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Shape 94"/>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Shape 117"/>
          <p:cNvSpPr/>
          <p:nvPr>
            <p:ph type="title"/>
          </p:nvPr>
        </p:nvSpPr>
        <p:spPr>
          <a:xfrm>
            <a:off x="4419600" y="4260850"/>
            <a:ext cx="15544800" cy="2940050"/>
          </a:xfrm>
          <a:prstGeom prst="rect">
            <a:avLst/>
          </a:prstGeom>
        </p:spPr>
        <p:txBody>
          <a:bodyPr lIns="91439" tIns="91439" rIns="91439" bIns="91439"/>
          <a:lstStyle>
            <a:lvl1pPr defTabSz="914400">
              <a:defRPr sz="8800">
                <a:latin typeface="Calibri"/>
                <a:ea typeface="Calibri"/>
                <a:cs typeface="Calibri"/>
                <a:sym typeface="Calibri"/>
              </a:defRPr>
            </a:lvl1pPr>
          </a:lstStyle>
          <a:p>
            <a:pPr/>
            <a:r>
              <a:t>标题文本</a:t>
            </a:r>
          </a:p>
        </p:txBody>
      </p:sp>
      <p:sp>
        <p:nvSpPr>
          <p:cNvPr id="118" name="Shape 118"/>
          <p:cNvSpPr/>
          <p:nvPr>
            <p:ph type="body" sz="quarter" idx="1"/>
          </p:nvPr>
        </p:nvSpPr>
        <p:spPr>
          <a:xfrm>
            <a:off x="5791200" y="7772400"/>
            <a:ext cx="12801600" cy="3505200"/>
          </a:xfrm>
          <a:prstGeom prst="rect">
            <a:avLst/>
          </a:prstGeom>
        </p:spPr>
        <p:txBody>
          <a:bodyPr lIns="91439" tIns="91439" rIns="91439" bIns="91439" anchor="t"/>
          <a:lstStyle>
            <a:lvl1pPr marL="0" indent="0" algn="ctr" defTabSz="914400">
              <a:spcBef>
                <a:spcPts val="1500"/>
              </a:spcBef>
              <a:buSzTx/>
              <a:buNone/>
              <a:defRPr sz="6400">
                <a:solidFill>
                  <a:srgbClr val="888888"/>
                </a:solidFill>
                <a:latin typeface="Calibri"/>
                <a:ea typeface="Calibri"/>
                <a:cs typeface="Calibri"/>
                <a:sym typeface="Calibri"/>
              </a:defRPr>
            </a:lvl1pPr>
            <a:lvl2pPr marL="0" indent="457200" algn="ctr" defTabSz="914400">
              <a:spcBef>
                <a:spcPts val="1500"/>
              </a:spcBef>
              <a:buSzTx/>
              <a:buNone/>
              <a:defRPr sz="6400">
                <a:solidFill>
                  <a:srgbClr val="888888"/>
                </a:solidFill>
                <a:latin typeface="Calibri"/>
                <a:ea typeface="Calibri"/>
                <a:cs typeface="Calibri"/>
                <a:sym typeface="Calibri"/>
              </a:defRPr>
            </a:lvl2pPr>
            <a:lvl3pPr marL="0" indent="914400" algn="ctr" defTabSz="914400">
              <a:spcBef>
                <a:spcPts val="1500"/>
              </a:spcBef>
              <a:buSzTx/>
              <a:buNone/>
              <a:defRPr sz="6400">
                <a:solidFill>
                  <a:srgbClr val="888888"/>
                </a:solidFill>
                <a:latin typeface="Calibri"/>
                <a:ea typeface="Calibri"/>
                <a:cs typeface="Calibri"/>
                <a:sym typeface="Calibri"/>
              </a:defRPr>
            </a:lvl3pPr>
            <a:lvl4pPr marL="0" indent="1371600" algn="ctr" defTabSz="914400">
              <a:spcBef>
                <a:spcPts val="1500"/>
              </a:spcBef>
              <a:buSzTx/>
              <a:buNone/>
              <a:defRPr sz="6400">
                <a:solidFill>
                  <a:srgbClr val="888888"/>
                </a:solidFill>
                <a:latin typeface="Calibri"/>
                <a:ea typeface="Calibri"/>
                <a:cs typeface="Calibri"/>
                <a:sym typeface="Calibri"/>
              </a:defRPr>
            </a:lvl4pPr>
            <a:lvl5pPr marL="0" indent="1828800" algn="ctr" defTabSz="914400">
              <a:spcBef>
                <a:spcPts val="1500"/>
              </a:spcBef>
              <a:buSzTx/>
              <a:buNone/>
              <a:defRPr sz="6400">
                <a:solidFill>
                  <a:srgbClr val="888888"/>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xfrm>
            <a:off x="19886989" y="12802235"/>
            <a:ext cx="534611" cy="551181"/>
          </a:xfrm>
          <a:prstGeom prst="rect">
            <a:avLst/>
          </a:prstGeom>
        </p:spPr>
        <p:txBody>
          <a:bodyPr lIns="91439" tIns="91439" rIns="91439" bIns="91439" anchor="ctr"/>
          <a:lstStyle>
            <a:lvl1pPr algn="r" defTabSz="91440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2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4" name="Group 134"/>
          <p:cNvGrpSpPr/>
          <p:nvPr/>
        </p:nvGrpSpPr>
        <p:grpSpPr>
          <a:xfrm>
            <a:off x="7449490" y="1861489"/>
            <a:ext cx="9993021" cy="9993022"/>
            <a:chOff x="0" y="0"/>
            <a:chExt cx="9993020" cy="9993020"/>
          </a:xfrm>
        </p:grpSpPr>
        <p:sp>
          <p:nvSpPr>
            <p:cNvPr id="128" name="Shape 128"/>
            <p:cNvSpPr/>
            <p:nvPr/>
          </p:nvSpPr>
          <p:spPr>
            <a:xfrm>
              <a:off x="1489464" y="1626526"/>
              <a:ext cx="7505701" cy="2844801"/>
            </a:xfrm>
            <a:prstGeom prst="rect">
              <a:avLst/>
            </a:prstGeom>
            <a:noFill/>
            <a:ln w="12700" cap="flat">
              <a:noFill/>
              <a:miter lim="400000"/>
            </a:ln>
            <a:effectLst>
              <a:outerShdw sx="100000" sy="100000" kx="0" ky="0" algn="b" rotWithShape="0" blurRad="508000" dist="25400" dir="5400000">
                <a:srgbClr val="000000">
                  <a:alpha val="60262"/>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9700">
                  <a:solidFill>
                    <a:srgbClr val="FFFFFF"/>
                  </a:solidFill>
                </a:defRPr>
              </a:pPr>
              <a:r>
                <a:t>2016求职</a:t>
              </a:r>
            </a:p>
            <a:p>
              <a:pPr>
                <a:defRPr sz="9700">
                  <a:solidFill>
                    <a:srgbClr val="FFFFFF"/>
                  </a:solidFill>
                </a:defRPr>
              </a:pPr>
              <a:r>
                <a:t>个人简历模版</a:t>
              </a:r>
            </a:p>
          </p:txBody>
        </p:sp>
        <p:sp>
          <p:nvSpPr>
            <p:cNvPr id="129" name="Shape 129"/>
            <p:cNvSpPr/>
            <p:nvPr/>
          </p:nvSpPr>
          <p:spPr>
            <a:xfrm>
              <a:off x="3051564" y="7132054"/>
              <a:ext cx="4381501" cy="705614"/>
            </a:xfrm>
            <a:prstGeom prst="rect">
              <a:avLst/>
            </a:prstGeom>
            <a:noFill/>
            <a:ln w="12700" cap="flat">
              <a:noFill/>
              <a:miter lim="400000"/>
            </a:ln>
            <a:effectLst>
              <a:outerShdw sx="100000" sy="100000" kx="0" ky="0" algn="b" rotWithShape="0" blurRad="508000" dist="25400" dir="5400000">
                <a:srgbClr val="000000">
                  <a:alpha val="34153"/>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defRPr>
              </a:lvl1pPr>
            </a:lstStyle>
            <a:p>
              <a:pPr/>
              <a:r>
                <a:t>求职者：张某某</a:t>
              </a:r>
            </a:p>
          </p:txBody>
        </p:sp>
        <p:sp>
          <p:nvSpPr>
            <p:cNvPr id="130" name="Shape 130"/>
            <p:cNvSpPr/>
            <p:nvPr/>
          </p:nvSpPr>
          <p:spPr>
            <a:xfrm>
              <a:off x="2716539" y="6373968"/>
              <a:ext cx="505155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3200"/>
              </a:pPr>
            </a:p>
          </p:txBody>
        </p:sp>
        <p:sp>
          <p:nvSpPr>
            <p:cNvPr id="131" name="Shape 131"/>
            <p:cNvSpPr/>
            <p:nvPr/>
          </p:nvSpPr>
          <p:spPr>
            <a:xfrm>
              <a:off x="311207" y="311207"/>
              <a:ext cx="9370606" cy="9370606"/>
            </a:xfrm>
            <a:prstGeom prst="ellipse">
              <a:avLst/>
            </a:prstGeom>
            <a:noFill/>
            <a:ln w="38100" cap="flat">
              <a:solidFill>
                <a:srgbClr val="FFFFFF"/>
              </a:solidFill>
              <a:prstDash val="solid"/>
              <a:miter lim="400000"/>
            </a:ln>
            <a:effectLst/>
          </p:spPr>
          <p:txBody>
            <a:bodyPr wrap="square" lIns="50800" tIns="50800" rIns="50800" bIns="50800" numCol="1" anchor="ctr">
              <a:noAutofit/>
            </a:bodyPr>
            <a:lstStyle/>
            <a:p>
              <a:pPr defTabSz="914400">
                <a:defRPr spc="300" sz="4400">
                  <a:solidFill>
                    <a:srgbClr val="FFFFFF"/>
                  </a:solidFill>
                  <a:latin typeface="Microsoft YaHei"/>
                  <a:ea typeface="Microsoft YaHei"/>
                  <a:cs typeface="Microsoft YaHei"/>
                  <a:sym typeface="Microsoft YaHei"/>
                </a:defRPr>
              </a:pPr>
            </a:p>
          </p:txBody>
        </p:sp>
        <p:sp>
          <p:nvSpPr>
            <p:cNvPr id="132" name="Shape 132"/>
            <p:cNvSpPr/>
            <p:nvPr/>
          </p:nvSpPr>
          <p:spPr>
            <a:xfrm>
              <a:off x="0" y="0"/>
              <a:ext cx="9993021" cy="9993021"/>
            </a:xfrm>
            <a:prstGeom prst="ellipse">
              <a:avLst/>
            </a:prstGeom>
            <a:noFill/>
            <a:ln w="38100" cap="flat">
              <a:solidFill>
                <a:srgbClr val="FFFFFF"/>
              </a:solidFill>
              <a:prstDash val="solid"/>
              <a:miter lim="400000"/>
            </a:ln>
            <a:effectLst/>
          </p:spPr>
          <p:txBody>
            <a:bodyPr wrap="square" lIns="50800" tIns="50800" rIns="50800" bIns="50800" numCol="1" anchor="ctr">
              <a:noAutofit/>
            </a:bodyPr>
            <a:lstStyle/>
            <a:p>
              <a:pPr defTabSz="914400">
                <a:defRPr spc="300" sz="4400">
                  <a:solidFill>
                    <a:srgbClr val="FFFFFF"/>
                  </a:solidFill>
                  <a:latin typeface="Microsoft YaHei"/>
                  <a:ea typeface="Microsoft YaHei"/>
                  <a:cs typeface="Microsoft YaHei"/>
                  <a:sym typeface="Microsoft YaHei"/>
                </a:defRPr>
              </a:pPr>
            </a:p>
          </p:txBody>
        </p:sp>
        <p:sp>
          <p:nvSpPr>
            <p:cNvPr id="133" name="Shape 133"/>
            <p:cNvSpPr/>
            <p:nvPr/>
          </p:nvSpPr>
          <p:spPr>
            <a:xfrm>
              <a:off x="323907" y="323907"/>
              <a:ext cx="9370606" cy="9370606"/>
            </a:xfrm>
            <a:prstGeom prst="ellipse">
              <a:avLst/>
            </a:prstGeom>
            <a:solidFill>
              <a:srgbClr val="FFFFFF">
                <a:alpha val="54961"/>
              </a:srgbClr>
            </a:solidFill>
            <a:ln w="12700" cap="flat">
              <a:noFill/>
              <a:miter lim="400000"/>
            </a:ln>
            <a:effectLst/>
          </p:spPr>
          <p:txBody>
            <a:bodyPr wrap="square" lIns="50800" tIns="50800" rIns="50800" bIns="50800" numCol="1" anchor="ctr">
              <a:noAutofit/>
            </a:bodyPr>
            <a:lstStyle/>
            <a:p>
              <a:pPr defTabSz="914400">
                <a:defRPr spc="300" sz="4400">
                  <a:solidFill>
                    <a:srgbClr val="FFFFFF"/>
                  </a:solidFill>
                  <a:latin typeface="Microsoft YaHei"/>
                  <a:ea typeface="Microsoft YaHei"/>
                  <a:cs typeface="Microsoft YaHei"/>
                  <a:sym typeface="Microsoft YaHei"/>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34"/>
                                        </p:tgtEl>
                                        <p:attrNameLst>
                                          <p:attrName>style.visibility</p:attrName>
                                        </p:attrNameLst>
                                      </p:cBhvr>
                                      <p:to>
                                        <p:strVal val="visible"/>
                                      </p:to>
                                    </p:set>
                                    <p:anim calcmode="lin" valueType="num">
                                      <p:cBhvr>
                                        <p:cTn id="7" dur="1250" fill="hold"/>
                                        <p:tgtEl>
                                          <p:spTgt spid="134"/>
                                        </p:tgtEl>
                                        <p:attrNameLst>
                                          <p:attrName>ppt_x</p:attrName>
                                        </p:attrNameLst>
                                      </p:cBhvr>
                                      <p:tavLst>
                                        <p:tav tm="0">
                                          <p:val>
                                            <p:strVal val="0-#ppt_w/2"/>
                                          </p:val>
                                        </p:tav>
                                        <p:tav tm="100000">
                                          <p:val>
                                            <p:strVal val="#ppt_x"/>
                                          </p:val>
                                        </p:tav>
                                      </p:tavLst>
                                    </p:anim>
                                    <p:anim calcmode="lin" valueType="num">
                                      <p:cBhvr>
                                        <p:cTn id="8" dur="1250" fill="hold"/>
                                        <p:tgtEl>
                                          <p:spTgt spid="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42" name="Group 542"/>
          <p:cNvGrpSpPr/>
          <p:nvPr/>
        </p:nvGrpSpPr>
        <p:grpSpPr>
          <a:xfrm>
            <a:off x="7195490" y="1861489"/>
            <a:ext cx="9993021" cy="9993022"/>
            <a:chOff x="0" y="0"/>
            <a:chExt cx="9993020" cy="9993020"/>
          </a:xfrm>
        </p:grpSpPr>
        <p:sp>
          <p:nvSpPr>
            <p:cNvPr id="537" name="Shape 537"/>
            <p:cNvSpPr/>
            <p:nvPr/>
          </p:nvSpPr>
          <p:spPr>
            <a:xfrm>
              <a:off x="1661676" y="7065760"/>
              <a:ext cx="7161277" cy="838201"/>
            </a:xfrm>
            <a:prstGeom prst="rect">
              <a:avLst/>
            </a:prstGeom>
            <a:noFill/>
            <a:ln w="12700" cap="flat">
              <a:noFill/>
              <a:miter lim="400000"/>
            </a:ln>
            <a:effectLst>
              <a:outerShdw sx="100000" sy="100000" kx="0" ky="0" algn="b" rotWithShape="0" blurRad="508000" dist="25400" dir="5400000">
                <a:srgbClr val="000000">
                  <a:alpha val="34153"/>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defRPr>
              </a:lvl1pPr>
            </a:lstStyle>
            <a:p>
              <a:pPr/>
              <a:r>
                <a:t>Thanks for your watching!</a:t>
              </a:r>
            </a:p>
          </p:txBody>
        </p:sp>
        <p:sp>
          <p:nvSpPr>
            <p:cNvPr id="538" name="Shape 538"/>
            <p:cNvSpPr/>
            <p:nvPr/>
          </p:nvSpPr>
          <p:spPr>
            <a:xfrm>
              <a:off x="2716539" y="6373968"/>
              <a:ext cx="505155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3200"/>
              </a:pPr>
            </a:p>
          </p:txBody>
        </p:sp>
        <p:sp>
          <p:nvSpPr>
            <p:cNvPr id="539" name="Shape 539"/>
            <p:cNvSpPr/>
            <p:nvPr/>
          </p:nvSpPr>
          <p:spPr>
            <a:xfrm>
              <a:off x="311207" y="311207"/>
              <a:ext cx="9370606" cy="9370606"/>
            </a:xfrm>
            <a:prstGeom prst="ellipse">
              <a:avLst/>
            </a:prstGeom>
            <a:noFill/>
            <a:ln w="38100" cap="flat">
              <a:solidFill>
                <a:srgbClr val="FFFFFF"/>
              </a:solidFill>
              <a:prstDash val="solid"/>
              <a:miter lim="400000"/>
            </a:ln>
            <a:effectLst/>
          </p:spPr>
          <p:txBody>
            <a:bodyPr wrap="square" lIns="50800" tIns="50800" rIns="50800" bIns="50800" numCol="1" anchor="ctr">
              <a:noAutofit/>
            </a:bodyPr>
            <a:lstStyle/>
            <a:p>
              <a:pPr defTabSz="914400">
                <a:defRPr spc="300" sz="4400">
                  <a:solidFill>
                    <a:srgbClr val="FFFFFF"/>
                  </a:solidFill>
                  <a:latin typeface="Microsoft YaHei"/>
                  <a:ea typeface="Microsoft YaHei"/>
                  <a:cs typeface="Microsoft YaHei"/>
                  <a:sym typeface="Microsoft YaHei"/>
                </a:defRPr>
              </a:pPr>
            </a:p>
          </p:txBody>
        </p:sp>
        <p:sp>
          <p:nvSpPr>
            <p:cNvPr id="540" name="Shape 540"/>
            <p:cNvSpPr/>
            <p:nvPr/>
          </p:nvSpPr>
          <p:spPr>
            <a:xfrm>
              <a:off x="0" y="0"/>
              <a:ext cx="9993021" cy="9993021"/>
            </a:xfrm>
            <a:prstGeom prst="ellipse">
              <a:avLst/>
            </a:prstGeom>
            <a:noFill/>
            <a:ln w="38100" cap="flat">
              <a:solidFill>
                <a:srgbClr val="FFFFFF"/>
              </a:solidFill>
              <a:prstDash val="solid"/>
              <a:miter lim="400000"/>
            </a:ln>
            <a:effectLst/>
          </p:spPr>
          <p:txBody>
            <a:bodyPr wrap="square" lIns="50800" tIns="50800" rIns="50800" bIns="50800" numCol="1" anchor="ctr">
              <a:noAutofit/>
            </a:bodyPr>
            <a:lstStyle/>
            <a:p>
              <a:pPr defTabSz="914400">
                <a:defRPr spc="300" sz="4400">
                  <a:solidFill>
                    <a:srgbClr val="FFFFFF"/>
                  </a:solidFill>
                  <a:latin typeface="Microsoft YaHei"/>
                  <a:ea typeface="Microsoft YaHei"/>
                  <a:cs typeface="Microsoft YaHei"/>
                  <a:sym typeface="Microsoft YaHei"/>
                </a:defRPr>
              </a:pPr>
            </a:p>
          </p:txBody>
        </p:sp>
        <p:sp>
          <p:nvSpPr>
            <p:cNvPr id="541" name="Shape 541"/>
            <p:cNvSpPr/>
            <p:nvPr/>
          </p:nvSpPr>
          <p:spPr>
            <a:xfrm>
              <a:off x="311207" y="311207"/>
              <a:ext cx="9370606" cy="9370606"/>
            </a:xfrm>
            <a:prstGeom prst="ellipse">
              <a:avLst/>
            </a:prstGeom>
            <a:solidFill>
              <a:srgbClr val="FFFFFF">
                <a:alpha val="54961"/>
              </a:srgbClr>
            </a:solidFill>
            <a:ln w="12700" cap="flat">
              <a:noFill/>
              <a:miter lim="400000"/>
            </a:ln>
            <a:effectLst/>
          </p:spPr>
          <p:txBody>
            <a:bodyPr wrap="square" lIns="50800" tIns="50800" rIns="50800" bIns="50800" numCol="1" anchor="ctr">
              <a:noAutofit/>
            </a:bodyPr>
            <a:lstStyle/>
            <a:p>
              <a:pPr defTabSz="914400">
                <a:defRPr spc="300" sz="4400">
                  <a:solidFill>
                    <a:srgbClr val="FFFFFF"/>
                  </a:solidFill>
                  <a:latin typeface="Microsoft YaHei"/>
                  <a:ea typeface="Microsoft YaHei"/>
                  <a:cs typeface="Microsoft YaHei"/>
                  <a:sym typeface="Microsoft YaHei"/>
                </a:defRPr>
              </a:pPr>
            </a:p>
          </p:txBody>
        </p:sp>
      </p:grpSp>
      <p:sp>
        <p:nvSpPr>
          <p:cNvPr id="543" name="Shape 543"/>
          <p:cNvSpPr/>
          <p:nvPr/>
        </p:nvSpPr>
        <p:spPr>
          <a:xfrm>
            <a:off x="8858250" y="4943796"/>
            <a:ext cx="6667500" cy="1741554"/>
          </a:xfrm>
          <a:prstGeom prst="rect">
            <a:avLst/>
          </a:prstGeom>
          <a:ln w="12700">
            <a:miter lim="400000"/>
          </a:ln>
          <a:effectLst>
            <a:outerShdw sx="100000" sy="100000" kx="0" ky="0" algn="b" rotWithShape="0" blurRad="508000" dist="25400" dir="5400000">
              <a:srgbClr val="000000">
                <a:alpha val="60262"/>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900">
                <a:solidFill>
                  <a:srgbClr val="FFFFFF"/>
                </a:solidFill>
              </a:defRPr>
            </a:lvl1pPr>
          </a:lstStyle>
          <a:p>
            <a:pPr/>
            <a:r>
              <a:t>谢谢观看</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542"/>
                                        </p:tgtEl>
                                        <p:attrNameLst>
                                          <p:attrName>style.visibility</p:attrName>
                                        </p:attrNameLst>
                                      </p:cBhvr>
                                      <p:to>
                                        <p:strVal val="visible"/>
                                      </p:to>
                                    </p:set>
                                    <p:anim calcmode="lin" valueType="num">
                                      <p:cBhvr>
                                        <p:cTn id="7" dur="1250" fill="hold"/>
                                        <p:tgtEl>
                                          <p:spTgt spid="542"/>
                                        </p:tgtEl>
                                        <p:attrNameLst>
                                          <p:attrName>ppt_x</p:attrName>
                                        </p:attrNameLst>
                                      </p:cBhvr>
                                      <p:tavLst>
                                        <p:tav tm="0">
                                          <p:val>
                                            <p:strVal val="0-#ppt_w/2"/>
                                          </p:val>
                                        </p:tav>
                                        <p:tav tm="100000">
                                          <p:val>
                                            <p:strVal val="#ppt_x"/>
                                          </p:val>
                                        </p:tav>
                                      </p:tavLst>
                                    </p:anim>
                                    <p:anim calcmode="lin" valueType="num">
                                      <p:cBhvr>
                                        <p:cTn id="8" dur="1250" fill="hold"/>
                                        <p:tgtEl>
                                          <p:spTgt spid="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2"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6" name=""/>
          <p:cNvPicPr>
            <a:picLocks noChangeAspect="0"/>
          </p:cNvPicPr>
          <p:nvPr/>
        </p:nvPicPr>
        <p:blipFill>
          <a:blip r:embed="rId2">
            <a:extLst/>
          </a:blip>
          <a:stretch>
            <a:fillRect/>
          </a:stretch>
        </p:blipFill>
        <p:spPr>
          <a:xfrm>
            <a:off x="36259" y="1367671"/>
            <a:ext cx="8943008" cy="118263"/>
          </a:xfrm>
          <a:prstGeom prst="rect">
            <a:avLst/>
          </a:prstGeom>
          <a:effectLst>
            <a:outerShdw sx="100000" sy="100000" kx="0" ky="0" algn="b" rotWithShape="0" blurRad="38100" dist="25400" dir="5400000">
              <a:srgbClr val="FFFFFF">
                <a:alpha val="50000"/>
              </a:srgbClr>
            </a:outerShdw>
          </a:effectLst>
        </p:spPr>
      </p:pic>
      <p:pic>
        <p:nvPicPr>
          <p:cNvPr id="137" name=""/>
          <p:cNvPicPr>
            <a:picLocks noChangeAspect="0"/>
          </p:cNvPicPr>
          <p:nvPr/>
        </p:nvPicPr>
        <p:blipFill>
          <a:blip r:embed="rId3">
            <a:extLst/>
          </a:blip>
          <a:stretch>
            <a:fillRect/>
          </a:stretch>
        </p:blipFill>
        <p:spPr>
          <a:xfrm rot="10800000">
            <a:off x="15249308" y="1367671"/>
            <a:ext cx="9195933" cy="118263"/>
          </a:xfrm>
          <a:prstGeom prst="rect">
            <a:avLst/>
          </a:prstGeom>
          <a:effectLst>
            <a:outerShdw sx="100000" sy="100000" kx="0" ky="0" algn="b" rotWithShape="0" blurRad="38100" dist="25400" dir="5400000">
              <a:srgbClr val="FFFFFF">
                <a:alpha val="50000"/>
              </a:srgbClr>
            </a:outerShdw>
          </a:effectLst>
        </p:spPr>
      </p:pic>
      <p:sp>
        <p:nvSpPr>
          <p:cNvPr id="138" name="Shape 138"/>
          <p:cNvSpPr/>
          <p:nvPr/>
        </p:nvSpPr>
        <p:spPr>
          <a:xfrm>
            <a:off x="10234647" y="804984"/>
            <a:ext cx="3660085"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Contents</a:t>
            </a:r>
          </a:p>
        </p:txBody>
      </p:sp>
      <p:grpSp>
        <p:nvGrpSpPr>
          <p:cNvPr id="141" name="Group 141"/>
          <p:cNvGrpSpPr/>
          <p:nvPr/>
        </p:nvGrpSpPr>
        <p:grpSpPr>
          <a:xfrm>
            <a:off x="2973395" y="4039725"/>
            <a:ext cx="1228952" cy="1229089"/>
            <a:chOff x="0" y="0"/>
            <a:chExt cx="1228950" cy="1229087"/>
          </a:xfrm>
        </p:grpSpPr>
        <p:sp>
          <p:nvSpPr>
            <p:cNvPr id="139" name="Shape 139"/>
            <p:cNvSpPr/>
            <p:nvPr/>
          </p:nvSpPr>
          <p:spPr>
            <a:xfrm>
              <a:off x="-1" y="-1"/>
              <a:ext cx="1228952" cy="1229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noFill/>
            <a:ln w="25400" cap="flat">
              <a:solidFill>
                <a:srgbClr val="FFFFFF"/>
              </a:solidFill>
              <a:prstDash val="solid"/>
              <a:round/>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40" name="Shape 140"/>
            <p:cNvSpPr/>
            <p:nvPr/>
          </p:nvSpPr>
          <p:spPr>
            <a:xfrm>
              <a:off x="390883" y="86348"/>
              <a:ext cx="768181" cy="980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1" sz="6000">
                  <a:solidFill>
                    <a:srgbClr val="FFFFFF"/>
                  </a:solidFill>
                  <a:latin typeface="Helvetica"/>
                  <a:ea typeface="Helvetica"/>
                  <a:cs typeface="Helvetica"/>
                  <a:sym typeface="Helvetica"/>
                </a:defRPr>
              </a:lvl1pPr>
            </a:lstStyle>
            <a:p>
              <a:pPr/>
              <a:r>
                <a:t>1</a:t>
              </a:r>
            </a:p>
          </p:txBody>
        </p:sp>
      </p:grpSp>
      <p:sp>
        <p:nvSpPr>
          <p:cNvPr id="142" name="Shape 142"/>
          <p:cNvSpPr/>
          <p:nvPr/>
        </p:nvSpPr>
        <p:spPr>
          <a:xfrm>
            <a:off x="4610582" y="4083251"/>
            <a:ext cx="5408615"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Introduction</a:t>
            </a:r>
          </a:p>
        </p:txBody>
      </p:sp>
      <p:grpSp>
        <p:nvGrpSpPr>
          <p:cNvPr id="145" name="Group 145"/>
          <p:cNvGrpSpPr/>
          <p:nvPr/>
        </p:nvGrpSpPr>
        <p:grpSpPr>
          <a:xfrm>
            <a:off x="2897195" y="5893925"/>
            <a:ext cx="1228952" cy="1229089"/>
            <a:chOff x="0" y="0"/>
            <a:chExt cx="1228950" cy="1229087"/>
          </a:xfrm>
        </p:grpSpPr>
        <p:sp>
          <p:nvSpPr>
            <p:cNvPr id="143" name="Shape 143"/>
            <p:cNvSpPr/>
            <p:nvPr/>
          </p:nvSpPr>
          <p:spPr>
            <a:xfrm>
              <a:off x="-1" y="-1"/>
              <a:ext cx="1228952" cy="1229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noFill/>
            <a:ln w="25400" cap="flat">
              <a:solidFill>
                <a:srgbClr val="FFFFFF"/>
              </a:solidFill>
              <a:prstDash val="solid"/>
              <a:round/>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44" name="Shape 144"/>
            <p:cNvSpPr/>
            <p:nvPr/>
          </p:nvSpPr>
          <p:spPr>
            <a:xfrm>
              <a:off x="390883" y="86348"/>
              <a:ext cx="768181" cy="980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1" sz="6000">
                  <a:solidFill>
                    <a:srgbClr val="FFFFFF"/>
                  </a:solidFill>
                  <a:latin typeface="Helvetica"/>
                  <a:ea typeface="Helvetica"/>
                  <a:cs typeface="Helvetica"/>
                  <a:sym typeface="Helvetica"/>
                </a:defRPr>
              </a:lvl1pPr>
            </a:lstStyle>
            <a:p>
              <a:pPr/>
              <a:r>
                <a:t>2</a:t>
              </a:r>
            </a:p>
          </p:txBody>
        </p:sp>
      </p:grpSp>
      <p:grpSp>
        <p:nvGrpSpPr>
          <p:cNvPr id="148" name="Group 148"/>
          <p:cNvGrpSpPr/>
          <p:nvPr/>
        </p:nvGrpSpPr>
        <p:grpSpPr>
          <a:xfrm>
            <a:off x="2871795" y="7755400"/>
            <a:ext cx="1228952" cy="1229088"/>
            <a:chOff x="0" y="0"/>
            <a:chExt cx="1228950" cy="1229087"/>
          </a:xfrm>
        </p:grpSpPr>
        <p:sp>
          <p:nvSpPr>
            <p:cNvPr id="146" name="Shape 146"/>
            <p:cNvSpPr/>
            <p:nvPr/>
          </p:nvSpPr>
          <p:spPr>
            <a:xfrm>
              <a:off x="-1" y="-1"/>
              <a:ext cx="1228952" cy="1229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noFill/>
            <a:ln w="25400" cap="flat">
              <a:solidFill>
                <a:srgbClr val="FFFFFF"/>
              </a:solidFill>
              <a:prstDash val="solid"/>
              <a:round/>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47" name="Shape 147"/>
            <p:cNvSpPr/>
            <p:nvPr/>
          </p:nvSpPr>
          <p:spPr>
            <a:xfrm>
              <a:off x="390883" y="86348"/>
              <a:ext cx="768181" cy="980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1" sz="6000">
                  <a:solidFill>
                    <a:srgbClr val="FFFFFF"/>
                  </a:solidFill>
                  <a:latin typeface="Helvetica"/>
                  <a:ea typeface="Helvetica"/>
                  <a:cs typeface="Helvetica"/>
                  <a:sym typeface="Helvetica"/>
                </a:defRPr>
              </a:lvl1pPr>
            </a:lstStyle>
            <a:p>
              <a:pPr/>
              <a:r>
                <a:t>3</a:t>
              </a:r>
            </a:p>
          </p:txBody>
        </p:sp>
      </p:grpSp>
      <p:sp>
        <p:nvSpPr>
          <p:cNvPr id="149" name="Shape 149"/>
          <p:cNvSpPr/>
          <p:nvPr/>
        </p:nvSpPr>
        <p:spPr>
          <a:xfrm>
            <a:off x="4469071" y="5886651"/>
            <a:ext cx="4574036"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Education </a:t>
            </a:r>
          </a:p>
        </p:txBody>
      </p:sp>
      <p:sp>
        <p:nvSpPr>
          <p:cNvPr id="150" name="Shape 150"/>
          <p:cNvSpPr/>
          <p:nvPr/>
        </p:nvSpPr>
        <p:spPr>
          <a:xfrm>
            <a:off x="4339405" y="7748125"/>
            <a:ext cx="4833368" cy="12436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Experience </a:t>
            </a:r>
          </a:p>
        </p:txBody>
      </p:sp>
      <p:sp>
        <p:nvSpPr>
          <p:cNvPr id="151" name="Shape 151"/>
          <p:cNvSpPr/>
          <p:nvPr/>
        </p:nvSpPr>
        <p:spPr>
          <a:xfrm>
            <a:off x="13337178" y="4586180"/>
            <a:ext cx="9565795" cy="13292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Awards＋Certifications </a:t>
            </a:r>
          </a:p>
        </p:txBody>
      </p:sp>
      <p:sp>
        <p:nvSpPr>
          <p:cNvPr id="152" name="Shape 152"/>
          <p:cNvSpPr/>
          <p:nvPr/>
        </p:nvSpPr>
        <p:spPr>
          <a:xfrm>
            <a:off x="13620032" y="6483196"/>
            <a:ext cx="2324915"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Skills</a:t>
            </a:r>
          </a:p>
        </p:txBody>
      </p:sp>
      <p:sp>
        <p:nvSpPr>
          <p:cNvPr id="153" name="Shape 153"/>
          <p:cNvSpPr/>
          <p:nvPr/>
        </p:nvSpPr>
        <p:spPr>
          <a:xfrm>
            <a:off x="13710210" y="8344670"/>
            <a:ext cx="3922560" cy="12436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Programs</a:t>
            </a:r>
          </a:p>
        </p:txBody>
      </p:sp>
      <p:grpSp>
        <p:nvGrpSpPr>
          <p:cNvPr id="156" name="Group 156"/>
          <p:cNvGrpSpPr/>
          <p:nvPr/>
        </p:nvGrpSpPr>
        <p:grpSpPr>
          <a:xfrm>
            <a:off x="12041195" y="4636270"/>
            <a:ext cx="1228951" cy="1229089"/>
            <a:chOff x="0" y="0"/>
            <a:chExt cx="1228950" cy="1229087"/>
          </a:xfrm>
        </p:grpSpPr>
        <p:sp>
          <p:nvSpPr>
            <p:cNvPr id="154" name="Shape 154"/>
            <p:cNvSpPr/>
            <p:nvPr/>
          </p:nvSpPr>
          <p:spPr>
            <a:xfrm>
              <a:off x="-1" y="-1"/>
              <a:ext cx="1228952" cy="1229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noFill/>
            <a:ln w="25400" cap="flat">
              <a:solidFill>
                <a:srgbClr val="FFFFFF"/>
              </a:solidFill>
              <a:prstDash val="solid"/>
              <a:round/>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55" name="Shape 155"/>
            <p:cNvSpPr/>
            <p:nvPr/>
          </p:nvSpPr>
          <p:spPr>
            <a:xfrm>
              <a:off x="390883" y="86348"/>
              <a:ext cx="768181" cy="980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1" sz="6000">
                  <a:solidFill>
                    <a:srgbClr val="FFFFFF"/>
                  </a:solidFill>
                  <a:latin typeface="Helvetica"/>
                  <a:ea typeface="Helvetica"/>
                  <a:cs typeface="Helvetica"/>
                  <a:sym typeface="Helvetica"/>
                </a:defRPr>
              </a:lvl1pPr>
            </a:lstStyle>
            <a:p>
              <a:pPr/>
              <a:r>
                <a:t>4</a:t>
              </a:r>
            </a:p>
          </p:txBody>
        </p:sp>
      </p:grpSp>
      <p:grpSp>
        <p:nvGrpSpPr>
          <p:cNvPr id="159" name="Group 159"/>
          <p:cNvGrpSpPr/>
          <p:nvPr/>
        </p:nvGrpSpPr>
        <p:grpSpPr>
          <a:xfrm>
            <a:off x="12041195" y="6490470"/>
            <a:ext cx="1228951" cy="1229089"/>
            <a:chOff x="0" y="0"/>
            <a:chExt cx="1228950" cy="1229087"/>
          </a:xfrm>
        </p:grpSpPr>
        <p:sp>
          <p:nvSpPr>
            <p:cNvPr id="157" name="Shape 157"/>
            <p:cNvSpPr/>
            <p:nvPr/>
          </p:nvSpPr>
          <p:spPr>
            <a:xfrm>
              <a:off x="-1" y="-1"/>
              <a:ext cx="1228952" cy="1229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noFill/>
            <a:ln w="25400" cap="flat">
              <a:solidFill>
                <a:srgbClr val="FFFFFF"/>
              </a:solidFill>
              <a:prstDash val="solid"/>
              <a:round/>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58" name="Shape 158"/>
            <p:cNvSpPr/>
            <p:nvPr/>
          </p:nvSpPr>
          <p:spPr>
            <a:xfrm>
              <a:off x="390883" y="86348"/>
              <a:ext cx="768181" cy="980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1" sz="6000">
                  <a:solidFill>
                    <a:srgbClr val="FFFFFF"/>
                  </a:solidFill>
                  <a:latin typeface="Helvetica"/>
                  <a:ea typeface="Helvetica"/>
                  <a:cs typeface="Helvetica"/>
                  <a:sym typeface="Helvetica"/>
                </a:defRPr>
              </a:lvl1pPr>
            </a:lstStyle>
            <a:p>
              <a:pPr/>
              <a:r>
                <a:t>5</a:t>
              </a:r>
            </a:p>
          </p:txBody>
        </p:sp>
      </p:grpSp>
      <p:grpSp>
        <p:nvGrpSpPr>
          <p:cNvPr id="162" name="Group 162"/>
          <p:cNvGrpSpPr/>
          <p:nvPr/>
        </p:nvGrpSpPr>
        <p:grpSpPr>
          <a:xfrm>
            <a:off x="12041195" y="8351945"/>
            <a:ext cx="1228951" cy="1229088"/>
            <a:chOff x="0" y="0"/>
            <a:chExt cx="1228950" cy="1229087"/>
          </a:xfrm>
        </p:grpSpPr>
        <p:sp>
          <p:nvSpPr>
            <p:cNvPr id="160" name="Shape 160"/>
            <p:cNvSpPr/>
            <p:nvPr/>
          </p:nvSpPr>
          <p:spPr>
            <a:xfrm>
              <a:off x="-1" y="-1"/>
              <a:ext cx="1228952" cy="1229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noFill/>
            <a:ln w="25400" cap="flat">
              <a:solidFill>
                <a:srgbClr val="FFFFFF"/>
              </a:solidFill>
              <a:prstDash val="solid"/>
              <a:round/>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61" name="Shape 161"/>
            <p:cNvSpPr/>
            <p:nvPr/>
          </p:nvSpPr>
          <p:spPr>
            <a:xfrm>
              <a:off x="390883" y="86348"/>
              <a:ext cx="768181" cy="980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1" sz="6000">
                  <a:solidFill>
                    <a:srgbClr val="FFFFFF"/>
                  </a:solidFill>
                  <a:latin typeface="Helvetica"/>
                  <a:ea typeface="Helvetica"/>
                  <a:cs typeface="Helvetica"/>
                  <a:sym typeface="Helvetica"/>
                </a:defRPr>
              </a:lvl1pPr>
            </a:lstStyle>
            <a:p>
              <a:pPr/>
              <a:r>
                <a:t>6</a:t>
              </a:r>
            </a:p>
          </p:txBody>
        </p:sp>
      </p:grpSp>
      <p:sp>
        <p:nvSpPr>
          <p:cNvPr id="163" name="Shape 163"/>
          <p:cNvSpPr/>
          <p:nvPr/>
        </p:nvSpPr>
        <p:spPr>
          <a:xfrm>
            <a:off x="13644311" y="10223736"/>
            <a:ext cx="2988178" cy="12084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600">
                <a:solidFill>
                  <a:srgbClr val="FFFFFF"/>
                </a:solidFill>
                <a:latin typeface="Chalkduster"/>
                <a:ea typeface="Chalkduster"/>
                <a:cs typeface="Chalkduster"/>
                <a:sym typeface="Chalkduster"/>
              </a:defRPr>
            </a:lvl1pPr>
          </a:lstStyle>
          <a:p>
            <a:pPr/>
            <a:r>
              <a:t>Hobbies</a:t>
            </a:r>
          </a:p>
        </p:txBody>
      </p:sp>
      <p:grpSp>
        <p:nvGrpSpPr>
          <p:cNvPr id="166" name="Group 166"/>
          <p:cNvGrpSpPr/>
          <p:nvPr/>
        </p:nvGrpSpPr>
        <p:grpSpPr>
          <a:xfrm>
            <a:off x="12041195" y="10213419"/>
            <a:ext cx="1228951" cy="1229089"/>
            <a:chOff x="0" y="0"/>
            <a:chExt cx="1228950" cy="1229087"/>
          </a:xfrm>
        </p:grpSpPr>
        <p:sp>
          <p:nvSpPr>
            <p:cNvPr id="164" name="Shape 164"/>
            <p:cNvSpPr/>
            <p:nvPr/>
          </p:nvSpPr>
          <p:spPr>
            <a:xfrm>
              <a:off x="-1" y="-1"/>
              <a:ext cx="1228952" cy="1229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noFill/>
            <a:ln w="25400" cap="flat">
              <a:solidFill>
                <a:srgbClr val="FFFFFF"/>
              </a:solidFill>
              <a:prstDash val="solid"/>
              <a:round/>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65" name="Shape 165"/>
            <p:cNvSpPr/>
            <p:nvPr/>
          </p:nvSpPr>
          <p:spPr>
            <a:xfrm>
              <a:off x="390883" y="86348"/>
              <a:ext cx="768181" cy="980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1" sz="6000">
                  <a:solidFill>
                    <a:srgbClr val="FFFFFF"/>
                  </a:solidFill>
                  <a:latin typeface="Helvetica"/>
                  <a:ea typeface="Helvetica"/>
                  <a:cs typeface="Helvetica"/>
                  <a:sym typeface="Helvetica"/>
                </a:defRPr>
              </a:lvl1pPr>
            </a:lstStyle>
            <a:p>
              <a:pPr/>
              <a:r>
                <a:t>7</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5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41"/>
                                        </p:tgtEl>
                                        <p:attrNameLst>
                                          <p:attrName>style.visibility</p:attrName>
                                        </p:attrNameLst>
                                      </p:cBhvr>
                                      <p:to>
                                        <p:strVal val="visible"/>
                                      </p:to>
                                    </p:set>
                                    <p:animEffect filter="dissolve" transition="in">
                                      <p:cBhvr>
                                        <p:cTn id="7" dur="100"/>
                                        <p:tgtEl>
                                          <p:spTgt spid="141"/>
                                        </p:tgtEl>
                                      </p:cBhvr>
                                    </p:animEffect>
                                  </p:childTnLst>
                                </p:cTn>
                              </p:par>
                            </p:childTnLst>
                          </p:cTn>
                        </p:par>
                        <p:par>
                          <p:cTn id="8" fill="hold">
                            <p:stCondLst>
                              <p:cond delay="100"/>
                            </p:stCondLst>
                            <p:childTnLst>
                              <p:par>
                                <p:cTn id="9" presetClass="entr" nodeType="afterEffect" presetID="9" grpId="2" fill="hold">
                                  <p:stCondLst>
                                    <p:cond delay="0"/>
                                  </p:stCondLst>
                                  <p:iterate type="el" backwards="0">
                                    <p:tmAbs val="0"/>
                                  </p:iterate>
                                  <p:childTnLst>
                                    <p:set>
                                      <p:cBhvr>
                                        <p:cTn id="10" fill="hold"/>
                                        <p:tgtEl>
                                          <p:spTgt spid="142"/>
                                        </p:tgtEl>
                                        <p:attrNameLst>
                                          <p:attrName>style.visibility</p:attrName>
                                        </p:attrNameLst>
                                      </p:cBhvr>
                                      <p:to>
                                        <p:strVal val="visible"/>
                                      </p:to>
                                    </p:set>
                                    <p:animEffect filter="dissolve" transition="in">
                                      <p:cBhvr>
                                        <p:cTn id="11" dur="100"/>
                                        <p:tgtEl>
                                          <p:spTgt spid="142"/>
                                        </p:tgtEl>
                                      </p:cBhvr>
                                    </p:animEffect>
                                  </p:childTnLst>
                                </p:cTn>
                              </p:par>
                            </p:childTnLst>
                          </p:cTn>
                        </p:par>
                        <p:par>
                          <p:cTn id="12" fill="hold">
                            <p:stCondLst>
                              <p:cond delay="200"/>
                            </p:stCondLst>
                            <p:childTnLst>
                              <p:par>
                                <p:cTn id="13" presetClass="entr" nodeType="afterEffect" presetID="9" grpId="3" fill="hold">
                                  <p:stCondLst>
                                    <p:cond delay="0"/>
                                  </p:stCondLst>
                                  <p:iterate type="el" backwards="0">
                                    <p:tmAbs val="0"/>
                                  </p:iterate>
                                  <p:childTnLst>
                                    <p:set>
                                      <p:cBhvr>
                                        <p:cTn id="14" fill="hold"/>
                                        <p:tgtEl>
                                          <p:spTgt spid="151"/>
                                        </p:tgtEl>
                                        <p:attrNameLst>
                                          <p:attrName>style.visibility</p:attrName>
                                        </p:attrNameLst>
                                      </p:cBhvr>
                                      <p:to>
                                        <p:strVal val="visible"/>
                                      </p:to>
                                    </p:set>
                                    <p:animEffect filter="dissolve" transition="in">
                                      <p:cBhvr>
                                        <p:cTn id="15" dur="100"/>
                                        <p:tgtEl>
                                          <p:spTgt spid="151"/>
                                        </p:tgtEl>
                                      </p:cBhvr>
                                    </p:animEffect>
                                  </p:childTnLst>
                                </p:cTn>
                              </p:par>
                            </p:childTnLst>
                          </p:cTn>
                        </p:par>
                        <p:par>
                          <p:cTn id="16" fill="hold">
                            <p:stCondLst>
                              <p:cond delay="300"/>
                            </p:stCondLst>
                            <p:childTnLst>
                              <p:par>
                                <p:cTn id="17" presetClass="entr" nodeType="afterEffect" presetID="9" grpId="4" fill="hold">
                                  <p:stCondLst>
                                    <p:cond delay="0"/>
                                  </p:stCondLst>
                                  <p:iterate type="el" backwards="0">
                                    <p:tmAbs val="0"/>
                                  </p:iterate>
                                  <p:childTnLst>
                                    <p:set>
                                      <p:cBhvr>
                                        <p:cTn id="18" fill="hold"/>
                                        <p:tgtEl>
                                          <p:spTgt spid="156"/>
                                        </p:tgtEl>
                                        <p:attrNameLst>
                                          <p:attrName>style.visibility</p:attrName>
                                        </p:attrNameLst>
                                      </p:cBhvr>
                                      <p:to>
                                        <p:strVal val="visible"/>
                                      </p:to>
                                    </p:set>
                                    <p:animEffect filter="dissolve" transition="in">
                                      <p:cBhvr>
                                        <p:cTn id="19" dur="100"/>
                                        <p:tgtEl>
                                          <p:spTgt spid="156"/>
                                        </p:tgtEl>
                                      </p:cBhvr>
                                    </p:animEffect>
                                  </p:childTnLst>
                                </p:cTn>
                              </p:par>
                            </p:childTnLst>
                          </p:cTn>
                        </p:par>
                        <p:par>
                          <p:cTn id="20" fill="hold">
                            <p:stCondLst>
                              <p:cond delay="400"/>
                            </p:stCondLst>
                            <p:childTnLst>
                              <p:par>
                                <p:cTn id="21" presetClass="entr" nodeType="afterEffect" presetID="9" grpId="5" fill="hold">
                                  <p:stCondLst>
                                    <p:cond delay="0"/>
                                  </p:stCondLst>
                                  <p:iterate type="el" backwards="0">
                                    <p:tmAbs val="0"/>
                                  </p:iterate>
                                  <p:childTnLst>
                                    <p:set>
                                      <p:cBhvr>
                                        <p:cTn id="22" fill="hold"/>
                                        <p:tgtEl>
                                          <p:spTgt spid="149"/>
                                        </p:tgtEl>
                                        <p:attrNameLst>
                                          <p:attrName>style.visibility</p:attrName>
                                        </p:attrNameLst>
                                      </p:cBhvr>
                                      <p:to>
                                        <p:strVal val="visible"/>
                                      </p:to>
                                    </p:set>
                                    <p:animEffect filter="dissolve" transition="in">
                                      <p:cBhvr>
                                        <p:cTn id="23" dur="100"/>
                                        <p:tgtEl>
                                          <p:spTgt spid="149"/>
                                        </p:tgtEl>
                                      </p:cBhvr>
                                    </p:animEffect>
                                  </p:childTnLst>
                                </p:cTn>
                              </p:par>
                            </p:childTnLst>
                          </p:cTn>
                        </p:par>
                        <p:par>
                          <p:cTn id="24" fill="hold">
                            <p:stCondLst>
                              <p:cond delay="500"/>
                            </p:stCondLst>
                            <p:childTnLst>
                              <p:par>
                                <p:cTn id="25" presetClass="entr" nodeType="afterEffect" presetID="9" grpId="6" fill="hold">
                                  <p:stCondLst>
                                    <p:cond delay="0"/>
                                  </p:stCondLst>
                                  <p:iterate type="el" backwards="0">
                                    <p:tmAbs val="0"/>
                                  </p:iterate>
                                  <p:childTnLst>
                                    <p:set>
                                      <p:cBhvr>
                                        <p:cTn id="26" fill="hold"/>
                                        <p:tgtEl>
                                          <p:spTgt spid="145"/>
                                        </p:tgtEl>
                                        <p:attrNameLst>
                                          <p:attrName>style.visibility</p:attrName>
                                        </p:attrNameLst>
                                      </p:cBhvr>
                                      <p:to>
                                        <p:strVal val="visible"/>
                                      </p:to>
                                    </p:set>
                                    <p:animEffect filter="dissolve" transition="in">
                                      <p:cBhvr>
                                        <p:cTn id="27" dur="100"/>
                                        <p:tgtEl>
                                          <p:spTgt spid="145"/>
                                        </p:tgtEl>
                                      </p:cBhvr>
                                    </p:animEffect>
                                  </p:childTnLst>
                                </p:cTn>
                              </p:par>
                            </p:childTnLst>
                          </p:cTn>
                        </p:par>
                        <p:par>
                          <p:cTn id="28" fill="hold">
                            <p:stCondLst>
                              <p:cond delay="600"/>
                            </p:stCondLst>
                            <p:childTnLst>
                              <p:par>
                                <p:cTn id="29" presetClass="entr" nodeType="afterEffect" presetID="9" grpId="7" fill="hold">
                                  <p:stCondLst>
                                    <p:cond delay="0"/>
                                  </p:stCondLst>
                                  <p:iterate type="el" backwards="0">
                                    <p:tmAbs val="0"/>
                                  </p:iterate>
                                  <p:childTnLst>
                                    <p:set>
                                      <p:cBhvr>
                                        <p:cTn id="30" fill="hold"/>
                                        <p:tgtEl>
                                          <p:spTgt spid="152"/>
                                        </p:tgtEl>
                                        <p:attrNameLst>
                                          <p:attrName>style.visibility</p:attrName>
                                        </p:attrNameLst>
                                      </p:cBhvr>
                                      <p:to>
                                        <p:strVal val="visible"/>
                                      </p:to>
                                    </p:set>
                                    <p:animEffect filter="dissolve" transition="in">
                                      <p:cBhvr>
                                        <p:cTn id="31" dur="100"/>
                                        <p:tgtEl>
                                          <p:spTgt spid="152"/>
                                        </p:tgtEl>
                                      </p:cBhvr>
                                    </p:animEffect>
                                  </p:childTnLst>
                                </p:cTn>
                              </p:par>
                            </p:childTnLst>
                          </p:cTn>
                        </p:par>
                        <p:par>
                          <p:cTn id="32" fill="hold">
                            <p:stCondLst>
                              <p:cond delay="700"/>
                            </p:stCondLst>
                            <p:childTnLst>
                              <p:par>
                                <p:cTn id="33" presetClass="entr" nodeType="afterEffect" presetID="9" grpId="8" fill="hold">
                                  <p:stCondLst>
                                    <p:cond delay="0"/>
                                  </p:stCondLst>
                                  <p:iterate type="el" backwards="0">
                                    <p:tmAbs val="0"/>
                                  </p:iterate>
                                  <p:childTnLst>
                                    <p:set>
                                      <p:cBhvr>
                                        <p:cTn id="34" fill="hold"/>
                                        <p:tgtEl>
                                          <p:spTgt spid="159"/>
                                        </p:tgtEl>
                                        <p:attrNameLst>
                                          <p:attrName>style.visibility</p:attrName>
                                        </p:attrNameLst>
                                      </p:cBhvr>
                                      <p:to>
                                        <p:strVal val="visible"/>
                                      </p:to>
                                    </p:set>
                                    <p:animEffect filter="dissolve" transition="in">
                                      <p:cBhvr>
                                        <p:cTn id="35" dur="100"/>
                                        <p:tgtEl>
                                          <p:spTgt spid="159"/>
                                        </p:tgtEl>
                                      </p:cBhvr>
                                    </p:animEffect>
                                  </p:childTnLst>
                                </p:cTn>
                              </p:par>
                            </p:childTnLst>
                          </p:cTn>
                        </p:par>
                        <p:par>
                          <p:cTn id="36" fill="hold">
                            <p:stCondLst>
                              <p:cond delay="800"/>
                            </p:stCondLst>
                            <p:childTnLst>
                              <p:par>
                                <p:cTn id="37" presetClass="entr" nodeType="afterEffect" presetID="9" grpId="9" fill="hold">
                                  <p:stCondLst>
                                    <p:cond delay="0"/>
                                  </p:stCondLst>
                                  <p:iterate type="el" backwards="0">
                                    <p:tmAbs val="0"/>
                                  </p:iterate>
                                  <p:childTnLst>
                                    <p:set>
                                      <p:cBhvr>
                                        <p:cTn id="38" fill="hold"/>
                                        <p:tgtEl>
                                          <p:spTgt spid="150"/>
                                        </p:tgtEl>
                                        <p:attrNameLst>
                                          <p:attrName>style.visibility</p:attrName>
                                        </p:attrNameLst>
                                      </p:cBhvr>
                                      <p:to>
                                        <p:strVal val="visible"/>
                                      </p:to>
                                    </p:set>
                                    <p:animEffect filter="dissolve" transition="in">
                                      <p:cBhvr>
                                        <p:cTn id="39" dur="100"/>
                                        <p:tgtEl>
                                          <p:spTgt spid="150"/>
                                        </p:tgtEl>
                                      </p:cBhvr>
                                    </p:animEffect>
                                  </p:childTnLst>
                                </p:cTn>
                              </p:par>
                            </p:childTnLst>
                          </p:cTn>
                        </p:par>
                        <p:par>
                          <p:cTn id="40" fill="hold">
                            <p:stCondLst>
                              <p:cond delay="900"/>
                            </p:stCondLst>
                            <p:childTnLst>
                              <p:par>
                                <p:cTn id="41" presetClass="entr" nodeType="afterEffect" presetID="9" grpId="10" fill="hold">
                                  <p:stCondLst>
                                    <p:cond delay="0"/>
                                  </p:stCondLst>
                                  <p:iterate type="el" backwards="0">
                                    <p:tmAbs val="0"/>
                                  </p:iterate>
                                  <p:childTnLst>
                                    <p:set>
                                      <p:cBhvr>
                                        <p:cTn id="42" fill="hold"/>
                                        <p:tgtEl>
                                          <p:spTgt spid="148"/>
                                        </p:tgtEl>
                                        <p:attrNameLst>
                                          <p:attrName>style.visibility</p:attrName>
                                        </p:attrNameLst>
                                      </p:cBhvr>
                                      <p:to>
                                        <p:strVal val="visible"/>
                                      </p:to>
                                    </p:set>
                                    <p:animEffect filter="dissolve" transition="in">
                                      <p:cBhvr>
                                        <p:cTn id="43" dur="100"/>
                                        <p:tgtEl>
                                          <p:spTgt spid="148"/>
                                        </p:tgtEl>
                                      </p:cBhvr>
                                    </p:animEffect>
                                  </p:childTnLst>
                                </p:cTn>
                              </p:par>
                            </p:childTnLst>
                          </p:cTn>
                        </p:par>
                        <p:par>
                          <p:cTn id="44" fill="hold">
                            <p:stCondLst>
                              <p:cond delay="1000"/>
                            </p:stCondLst>
                            <p:childTnLst>
                              <p:par>
                                <p:cTn id="45" presetClass="entr" nodeType="afterEffect" presetID="9" grpId="11" fill="hold">
                                  <p:stCondLst>
                                    <p:cond delay="0"/>
                                  </p:stCondLst>
                                  <p:iterate type="el" backwards="0">
                                    <p:tmAbs val="0"/>
                                  </p:iterate>
                                  <p:childTnLst>
                                    <p:set>
                                      <p:cBhvr>
                                        <p:cTn id="46" fill="hold"/>
                                        <p:tgtEl>
                                          <p:spTgt spid="153"/>
                                        </p:tgtEl>
                                        <p:attrNameLst>
                                          <p:attrName>style.visibility</p:attrName>
                                        </p:attrNameLst>
                                      </p:cBhvr>
                                      <p:to>
                                        <p:strVal val="visible"/>
                                      </p:to>
                                    </p:set>
                                    <p:animEffect filter="dissolve" transition="in">
                                      <p:cBhvr>
                                        <p:cTn id="47" dur="100"/>
                                        <p:tgtEl>
                                          <p:spTgt spid="153"/>
                                        </p:tgtEl>
                                      </p:cBhvr>
                                    </p:animEffect>
                                  </p:childTnLst>
                                </p:cTn>
                              </p:par>
                            </p:childTnLst>
                          </p:cTn>
                        </p:par>
                        <p:par>
                          <p:cTn id="48" fill="hold">
                            <p:stCondLst>
                              <p:cond delay="1100"/>
                            </p:stCondLst>
                            <p:childTnLst>
                              <p:par>
                                <p:cTn id="49" presetClass="entr" nodeType="afterEffect" presetID="9" grpId="12" fill="hold">
                                  <p:stCondLst>
                                    <p:cond delay="0"/>
                                  </p:stCondLst>
                                  <p:iterate type="el" backwards="0">
                                    <p:tmAbs val="0"/>
                                  </p:iterate>
                                  <p:childTnLst>
                                    <p:set>
                                      <p:cBhvr>
                                        <p:cTn id="50" fill="hold"/>
                                        <p:tgtEl>
                                          <p:spTgt spid="162"/>
                                        </p:tgtEl>
                                        <p:attrNameLst>
                                          <p:attrName>style.visibility</p:attrName>
                                        </p:attrNameLst>
                                      </p:cBhvr>
                                      <p:to>
                                        <p:strVal val="visible"/>
                                      </p:to>
                                    </p:set>
                                    <p:animEffect filter="dissolve" transition="in">
                                      <p:cBhvr>
                                        <p:cTn id="51" dur="100"/>
                                        <p:tgtEl>
                                          <p:spTgt spid="162"/>
                                        </p:tgtEl>
                                      </p:cBhvr>
                                    </p:animEffect>
                                  </p:childTnLst>
                                </p:cTn>
                              </p:par>
                            </p:childTnLst>
                          </p:cTn>
                        </p:par>
                        <p:par>
                          <p:cTn id="52" fill="hold">
                            <p:stCondLst>
                              <p:cond delay="1200"/>
                            </p:stCondLst>
                            <p:childTnLst>
                              <p:par>
                                <p:cTn id="53" presetClass="entr" nodeType="afterEffect" presetID="9" grpId="13" fill="hold">
                                  <p:stCondLst>
                                    <p:cond delay="0"/>
                                  </p:stCondLst>
                                  <p:iterate type="el" backwards="0">
                                    <p:tmAbs val="0"/>
                                  </p:iterate>
                                  <p:childTnLst>
                                    <p:set>
                                      <p:cBhvr>
                                        <p:cTn id="54" fill="hold"/>
                                        <p:tgtEl>
                                          <p:spTgt spid="166"/>
                                        </p:tgtEl>
                                        <p:attrNameLst>
                                          <p:attrName>style.visibility</p:attrName>
                                        </p:attrNameLst>
                                      </p:cBhvr>
                                      <p:to>
                                        <p:strVal val="visible"/>
                                      </p:to>
                                    </p:set>
                                    <p:animEffect filter="dissolve" transition="in">
                                      <p:cBhvr>
                                        <p:cTn id="55" dur="100"/>
                                        <p:tgtEl>
                                          <p:spTgt spid="166"/>
                                        </p:tgtEl>
                                      </p:cBhvr>
                                    </p:animEffect>
                                  </p:childTnLst>
                                </p:cTn>
                              </p:par>
                            </p:childTnLst>
                          </p:cTn>
                        </p:par>
                        <p:par>
                          <p:cTn id="56" fill="hold">
                            <p:stCondLst>
                              <p:cond delay="1300"/>
                            </p:stCondLst>
                            <p:childTnLst>
                              <p:par>
                                <p:cTn id="57" presetClass="entr" nodeType="afterEffect" presetID="9" grpId="14" fill="hold">
                                  <p:stCondLst>
                                    <p:cond delay="0"/>
                                  </p:stCondLst>
                                  <p:iterate type="el" backwards="0">
                                    <p:tmAbs val="0"/>
                                  </p:iterate>
                                  <p:childTnLst>
                                    <p:set>
                                      <p:cBhvr>
                                        <p:cTn id="58" fill="hold"/>
                                        <p:tgtEl>
                                          <p:spTgt spid="163"/>
                                        </p:tgtEl>
                                        <p:attrNameLst>
                                          <p:attrName>style.visibility</p:attrName>
                                        </p:attrNameLst>
                                      </p:cBhvr>
                                      <p:to>
                                        <p:strVal val="visible"/>
                                      </p:to>
                                    </p:set>
                                    <p:animEffect filter="dissolve" transition="in">
                                      <p:cBhvr>
                                        <p:cTn id="59" dur="1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14"/>
      <p:bldP build="whole" bldLvl="1" animBg="1" rev="0" advAuto="0" spid="162" grpId="12"/>
      <p:bldP build="whole" bldLvl="1" animBg="1" rev="0" advAuto="0" spid="166" grpId="13"/>
      <p:bldP build="whole" bldLvl="1" animBg="1" rev="0" advAuto="0" spid="142" grpId="2"/>
      <p:bldP build="whole" bldLvl="1" animBg="1" rev="0" advAuto="0" spid="159" grpId="8"/>
      <p:bldP build="whole" bldLvl="1" animBg="1" rev="0" advAuto="0" spid="152" grpId="7"/>
      <p:bldP build="whole" bldLvl="1" animBg="1" rev="0" advAuto="0" spid="145" grpId="6"/>
      <p:bldP build="whole" bldLvl="1" animBg="1" rev="0" advAuto="0" spid="148" grpId="10"/>
      <p:bldP build="whole" bldLvl="1" animBg="1" rev="0" advAuto="0" spid="151" grpId="3"/>
      <p:bldP build="whole" bldLvl="1" animBg="1" rev="0" advAuto="0" spid="153" grpId="11"/>
      <p:bldP build="whole" bldLvl="1" animBg="1" rev="0" advAuto="0" spid="149" grpId="5"/>
      <p:bldP build="whole" bldLvl="1" animBg="1" rev="0" advAuto="0" spid="150" grpId="9"/>
      <p:bldP build="whole" bldLvl="1" animBg="1" rev="0" advAuto="0" spid="141" grpId="1"/>
      <p:bldP build="whole" bldLvl="1" animBg="1" rev="0" advAuto="0" spid="156" grpId="4"/>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
          <p:cNvPicPr>
            <a:picLocks noChangeAspect="0"/>
          </p:cNvPicPr>
          <p:nvPr/>
        </p:nvPicPr>
        <p:blipFill>
          <a:blip r:embed="rId2">
            <a:extLst/>
          </a:blip>
          <a:stretch>
            <a:fillRect/>
          </a:stretch>
        </p:blipFill>
        <p:spPr>
          <a:xfrm>
            <a:off x="36259" y="1367671"/>
            <a:ext cx="8943008" cy="118263"/>
          </a:xfrm>
          <a:prstGeom prst="rect">
            <a:avLst/>
          </a:prstGeom>
          <a:effectLst>
            <a:outerShdw sx="100000" sy="100000" kx="0" ky="0" algn="b" rotWithShape="0" blurRad="38100" dist="25400" dir="5400000">
              <a:srgbClr val="FFFFFF">
                <a:alpha val="50000"/>
              </a:srgbClr>
            </a:outerShdw>
          </a:effectLst>
        </p:spPr>
      </p:pic>
      <p:pic>
        <p:nvPicPr>
          <p:cNvPr id="169" name=""/>
          <p:cNvPicPr>
            <a:picLocks noChangeAspect="0"/>
          </p:cNvPicPr>
          <p:nvPr/>
        </p:nvPicPr>
        <p:blipFill>
          <a:blip r:embed="rId3">
            <a:extLst/>
          </a:blip>
          <a:stretch>
            <a:fillRect/>
          </a:stretch>
        </p:blipFill>
        <p:spPr>
          <a:xfrm rot="10800000">
            <a:off x="15249308" y="1367671"/>
            <a:ext cx="9195933" cy="118263"/>
          </a:xfrm>
          <a:prstGeom prst="rect">
            <a:avLst/>
          </a:prstGeom>
          <a:effectLst>
            <a:outerShdw sx="100000" sy="100000" kx="0" ky="0" algn="b" rotWithShape="0" blurRad="38100" dist="25400" dir="5400000">
              <a:srgbClr val="FFFFFF">
                <a:alpha val="50000"/>
              </a:srgbClr>
            </a:outerShdw>
          </a:effectLst>
        </p:spPr>
      </p:pic>
      <p:sp>
        <p:nvSpPr>
          <p:cNvPr id="170" name="Shape 170"/>
          <p:cNvSpPr/>
          <p:nvPr/>
        </p:nvSpPr>
        <p:spPr>
          <a:xfrm>
            <a:off x="9360382" y="804984"/>
            <a:ext cx="5408615"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Introduction</a:t>
            </a:r>
          </a:p>
        </p:txBody>
      </p:sp>
      <p:grpSp>
        <p:nvGrpSpPr>
          <p:cNvPr id="173" name="Group 173"/>
          <p:cNvGrpSpPr/>
          <p:nvPr/>
        </p:nvGrpSpPr>
        <p:grpSpPr>
          <a:xfrm>
            <a:off x="9800359" y="6015016"/>
            <a:ext cx="3969861" cy="3969861"/>
            <a:chOff x="0" y="0"/>
            <a:chExt cx="3969860" cy="3969860"/>
          </a:xfrm>
        </p:grpSpPr>
        <p:sp>
          <p:nvSpPr>
            <p:cNvPr id="171" name="Shape 171"/>
            <p:cNvSpPr/>
            <p:nvPr/>
          </p:nvSpPr>
          <p:spPr>
            <a:xfrm>
              <a:off x="0" y="0"/>
              <a:ext cx="3969861" cy="3969861"/>
            </a:xfrm>
            <a:prstGeom prst="ellipse">
              <a:avLst/>
            </a:prstGeom>
            <a:solidFill>
              <a:srgbClr val="FFFFFF">
                <a:alpha val="54961"/>
              </a:srgbClr>
            </a:solidFill>
            <a:ln w="12700" cap="flat">
              <a:noFill/>
              <a:miter lim="400000"/>
            </a:ln>
            <a:effectLst/>
          </p:spPr>
          <p:txBody>
            <a:bodyPr wrap="square" lIns="50800" tIns="50800" rIns="50800" bIns="50800" numCol="1" anchor="ctr">
              <a:noAutofit/>
            </a:bodyPr>
            <a:lstStyle/>
            <a:p>
              <a:pPr defTabSz="914400">
                <a:defRPr spc="300" sz="4400">
                  <a:solidFill>
                    <a:srgbClr val="FFFFFF"/>
                  </a:solidFill>
                  <a:latin typeface="Microsoft YaHei"/>
                  <a:ea typeface="Microsoft YaHei"/>
                  <a:cs typeface="Microsoft YaHei"/>
                  <a:sym typeface="Microsoft YaHei"/>
                </a:defRPr>
              </a:pPr>
            </a:p>
          </p:txBody>
        </p:sp>
        <p:pic>
          <p:nvPicPr>
            <p:cNvPr id="172" name="pasted-image.pdf"/>
            <p:cNvPicPr>
              <a:picLocks noChangeAspect="1"/>
            </p:cNvPicPr>
            <p:nvPr/>
          </p:nvPicPr>
          <p:blipFill>
            <a:blip r:embed="rId4">
              <a:extLst/>
            </a:blip>
            <a:stretch>
              <a:fillRect/>
            </a:stretch>
          </p:blipFill>
          <p:spPr>
            <a:xfrm>
              <a:off x="164207" y="164207"/>
              <a:ext cx="3641446" cy="3641446"/>
            </a:xfrm>
            <a:prstGeom prst="rect">
              <a:avLst/>
            </a:prstGeom>
            <a:ln w="12700" cap="flat">
              <a:noFill/>
              <a:miter lim="400000"/>
            </a:ln>
            <a:effectLst/>
          </p:spPr>
        </p:pic>
      </p:grpSp>
      <p:grpSp>
        <p:nvGrpSpPr>
          <p:cNvPr id="176" name="Group 176"/>
          <p:cNvGrpSpPr/>
          <p:nvPr/>
        </p:nvGrpSpPr>
        <p:grpSpPr>
          <a:xfrm>
            <a:off x="6292081" y="5616492"/>
            <a:ext cx="850963" cy="850963"/>
            <a:chOff x="0" y="0"/>
            <a:chExt cx="850962" cy="850962"/>
          </a:xfrm>
        </p:grpSpPr>
        <p:sp>
          <p:nvSpPr>
            <p:cNvPr id="174" name="Shape 174"/>
            <p:cNvSpPr/>
            <p:nvPr/>
          </p:nvSpPr>
          <p:spPr>
            <a:xfrm>
              <a:off x="0" y="0"/>
              <a:ext cx="850963" cy="850963"/>
            </a:xfrm>
            <a:prstGeom prst="ellipse">
              <a:avLst/>
            </a:prstGeom>
            <a:gradFill flip="none" rotWithShape="1">
              <a:gsLst>
                <a:gs pos="42000">
                  <a:srgbClr val="F2F2F2"/>
                </a:gs>
                <a:gs pos="84000">
                  <a:srgbClr val="DDD9C3"/>
                </a:gs>
              </a:gsLst>
              <a:lin ang="12600000" scaled="0"/>
            </a:gradFill>
            <a:ln w="12700" cap="flat">
              <a:noFill/>
              <a:miter lim="400000"/>
            </a:ln>
            <a:effectLst/>
          </p:spPr>
          <p:txBody>
            <a:bodyPr wrap="square" lIns="45719" tIns="45719" rIns="45719" bIns="45719" numCol="1" anchor="ctr">
              <a:noAutofit/>
            </a:bodyPr>
            <a:lstStyle/>
            <a:p>
              <a:pPr defTabSz="713231">
                <a:defRPr sz="1400">
                  <a:solidFill>
                    <a:srgbClr val="FFFFFF"/>
                  </a:solidFill>
                  <a:latin typeface="Calibri"/>
                  <a:ea typeface="Calibri"/>
                  <a:cs typeface="Calibri"/>
                  <a:sym typeface="Calibri"/>
                </a:defRPr>
              </a:pPr>
            </a:p>
          </p:txBody>
        </p:sp>
        <p:sp>
          <p:nvSpPr>
            <p:cNvPr id="175" name="Shape 175"/>
            <p:cNvSpPr/>
            <p:nvPr/>
          </p:nvSpPr>
          <p:spPr>
            <a:xfrm>
              <a:off x="97670" y="143823"/>
              <a:ext cx="652916" cy="577509"/>
            </a:xfrm>
            <a:custGeom>
              <a:avLst/>
              <a:gdLst/>
              <a:ahLst/>
              <a:cxnLst>
                <a:cxn ang="0">
                  <a:pos x="wd2" y="hd2"/>
                </a:cxn>
                <a:cxn ang="5400000">
                  <a:pos x="wd2" y="hd2"/>
                </a:cxn>
                <a:cxn ang="10800000">
                  <a:pos x="wd2" y="hd2"/>
                </a:cxn>
                <a:cxn ang="16200000">
                  <a:pos x="wd2" y="hd2"/>
                </a:cxn>
              </a:cxnLst>
              <a:rect l="0" t="0" r="r" b="b"/>
              <a:pathLst>
                <a:path w="20827" h="21082" fill="norm" stroke="1" extrusionOk="0">
                  <a:moveTo>
                    <a:pt x="18996" y="16160"/>
                  </a:moveTo>
                  <a:cubicBezTo>
                    <a:pt x="16728" y="15340"/>
                    <a:pt x="14103" y="15340"/>
                    <a:pt x="13625" y="13290"/>
                  </a:cubicBezTo>
                  <a:cubicBezTo>
                    <a:pt x="13625" y="13290"/>
                    <a:pt x="13864" y="12743"/>
                    <a:pt x="14103" y="11923"/>
                  </a:cubicBezTo>
                  <a:cubicBezTo>
                    <a:pt x="14341" y="11102"/>
                    <a:pt x="14461" y="10419"/>
                    <a:pt x="14461" y="10419"/>
                  </a:cubicBezTo>
                  <a:cubicBezTo>
                    <a:pt x="14461" y="10419"/>
                    <a:pt x="14699" y="11102"/>
                    <a:pt x="14938" y="10419"/>
                  </a:cubicBezTo>
                  <a:cubicBezTo>
                    <a:pt x="15177" y="9598"/>
                    <a:pt x="15415" y="8095"/>
                    <a:pt x="15415" y="7548"/>
                  </a:cubicBezTo>
                  <a:cubicBezTo>
                    <a:pt x="15415" y="7001"/>
                    <a:pt x="14938" y="7001"/>
                    <a:pt x="14938" y="7001"/>
                  </a:cubicBezTo>
                  <a:cubicBezTo>
                    <a:pt x="14699" y="3447"/>
                    <a:pt x="14699" y="3447"/>
                    <a:pt x="14699" y="3447"/>
                  </a:cubicBezTo>
                  <a:cubicBezTo>
                    <a:pt x="14699" y="3447"/>
                    <a:pt x="14699" y="1396"/>
                    <a:pt x="12790" y="576"/>
                  </a:cubicBezTo>
                  <a:cubicBezTo>
                    <a:pt x="12193" y="166"/>
                    <a:pt x="11477" y="29"/>
                    <a:pt x="10403" y="29"/>
                  </a:cubicBezTo>
                  <a:cubicBezTo>
                    <a:pt x="10284" y="29"/>
                    <a:pt x="10045" y="29"/>
                    <a:pt x="9926" y="29"/>
                  </a:cubicBezTo>
                  <a:cubicBezTo>
                    <a:pt x="9926" y="29"/>
                    <a:pt x="9807" y="29"/>
                    <a:pt x="9807" y="29"/>
                  </a:cubicBezTo>
                  <a:cubicBezTo>
                    <a:pt x="4556" y="-518"/>
                    <a:pt x="5988" y="7001"/>
                    <a:pt x="5988" y="7001"/>
                  </a:cubicBezTo>
                  <a:cubicBezTo>
                    <a:pt x="5988" y="7001"/>
                    <a:pt x="5511" y="7001"/>
                    <a:pt x="5511" y="7548"/>
                  </a:cubicBezTo>
                  <a:cubicBezTo>
                    <a:pt x="5511" y="8095"/>
                    <a:pt x="5749" y="9598"/>
                    <a:pt x="5988" y="10419"/>
                  </a:cubicBezTo>
                  <a:cubicBezTo>
                    <a:pt x="6227" y="11102"/>
                    <a:pt x="6465" y="10419"/>
                    <a:pt x="6465" y="10419"/>
                  </a:cubicBezTo>
                  <a:cubicBezTo>
                    <a:pt x="6465" y="10419"/>
                    <a:pt x="6585" y="11102"/>
                    <a:pt x="6823" y="11923"/>
                  </a:cubicBezTo>
                  <a:cubicBezTo>
                    <a:pt x="7062" y="12743"/>
                    <a:pt x="7301" y="13290"/>
                    <a:pt x="7301" y="13290"/>
                  </a:cubicBezTo>
                  <a:cubicBezTo>
                    <a:pt x="6823" y="15340"/>
                    <a:pt x="4198" y="15340"/>
                    <a:pt x="1930" y="16160"/>
                  </a:cubicBezTo>
                  <a:cubicBezTo>
                    <a:pt x="-337" y="16844"/>
                    <a:pt x="21" y="21082"/>
                    <a:pt x="21" y="21082"/>
                  </a:cubicBezTo>
                  <a:cubicBezTo>
                    <a:pt x="10403" y="21082"/>
                    <a:pt x="10403" y="21082"/>
                    <a:pt x="10403" y="21082"/>
                  </a:cubicBezTo>
                  <a:cubicBezTo>
                    <a:pt x="20786" y="21082"/>
                    <a:pt x="20786" y="21082"/>
                    <a:pt x="20786" y="21082"/>
                  </a:cubicBezTo>
                  <a:cubicBezTo>
                    <a:pt x="20786" y="21082"/>
                    <a:pt x="21263" y="16844"/>
                    <a:pt x="18996" y="16160"/>
                  </a:cubicBezTo>
                  <a:close/>
                </a:path>
              </a:pathLst>
            </a:custGeom>
            <a:solidFill>
              <a:srgbClr val="ADCFAF"/>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grpSp>
      <p:grpSp>
        <p:nvGrpSpPr>
          <p:cNvPr id="180" name="Group 180"/>
          <p:cNvGrpSpPr/>
          <p:nvPr/>
        </p:nvGrpSpPr>
        <p:grpSpPr>
          <a:xfrm>
            <a:off x="9640892" y="2985072"/>
            <a:ext cx="850964" cy="850963"/>
            <a:chOff x="0" y="0"/>
            <a:chExt cx="850962" cy="850962"/>
          </a:xfrm>
        </p:grpSpPr>
        <p:sp>
          <p:nvSpPr>
            <p:cNvPr id="177" name="Shape 177"/>
            <p:cNvSpPr/>
            <p:nvPr/>
          </p:nvSpPr>
          <p:spPr>
            <a:xfrm>
              <a:off x="0" y="0"/>
              <a:ext cx="850963" cy="850963"/>
            </a:xfrm>
            <a:prstGeom prst="ellipse">
              <a:avLst/>
            </a:prstGeom>
            <a:gradFill flip="none" rotWithShape="1">
              <a:gsLst>
                <a:gs pos="42000">
                  <a:srgbClr val="F2F2F2"/>
                </a:gs>
                <a:gs pos="84000">
                  <a:srgbClr val="DDD9C3"/>
                </a:gs>
              </a:gsLst>
              <a:lin ang="12600000" scaled="0"/>
            </a:gradFill>
            <a:ln w="12700" cap="flat">
              <a:noFill/>
              <a:miter lim="400000"/>
            </a:ln>
            <a:effectLst/>
          </p:spPr>
          <p:txBody>
            <a:bodyPr wrap="square" lIns="45719" tIns="45719" rIns="45719" bIns="45719" numCol="1" anchor="ctr">
              <a:noAutofit/>
            </a:bodyPr>
            <a:lstStyle/>
            <a:p>
              <a:pPr defTabSz="713231">
                <a:defRPr sz="1400">
                  <a:solidFill>
                    <a:srgbClr val="FFFFFF"/>
                  </a:solidFill>
                  <a:latin typeface="Calibri"/>
                  <a:ea typeface="Calibri"/>
                  <a:cs typeface="Calibri"/>
                  <a:sym typeface="Calibri"/>
                </a:defRPr>
              </a:pPr>
            </a:p>
          </p:txBody>
        </p:sp>
        <p:sp>
          <p:nvSpPr>
            <p:cNvPr id="178" name="Shape 178"/>
            <p:cNvSpPr/>
            <p:nvPr/>
          </p:nvSpPr>
          <p:spPr>
            <a:xfrm>
              <a:off x="368417" y="151150"/>
              <a:ext cx="155307" cy="132667"/>
            </a:xfrm>
            <a:prstGeom prst="ellipse">
              <a:avLst/>
            </a:prstGeom>
            <a:solidFill>
              <a:srgbClr val="B9D2AA"/>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79" name="Shape 179"/>
            <p:cNvSpPr/>
            <p:nvPr/>
          </p:nvSpPr>
          <p:spPr>
            <a:xfrm>
              <a:off x="269902" y="76200"/>
              <a:ext cx="352339" cy="587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02" y="16374"/>
                  </a:moveTo>
                  <a:cubicBezTo>
                    <a:pt x="15934" y="13239"/>
                    <a:pt x="20184" y="8361"/>
                    <a:pt x="20892" y="6968"/>
                  </a:cubicBezTo>
                  <a:cubicBezTo>
                    <a:pt x="21246" y="6445"/>
                    <a:pt x="21600" y="5923"/>
                    <a:pt x="21600" y="5226"/>
                  </a:cubicBezTo>
                  <a:cubicBezTo>
                    <a:pt x="21600" y="2439"/>
                    <a:pt x="16997" y="0"/>
                    <a:pt x="11331" y="0"/>
                  </a:cubicBezTo>
                  <a:cubicBezTo>
                    <a:pt x="5311" y="0"/>
                    <a:pt x="708" y="2439"/>
                    <a:pt x="708" y="5226"/>
                  </a:cubicBezTo>
                  <a:cubicBezTo>
                    <a:pt x="708" y="5748"/>
                    <a:pt x="708" y="6271"/>
                    <a:pt x="1062" y="6794"/>
                  </a:cubicBezTo>
                  <a:cubicBezTo>
                    <a:pt x="1770" y="7665"/>
                    <a:pt x="5666" y="13065"/>
                    <a:pt x="8144" y="16374"/>
                  </a:cubicBezTo>
                  <a:cubicBezTo>
                    <a:pt x="3541" y="16723"/>
                    <a:pt x="0" y="17768"/>
                    <a:pt x="0" y="18987"/>
                  </a:cubicBezTo>
                  <a:cubicBezTo>
                    <a:pt x="0" y="20381"/>
                    <a:pt x="4957" y="21600"/>
                    <a:pt x="10623" y="21600"/>
                  </a:cubicBezTo>
                  <a:cubicBezTo>
                    <a:pt x="16643" y="21600"/>
                    <a:pt x="21246" y="20381"/>
                    <a:pt x="21246" y="18987"/>
                  </a:cubicBezTo>
                  <a:cubicBezTo>
                    <a:pt x="21246" y="17768"/>
                    <a:pt x="17705" y="16723"/>
                    <a:pt x="13102" y="16374"/>
                  </a:cubicBezTo>
                  <a:close/>
                  <a:moveTo>
                    <a:pt x="4603" y="5226"/>
                  </a:moveTo>
                  <a:cubicBezTo>
                    <a:pt x="4603" y="3484"/>
                    <a:pt x="7436" y="1916"/>
                    <a:pt x="11331" y="1916"/>
                  </a:cubicBezTo>
                  <a:cubicBezTo>
                    <a:pt x="14872" y="1916"/>
                    <a:pt x="17705" y="3484"/>
                    <a:pt x="17705" y="5226"/>
                  </a:cubicBezTo>
                  <a:cubicBezTo>
                    <a:pt x="17705" y="7142"/>
                    <a:pt x="14872" y="8535"/>
                    <a:pt x="11331" y="8535"/>
                  </a:cubicBezTo>
                  <a:cubicBezTo>
                    <a:pt x="7436" y="8535"/>
                    <a:pt x="4603" y="7142"/>
                    <a:pt x="4603" y="5226"/>
                  </a:cubicBezTo>
                  <a:close/>
                  <a:moveTo>
                    <a:pt x="12039" y="17594"/>
                  </a:moveTo>
                  <a:cubicBezTo>
                    <a:pt x="14164" y="17768"/>
                    <a:pt x="15580" y="18290"/>
                    <a:pt x="15580" y="18813"/>
                  </a:cubicBezTo>
                  <a:cubicBezTo>
                    <a:pt x="15580" y="19510"/>
                    <a:pt x="13102" y="20032"/>
                    <a:pt x="10623" y="20032"/>
                  </a:cubicBezTo>
                  <a:cubicBezTo>
                    <a:pt x="7790" y="20032"/>
                    <a:pt x="5311" y="19510"/>
                    <a:pt x="5311" y="18813"/>
                  </a:cubicBezTo>
                  <a:cubicBezTo>
                    <a:pt x="5311" y="18290"/>
                    <a:pt x="7082" y="17768"/>
                    <a:pt x="9207" y="17594"/>
                  </a:cubicBezTo>
                  <a:cubicBezTo>
                    <a:pt x="9915" y="18639"/>
                    <a:pt x="10623" y="19335"/>
                    <a:pt x="10623" y="19335"/>
                  </a:cubicBezTo>
                  <a:cubicBezTo>
                    <a:pt x="10623" y="19335"/>
                    <a:pt x="10977" y="18639"/>
                    <a:pt x="12039" y="17594"/>
                  </a:cubicBezTo>
                  <a:close/>
                  <a:moveTo>
                    <a:pt x="10623" y="21252"/>
                  </a:moveTo>
                  <a:cubicBezTo>
                    <a:pt x="5666" y="21252"/>
                    <a:pt x="1416" y="20206"/>
                    <a:pt x="1416" y="18987"/>
                  </a:cubicBezTo>
                  <a:cubicBezTo>
                    <a:pt x="1416" y="17942"/>
                    <a:pt x="4603" y="17071"/>
                    <a:pt x="8498" y="16723"/>
                  </a:cubicBezTo>
                  <a:cubicBezTo>
                    <a:pt x="8852" y="17071"/>
                    <a:pt x="8852" y="17245"/>
                    <a:pt x="8852" y="17419"/>
                  </a:cubicBezTo>
                  <a:cubicBezTo>
                    <a:pt x="6374" y="17594"/>
                    <a:pt x="4603" y="18116"/>
                    <a:pt x="4603" y="18813"/>
                  </a:cubicBezTo>
                  <a:cubicBezTo>
                    <a:pt x="4603" y="19684"/>
                    <a:pt x="7082" y="20206"/>
                    <a:pt x="10623" y="20206"/>
                  </a:cubicBezTo>
                  <a:cubicBezTo>
                    <a:pt x="13810" y="20206"/>
                    <a:pt x="16289" y="19684"/>
                    <a:pt x="16289" y="18813"/>
                  </a:cubicBezTo>
                  <a:cubicBezTo>
                    <a:pt x="16289" y="18116"/>
                    <a:pt x="14518" y="17594"/>
                    <a:pt x="12039" y="17419"/>
                  </a:cubicBezTo>
                  <a:cubicBezTo>
                    <a:pt x="12393" y="17245"/>
                    <a:pt x="12748" y="17071"/>
                    <a:pt x="12748" y="16723"/>
                  </a:cubicBezTo>
                  <a:cubicBezTo>
                    <a:pt x="16997" y="17071"/>
                    <a:pt x="19830" y="17942"/>
                    <a:pt x="19830" y="18987"/>
                  </a:cubicBezTo>
                  <a:cubicBezTo>
                    <a:pt x="19830" y="20206"/>
                    <a:pt x="15934" y="21252"/>
                    <a:pt x="10623" y="21252"/>
                  </a:cubicBezTo>
                  <a:close/>
                </a:path>
              </a:pathLst>
            </a:custGeom>
            <a:solidFill>
              <a:srgbClr val="B9D2AA"/>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grpSp>
      <p:grpSp>
        <p:nvGrpSpPr>
          <p:cNvPr id="183" name="Group 183"/>
          <p:cNvGrpSpPr/>
          <p:nvPr/>
        </p:nvGrpSpPr>
        <p:grpSpPr>
          <a:xfrm>
            <a:off x="6288092" y="10556051"/>
            <a:ext cx="850963" cy="850963"/>
            <a:chOff x="0" y="0"/>
            <a:chExt cx="850962" cy="850962"/>
          </a:xfrm>
        </p:grpSpPr>
        <p:sp>
          <p:nvSpPr>
            <p:cNvPr id="181" name="Shape 181"/>
            <p:cNvSpPr/>
            <p:nvPr/>
          </p:nvSpPr>
          <p:spPr>
            <a:xfrm>
              <a:off x="0" y="0"/>
              <a:ext cx="850963" cy="850963"/>
            </a:xfrm>
            <a:prstGeom prst="ellipse">
              <a:avLst/>
            </a:prstGeom>
            <a:gradFill flip="none" rotWithShape="1">
              <a:gsLst>
                <a:gs pos="42000">
                  <a:srgbClr val="F2F2F2"/>
                </a:gs>
                <a:gs pos="84000">
                  <a:srgbClr val="DDD9C3"/>
                </a:gs>
              </a:gsLst>
              <a:lin ang="12600000" scaled="0"/>
            </a:gradFill>
            <a:ln w="12700" cap="flat">
              <a:noFill/>
              <a:miter lim="400000"/>
            </a:ln>
            <a:effectLst/>
          </p:spPr>
          <p:txBody>
            <a:bodyPr wrap="square" lIns="45719" tIns="45719" rIns="45719" bIns="45719" numCol="1" anchor="ctr">
              <a:noAutofit/>
            </a:bodyPr>
            <a:lstStyle/>
            <a:p>
              <a:pPr defTabSz="713231">
                <a:defRPr sz="1400">
                  <a:solidFill>
                    <a:srgbClr val="FFFFFF"/>
                  </a:solidFill>
                  <a:latin typeface="Calibri"/>
                  <a:ea typeface="Calibri"/>
                  <a:cs typeface="Calibri"/>
                  <a:sym typeface="Calibri"/>
                </a:defRPr>
              </a:pPr>
            </a:p>
          </p:txBody>
        </p:sp>
        <p:sp>
          <p:nvSpPr>
            <p:cNvPr id="182" name="Shape 182"/>
            <p:cNvSpPr/>
            <p:nvPr/>
          </p:nvSpPr>
          <p:spPr>
            <a:xfrm>
              <a:off x="187664" y="112386"/>
              <a:ext cx="445451" cy="619974"/>
            </a:xfrm>
            <a:custGeom>
              <a:avLst/>
              <a:gdLst/>
              <a:ahLst/>
              <a:cxnLst>
                <a:cxn ang="0">
                  <a:pos x="wd2" y="hd2"/>
                </a:cxn>
                <a:cxn ang="5400000">
                  <a:pos x="wd2" y="hd2"/>
                </a:cxn>
                <a:cxn ang="10800000">
                  <a:pos x="wd2" y="hd2"/>
                </a:cxn>
                <a:cxn ang="16200000">
                  <a:pos x="wd2" y="hd2"/>
                </a:cxn>
              </a:cxnLst>
              <a:rect l="0" t="0" r="r" b="b"/>
              <a:pathLst>
                <a:path w="19156" h="21195" fill="norm" stroke="1" extrusionOk="0">
                  <a:moveTo>
                    <a:pt x="18938" y="19121"/>
                  </a:moveTo>
                  <a:cubicBezTo>
                    <a:pt x="18938" y="19121"/>
                    <a:pt x="18938" y="19121"/>
                    <a:pt x="18938" y="19121"/>
                  </a:cubicBezTo>
                  <a:cubicBezTo>
                    <a:pt x="15538" y="14515"/>
                    <a:pt x="15538" y="14515"/>
                    <a:pt x="15538" y="14515"/>
                  </a:cubicBezTo>
                  <a:cubicBezTo>
                    <a:pt x="15338" y="14197"/>
                    <a:pt x="14738" y="14038"/>
                    <a:pt x="14138" y="14197"/>
                  </a:cubicBezTo>
                  <a:cubicBezTo>
                    <a:pt x="12338" y="15468"/>
                    <a:pt x="12338" y="15468"/>
                    <a:pt x="12338" y="15468"/>
                  </a:cubicBezTo>
                  <a:cubicBezTo>
                    <a:pt x="11338" y="15785"/>
                    <a:pt x="10538" y="14991"/>
                    <a:pt x="9138" y="13403"/>
                  </a:cubicBezTo>
                  <a:cubicBezTo>
                    <a:pt x="6138" y="9432"/>
                    <a:pt x="6138" y="9432"/>
                    <a:pt x="6138" y="9432"/>
                  </a:cubicBezTo>
                  <a:cubicBezTo>
                    <a:pt x="5538" y="8479"/>
                    <a:pt x="5138" y="7368"/>
                    <a:pt x="5938" y="6891"/>
                  </a:cubicBezTo>
                  <a:cubicBezTo>
                    <a:pt x="8138" y="6097"/>
                    <a:pt x="8138" y="6097"/>
                    <a:pt x="8138" y="6097"/>
                  </a:cubicBezTo>
                  <a:cubicBezTo>
                    <a:pt x="8138" y="6097"/>
                    <a:pt x="8138" y="6097"/>
                    <a:pt x="8138" y="6097"/>
                  </a:cubicBezTo>
                  <a:cubicBezTo>
                    <a:pt x="8738" y="5779"/>
                    <a:pt x="8738" y="5462"/>
                    <a:pt x="8538" y="4985"/>
                  </a:cubicBezTo>
                  <a:cubicBezTo>
                    <a:pt x="8538" y="4985"/>
                    <a:pt x="8538" y="4985"/>
                    <a:pt x="8538" y="4985"/>
                  </a:cubicBezTo>
                  <a:cubicBezTo>
                    <a:pt x="4938" y="379"/>
                    <a:pt x="4938" y="379"/>
                    <a:pt x="4938" y="379"/>
                  </a:cubicBezTo>
                  <a:cubicBezTo>
                    <a:pt x="4738" y="62"/>
                    <a:pt x="4138" y="-97"/>
                    <a:pt x="3738" y="62"/>
                  </a:cubicBezTo>
                  <a:cubicBezTo>
                    <a:pt x="1738" y="1174"/>
                    <a:pt x="1738" y="1174"/>
                    <a:pt x="1738" y="1174"/>
                  </a:cubicBezTo>
                  <a:cubicBezTo>
                    <a:pt x="538" y="1968"/>
                    <a:pt x="-2262" y="5462"/>
                    <a:pt x="3538" y="13403"/>
                  </a:cubicBezTo>
                  <a:cubicBezTo>
                    <a:pt x="9338" y="21503"/>
                    <a:pt x="14938" y="21503"/>
                    <a:pt x="16538" y="21027"/>
                  </a:cubicBezTo>
                  <a:cubicBezTo>
                    <a:pt x="18738" y="20232"/>
                    <a:pt x="18738" y="20232"/>
                    <a:pt x="18738" y="20232"/>
                  </a:cubicBezTo>
                  <a:cubicBezTo>
                    <a:pt x="18738" y="20232"/>
                    <a:pt x="18738" y="20232"/>
                    <a:pt x="18738" y="20232"/>
                  </a:cubicBezTo>
                  <a:cubicBezTo>
                    <a:pt x="19138" y="19915"/>
                    <a:pt x="19338" y="19597"/>
                    <a:pt x="18938" y="19121"/>
                  </a:cubicBezTo>
                  <a:close/>
                </a:path>
              </a:pathLst>
            </a:custGeom>
            <a:solidFill>
              <a:srgbClr val="C1D3AD"/>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grpSp>
      <p:grpSp>
        <p:nvGrpSpPr>
          <p:cNvPr id="187" name="Group 187"/>
          <p:cNvGrpSpPr/>
          <p:nvPr/>
        </p:nvGrpSpPr>
        <p:grpSpPr>
          <a:xfrm>
            <a:off x="17439696" y="7311856"/>
            <a:ext cx="1005156" cy="1005156"/>
            <a:chOff x="0" y="0"/>
            <a:chExt cx="1005155" cy="1005155"/>
          </a:xfrm>
        </p:grpSpPr>
        <p:sp>
          <p:nvSpPr>
            <p:cNvPr id="184" name="Shape 184"/>
            <p:cNvSpPr/>
            <p:nvPr/>
          </p:nvSpPr>
          <p:spPr>
            <a:xfrm>
              <a:off x="0" y="0"/>
              <a:ext cx="1005156" cy="1005156"/>
            </a:xfrm>
            <a:prstGeom prst="ellipse">
              <a:avLst/>
            </a:prstGeom>
            <a:gradFill flip="none" rotWithShape="1">
              <a:gsLst>
                <a:gs pos="42000">
                  <a:srgbClr val="F2F2F2"/>
                </a:gs>
                <a:gs pos="84000">
                  <a:srgbClr val="DDD9C3"/>
                </a:gs>
              </a:gsLst>
              <a:lin ang="12600000" scaled="0"/>
            </a:gradFill>
            <a:ln w="12700" cap="flat">
              <a:noFill/>
              <a:miter lim="400000"/>
            </a:ln>
            <a:effectLst/>
          </p:spPr>
          <p:txBody>
            <a:bodyPr wrap="square" lIns="45719" tIns="45719" rIns="45719" bIns="45719" numCol="1" anchor="ctr">
              <a:noAutofit/>
            </a:bodyPr>
            <a:lstStyle/>
            <a:p>
              <a:pPr defTabSz="713231">
                <a:defRPr sz="1400">
                  <a:solidFill>
                    <a:srgbClr val="FFFFFF"/>
                  </a:solidFill>
                  <a:latin typeface="Calibri"/>
                  <a:ea typeface="Calibri"/>
                  <a:cs typeface="Calibri"/>
                  <a:sym typeface="Calibri"/>
                </a:defRPr>
              </a:pPr>
            </a:p>
          </p:txBody>
        </p:sp>
        <p:sp>
          <p:nvSpPr>
            <p:cNvPr id="185" name="Shape 185"/>
            <p:cNvSpPr/>
            <p:nvPr/>
          </p:nvSpPr>
          <p:spPr>
            <a:xfrm>
              <a:off x="159535" y="367274"/>
              <a:ext cx="693637" cy="36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10800" y="13335"/>
                  </a:lnTo>
                  <a:lnTo>
                    <a:pt x="0" y="0"/>
                  </a:lnTo>
                  <a:close/>
                </a:path>
              </a:pathLst>
            </a:custGeom>
            <a:solidFill>
              <a:srgbClr val="C1D4A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186" name="Shape 186"/>
            <p:cNvSpPr/>
            <p:nvPr/>
          </p:nvSpPr>
          <p:spPr>
            <a:xfrm>
              <a:off x="159535" y="280069"/>
              <a:ext cx="693637" cy="2616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064"/>
                  </a:moveTo>
                  <a:lnTo>
                    <a:pt x="21600" y="0"/>
                  </a:lnTo>
                  <a:lnTo>
                    <a:pt x="0" y="0"/>
                  </a:lnTo>
                  <a:lnTo>
                    <a:pt x="0" y="3064"/>
                  </a:lnTo>
                  <a:lnTo>
                    <a:pt x="10800" y="21600"/>
                  </a:lnTo>
                  <a:lnTo>
                    <a:pt x="21600" y="3064"/>
                  </a:lnTo>
                  <a:close/>
                </a:path>
              </a:pathLst>
            </a:custGeom>
            <a:solidFill>
              <a:srgbClr val="C6D6AF"/>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grpSp>
      <p:grpSp>
        <p:nvGrpSpPr>
          <p:cNvPr id="191" name="Group 191"/>
          <p:cNvGrpSpPr/>
          <p:nvPr/>
        </p:nvGrpSpPr>
        <p:grpSpPr>
          <a:xfrm>
            <a:off x="16219828" y="3044343"/>
            <a:ext cx="1006162" cy="1005156"/>
            <a:chOff x="0" y="0"/>
            <a:chExt cx="1006160" cy="1005155"/>
          </a:xfrm>
        </p:grpSpPr>
        <p:sp>
          <p:nvSpPr>
            <p:cNvPr id="188" name="Shape 188"/>
            <p:cNvSpPr/>
            <p:nvPr/>
          </p:nvSpPr>
          <p:spPr>
            <a:xfrm>
              <a:off x="0" y="0"/>
              <a:ext cx="1005156" cy="1005156"/>
            </a:xfrm>
            <a:prstGeom prst="ellipse">
              <a:avLst/>
            </a:prstGeom>
            <a:gradFill flip="none" rotWithShape="1">
              <a:gsLst>
                <a:gs pos="42000">
                  <a:srgbClr val="F2F2F2"/>
                </a:gs>
                <a:gs pos="84000">
                  <a:srgbClr val="DDD9C3"/>
                </a:gs>
              </a:gsLst>
              <a:lin ang="12600000" scaled="0"/>
            </a:gradFill>
            <a:ln w="12700" cap="flat">
              <a:noFill/>
              <a:miter lim="400000"/>
            </a:ln>
            <a:effectLst/>
          </p:spPr>
          <p:txBody>
            <a:bodyPr wrap="square" lIns="45719" tIns="45719" rIns="45719" bIns="45719" numCol="1" anchor="ctr">
              <a:noAutofit/>
            </a:bodyPr>
            <a:lstStyle/>
            <a:p>
              <a:pPr defTabSz="713231">
                <a:defRPr sz="1400">
                  <a:solidFill>
                    <a:srgbClr val="FFFFFF"/>
                  </a:solidFill>
                  <a:latin typeface="Calibri"/>
                  <a:ea typeface="Calibri"/>
                  <a:cs typeface="Calibri"/>
                  <a:sym typeface="Calibri"/>
                </a:defRPr>
              </a:pPr>
            </a:p>
          </p:txBody>
        </p:sp>
        <p:sp>
          <p:nvSpPr>
            <p:cNvPr id="189" name="Shape 189"/>
            <p:cNvSpPr/>
            <p:nvPr/>
          </p:nvSpPr>
          <p:spPr>
            <a:xfrm>
              <a:off x="155198" y="182143"/>
              <a:ext cx="850963" cy="691670"/>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525" y="6865"/>
                  </a:moveTo>
                  <a:cubicBezTo>
                    <a:pt x="1525" y="7599"/>
                    <a:pt x="1525" y="8281"/>
                    <a:pt x="1525" y="8963"/>
                  </a:cubicBezTo>
                  <a:cubicBezTo>
                    <a:pt x="1525" y="9032"/>
                    <a:pt x="1604" y="9100"/>
                    <a:pt x="1668" y="9134"/>
                  </a:cubicBezTo>
                  <a:cubicBezTo>
                    <a:pt x="2160" y="9441"/>
                    <a:pt x="2287" y="9953"/>
                    <a:pt x="1954" y="10482"/>
                  </a:cubicBezTo>
                  <a:cubicBezTo>
                    <a:pt x="1922" y="10550"/>
                    <a:pt x="1890" y="10636"/>
                    <a:pt x="1890" y="10704"/>
                  </a:cubicBezTo>
                  <a:cubicBezTo>
                    <a:pt x="2033" y="12478"/>
                    <a:pt x="2192" y="14236"/>
                    <a:pt x="2335" y="16010"/>
                  </a:cubicBezTo>
                  <a:cubicBezTo>
                    <a:pt x="2446" y="17443"/>
                    <a:pt x="2573" y="18893"/>
                    <a:pt x="2684" y="20344"/>
                  </a:cubicBezTo>
                  <a:cubicBezTo>
                    <a:pt x="2716" y="20736"/>
                    <a:pt x="2748" y="21111"/>
                    <a:pt x="2779" y="21572"/>
                  </a:cubicBezTo>
                  <a:cubicBezTo>
                    <a:pt x="1858" y="21572"/>
                    <a:pt x="953" y="21572"/>
                    <a:pt x="0" y="21572"/>
                  </a:cubicBezTo>
                  <a:cubicBezTo>
                    <a:pt x="32" y="21197"/>
                    <a:pt x="64" y="20787"/>
                    <a:pt x="95" y="20395"/>
                  </a:cubicBezTo>
                  <a:cubicBezTo>
                    <a:pt x="254" y="18194"/>
                    <a:pt x="429" y="16010"/>
                    <a:pt x="604" y="13809"/>
                  </a:cubicBezTo>
                  <a:cubicBezTo>
                    <a:pt x="683" y="12768"/>
                    <a:pt x="778" y="11745"/>
                    <a:pt x="858" y="10704"/>
                  </a:cubicBezTo>
                  <a:cubicBezTo>
                    <a:pt x="858" y="10618"/>
                    <a:pt x="826" y="10499"/>
                    <a:pt x="794" y="10431"/>
                  </a:cubicBezTo>
                  <a:cubicBezTo>
                    <a:pt x="508" y="9919"/>
                    <a:pt x="635" y="9407"/>
                    <a:pt x="1128" y="9134"/>
                  </a:cubicBezTo>
                  <a:cubicBezTo>
                    <a:pt x="1191" y="9100"/>
                    <a:pt x="1255" y="8998"/>
                    <a:pt x="1255" y="8929"/>
                  </a:cubicBezTo>
                  <a:cubicBezTo>
                    <a:pt x="1255" y="8264"/>
                    <a:pt x="1271" y="7581"/>
                    <a:pt x="1255" y="6916"/>
                  </a:cubicBezTo>
                  <a:cubicBezTo>
                    <a:pt x="1255" y="6831"/>
                    <a:pt x="1175" y="6711"/>
                    <a:pt x="1112" y="6660"/>
                  </a:cubicBezTo>
                  <a:cubicBezTo>
                    <a:pt x="921" y="6558"/>
                    <a:pt x="715" y="6472"/>
                    <a:pt x="492" y="6353"/>
                  </a:cubicBezTo>
                  <a:cubicBezTo>
                    <a:pt x="572" y="6302"/>
                    <a:pt x="635" y="6251"/>
                    <a:pt x="699" y="6217"/>
                  </a:cubicBezTo>
                  <a:cubicBezTo>
                    <a:pt x="3764" y="4391"/>
                    <a:pt x="6845" y="2548"/>
                    <a:pt x="9911" y="723"/>
                  </a:cubicBezTo>
                  <a:cubicBezTo>
                    <a:pt x="10276" y="501"/>
                    <a:pt x="10641" y="296"/>
                    <a:pt x="10991" y="57"/>
                  </a:cubicBezTo>
                  <a:cubicBezTo>
                    <a:pt x="11149" y="-28"/>
                    <a:pt x="11261" y="-11"/>
                    <a:pt x="11404" y="57"/>
                  </a:cubicBezTo>
                  <a:cubicBezTo>
                    <a:pt x="14246" y="1610"/>
                    <a:pt x="17089" y="3128"/>
                    <a:pt x="19932" y="4664"/>
                  </a:cubicBezTo>
                  <a:cubicBezTo>
                    <a:pt x="20472" y="4971"/>
                    <a:pt x="21028" y="5261"/>
                    <a:pt x="21600" y="5568"/>
                  </a:cubicBezTo>
                  <a:cubicBezTo>
                    <a:pt x="21266" y="5773"/>
                    <a:pt x="20965" y="5944"/>
                    <a:pt x="20679" y="6114"/>
                  </a:cubicBezTo>
                  <a:cubicBezTo>
                    <a:pt x="17614" y="7854"/>
                    <a:pt x="14548" y="9595"/>
                    <a:pt x="11483" y="11335"/>
                  </a:cubicBezTo>
                  <a:cubicBezTo>
                    <a:pt x="11292" y="11437"/>
                    <a:pt x="11134" y="11472"/>
                    <a:pt x="10927" y="11369"/>
                  </a:cubicBezTo>
                  <a:cubicBezTo>
                    <a:pt x="7878" y="9902"/>
                    <a:pt x="4828" y="8435"/>
                    <a:pt x="1779" y="6984"/>
                  </a:cubicBezTo>
                  <a:cubicBezTo>
                    <a:pt x="1715" y="6950"/>
                    <a:pt x="1636" y="6916"/>
                    <a:pt x="1525" y="6865"/>
                  </a:cubicBezTo>
                  <a:close/>
                </a:path>
              </a:pathLst>
            </a:custGeom>
            <a:solidFill>
              <a:srgbClr val="B6CCA7"/>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190" name="Shape 190"/>
            <p:cNvSpPr/>
            <p:nvPr/>
          </p:nvSpPr>
          <p:spPr>
            <a:xfrm>
              <a:off x="316321" y="527537"/>
              <a:ext cx="528714" cy="166243"/>
            </a:xfrm>
            <a:custGeom>
              <a:avLst/>
              <a:gdLst/>
              <a:ahLst/>
              <a:cxnLst>
                <a:cxn ang="0">
                  <a:pos x="wd2" y="hd2"/>
                </a:cxn>
                <a:cxn ang="5400000">
                  <a:pos x="wd2" y="hd2"/>
                </a:cxn>
                <a:cxn ang="10800000">
                  <a:pos x="wd2" y="hd2"/>
                </a:cxn>
                <a:cxn ang="16200000">
                  <a:pos x="wd2" y="hd2"/>
                </a:cxn>
              </a:cxnLst>
              <a:rect l="0" t="0" r="r" b="b"/>
              <a:pathLst>
                <a:path w="21600" h="21494" fill="norm" stroke="1" extrusionOk="0">
                  <a:moveTo>
                    <a:pt x="0" y="7938"/>
                  </a:moveTo>
                  <a:cubicBezTo>
                    <a:pt x="690" y="5832"/>
                    <a:pt x="1355" y="3780"/>
                    <a:pt x="1994" y="1728"/>
                  </a:cubicBezTo>
                  <a:cubicBezTo>
                    <a:pt x="2147" y="1296"/>
                    <a:pt x="2275" y="1350"/>
                    <a:pt x="2454" y="1512"/>
                  </a:cubicBezTo>
                  <a:cubicBezTo>
                    <a:pt x="3860" y="2862"/>
                    <a:pt x="5266" y="4158"/>
                    <a:pt x="6697" y="5454"/>
                  </a:cubicBezTo>
                  <a:cubicBezTo>
                    <a:pt x="8001" y="6696"/>
                    <a:pt x="9330" y="7938"/>
                    <a:pt x="10659" y="9180"/>
                  </a:cubicBezTo>
                  <a:cubicBezTo>
                    <a:pt x="10762" y="9288"/>
                    <a:pt x="10966" y="9180"/>
                    <a:pt x="11094" y="9018"/>
                  </a:cubicBezTo>
                  <a:cubicBezTo>
                    <a:pt x="13573" y="6264"/>
                    <a:pt x="16027" y="3510"/>
                    <a:pt x="18507" y="702"/>
                  </a:cubicBezTo>
                  <a:cubicBezTo>
                    <a:pt x="18711" y="486"/>
                    <a:pt x="18916" y="270"/>
                    <a:pt x="19146" y="0"/>
                  </a:cubicBezTo>
                  <a:cubicBezTo>
                    <a:pt x="19964" y="2592"/>
                    <a:pt x="20782" y="5130"/>
                    <a:pt x="21600" y="7722"/>
                  </a:cubicBezTo>
                  <a:cubicBezTo>
                    <a:pt x="20731" y="8910"/>
                    <a:pt x="19862" y="10044"/>
                    <a:pt x="18993" y="11178"/>
                  </a:cubicBezTo>
                  <a:cubicBezTo>
                    <a:pt x="16488" y="14526"/>
                    <a:pt x="13957" y="17874"/>
                    <a:pt x="11452" y="21222"/>
                  </a:cubicBezTo>
                  <a:cubicBezTo>
                    <a:pt x="11196" y="21546"/>
                    <a:pt x="11017" y="21600"/>
                    <a:pt x="10762" y="21276"/>
                  </a:cubicBezTo>
                  <a:cubicBezTo>
                    <a:pt x="7260" y="16902"/>
                    <a:pt x="3732" y="12582"/>
                    <a:pt x="204" y="8262"/>
                  </a:cubicBezTo>
                  <a:cubicBezTo>
                    <a:pt x="153" y="8154"/>
                    <a:pt x="77" y="8046"/>
                    <a:pt x="0" y="7938"/>
                  </a:cubicBezTo>
                  <a:close/>
                </a:path>
              </a:pathLst>
            </a:custGeom>
            <a:solidFill>
              <a:srgbClr val="AEC7A6"/>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grpSp>
      <p:grpSp>
        <p:nvGrpSpPr>
          <p:cNvPr id="199" name="Group 199"/>
          <p:cNvGrpSpPr/>
          <p:nvPr/>
        </p:nvGrpSpPr>
        <p:grpSpPr>
          <a:xfrm>
            <a:off x="13527930" y="10976108"/>
            <a:ext cx="1005156" cy="1005156"/>
            <a:chOff x="0" y="0"/>
            <a:chExt cx="1005155" cy="1005155"/>
          </a:xfrm>
        </p:grpSpPr>
        <p:sp>
          <p:nvSpPr>
            <p:cNvPr id="192" name="Shape 192"/>
            <p:cNvSpPr/>
            <p:nvPr/>
          </p:nvSpPr>
          <p:spPr>
            <a:xfrm>
              <a:off x="0" y="0"/>
              <a:ext cx="1005156" cy="1005156"/>
            </a:xfrm>
            <a:prstGeom prst="ellipse">
              <a:avLst/>
            </a:prstGeom>
            <a:gradFill flip="none" rotWithShape="1">
              <a:gsLst>
                <a:gs pos="42000">
                  <a:srgbClr val="F2F2F2"/>
                </a:gs>
                <a:gs pos="84000">
                  <a:srgbClr val="DDD9C3"/>
                </a:gs>
              </a:gsLst>
              <a:lin ang="12600000" scaled="0"/>
            </a:gradFill>
            <a:ln w="12700" cap="flat">
              <a:solidFill>
                <a:srgbClr val="C9CEAC"/>
              </a:solidFill>
              <a:prstDash val="solid"/>
              <a:miter lim="400000"/>
            </a:ln>
            <a:effectLst/>
          </p:spPr>
          <p:txBody>
            <a:bodyPr wrap="square" lIns="45719" tIns="45719" rIns="45719" bIns="45719" numCol="1" anchor="ctr">
              <a:noAutofit/>
            </a:bodyPr>
            <a:lstStyle/>
            <a:p>
              <a:pPr defTabSz="713231">
                <a:defRPr sz="1400">
                  <a:solidFill>
                    <a:srgbClr val="FFFFFF"/>
                  </a:solidFill>
                  <a:latin typeface="Calibri"/>
                  <a:ea typeface="Calibri"/>
                  <a:cs typeface="Calibri"/>
                  <a:sym typeface="Calibri"/>
                </a:defRPr>
              </a:pPr>
            </a:p>
          </p:txBody>
        </p:sp>
        <p:sp>
          <p:nvSpPr>
            <p:cNvPr id="193" name="Shape 193"/>
            <p:cNvSpPr/>
            <p:nvPr/>
          </p:nvSpPr>
          <p:spPr>
            <a:xfrm>
              <a:off x="502576" y="483529"/>
              <a:ext cx="232222" cy="34729"/>
            </a:xfrm>
            <a:prstGeom prst="rect">
              <a:avLst/>
            </a:prstGeom>
            <a:solidFill>
              <a:srgbClr val="CAD0AC"/>
            </a:solidFill>
            <a:ln w="12700" cap="flat">
              <a:solidFill>
                <a:srgbClr val="C9CEAC"/>
              </a:solidFill>
              <a:prstDash val="solid"/>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194" name="Shape 194"/>
            <p:cNvSpPr/>
            <p:nvPr/>
          </p:nvSpPr>
          <p:spPr>
            <a:xfrm>
              <a:off x="502576" y="567667"/>
              <a:ext cx="232222" cy="34729"/>
            </a:xfrm>
            <a:prstGeom prst="rect">
              <a:avLst/>
            </a:prstGeom>
            <a:solidFill>
              <a:srgbClr val="CFD8B6"/>
            </a:solidFill>
            <a:ln w="12700" cap="flat">
              <a:solidFill>
                <a:srgbClr val="C9CEAC"/>
              </a:solidFill>
              <a:prstDash val="solid"/>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195" name="Shape 195"/>
            <p:cNvSpPr/>
            <p:nvPr/>
          </p:nvSpPr>
          <p:spPr>
            <a:xfrm>
              <a:off x="502576" y="648440"/>
              <a:ext cx="232222" cy="34729"/>
            </a:xfrm>
            <a:prstGeom prst="rect">
              <a:avLst/>
            </a:prstGeom>
            <a:solidFill>
              <a:srgbClr val="CCD4B3"/>
            </a:solidFill>
            <a:ln w="12700" cap="flat">
              <a:solidFill>
                <a:srgbClr val="C9CEAC"/>
              </a:solidFill>
              <a:prstDash val="solid"/>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196" name="Shape 196"/>
            <p:cNvSpPr/>
            <p:nvPr/>
          </p:nvSpPr>
          <p:spPr>
            <a:xfrm>
              <a:off x="176120" y="273720"/>
              <a:ext cx="255780" cy="255780"/>
            </a:xfrm>
            <a:prstGeom prst="ellipse">
              <a:avLst/>
            </a:prstGeom>
            <a:solidFill>
              <a:srgbClr val="BCC69B"/>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197" name="Shape 197"/>
            <p:cNvSpPr/>
            <p:nvPr/>
          </p:nvSpPr>
          <p:spPr>
            <a:xfrm>
              <a:off x="209775" y="529501"/>
              <a:ext cx="198569" cy="366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68" y="1878"/>
                  </a:moveTo>
                  <a:cubicBezTo>
                    <a:pt x="6912" y="1878"/>
                    <a:pt x="2592" y="1409"/>
                    <a:pt x="0" y="0"/>
                  </a:cubicBezTo>
                  <a:cubicBezTo>
                    <a:pt x="0" y="21600"/>
                    <a:pt x="0" y="21600"/>
                    <a:pt x="0" y="21600"/>
                  </a:cubicBezTo>
                  <a:cubicBezTo>
                    <a:pt x="0" y="21600"/>
                    <a:pt x="0" y="21600"/>
                    <a:pt x="0" y="21600"/>
                  </a:cubicBezTo>
                  <a:cubicBezTo>
                    <a:pt x="10368" y="13148"/>
                    <a:pt x="10368" y="13148"/>
                    <a:pt x="10368" y="13148"/>
                  </a:cubicBezTo>
                  <a:cubicBezTo>
                    <a:pt x="20736" y="21600"/>
                    <a:pt x="20736" y="21600"/>
                    <a:pt x="20736" y="21600"/>
                  </a:cubicBezTo>
                  <a:cubicBezTo>
                    <a:pt x="21600" y="21600"/>
                    <a:pt x="21600" y="21600"/>
                    <a:pt x="21600" y="21600"/>
                  </a:cubicBezTo>
                  <a:cubicBezTo>
                    <a:pt x="21600" y="0"/>
                    <a:pt x="21600" y="0"/>
                    <a:pt x="21600" y="0"/>
                  </a:cubicBezTo>
                  <a:cubicBezTo>
                    <a:pt x="18144" y="1409"/>
                    <a:pt x="14688" y="1878"/>
                    <a:pt x="10368" y="1878"/>
                  </a:cubicBezTo>
                  <a:close/>
                </a:path>
              </a:pathLst>
            </a:custGeom>
            <a:solidFill>
              <a:srgbClr val="C5D0A7"/>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198" name="Shape 198"/>
            <p:cNvSpPr/>
            <p:nvPr/>
          </p:nvSpPr>
          <p:spPr>
            <a:xfrm>
              <a:off x="280450" y="108810"/>
              <a:ext cx="548585" cy="676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165"/>
                  </a:moveTo>
                  <a:cubicBezTo>
                    <a:pt x="21600" y="10165"/>
                    <a:pt x="21600" y="10165"/>
                    <a:pt x="21600" y="10165"/>
                  </a:cubicBezTo>
                  <a:cubicBezTo>
                    <a:pt x="21600" y="10165"/>
                    <a:pt x="21600" y="10165"/>
                    <a:pt x="21600" y="10165"/>
                  </a:cubicBezTo>
                  <a:cubicBezTo>
                    <a:pt x="21600" y="10165"/>
                    <a:pt x="21600" y="10165"/>
                    <a:pt x="21600" y="10165"/>
                  </a:cubicBezTo>
                  <a:cubicBezTo>
                    <a:pt x="21600" y="9911"/>
                    <a:pt x="21600" y="9911"/>
                    <a:pt x="21600" y="9911"/>
                  </a:cubicBezTo>
                  <a:cubicBezTo>
                    <a:pt x="9391" y="254"/>
                    <a:pt x="9391" y="254"/>
                    <a:pt x="9391" y="254"/>
                  </a:cubicBezTo>
                  <a:cubicBezTo>
                    <a:pt x="9391" y="254"/>
                    <a:pt x="9391" y="254"/>
                    <a:pt x="9391" y="254"/>
                  </a:cubicBezTo>
                  <a:cubicBezTo>
                    <a:pt x="9078" y="0"/>
                    <a:pt x="9078" y="0"/>
                    <a:pt x="9078" y="0"/>
                  </a:cubicBezTo>
                  <a:cubicBezTo>
                    <a:pt x="2504" y="0"/>
                    <a:pt x="2504" y="0"/>
                    <a:pt x="2504" y="0"/>
                  </a:cubicBezTo>
                  <a:cubicBezTo>
                    <a:pt x="1252" y="0"/>
                    <a:pt x="0" y="1016"/>
                    <a:pt x="0" y="2033"/>
                  </a:cubicBezTo>
                  <a:cubicBezTo>
                    <a:pt x="0" y="4066"/>
                    <a:pt x="0" y="4066"/>
                    <a:pt x="0" y="4066"/>
                  </a:cubicBezTo>
                  <a:cubicBezTo>
                    <a:pt x="1878" y="4066"/>
                    <a:pt x="1878" y="4066"/>
                    <a:pt x="1878" y="4066"/>
                  </a:cubicBezTo>
                  <a:cubicBezTo>
                    <a:pt x="1878" y="2033"/>
                    <a:pt x="1878" y="2033"/>
                    <a:pt x="1878" y="2033"/>
                  </a:cubicBezTo>
                  <a:cubicBezTo>
                    <a:pt x="1878" y="1779"/>
                    <a:pt x="2191" y="1525"/>
                    <a:pt x="2504" y="1525"/>
                  </a:cubicBezTo>
                  <a:cubicBezTo>
                    <a:pt x="9391" y="1525"/>
                    <a:pt x="9391" y="1525"/>
                    <a:pt x="9391" y="1525"/>
                  </a:cubicBezTo>
                  <a:cubicBezTo>
                    <a:pt x="9391" y="8132"/>
                    <a:pt x="9391" y="8132"/>
                    <a:pt x="9391" y="8132"/>
                  </a:cubicBezTo>
                  <a:cubicBezTo>
                    <a:pt x="9391" y="9148"/>
                    <a:pt x="10330" y="10165"/>
                    <a:pt x="11583" y="10165"/>
                  </a:cubicBezTo>
                  <a:cubicBezTo>
                    <a:pt x="19722" y="10165"/>
                    <a:pt x="19722" y="10165"/>
                    <a:pt x="19722" y="10165"/>
                  </a:cubicBezTo>
                  <a:cubicBezTo>
                    <a:pt x="19722" y="19567"/>
                    <a:pt x="19722" y="19567"/>
                    <a:pt x="19722" y="19567"/>
                  </a:cubicBezTo>
                  <a:cubicBezTo>
                    <a:pt x="19722" y="19821"/>
                    <a:pt x="19409" y="20075"/>
                    <a:pt x="19096" y="20075"/>
                  </a:cubicBezTo>
                  <a:cubicBezTo>
                    <a:pt x="10957" y="20075"/>
                    <a:pt x="10957" y="20075"/>
                    <a:pt x="10957" y="20075"/>
                  </a:cubicBezTo>
                  <a:cubicBezTo>
                    <a:pt x="9078" y="21600"/>
                    <a:pt x="9078" y="21600"/>
                    <a:pt x="9078" y="21600"/>
                  </a:cubicBezTo>
                  <a:cubicBezTo>
                    <a:pt x="19096" y="21600"/>
                    <a:pt x="19096" y="21600"/>
                    <a:pt x="19096" y="21600"/>
                  </a:cubicBezTo>
                  <a:cubicBezTo>
                    <a:pt x="20348" y="21600"/>
                    <a:pt x="21600" y="20584"/>
                    <a:pt x="21600" y="19567"/>
                  </a:cubicBezTo>
                  <a:cubicBezTo>
                    <a:pt x="21600" y="10165"/>
                    <a:pt x="21600" y="10165"/>
                    <a:pt x="21600" y="10165"/>
                  </a:cubicBezTo>
                  <a:close/>
                  <a:moveTo>
                    <a:pt x="10957" y="8132"/>
                  </a:moveTo>
                  <a:cubicBezTo>
                    <a:pt x="10957" y="2795"/>
                    <a:pt x="10957" y="2795"/>
                    <a:pt x="10957" y="2795"/>
                  </a:cubicBezTo>
                  <a:cubicBezTo>
                    <a:pt x="18157" y="8640"/>
                    <a:pt x="18157" y="8640"/>
                    <a:pt x="18157" y="8640"/>
                  </a:cubicBezTo>
                  <a:cubicBezTo>
                    <a:pt x="11583" y="8640"/>
                    <a:pt x="11583" y="8640"/>
                    <a:pt x="11583" y="8640"/>
                  </a:cubicBezTo>
                  <a:cubicBezTo>
                    <a:pt x="11270" y="8640"/>
                    <a:pt x="10957" y="8386"/>
                    <a:pt x="10957" y="8132"/>
                  </a:cubicBezTo>
                  <a:close/>
                </a:path>
              </a:pathLst>
            </a:custGeom>
            <a:solidFill>
              <a:srgbClr val="CFD7B4"/>
            </a:solidFill>
            <a:ln w="12700" cap="flat">
              <a:solidFill>
                <a:srgbClr val="C9CEAC"/>
              </a:solidFill>
              <a:prstDash val="solid"/>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grpSp>
      <p:sp>
        <p:nvSpPr>
          <p:cNvPr id="200" name="Shape 200"/>
          <p:cNvSpPr/>
          <p:nvPr/>
        </p:nvSpPr>
        <p:spPr>
          <a:xfrm>
            <a:off x="5670728" y="6837680"/>
            <a:ext cx="2093668"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914400">
              <a:defRPr sz="3000">
                <a:solidFill>
                  <a:srgbClr val="FFFFFF"/>
                </a:solidFill>
                <a:latin typeface="Microsoft YaHei"/>
                <a:ea typeface="Microsoft YaHei"/>
                <a:cs typeface="Microsoft YaHei"/>
                <a:sym typeface="Microsoft YaHei"/>
              </a:defRPr>
            </a:pPr>
            <a:r>
              <a:t>年龄：24</a:t>
            </a:r>
            <a:r>
              <a:t>岁</a:t>
            </a:r>
          </a:p>
        </p:txBody>
      </p:sp>
      <p:sp>
        <p:nvSpPr>
          <p:cNvPr id="201" name="Shape 201"/>
          <p:cNvSpPr/>
          <p:nvPr/>
        </p:nvSpPr>
        <p:spPr>
          <a:xfrm>
            <a:off x="8617009" y="4148924"/>
            <a:ext cx="2898729" cy="4737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914400">
              <a:defRPr sz="3000">
                <a:solidFill>
                  <a:srgbClr val="FFFFFF"/>
                </a:solidFill>
                <a:latin typeface="Microsoft YaHei"/>
                <a:ea typeface="Microsoft YaHei"/>
                <a:cs typeface="Microsoft YaHei"/>
                <a:sym typeface="Microsoft YaHei"/>
              </a:defRPr>
            </a:lvl1pPr>
          </a:lstStyle>
          <a:p>
            <a:pPr/>
            <a:r>
              <a:t>籍贯：山东临沂</a:t>
            </a:r>
          </a:p>
        </p:txBody>
      </p:sp>
      <p:sp>
        <p:nvSpPr>
          <p:cNvPr id="202" name="Shape 202"/>
          <p:cNvSpPr/>
          <p:nvPr/>
        </p:nvSpPr>
        <p:spPr>
          <a:xfrm>
            <a:off x="14990077" y="4437691"/>
            <a:ext cx="3465665" cy="4737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914400">
              <a:defRPr sz="3000">
                <a:solidFill>
                  <a:srgbClr val="FFFFFF"/>
                </a:solidFill>
                <a:latin typeface="Microsoft YaHei"/>
                <a:ea typeface="Microsoft YaHei"/>
                <a:cs typeface="Microsoft YaHei"/>
                <a:sym typeface="Microsoft YaHei"/>
              </a:defRPr>
            </a:lvl1pPr>
          </a:lstStyle>
          <a:p>
            <a:pPr/>
            <a:r>
              <a:t>学历：硕士研究生</a:t>
            </a:r>
          </a:p>
        </p:txBody>
      </p:sp>
      <p:sp>
        <p:nvSpPr>
          <p:cNvPr id="203" name="Shape 203"/>
          <p:cNvSpPr/>
          <p:nvPr/>
        </p:nvSpPr>
        <p:spPr>
          <a:xfrm>
            <a:off x="15109454" y="8665923"/>
            <a:ext cx="5665642"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914400">
              <a:defRPr sz="3000">
                <a:solidFill>
                  <a:srgbClr val="FFFFFF"/>
                </a:solidFill>
                <a:latin typeface="Microsoft YaHei"/>
                <a:ea typeface="Microsoft YaHei"/>
                <a:cs typeface="Microsoft YaHei"/>
                <a:sym typeface="Microsoft YaHei"/>
              </a:defRPr>
            </a:lvl1pPr>
          </a:lstStyle>
          <a:p>
            <a:pPr/>
            <a:r>
              <a:t>学历：948187MM@qq.com</a:t>
            </a:r>
          </a:p>
        </p:txBody>
      </p:sp>
      <p:sp>
        <p:nvSpPr>
          <p:cNvPr id="204" name="Shape 204"/>
          <p:cNvSpPr/>
          <p:nvPr/>
        </p:nvSpPr>
        <p:spPr>
          <a:xfrm>
            <a:off x="4646741" y="11801880"/>
            <a:ext cx="5665642"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914400">
              <a:defRPr sz="3000">
                <a:solidFill>
                  <a:srgbClr val="FFFFFF"/>
                </a:solidFill>
                <a:latin typeface="Microsoft YaHei"/>
                <a:ea typeface="Microsoft YaHei"/>
                <a:cs typeface="Microsoft YaHei"/>
                <a:sym typeface="Microsoft YaHei"/>
              </a:defRPr>
            </a:lvl1pPr>
          </a:lstStyle>
          <a:p>
            <a:pPr/>
            <a:r>
              <a:t>联系方式：1319600MMM7</a:t>
            </a:r>
          </a:p>
        </p:txBody>
      </p:sp>
      <p:sp>
        <p:nvSpPr>
          <p:cNvPr id="205" name="Shape 205"/>
          <p:cNvSpPr/>
          <p:nvPr/>
        </p:nvSpPr>
        <p:spPr>
          <a:xfrm>
            <a:off x="13163728" y="12225888"/>
            <a:ext cx="4841630" cy="4737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914400">
              <a:defRPr sz="3000">
                <a:solidFill>
                  <a:srgbClr val="FFFFFF"/>
                </a:solidFill>
                <a:latin typeface="Microsoft YaHei"/>
                <a:ea typeface="Microsoft YaHei"/>
                <a:cs typeface="Microsoft YaHei"/>
                <a:sym typeface="Microsoft YaHei"/>
              </a:defRPr>
            </a:lvl1pPr>
          </a:lstStyle>
          <a:p>
            <a:pPr/>
            <a:r>
              <a:t>专业：材料科学与工程学院</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73"/>
                                        </p:tgtEl>
                                        <p:attrNameLst>
                                          <p:attrName>style.visibility</p:attrName>
                                        </p:attrNameLst>
                                      </p:cBhvr>
                                      <p:to>
                                        <p:strVal val="visible"/>
                                      </p:to>
                                    </p:set>
                                    <p:anim calcmode="lin" valueType="num">
                                      <p:cBhvr>
                                        <p:cTn id="7" dur="1500" fill="hold"/>
                                        <p:tgtEl>
                                          <p:spTgt spid="173"/>
                                        </p:tgtEl>
                                        <p:attrNameLst>
                                          <p:attrName>ppt_x</p:attrName>
                                        </p:attrNameLst>
                                      </p:cBhvr>
                                      <p:tavLst>
                                        <p:tav tm="0">
                                          <p:val>
                                            <p:strVal val="#ppt_x"/>
                                          </p:val>
                                        </p:tav>
                                        <p:tav tm="100000">
                                          <p:val>
                                            <p:strVal val="#ppt_x"/>
                                          </p:val>
                                        </p:tav>
                                      </p:tavLst>
                                    </p:anim>
                                    <p:anim calcmode="lin" valueType="num">
                                      <p:cBhvr>
                                        <p:cTn id="8" dur="1500" fill="hold"/>
                                        <p:tgtEl>
                                          <p:spTgt spid="17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201"/>
                                        </p:tgtEl>
                                        <p:attrNameLst>
                                          <p:attrName>style.visibility</p:attrName>
                                        </p:attrNameLst>
                                      </p:cBhvr>
                                      <p:to>
                                        <p:strVal val="visible"/>
                                      </p:to>
                                    </p:set>
                                    <p:animEffect filter="fade" transition="in">
                                      <p:cBhvr>
                                        <p:cTn id="13" dur="300"/>
                                        <p:tgtEl>
                                          <p:spTgt spid="201"/>
                                        </p:tgtEl>
                                      </p:cBhvr>
                                    </p:animEffect>
                                  </p:childTnLst>
                                </p:cTn>
                              </p:par>
                            </p:childTnLst>
                          </p:cTn>
                        </p:par>
                        <p:par>
                          <p:cTn id="14" fill="hold">
                            <p:stCondLst>
                              <p:cond delay="300"/>
                            </p:stCondLst>
                            <p:childTnLst>
                              <p:par>
                                <p:cTn id="15" presetClass="entr" nodeType="afterEffect" presetID="10" grpId="3" fill="hold">
                                  <p:stCondLst>
                                    <p:cond delay="0"/>
                                  </p:stCondLst>
                                  <p:iterate type="el" backwards="0">
                                    <p:tmAbs val="0"/>
                                  </p:iterate>
                                  <p:childTnLst>
                                    <p:set>
                                      <p:cBhvr>
                                        <p:cTn id="16" fill="hold"/>
                                        <p:tgtEl>
                                          <p:spTgt spid="180"/>
                                        </p:tgtEl>
                                        <p:attrNameLst>
                                          <p:attrName>style.visibility</p:attrName>
                                        </p:attrNameLst>
                                      </p:cBhvr>
                                      <p:to>
                                        <p:strVal val="visible"/>
                                      </p:to>
                                    </p:set>
                                    <p:animEffect filter="fade" transition="in">
                                      <p:cBhvr>
                                        <p:cTn id="17" dur="300"/>
                                        <p:tgtEl>
                                          <p:spTgt spid="180"/>
                                        </p:tgtEl>
                                      </p:cBhvr>
                                    </p:animEffect>
                                  </p:childTnLst>
                                </p:cTn>
                              </p:par>
                            </p:childTnLst>
                          </p:cTn>
                        </p:par>
                        <p:par>
                          <p:cTn id="18" fill="hold">
                            <p:stCondLst>
                              <p:cond delay="600"/>
                            </p:stCondLst>
                            <p:childTnLst>
                              <p:par>
                                <p:cTn id="19" presetClass="entr" nodeType="afterEffect" presetID="10" grpId="4" fill="hold">
                                  <p:stCondLst>
                                    <p:cond delay="0"/>
                                  </p:stCondLst>
                                  <p:iterate type="el" backwards="0">
                                    <p:tmAbs val="0"/>
                                  </p:iterate>
                                  <p:childTnLst>
                                    <p:set>
                                      <p:cBhvr>
                                        <p:cTn id="20" fill="hold"/>
                                        <p:tgtEl>
                                          <p:spTgt spid="191"/>
                                        </p:tgtEl>
                                        <p:attrNameLst>
                                          <p:attrName>style.visibility</p:attrName>
                                        </p:attrNameLst>
                                      </p:cBhvr>
                                      <p:to>
                                        <p:strVal val="visible"/>
                                      </p:to>
                                    </p:set>
                                    <p:animEffect filter="fade" transition="in">
                                      <p:cBhvr>
                                        <p:cTn id="21" dur="300"/>
                                        <p:tgtEl>
                                          <p:spTgt spid="191"/>
                                        </p:tgtEl>
                                      </p:cBhvr>
                                    </p:animEffect>
                                  </p:childTnLst>
                                </p:cTn>
                              </p:par>
                            </p:childTnLst>
                          </p:cTn>
                        </p:par>
                        <p:par>
                          <p:cTn id="22" fill="hold">
                            <p:stCondLst>
                              <p:cond delay="900"/>
                            </p:stCondLst>
                            <p:childTnLst>
                              <p:par>
                                <p:cTn id="23" presetClass="entr" nodeType="afterEffect" presetID="10" grpId="5" fill="hold">
                                  <p:stCondLst>
                                    <p:cond delay="0"/>
                                  </p:stCondLst>
                                  <p:iterate type="el" backwards="0">
                                    <p:tmAbs val="0"/>
                                  </p:iterate>
                                  <p:childTnLst>
                                    <p:set>
                                      <p:cBhvr>
                                        <p:cTn id="24" fill="hold"/>
                                        <p:tgtEl>
                                          <p:spTgt spid="202"/>
                                        </p:tgtEl>
                                        <p:attrNameLst>
                                          <p:attrName>style.visibility</p:attrName>
                                        </p:attrNameLst>
                                      </p:cBhvr>
                                      <p:to>
                                        <p:strVal val="visible"/>
                                      </p:to>
                                    </p:set>
                                    <p:animEffect filter="fade" transition="in">
                                      <p:cBhvr>
                                        <p:cTn id="25" dur="300"/>
                                        <p:tgtEl>
                                          <p:spTgt spid="202"/>
                                        </p:tgtEl>
                                      </p:cBhvr>
                                    </p:animEffect>
                                  </p:childTnLst>
                                </p:cTn>
                              </p:par>
                            </p:childTnLst>
                          </p:cTn>
                        </p:par>
                        <p:par>
                          <p:cTn id="26" fill="hold">
                            <p:stCondLst>
                              <p:cond delay="1200"/>
                            </p:stCondLst>
                            <p:childTnLst>
                              <p:par>
                                <p:cTn id="27" presetClass="entr" nodeType="afterEffect" presetID="10" grpId="6" fill="hold">
                                  <p:stCondLst>
                                    <p:cond delay="0"/>
                                  </p:stCondLst>
                                  <p:iterate type="el" backwards="0">
                                    <p:tmAbs val="0"/>
                                  </p:iterate>
                                  <p:childTnLst>
                                    <p:set>
                                      <p:cBhvr>
                                        <p:cTn id="28" fill="hold"/>
                                        <p:tgtEl>
                                          <p:spTgt spid="203"/>
                                        </p:tgtEl>
                                        <p:attrNameLst>
                                          <p:attrName>style.visibility</p:attrName>
                                        </p:attrNameLst>
                                      </p:cBhvr>
                                      <p:to>
                                        <p:strVal val="visible"/>
                                      </p:to>
                                    </p:set>
                                    <p:animEffect filter="fade" transition="in">
                                      <p:cBhvr>
                                        <p:cTn id="29" dur="300"/>
                                        <p:tgtEl>
                                          <p:spTgt spid="203"/>
                                        </p:tgtEl>
                                      </p:cBhvr>
                                    </p:animEffect>
                                  </p:childTnLst>
                                </p:cTn>
                              </p:par>
                            </p:childTnLst>
                          </p:cTn>
                        </p:par>
                        <p:par>
                          <p:cTn id="30" fill="hold">
                            <p:stCondLst>
                              <p:cond delay="1500"/>
                            </p:stCondLst>
                            <p:childTnLst>
                              <p:par>
                                <p:cTn id="31" presetClass="entr" nodeType="afterEffect" presetID="10" grpId="7" fill="hold">
                                  <p:stCondLst>
                                    <p:cond delay="0"/>
                                  </p:stCondLst>
                                  <p:iterate type="el" backwards="0">
                                    <p:tmAbs val="0"/>
                                  </p:iterate>
                                  <p:childTnLst>
                                    <p:set>
                                      <p:cBhvr>
                                        <p:cTn id="32" fill="hold"/>
                                        <p:tgtEl>
                                          <p:spTgt spid="187"/>
                                        </p:tgtEl>
                                        <p:attrNameLst>
                                          <p:attrName>style.visibility</p:attrName>
                                        </p:attrNameLst>
                                      </p:cBhvr>
                                      <p:to>
                                        <p:strVal val="visible"/>
                                      </p:to>
                                    </p:set>
                                    <p:animEffect filter="fade" transition="in">
                                      <p:cBhvr>
                                        <p:cTn id="33" dur="300"/>
                                        <p:tgtEl>
                                          <p:spTgt spid="187"/>
                                        </p:tgtEl>
                                      </p:cBhvr>
                                    </p:animEffect>
                                  </p:childTnLst>
                                </p:cTn>
                              </p:par>
                            </p:childTnLst>
                          </p:cTn>
                        </p:par>
                        <p:par>
                          <p:cTn id="34" fill="hold">
                            <p:stCondLst>
                              <p:cond delay="1800"/>
                            </p:stCondLst>
                            <p:childTnLst>
                              <p:par>
                                <p:cTn id="35" presetClass="entr" nodeType="afterEffect" presetID="10" grpId="8" fill="hold">
                                  <p:stCondLst>
                                    <p:cond delay="0"/>
                                  </p:stCondLst>
                                  <p:iterate type="el" backwards="0">
                                    <p:tmAbs val="0"/>
                                  </p:iterate>
                                  <p:childTnLst>
                                    <p:set>
                                      <p:cBhvr>
                                        <p:cTn id="36" fill="hold"/>
                                        <p:tgtEl>
                                          <p:spTgt spid="199"/>
                                        </p:tgtEl>
                                        <p:attrNameLst>
                                          <p:attrName>style.visibility</p:attrName>
                                        </p:attrNameLst>
                                      </p:cBhvr>
                                      <p:to>
                                        <p:strVal val="visible"/>
                                      </p:to>
                                    </p:set>
                                    <p:animEffect filter="fade" transition="in">
                                      <p:cBhvr>
                                        <p:cTn id="37" dur="300"/>
                                        <p:tgtEl>
                                          <p:spTgt spid="199"/>
                                        </p:tgtEl>
                                      </p:cBhvr>
                                    </p:animEffect>
                                  </p:childTnLst>
                                </p:cTn>
                              </p:par>
                            </p:childTnLst>
                          </p:cTn>
                        </p:par>
                        <p:par>
                          <p:cTn id="38" fill="hold">
                            <p:stCondLst>
                              <p:cond delay="2100"/>
                            </p:stCondLst>
                            <p:childTnLst>
                              <p:par>
                                <p:cTn id="39" presetClass="entr" nodeType="afterEffect" presetID="10" grpId="9" fill="hold">
                                  <p:stCondLst>
                                    <p:cond delay="0"/>
                                  </p:stCondLst>
                                  <p:iterate type="el" backwards="0">
                                    <p:tmAbs val="0"/>
                                  </p:iterate>
                                  <p:childTnLst>
                                    <p:set>
                                      <p:cBhvr>
                                        <p:cTn id="40" fill="hold"/>
                                        <p:tgtEl>
                                          <p:spTgt spid="205"/>
                                        </p:tgtEl>
                                        <p:attrNameLst>
                                          <p:attrName>style.visibility</p:attrName>
                                        </p:attrNameLst>
                                      </p:cBhvr>
                                      <p:to>
                                        <p:strVal val="visible"/>
                                      </p:to>
                                    </p:set>
                                    <p:animEffect filter="fade" transition="in">
                                      <p:cBhvr>
                                        <p:cTn id="41" dur="300"/>
                                        <p:tgtEl>
                                          <p:spTgt spid="205"/>
                                        </p:tgtEl>
                                      </p:cBhvr>
                                    </p:animEffect>
                                  </p:childTnLst>
                                </p:cTn>
                              </p:par>
                            </p:childTnLst>
                          </p:cTn>
                        </p:par>
                        <p:par>
                          <p:cTn id="42" fill="hold">
                            <p:stCondLst>
                              <p:cond delay="2400"/>
                            </p:stCondLst>
                            <p:childTnLst>
                              <p:par>
                                <p:cTn id="43" presetClass="entr" nodeType="afterEffect" presetID="10" grpId="10" fill="hold">
                                  <p:stCondLst>
                                    <p:cond delay="0"/>
                                  </p:stCondLst>
                                  <p:iterate type="el" backwards="0">
                                    <p:tmAbs val="0"/>
                                  </p:iterate>
                                  <p:childTnLst>
                                    <p:set>
                                      <p:cBhvr>
                                        <p:cTn id="44" fill="hold"/>
                                        <p:tgtEl>
                                          <p:spTgt spid="183"/>
                                        </p:tgtEl>
                                        <p:attrNameLst>
                                          <p:attrName>style.visibility</p:attrName>
                                        </p:attrNameLst>
                                      </p:cBhvr>
                                      <p:to>
                                        <p:strVal val="visible"/>
                                      </p:to>
                                    </p:set>
                                    <p:animEffect filter="fade" transition="in">
                                      <p:cBhvr>
                                        <p:cTn id="45" dur="300"/>
                                        <p:tgtEl>
                                          <p:spTgt spid="183"/>
                                        </p:tgtEl>
                                      </p:cBhvr>
                                    </p:animEffect>
                                  </p:childTnLst>
                                </p:cTn>
                              </p:par>
                            </p:childTnLst>
                          </p:cTn>
                        </p:par>
                        <p:par>
                          <p:cTn id="46" fill="hold">
                            <p:stCondLst>
                              <p:cond delay="2700"/>
                            </p:stCondLst>
                            <p:childTnLst>
                              <p:par>
                                <p:cTn id="47" presetClass="entr" nodeType="afterEffect" presetID="10" grpId="11" fill="hold">
                                  <p:stCondLst>
                                    <p:cond delay="0"/>
                                  </p:stCondLst>
                                  <p:iterate type="el" backwards="0">
                                    <p:tmAbs val="0"/>
                                  </p:iterate>
                                  <p:childTnLst>
                                    <p:set>
                                      <p:cBhvr>
                                        <p:cTn id="48" fill="hold"/>
                                        <p:tgtEl>
                                          <p:spTgt spid="176"/>
                                        </p:tgtEl>
                                        <p:attrNameLst>
                                          <p:attrName>style.visibility</p:attrName>
                                        </p:attrNameLst>
                                      </p:cBhvr>
                                      <p:to>
                                        <p:strVal val="visible"/>
                                      </p:to>
                                    </p:set>
                                    <p:animEffect filter="fade" transition="in">
                                      <p:cBhvr>
                                        <p:cTn id="49" dur="300"/>
                                        <p:tgtEl>
                                          <p:spTgt spid="176"/>
                                        </p:tgtEl>
                                      </p:cBhvr>
                                    </p:animEffect>
                                  </p:childTnLst>
                                </p:cTn>
                              </p:par>
                            </p:childTnLst>
                          </p:cTn>
                        </p:par>
                        <p:par>
                          <p:cTn id="50" fill="hold">
                            <p:stCondLst>
                              <p:cond delay="3000"/>
                            </p:stCondLst>
                            <p:childTnLst>
                              <p:par>
                                <p:cTn id="51" presetClass="entr" nodeType="afterEffect" presetID="10" grpId="12" fill="hold">
                                  <p:stCondLst>
                                    <p:cond delay="0"/>
                                  </p:stCondLst>
                                  <p:iterate type="el" backwards="0">
                                    <p:tmAbs val="0"/>
                                  </p:iterate>
                                  <p:childTnLst>
                                    <p:set>
                                      <p:cBhvr>
                                        <p:cTn id="52" fill="hold"/>
                                        <p:tgtEl>
                                          <p:spTgt spid="200"/>
                                        </p:tgtEl>
                                        <p:attrNameLst>
                                          <p:attrName>style.visibility</p:attrName>
                                        </p:attrNameLst>
                                      </p:cBhvr>
                                      <p:to>
                                        <p:strVal val="visible"/>
                                      </p:to>
                                    </p:set>
                                    <p:animEffect filter="fade" transition="in">
                                      <p:cBhvr>
                                        <p:cTn id="53" dur="300"/>
                                        <p:tgtEl>
                                          <p:spTgt spid="200"/>
                                        </p:tgtEl>
                                      </p:cBhvr>
                                    </p:animEffect>
                                  </p:childTnLst>
                                </p:cTn>
                              </p:par>
                            </p:childTnLst>
                          </p:cTn>
                        </p:par>
                        <p:par>
                          <p:cTn id="54" fill="hold">
                            <p:stCondLst>
                              <p:cond delay="3300"/>
                            </p:stCondLst>
                            <p:childTnLst>
                              <p:par>
                                <p:cTn id="55" presetClass="entr" nodeType="afterEffect" presetID="10" grpId="13" fill="hold">
                                  <p:stCondLst>
                                    <p:cond delay="0"/>
                                  </p:stCondLst>
                                  <p:iterate type="el" backwards="0">
                                    <p:tmAbs val="0"/>
                                  </p:iterate>
                                  <p:childTnLst>
                                    <p:set>
                                      <p:cBhvr>
                                        <p:cTn id="56" fill="hold"/>
                                        <p:tgtEl>
                                          <p:spTgt spid="204"/>
                                        </p:tgtEl>
                                        <p:attrNameLst>
                                          <p:attrName>style.visibility</p:attrName>
                                        </p:attrNameLst>
                                      </p:cBhvr>
                                      <p:to>
                                        <p:strVal val="visible"/>
                                      </p:to>
                                    </p:set>
                                    <p:animEffect filter="fade" transition="in">
                                      <p:cBhvr>
                                        <p:cTn id="57" dur="3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9"/>
      <p:bldP build="whole" bldLvl="1" animBg="1" rev="0" advAuto="0" spid="180" grpId="3"/>
      <p:bldP build="whole" bldLvl="1" animBg="1" rev="0" advAuto="0" spid="202" grpId="5"/>
      <p:bldP build="whole" bldLvl="1" animBg="1" rev="0" advAuto="0" spid="201" grpId="2"/>
      <p:bldP build="whole" bldLvl="1" animBg="1" rev="0" advAuto="0" spid="203" grpId="6"/>
      <p:bldP build="whole" bldLvl="1" animBg="1" rev="0" advAuto="0" spid="173" grpId="1"/>
      <p:bldP build="whole" bldLvl="1" animBg="1" rev="0" advAuto="0" spid="187" grpId="7"/>
      <p:bldP build="whole" bldLvl="1" animBg="1" rev="0" advAuto="0" spid="204" grpId="13"/>
      <p:bldP build="whole" bldLvl="1" animBg="1" rev="0" advAuto="0" spid="200" grpId="12"/>
      <p:bldP build="whole" bldLvl="1" animBg="1" rev="0" advAuto="0" spid="183" grpId="10"/>
      <p:bldP build="whole" bldLvl="1" animBg="1" rev="0" advAuto="0" spid="191" grpId="4"/>
      <p:bldP build="whole" bldLvl="1" animBg="1" rev="0" advAuto="0" spid="176" grpId="11"/>
      <p:bldP build="whole" bldLvl="1" animBg="1" rev="0" advAuto="0" spid="199" grpId="8"/>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7" name=""/>
          <p:cNvPicPr>
            <a:picLocks noChangeAspect="0"/>
          </p:cNvPicPr>
          <p:nvPr/>
        </p:nvPicPr>
        <p:blipFill>
          <a:blip r:embed="rId2">
            <a:extLst/>
          </a:blip>
          <a:stretch>
            <a:fillRect/>
          </a:stretch>
        </p:blipFill>
        <p:spPr>
          <a:xfrm>
            <a:off x="36259" y="1367671"/>
            <a:ext cx="8943008" cy="118263"/>
          </a:xfrm>
          <a:prstGeom prst="rect">
            <a:avLst/>
          </a:prstGeom>
          <a:effectLst>
            <a:outerShdw sx="100000" sy="100000" kx="0" ky="0" algn="b" rotWithShape="0" blurRad="38100" dist="25400" dir="5400000">
              <a:srgbClr val="FFFFFF">
                <a:alpha val="50000"/>
              </a:srgbClr>
            </a:outerShdw>
          </a:effectLst>
        </p:spPr>
      </p:pic>
      <p:pic>
        <p:nvPicPr>
          <p:cNvPr id="208" name=""/>
          <p:cNvPicPr>
            <a:picLocks noChangeAspect="0"/>
          </p:cNvPicPr>
          <p:nvPr/>
        </p:nvPicPr>
        <p:blipFill>
          <a:blip r:embed="rId3">
            <a:extLst/>
          </a:blip>
          <a:stretch>
            <a:fillRect/>
          </a:stretch>
        </p:blipFill>
        <p:spPr>
          <a:xfrm rot="10800000">
            <a:off x="15249308" y="1367671"/>
            <a:ext cx="9195933" cy="118263"/>
          </a:xfrm>
          <a:prstGeom prst="rect">
            <a:avLst/>
          </a:prstGeom>
          <a:effectLst>
            <a:outerShdw sx="100000" sy="100000" kx="0" ky="0" algn="b" rotWithShape="0" blurRad="38100" dist="25400" dir="5400000">
              <a:srgbClr val="FFFFFF">
                <a:alpha val="50000"/>
              </a:srgbClr>
            </a:outerShdw>
          </a:effectLst>
        </p:spPr>
      </p:pic>
      <p:sp>
        <p:nvSpPr>
          <p:cNvPr id="209" name="Shape 209"/>
          <p:cNvSpPr/>
          <p:nvPr/>
        </p:nvSpPr>
        <p:spPr>
          <a:xfrm>
            <a:off x="9777671" y="804984"/>
            <a:ext cx="4574036"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Education </a:t>
            </a:r>
          </a:p>
        </p:txBody>
      </p:sp>
      <p:pic>
        <p:nvPicPr>
          <p:cNvPr id="210" name=""/>
          <p:cNvPicPr>
            <a:picLocks noChangeAspect="0"/>
          </p:cNvPicPr>
          <p:nvPr/>
        </p:nvPicPr>
        <p:blipFill>
          <a:blip r:embed="rId4">
            <a:extLst/>
          </a:blip>
          <a:stretch>
            <a:fillRect/>
          </a:stretch>
        </p:blipFill>
        <p:spPr>
          <a:xfrm>
            <a:off x="-38101" y="7796755"/>
            <a:ext cx="24460201" cy="76201"/>
          </a:xfrm>
          <a:prstGeom prst="rect">
            <a:avLst/>
          </a:prstGeom>
        </p:spPr>
      </p:pic>
      <p:grpSp>
        <p:nvGrpSpPr>
          <p:cNvPr id="216" name="Group 216"/>
          <p:cNvGrpSpPr/>
          <p:nvPr/>
        </p:nvGrpSpPr>
        <p:grpSpPr>
          <a:xfrm>
            <a:off x="3297463" y="7493768"/>
            <a:ext cx="682173" cy="682173"/>
            <a:chOff x="-50800" y="-50800"/>
            <a:chExt cx="682172" cy="682172"/>
          </a:xfrm>
        </p:grpSpPr>
        <p:pic>
          <p:nvPicPr>
            <p:cNvPr id="212" name=""/>
            <p:cNvPicPr>
              <a:picLocks noChangeAspect="0"/>
            </p:cNvPicPr>
            <p:nvPr/>
          </p:nvPicPr>
          <p:blipFill>
            <a:blip r:embed="rId5">
              <a:extLst/>
            </a:blip>
            <a:stretch>
              <a:fillRect/>
            </a:stretch>
          </p:blipFill>
          <p:spPr>
            <a:xfrm>
              <a:off x="-50801" y="-50801"/>
              <a:ext cx="682174" cy="682174"/>
            </a:xfrm>
            <a:prstGeom prst="rect">
              <a:avLst/>
            </a:prstGeom>
            <a:effectLst>
              <a:outerShdw sx="100000" sy="100000" kx="0" ky="0" algn="b" rotWithShape="0" blurRad="38100" dist="25400" dir="5400000">
                <a:srgbClr val="000000">
                  <a:alpha val="50000"/>
                </a:srgbClr>
              </a:outerShdw>
            </a:effectLst>
          </p:spPr>
        </p:pic>
        <p:grpSp>
          <p:nvGrpSpPr>
            <p:cNvPr id="215" name="Group 215"/>
            <p:cNvGrpSpPr/>
            <p:nvPr/>
          </p:nvGrpSpPr>
          <p:grpSpPr>
            <a:xfrm>
              <a:off x="211246" y="160979"/>
              <a:ext cx="133422" cy="268641"/>
              <a:chOff x="0" y="0"/>
              <a:chExt cx="133421" cy="268639"/>
            </a:xfrm>
          </p:grpSpPr>
          <p:sp>
            <p:nvSpPr>
              <p:cNvPr id="213" name="Shape 213"/>
              <p:cNvSpPr/>
              <p:nvPr/>
            </p:nvSpPr>
            <p:spPr>
              <a:xfrm flipH="1">
                <a:off x="0" y="0"/>
                <a:ext cx="133422" cy="133422"/>
              </a:xfrm>
              <a:prstGeom prst="line">
                <a:avLst/>
              </a:prstGeom>
              <a:noFill/>
              <a:ln w="25400" cap="rnd">
                <a:solidFill>
                  <a:srgbClr val="9DC8D1"/>
                </a:solidFill>
                <a:prstDash val="solid"/>
                <a:miter lim="800000"/>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214" name="Shape 214"/>
              <p:cNvSpPr/>
              <p:nvPr/>
            </p:nvSpPr>
            <p:spPr>
              <a:xfrm flipH="1" flipV="1">
                <a:off x="0" y="135218"/>
                <a:ext cx="133422" cy="133422"/>
              </a:xfrm>
              <a:prstGeom prst="line">
                <a:avLst/>
              </a:prstGeom>
              <a:noFill/>
              <a:ln w="25400" cap="rnd">
                <a:solidFill>
                  <a:srgbClr val="9EC9CC"/>
                </a:solidFill>
                <a:prstDash val="solid"/>
                <a:miter lim="800000"/>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grpSp>
      </p:grpSp>
      <p:grpSp>
        <p:nvGrpSpPr>
          <p:cNvPr id="221" name="Group 221"/>
          <p:cNvGrpSpPr/>
          <p:nvPr/>
        </p:nvGrpSpPr>
        <p:grpSpPr>
          <a:xfrm>
            <a:off x="20404363" y="7493768"/>
            <a:ext cx="682173" cy="682173"/>
            <a:chOff x="-50800" y="-50799"/>
            <a:chExt cx="682172" cy="682172"/>
          </a:xfrm>
        </p:grpSpPr>
        <p:pic>
          <p:nvPicPr>
            <p:cNvPr id="217" name=""/>
            <p:cNvPicPr>
              <a:picLocks noChangeAspect="0"/>
            </p:cNvPicPr>
            <p:nvPr/>
          </p:nvPicPr>
          <p:blipFill>
            <a:blip r:embed="rId5">
              <a:extLst/>
            </a:blip>
            <a:stretch>
              <a:fillRect/>
            </a:stretch>
          </p:blipFill>
          <p:spPr>
            <a:xfrm flipH="1">
              <a:off x="-50801" y="-50801"/>
              <a:ext cx="682174" cy="682174"/>
            </a:xfrm>
            <a:prstGeom prst="rect">
              <a:avLst/>
            </a:prstGeom>
            <a:effectLst>
              <a:outerShdw sx="100000" sy="100000" kx="0" ky="0" algn="b" rotWithShape="0" blurRad="38100" dist="25400" dir="5400000">
                <a:srgbClr val="000000">
                  <a:alpha val="50000"/>
                </a:srgbClr>
              </a:outerShdw>
            </a:effectLst>
          </p:spPr>
        </p:pic>
        <p:grpSp>
          <p:nvGrpSpPr>
            <p:cNvPr id="220" name="Group 220"/>
            <p:cNvGrpSpPr/>
            <p:nvPr/>
          </p:nvGrpSpPr>
          <p:grpSpPr>
            <a:xfrm>
              <a:off x="238444" y="160979"/>
              <a:ext cx="133422" cy="268641"/>
              <a:chOff x="0" y="0"/>
              <a:chExt cx="133421" cy="268639"/>
            </a:xfrm>
          </p:grpSpPr>
          <p:sp>
            <p:nvSpPr>
              <p:cNvPr id="218" name="Shape 218"/>
              <p:cNvSpPr/>
              <p:nvPr/>
            </p:nvSpPr>
            <p:spPr>
              <a:xfrm>
                <a:off x="0" y="0"/>
                <a:ext cx="133422" cy="133422"/>
              </a:xfrm>
              <a:prstGeom prst="line">
                <a:avLst/>
              </a:prstGeom>
              <a:noFill/>
              <a:ln w="25400" cap="rnd">
                <a:solidFill>
                  <a:srgbClr val="CEDBB7"/>
                </a:solidFill>
                <a:prstDash val="solid"/>
                <a:miter lim="800000"/>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219" name="Shape 219"/>
              <p:cNvSpPr/>
              <p:nvPr/>
            </p:nvSpPr>
            <p:spPr>
              <a:xfrm flipV="1">
                <a:off x="0" y="135218"/>
                <a:ext cx="133422" cy="133422"/>
              </a:xfrm>
              <a:prstGeom prst="line">
                <a:avLst/>
              </a:prstGeom>
              <a:noFill/>
              <a:ln w="25400" cap="rnd">
                <a:solidFill>
                  <a:srgbClr val="CEDBB7"/>
                </a:solidFill>
                <a:prstDash val="solid"/>
                <a:miter lim="800000"/>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grpSp>
      </p:grpSp>
      <p:grpSp>
        <p:nvGrpSpPr>
          <p:cNvPr id="228" name="Group 228"/>
          <p:cNvGrpSpPr/>
          <p:nvPr/>
        </p:nvGrpSpPr>
        <p:grpSpPr>
          <a:xfrm>
            <a:off x="15871463" y="7798997"/>
            <a:ext cx="4287603" cy="4297832"/>
            <a:chOff x="0" y="-50799"/>
            <a:chExt cx="4287601" cy="4297831"/>
          </a:xfrm>
        </p:grpSpPr>
        <p:grpSp>
          <p:nvGrpSpPr>
            <p:cNvPr id="226" name="Group 226"/>
            <p:cNvGrpSpPr/>
            <p:nvPr/>
          </p:nvGrpSpPr>
          <p:grpSpPr>
            <a:xfrm>
              <a:off x="1844218" y="-50800"/>
              <a:ext cx="599165" cy="2561779"/>
              <a:chOff x="-50800" y="-50800"/>
              <a:chExt cx="599164" cy="2561778"/>
            </a:xfrm>
          </p:grpSpPr>
          <p:pic>
            <p:nvPicPr>
              <p:cNvPr id="222" name=""/>
              <p:cNvPicPr>
                <a:picLocks noChangeAspect="0"/>
              </p:cNvPicPr>
              <p:nvPr/>
            </p:nvPicPr>
            <p:blipFill>
              <a:blip r:embed="rId6">
                <a:extLst/>
              </a:blip>
              <a:stretch>
                <a:fillRect/>
              </a:stretch>
            </p:blipFill>
            <p:spPr>
              <a:xfrm rot="5400000">
                <a:off x="-780819" y="928001"/>
                <a:ext cx="2059203" cy="101601"/>
              </a:xfrm>
              <a:prstGeom prst="rect">
                <a:avLst/>
              </a:prstGeom>
              <a:effectLst/>
            </p:spPr>
          </p:pic>
          <p:pic>
            <p:nvPicPr>
              <p:cNvPr id="224" name=""/>
              <p:cNvPicPr>
                <a:picLocks noChangeAspect="0"/>
              </p:cNvPicPr>
              <p:nvPr/>
            </p:nvPicPr>
            <p:blipFill>
              <a:blip r:embed="rId7">
                <a:extLst/>
              </a:blip>
              <a:stretch>
                <a:fillRect/>
              </a:stretch>
            </p:blipFill>
            <p:spPr>
              <a:xfrm flipH="1" rot="10800000">
                <a:off x="-50801" y="1911814"/>
                <a:ext cx="599166" cy="599165"/>
              </a:xfrm>
              <a:prstGeom prst="rect">
                <a:avLst/>
              </a:prstGeom>
              <a:effectLst/>
            </p:spPr>
          </p:pic>
        </p:grpSp>
        <p:sp>
          <p:nvSpPr>
            <p:cNvPr id="227" name="Shape 227"/>
            <p:cNvSpPr/>
            <p:nvPr/>
          </p:nvSpPr>
          <p:spPr>
            <a:xfrm>
              <a:off x="0" y="2944137"/>
              <a:ext cx="4287602" cy="13028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914400">
                <a:defRPr sz="4700">
                  <a:solidFill>
                    <a:srgbClr val="FFFFFF"/>
                  </a:solidFill>
                  <a:latin typeface="Helvetica"/>
                  <a:ea typeface="Helvetica"/>
                  <a:cs typeface="Helvetica"/>
                  <a:sym typeface="Helvetica"/>
                </a:defRPr>
              </a:pPr>
              <a:r>
                <a:t>百尺竿头，</a:t>
              </a:r>
            </a:p>
            <a:p>
              <a:pPr defTabSz="914400">
                <a:defRPr sz="4700">
                  <a:solidFill>
                    <a:srgbClr val="FFFFFF"/>
                  </a:solidFill>
                  <a:latin typeface="Helvetica"/>
                  <a:ea typeface="Helvetica"/>
                  <a:cs typeface="Helvetica"/>
                  <a:sym typeface="Helvetica"/>
                </a:defRPr>
              </a:pPr>
              <a:r>
                <a:t>更进一步</a:t>
              </a:r>
            </a:p>
          </p:txBody>
        </p:sp>
      </p:grpSp>
      <p:sp>
        <p:nvSpPr>
          <p:cNvPr id="229" name="Shape 229"/>
          <p:cNvSpPr/>
          <p:nvPr/>
        </p:nvSpPr>
        <p:spPr>
          <a:xfrm>
            <a:off x="16870891" y="6718187"/>
            <a:ext cx="2288749" cy="6932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914400">
              <a:defRPr sz="4700">
                <a:solidFill>
                  <a:srgbClr val="FFFFFF"/>
                </a:solidFill>
                <a:latin typeface="Helvetica"/>
                <a:ea typeface="Helvetica"/>
                <a:cs typeface="Helvetica"/>
                <a:sym typeface="Helvetica"/>
              </a:defRPr>
            </a:lvl1pPr>
          </a:lstStyle>
          <a:p>
            <a:pPr/>
            <a:r>
              <a:t>目前</a:t>
            </a:r>
          </a:p>
        </p:txBody>
      </p:sp>
      <p:grpSp>
        <p:nvGrpSpPr>
          <p:cNvPr id="236" name="Group 236"/>
          <p:cNvGrpSpPr/>
          <p:nvPr/>
        </p:nvGrpSpPr>
        <p:grpSpPr>
          <a:xfrm>
            <a:off x="7684835" y="7713915"/>
            <a:ext cx="4709877" cy="4654750"/>
            <a:chOff x="0" y="76200"/>
            <a:chExt cx="4709876" cy="4654748"/>
          </a:xfrm>
        </p:grpSpPr>
        <p:grpSp>
          <p:nvGrpSpPr>
            <p:cNvPr id="234" name="Group 234"/>
            <p:cNvGrpSpPr/>
            <p:nvPr/>
          </p:nvGrpSpPr>
          <p:grpSpPr>
            <a:xfrm>
              <a:off x="2030854" y="76200"/>
              <a:ext cx="648169" cy="2804076"/>
              <a:chOff x="-50800" y="-50799"/>
              <a:chExt cx="648167" cy="2804075"/>
            </a:xfrm>
          </p:grpSpPr>
          <p:pic>
            <p:nvPicPr>
              <p:cNvPr id="230" name=""/>
              <p:cNvPicPr>
                <a:picLocks noChangeAspect="0"/>
              </p:cNvPicPr>
              <p:nvPr/>
            </p:nvPicPr>
            <p:blipFill>
              <a:blip r:embed="rId8">
                <a:extLst/>
              </a:blip>
              <a:stretch>
                <a:fillRect/>
              </a:stretch>
            </p:blipFill>
            <p:spPr>
              <a:xfrm rot="5400000">
                <a:off x="-852717" y="1024400"/>
                <a:ext cx="2252002" cy="101601"/>
              </a:xfrm>
              <a:prstGeom prst="rect">
                <a:avLst/>
              </a:prstGeom>
              <a:effectLst/>
            </p:spPr>
          </p:pic>
          <p:pic>
            <p:nvPicPr>
              <p:cNvPr id="232" name=""/>
              <p:cNvPicPr>
                <a:picLocks noChangeAspect="0"/>
              </p:cNvPicPr>
              <p:nvPr/>
            </p:nvPicPr>
            <p:blipFill>
              <a:blip r:embed="rId9">
                <a:extLst/>
              </a:blip>
              <a:stretch>
                <a:fillRect/>
              </a:stretch>
            </p:blipFill>
            <p:spPr>
              <a:xfrm flipH="1" rot="10800000">
                <a:off x="-50801" y="2105107"/>
                <a:ext cx="648169" cy="648169"/>
              </a:xfrm>
              <a:prstGeom prst="rect">
                <a:avLst/>
              </a:prstGeom>
              <a:effectLst/>
            </p:spPr>
          </p:pic>
        </p:grpSp>
        <p:sp>
          <p:nvSpPr>
            <p:cNvPr id="235" name="Shape 235"/>
            <p:cNvSpPr/>
            <p:nvPr/>
          </p:nvSpPr>
          <p:spPr>
            <a:xfrm>
              <a:off x="-1" y="3056853"/>
              <a:ext cx="4709878" cy="16740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914400">
                <a:defRPr sz="4700">
                  <a:solidFill>
                    <a:srgbClr val="FFFFFF"/>
                  </a:solidFill>
                  <a:latin typeface="Helvetica"/>
                  <a:ea typeface="Helvetica"/>
                  <a:cs typeface="Helvetica"/>
                  <a:sym typeface="Helvetica"/>
                </a:defRPr>
              </a:pPr>
              <a:r>
                <a:t>2012.09—2016.07山东建筑大学</a:t>
              </a:r>
            </a:p>
            <a:p>
              <a:pPr defTabSz="914400">
                <a:defRPr sz="4700">
                  <a:solidFill>
                    <a:srgbClr val="FFFFFF"/>
                  </a:solidFill>
                  <a:latin typeface="Helvetica"/>
                  <a:ea typeface="Helvetica"/>
                  <a:cs typeface="Helvetica"/>
                  <a:sym typeface="Helvetica"/>
                </a:defRPr>
              </a:pPr>
              <a:r>
                <a:t>山东建筑大学 </a:t>
              </a:r>
            </a:p>
          </p:txBody>
        </p:sp>
      </p:grpSp>
      <p:sp>
        <p:nvSpPr>
          <p:cNvPr id="237" name="Shape 237"/>
          <p:cNvSpPr/>
          <p:nvPr/>
        </p:nvSpPr>
        <p:spPr>
          <a:xfrm>
            <a:off x="8457051" y="6413387"/>
            <a:ext cx="3587721" cy="13028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914400">
              <a:defRPr sz="4700">
                <a:solidFill>
                  <a:srgbClr val="FFFFFF"/>
                </a:solidFill>
                <a:latin typeface="Helvetica"/>
                <a:ea typeface="Helvetica"/>
                <a:cs typeface="Helvetica"/>
                <a:sym typeface="Helvetica"/>
              </a:defRPr>
            </a:lvl1pPr>
          </a:lstStyle>
          <a:p>
            <a:pPr/>
            <a:r>
              <a:t>材料科学与工程专业</a:t>
            </a:r>
          </a:p>
        </p:txBody>
      </p:sp>
      <p:grpSp>
        <p:nvGrpSpPr>
          <p:cNvPr id="244" name="Group 244"/>
          <p:cNvGrpSpPr/>
          <p:nvPr/>
        </p:nvGrpSpPr>
        <p:grpSpPr>
          <a:xfrm>
            <a:off x="4224934" y="3355648"/>
            <a:ext cx="4287602" cy="4515066"/>
            <a:chOff x="0" y="-44450"/>
            <a:chExt cx="4287601" cy="4515064"/>
          </a:xfrm>
        </p:grpSpPr>
        <p:grpSp>
          <p:nvGrpSpPr>
            <p:cNvPr id="242" name="Group 242"/>
            <p:cNvGrpSpPr/>
            <p:nvPr/>
          </p:nvGrpSpPr>
          <p:grpSpPr>
            <a:xfrm flipH="1" rot="10800000">
              <a:off x="1844218" y="1908836"/>
              <a:ext cx="599165" cy="2561779"/>
              <a:chOff x="-50800" y="-50800"/>
              <a:chExt cx="599164" cy="2561778"/>
            </a:xfrm>
          </p:grpSpPr>
          <p:pic>
            <p:nvPicPr>
              <p:cNvPr id="238" name=""/>
              <p:cNvPicPr>
                <a:picLocks noChangeAspect="0"/>
              </p:cNvPicPr>
              <p:nvPr/>
            </p:nvPicPr>
            <p:blipFill>
              <a:blip r:embed="rId6">
                <a:extLst/>
              </a:blip>
              <a:stretch>
                <a:fillRect/>
              </a:stretch>
            </p:blipFill>
            <p:spPr>
              <a:xfrm rot="5400000">
                <a:off x="-780819" y="928001"/>
                <a:ext cx="2059203" cy="101601"/>
              </a:xfrm>
              <a:prstGeom prst="rect">
                <a:avLst/>
              </a:prstGeom>
              <a:effectLst/>
            </p:spPr>
          </p:pic>
          <p:pic>
            <p:nvPicPr>
              <p:cNvPr id="240" name=""/>
              <p:cNvPicPr>
                <a:picLocks noChangeAspect="0"/>
              </p:cNvPicPr>
              <p:nvPr/>
            </p:nvPicPr>
            <p:blipFill>
              <a:blip r:embed="rId7">
                <a:extLst/>
              </a:blip>
              <a:stretch>
                <a:fillRect/>
              </a:stretch>
            </p:blipFill>
            <p:spPr>
              <a:xfrm flipH="1" rot="10800000">
                <a:off x="-50801" y="1911814"/>
                <a:ext cx="599166" cy="599165"/>
              </a:xfrm>
              <a:prstGeom prst="rect">
                <a:avLst/>
              </a:prstGeom>
              <a:effectLst/>
            </p:spPr>
          </p:pic>
        </p:grpSp>
        <p:sp>
          <p:nvSpPr>
            <p:cNvPr id="243" name="Shape 243"/>
            <p:cNvSpPr/>
            <p:nvPr/>
          </p:nvSpPr>
          <p:spPr>
            <a:xfrm>
              <a:off x="0" y="-44451"/>
              <a:ext cx="4287602" cy="173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914400">
                <a:defRPr sz="4000">
                  <a:solidFill>
                    <a:srgbClr val="EDEDED"/>
                  </a:solidFill>
                  <a:latin typeface="Helvetica"/>
                  <a:ea typeface="Helvetica"/>
                  <a:cs typeface="Helvetica"/>
                  <a:sym typeface="Helvetica"/>
                </a:defRPr>
              </a:pPr>
              <a:r>
                <a:t>2009.09—2012.06山东省郯城县</a:t>
              </a:r>
            </a:p>
            <a:p>
              <a:pPr defTabSz="914400">
                <a:defRPr sz="4000">
                  <a:solidFill>
                    <a:srgbClr val="EDEDED"/>
                  </a:solidFill>
                  <a:latin typeface="Helvetica"/>
                  <a:ea typeface="Helvetica"/>
                  <a:cs typeface="Helvetica"/>
                  <a:sym typeface="Helvetica"/>
                </a:defRPr>
              </a:pPr>
              <a:r>
                <a:t>第一中学</a:t>
              </a:r>
            </a:p>
          </p:txBody>
        </p:sp>
      </p:grpSp>
      <p:sp>
        <p:nvSpPr>
          <p:cNvPr id="245" name="Shape 245"/>
          <p:cNvSpPr/>
          <p:nvPr/>
        </p:nvSpPr>
        <p:spPr>
          <a:xfrm>
            <a:off x="5224360" y="8258229"/>
            <a:ext cx="2288750" cy="6932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914400">
              <a:defRPr sz="4700">
                <a:solidFill>
                  <a:srgbClr val="FFFFFF"/>
                </a:solidFill>
                <a:latin typeface="Helvetica"/>
                <a:ea typeface="Helvetica"/>
                <a:cs typeface="Helvetica"/>
                <a:sym typeface="Helvetica"/>
              </a:defRPr>
            </a:lvl1pPr>
          </a:lstStyle>
          <a:p>
            <a:pPr/>
            <a:r>
              <a:t>高中</a:t>
            </a:r>
          </a:p>
        </p:txBody>
      </p:sp>
      <p:grpSp>
        <p:nvGrpSpPr>
          <p:cNvPr id="252" name="Group 252"/>
          <p:cNvGrpSpPr/>
          <p:nvPr/>
        </p:nvGrpSpPr>
        <p:grpSpPr>
          <a:xfrm>
            <a:off x="11778150" y="2751384"/>
            <a:ext cx="4709877" cy="5172372"/>
            <a:chOff x="0" y="-266459"/>
            <a:chExt cx="4709876" cy="5172370"/>
          </a:xfrm>
        </p:grpSpPr>
        <p:grpSp>
          <p:nvGrpSpPr>
            <p:cNvPr id="250" name="Group 250"/>
            <p:cNvGrpSpPr/>
            <p:nvPr/>
          </p:nvGrpSpPr>
          <p:grpSpPr>
            <a:xfrm flipH="1" rot="10800000">
              <a:off x="2030854" y="2101836"/>
              <a:ext cx="648169" cy="2804075"/>
              <a:chOff x="-50800" y="-50799"/>
              <a:chExt cx="648167" cy="2804074"/>
            </a:xfrm>
          </p:grpSpPr>
          <p:pic>
            <p:nvPicPr>
              <p:cNvPr id="246" name=""/>
              <p:cNvPicPr>
                <a:picLocks noChangeAspect="0"/>
              </p:cNvPicPr>
              <p:nvPr/>
            </p:nvPicPr>
            <p:blipFill>
              <a:blip r:embed="rId8">
                <a:extLst/>
              </a:blip>
              <a:stretch>
                <a:fillRect/>
              </a:stretch>
            </p:blipFill>
            <p:spPr>
              <a:xfrm rot="5400000">
                <a:off x="-852717" y="1024400"/>
                <a:ext cx="2252002" cy="101601"/>
              </a:xfrm>
              <a:prstGeom prst="rect">
                <a:avLst/>
              </a:prstGeom>
              <a:effectLst/>
            </p:spPr>
          </p:pic>
          <p:pic>
            <p:nvPicPr>
              <p:cNvPr id="248" name=""/>
              <p:cNvPicPr>
                <a:picLocks noChangeAspect="0"/>
              </p:cNvPicPr>
              <p:nvPr/>
            </p:nvPicPr>
            <p:blipFill>
              <a:blip r:embed="rId9">
                <a:extLst/>
              </a:blip>
              <a:stretch>
                <a:fillRect/>
              </a:stretch>
            </p:blipFill>
            <p:spPr>
              <a:xfrm flipH="1" rot="10800000">
                <a:off x="-50801" y="2105106"/>
                <a:ext cx="648169" cy="648169"/>
              </a:xfrm>
              <a:prstGeom prst="rect">
                <a:avLst/>
              </a:prstGeom>
              <a:effectLst/>
            </p:spPr>
          </p:pic>
        </p:grpSp>
        <p:sp>
          <p:nvSpPr>
            <p:cNvPr id="251" name="Shape 251"/>
            <p:cNvSpPr/>
            <p:nvPr/>
          </p:nvSpPr>
          <p:spPr>
            <a:xfrm>
              <a:off x="0" y="-266460"/>
              <a:ext cx="4709877" cy="2343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914400">
                <a:defRPr sz="4700">
                  <a:solidFill>
                    <a:srgbClr val="FFFFFF"/>
                  </a:solidFill>
                  <a:latin typeface="Helvetica"/>
                  <a:ea typeface="Helvetica"/>
                  <a:cs typeface="Helvetica"/>
                  <a:sym typeface="Helvetica"/>
                </a:defRPr>
              </a:pPr>
              <a:r>
                <a:t>2012.09—2016.07</a:t>
              </a:r>
              <a:r>
                <a:t>长春工业</a:t>
              </a:r>
              <a:r>
                <a:t>大学</a:t>
              </a:r>
            </a:p>
          </p:txBody>
        </p:sp>
      </p:grpSp>
      <p:sp>
        <p:nvSpPr>
          <p:cNvPr id="253" name="Shape 253"/>
          <p:cNvSpPr/>
          <p:nvPr/>
        </p:nvSpPr>
        <p:spPr>
          <a:xfrm>
            <a:off x="12264814" y="8258229"/>
            <a:ext cx="3736549" cy="6932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914400">
              <a:defRPr sz="4700">
                <a:solidFill>
                  <a:srgbClr val="FFFFFF"/>
                </a:solidFill>
                <a:latin typeface="Helvetica"/>
                <a:ea typeface="Helvetica"/>
                <a:cs typeface="Helvetica"/>
                <a:sym typeface="Helvetica"/>
              </a:defRPr>
            </a:lvl1pPr>
          </a:lstStyle>
          <a:p>
            <a:pPr/>
            <a:r>
              <a:t>金属材料专业</a:t>
            </a:r>
          </a:p>
        </p:txBody>
      </p:sp>
    </p:spTree>
  </p:cSld>
  <p:clrMapOvr>
    <a:masterClrMapping/>
  </p:clrMapOvr>
  <mc:AlternateContent xmlns:mc="http://schemas.openxmlformats.org/markup-compatibility/2006">
    <mc:Choice xmlns:p14="http://schemas.microsoft.com/office/powerpoint/2010/main" Requires="p14">
      <p:transition spd="slow" advClick="0" advTm="0"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210"/>
                                        </p:tgtEl>
                                        <p:attrNameLst>
                                          <p:attrName>style.visibility</p:attrName>
                                        </p:attrNameLst>
                                      </p:cBhvr>
                                      <p:to>
                                        <p:strVal val="visible"/>
                                      </p:to>
                                    </p:set>
                                    <p:animEffect filter="wipe(left)" transition="in">
                                      <p:cBhvr>
                                        <p:cTn id="7" dur="2000"/>
                                        <p:tgtEl>
                                          <p:spTgt spid="210"/>
                                        </p:tgtEl>
                                      </p:cBhvr>
                                    </p:animEffect>
                                  </p:childTnLst>
                                </p:cTn>
                              </p:par>
                            </p:childTnLst>
                          </p:cTn>
                        </p:par>
                        <p:par>
                          <p:cTn id="8" fill="hold">
                            <p:stCondLst>
                              <p:cond delay="2000"/>
                            </p:stCondLst>
                            <p:childTnLst>
                              <p:par>
                                <p:cTn id="9" presetClass="entr" nodeType="afterEffect" presetSubtype="1" presetID="2" grpId="2" fill="hold">
                                  <p:stCondLst>
                                    <p:cond delay="0"/>
                                  </p:stCondLst>
                                  <p:iterate type="el" backwards="0">
                                    <p:tmAbs val="0"/>
                                  </p:iterate>
                                  <p:childTnLst>
                                    <p:set>
                                      <p:cBhvr>
                                        <p:cTn id="10" fill="hold"/>
                                        <p:tgtEl>
                                          <p:spTgt spid="216"/>
                                        </p:tgtEl>
                                        <p:attrNameLst>
                                          <p:attrName>style.visibility</p:attrName>
                                        </p:attrNameLst>
                                      </p:cBhvr>
                                      <p:to>
                                        <p:strVal val="visible"/>
                                      </p:to>
                                    </p:set>
                                    <p:anim calcmode="lin" valueType="num">
                                      <p:cBhvr>
                                        <p:cTn id="11" dur="1000" fill="hold"/>
                                        <p:tgtEl>
                                          <p:spTgt spid="216"/>
                                        </p:tgtEl>
                                        <p:attrNameLst>
                                          <p:attrName>ppt_x</p:attrName>
                                        </p:attrNameLst>
                                      </p:cBhvr>
                                      <p:tavLst>
                                        <p:tav tm="0">
                                          <p:val>
                                            <p:strVal val="#ppt_x"/>
                                          </p:val>
                                        </p:tav>
                                        <p:tav tm="100000">
                                          <p:val>
                                            <p:strVal val="#ppt_x"/>
                                          </p:val>
                                        </p:tav>
                                      </p:tavLst>
                                    </p:anim>
                                    <p:anim calcmode="lin" valueType="num">
                                      <p:cBhvr>
                                        <p:cTn id="12" dur="1000" fill="hold"/>
                                        <p:tgtEl>
                                          <p:spTgt spid="216"/>
                                        </p:tgtEl>
                                        <p:attrNameLst>
                                          <p:attrName>ppt_y</p:attrName>
                                        </p:attrNameLst>
                                      </p:cBhvr>
                                      <p:tavLst>
                                        <p:tav tm="0">
                                          <p:val>
                                            <p:strVal val="0-#ppt_h/2"/>
                                          </p:val>
                                        </p:tav>
                                        <p:tav tm="100000">
                                          <p:val>
                                            <p:strVal val="#ppt_y"/>
                                          </p:val>
                                        </p:tav>
                                      </p:tavLst>
                                    </p:anim>
                                  </p:childTnLst>
                                </p:cTn>
                              </p:par>
                            </p:childTnLst>
                          </p:cTn>
                        </p:par>
                        <p:par>
                          <p:cTn id="13" fill="hold">
                            <p:stCondLst>
                              <p:cond delay="3000"/>
                            </p:stCondLst>
                            <p:childTnLst>
                              <p:par>
                                <p:cTn id="14" presetClass="entr" nodeType="afterEffect" presetSubtype="1" presetID="2" grpId="3" fill="hold">
                                  <p:stCondLst>
                                    <p:cond delay="0"/>
                                  </p:stCondLst>
                                  <p:iterate type="el" backwards="0">
                                    <p:tmAbs val="0"/>
                                  </p:iterate>
                                  <p:childTnLst>
                                    <p:set>
                                      <p:cBhvr>
                                        <p:cTn id="15" fill="hold"/>
                                        <p:tgtEl>
                                          <p:spTgt spid="221"/>
                                        </p:tgtEl>
                                        <p:attrNameLst>
                                          <p:attrName>style.visibility</p:attrName>
                                        </p:attrNameLst>
                                      </p:cBhvr>
                                      <p:to>
                                        <p:strVal val="visible"/>
                                      </p:to>
                                    </p:set>
                                    <p:anim calcmode="lin" valueType="num">
                                      <p:cBhvr>
                                        <p:cTn id="16" dur="1000" fill="hold"/>
                                        <p:tgtEl>
                                          <p:spTgt spid="221"/>
                                        </p:tgtEl>
                                        <p:attrNameLst>
                                          <p:attrName>ppt_x</p:attrName>
                                        </p:attrNameLst>
                                      </p:cBhvr>
                                      <p:tavLst>
                                        <p:tav tm="0">
                                          <p:val>
                                            <p:strVal val="#ppt_x"/>
                                          </p:val>
                                        </p:tav>
                                        <p:tav tm="100000">
                                          <p:val>
                                            <p:strVal val="#ppt_x"/>
                                          </p:val>
                                        </p:tav>
                                      </p:tavLst>
                                    </p:anim>
                                    <p:anim calcmode="lin" valueType="num">
                                      <p:cBhvr>
                                        <p:cTn id="17" dur="1000" fill="hold"/>
                                        <p:tgtEl>
                                          <p:spTgt spid="221"/>
                                        </p:tgtEl>
                                        <p:attrNameLst>
                                          <p:attrName>ppt_y</p:attrName>
                                        </p:attrNameLst>
                                      </p:cBhvr>
                                      <p:tavLst>
                                        <p:tav tm="0">
                                          <p:val>
                                            <p:strVal val="0-#ppt_h/2"/>
                                          </p:val>
                                        </p:tav>
                                        <p:tav tm="100000">
                                          <p:val>
                                            <p:strVal val="#ppt_y"/>
                                          </p:val>
                                        </p:tav>
                                      </p:tavLst>
                                    </p:anim>
                                  </p:childTnLst>
                                </p:cTn>
                              </p:par>
                            </p:childTnLst>
                          </p:cTn>
                        </p:par>
                        <p:par>
                          <p:cTn id="18" fill="hold">
                            <p:stCondLst>
                              <p:cond delay="4000"/>
                            </p:stCondLst>
                            <p:childTnLst>
                              <p:par>
                                <p:cTn id="19" presetClass="entr" nodeType="afterEffect" presetSubtype="4" presetID="22" grpId="4" fill="hold">
                                  <p:stCondLst>
                                    <p:cond delay="0"/>
                                  </p:stCondLst>
                                  <p:iterate type="el" backwards="0">
                                    <p:tmAbs val="0"/>
                                  </p:iterate>
                                  <p:childTnLst>
                                    <p:set>
                                      <p:cBhvr>
                                        <p:cTn id="20" fill="hold"/>
                                        <p:tgtEl>
                                          <p:spTgt spid="245"/>
                                        </p:tgtEl>
                                        <p:attrNameLst>
                                          <p:attrName>style.visibility</p:attrName>
                                        </p:attrNameLst>
                                      </p:cBhvr>
                                      <p:to>
                                        <p:strVal val="visible"/>
                                      </p:to>
                                    </p:set>
                                    <p:animEffect filter="wipe(down)" transition="in">
                                      <p:cBhvr>
                                        <p:cTn id="21" dur="499"/>
                                        <p:tgtEl>
                                          <p:spTgt spid="245"/>
                                        </p:tgtEl>
                                      </p:cBhvr>
                                    </p:animEffect>
                                  </p:childTnLst>
                                </p:cTn>
                              </p:par>
                            </p:childTnLst>
                          </p:cTn>
                        </p:par>
                        <p:par>
                          <p:cTn id="22" fill="hold">
                            <p:stCondLst>
                              <p:cond delay="4499"/>
                            </p:stCondLst>
                            <p:childTnLst>
                              <p:par>
                                <p:cTn id="23" presetClass="entr" nodeType="afterEffect" presetSubtype="1" presetID="22" grpId="5" fill="hold">
                                  <p:stCondLst>
                                    <p:cond delay="0"/>
                                  </p:stCondLst>
                                  <p:iterate type="el" backwards="0">
                                    <p:tmAbs val="0"/>
                                  </p:iterate>
                                  <p:childTnLst>
                                    <p:set>
                                      <p:cBhvr>
                                        <p:cTn id="24" fill="hold"/>
                                        <p:tgtEl>
                                          <p:spTgt spid="244"/>
                                        </p:tgtEl>
                                        <p:attrNameLst>
                                          <p:attrName>style.visibility</p:attrName>
                                        </p:attrNameLst>
                                      </p:cBhvr>
                                      <p:to>
                                        <p:strVal val="visible"/>
                                      </p:to>
                                    </p:set>
                                    <p:animEffect filter="wipe(up)" transition="in">
                                      <p:cBhvr>
                                        <p:cTn id="25" dur="1000"/>
                                        <p:tgtEl>
                                          <p:spTgt spid="244"/>
                                        </p:tgtEl>
                                      </p:cBhvr>
                                    </p:animEffect>
                                  </p:childTnLst>
                                </p:cTn>
                              </p:par>
                            </p:childTnLst>
                          </p:cTn>
                        </p:par>
                        <p:par>
                          <p:cTn id="26" fill="hold">
                            <p:stCondLst>
                              <p:cond delay="5499"/>
                            </p:stCondLst>
                            <p:childTnLst>
                              <p:par>
                                <p:cTn id="27" presetClass="entr" nodeType="afterEffect" presetSubtype="1" presetID="22" grpId="6" fill="hold">
                                  <p:stCondLst>
                                    <p:cond delay="0"/>
                                  </p:stCondLst>
                                  <p:iterate type="el" backwards="0">
                                    <p:tmAbs val="0"/>
                                  </p:iterate>
                                  <p:childTnLst>
                                    <p:set>
                                      <p:cBhvr>
                                        <p:cTn id="28" fill="hold"/>
                                        <p:tgtEl>
                                          <p:spTgt spid="237"/>
                                        </p:tgtEl>
                                        <p:attrNameLst>
                                          <p:attrName>style.visibility</p:attrName>
                                        </p:attrNameLst>
                                      </p:cBhvr>
                                      <p:to>
                                        <p:strVal val="visible"/>
                                      </p:to>
                                    </p:set>
                                    <p:animEffect filter="wipe(up)" transition="in">
                                      <p:cBhvr>
                                        <p:cTn id="29" dur="499"/>
                                        <p:tgtEl>
                                          <p:spTgt spid="237"/>
                                        </p:tgtEl>
                                      </p:cBhvr>
                                    </p:animEffect>
                                  </p:childTnLst>
                                </p:cTn>
                              </p:par>
                            </p:childTnLst>
                          </p:cTn>
                        </p:par>
                        <p:par>
                          <p:cTn id="30" fill="hold">
                            <p:stCondLst>
                              <p:cond delay="5998"/>
                            </p:stCondLst>
                            <p:childTnLst>
                              <p:par>
                                <p:cTn id="31" presetClass="entr" nodeType="afterEffect" presetSubtype="4" presetID="22" grpId="7" fill="hold">
                                  <p:stCondLst>
                                    <p:cond delay="0"/>
                                  </p:stCondLst>
                                  <p:iterate type="el" backwards="0">
                                    <p:tmAbs val="0"/>
                                  </p:iterate>
                                  <p:childTnLst>
                                    <p:set>
                                      <p:cBhvr>
                                        <p:cTn id="32" fill="hold"/>
                                        <p:tgtEl>
                                          <p:spTgt spid="236"/>
                                        </p:tgtEl>
                                        <p:attrNameLst>
                                          <p:attrName>style.visibility</p:attrName>
                                        </p:attrNameLst>
                                      </p:cBhvr>
                                      <p:to>
                                        <p:strVal val="visible"/>
                                      </p:to>
                                    </p:set>
                                    <p:animEffect filter="wipe(down)" transition="in">
                                      <p:cBhvr>
                                        <p:cTn id="33" dur="1000"/>
                                        <p:tgtEl>
                                          <p:spTgt spid="236"/>
                                        </p:tgtEl>
                                      </p:cBhvr>
                                    </p:animEffect>
                                  </p:childTnLst>
                                </p:cTn>
                              </p:par>
                            </p:childTnLst>
                          </p:cTn>
                        </p:par>
                        <p:par>
                          <p:cTn id="34" fill="hold">
                            <p:stCondLst>
                              <p:cond delay="6998"/>
                            </p:stCondLst>
                            <p:childTnLst>
                              <p:par>
                                <p:cTn id="35" presetClass="entr" nodeType="afterEffect" presetSubtype="4" presetID="22" grpId="8" fill="hold">
                                  <p:stCondLst>
                                    <p:cond delay="0"/>
                                  </p:stCondLst>
                                  <p:iterate type="el" backwards="0">
                                    <p:tmAbs val="0"/>
                                  </p:iterate>
                                  <p:childTnLst>
                                    <p:set>
                                      <p:cBhvr>
                                        <p:cTn id="36" fill="hold"/>
                                        <p:tgtEl>
                                          <p:spTgt spid="253"/>
                                        </p:tgtEl>
                                        <p:attrNameLst>
                                          <p:attrName>style.visibility</p:attrName>
                                        </p:attrNameLst>
                                      </p:cBhvr>
                                      <p:to>
                                        <p:strVal val="visible"/>
                                      </p:to>
                                    </p:set>
                                    <p:animEffect filter="wipe(down)" transition="in">
                                      <p:cBhvr>
                                        <p:cTn id="37" dur="499"/>
                                        <p:tgtEl>
                                          <p:spTgt spid="253"/>
                                        </p:tgtEl>
                                      </p:cBhvr>
                                    </p:animEffect>
                                  </p:childTnLst>
                                </p:cTn>
                              </p:par>
                            </p:childTnLst>
                          </p:cTn>
                        </p:par>
                        <p:par>
                          <p:cTn id="38" fill="hold">
                            <p:stCondLst>
                              <p:cond delay="7497"/>
                            </p:stCondLst>
                            <p:childTnLst>
                              <p:par>
                                <p:cTn id="39" presetClass="entr" nodeType="afterEffect" presetSubtype="1" presetID="22" grpId="9" fill="hold">
                                  <p:stCondLst>
                                    <p:cond delay="0"/>
                                  </p:stCondLst>
                                  <p:iterate type="el" backwards="0">
                                    <p:tmAbs val="0"/>
                                  </p:iterate>
                                  <p:childTnLst>
                                    <p:set>
                                      <p:cBhvr>
                                        <p:cTn id="40" fill="hold"/>
                                        <p:tgtEl>
                                          <p:spTgt spid="252"/>
                                        </p:tgtEl>
                                        <p:attrNameLst>
                                          <p:attrName>style.visibility</p:attrName>
                                        </p:attrNameLst>
                                      </p:cBhvr>
                                      <p:to>
                                        <p:strVal val="visible"/>
                                      </p:to>
                                    </p:set>
                                    <p:animEffect filter="wipe(up)" transition="in">
                                      <p:cBhvr>
                                        <p:cTn id="41" dur="1000"/>
                                        <p:tgtEl>
                                          <p:spTgt spid="252"/>
                                        </p:tgtEl>
                                      </p:cBhvr>
                                    </p:animEffect>
                                  </p:childTnLst>
                                </p:cTn>
                              </p:par>
                            </p:childTnLst>
                          </p:cTn>
                        </p:par>
                        <p:par>
                          <p:cTn id="42" fill="hold">
                            <p:stCondLst>
                              <p:cond delay="8497"/>
                            </p:stCondLst>
                            <p:childTnLst>
                              <p:par>
                                <p:cTn id="43" presetClass="entr" nodeType="afterEffect" presetSubtype="1" presetID="22" grpId="10" fill="hold">
                                  <p:stCondLst>
                                    <p:cond delay="0"/>
                                  </p:stCondLst>
                                  <p:iterate type="el" backwards="0">
                                    <p:tmAbs val="0"/>
                                  </p:iterate>
                                  <p:childTnLst>
                                    <p:set>
                                      <p:cBhvr>
                                        <p:cTn id="44" fill="hold"/>
                                        <p:tgtEl>
                                          <p:spTgt spid="229"/>
                                        </p:tgtEl>
                                        <p:attrNameLst>
                                          <p:attrName>style.visibility</p:attrName>
                                        </p:attrNameLst>
                                      </p:cBhvr>
                                      <p:to>
                                        <p:strVal val="visible"/>
                                      </p:to>
                                    </p:set>
                                    <p:animEffect filter="wipe(up)" transition="in">
                                      <p:cBhvr>
                                        <p:cTn id="45" dur="500"/>
                                        <p:tgtEl>
                                          <p:spTgt spid="229"/>
                                        </p:tgtEl>
                                      </p:cBhvr>
                                    </p:animEffect>
                                  </p:childTnLst>
                                </p:cTn>
                              </p:par>
                            </p:childTnLst>
                          </p:cTn>
                        </p:par>
                        <p:par>
                          <p:cTn id="46" fill="hold">
                            <p:stCondLst>
                              <p:cond delay="8997"/>
                            </p:stCondLst>
                            <p:childTnLst>
                              <p:par>
                                <p:cTn id="47" presetClass="entr" nodeType="afterEffect" presetSubtype="4" presetID="22" grpId="11" fill="hold">
                                  <p:stCondLst>
                                    <p:cond delay="0"/>
                                  </p:stCondLst>
                                  <p:iterate type="el" backwards="0">
                                    <p:tmAbs val="0"/>
                                  </p:iterate>
                                  <p:childTnLst>
                                    <p:set>
                                      <p:cBhvr>
                                        <p:cTn id="48" fill="hold"/>
                                        <p:tgtEl>
                                          <p:spTgt spid="228"/>
                                        </p:tgtEl>
                                        <p:attrNameLst>
                                          <p:attrName>style.visibility</p:attrName>
                                        </p:attrNameLst>
                                      </p:cBhvr>
                                      <p:to>
                                        <p:strVal val="visible"/>
                                      </p:to>
                                    </p:set>
                                    <p:animEffect filter="wipe(down)" transition="in">
                                      <p:cBhvr>
                                        <p:cTn id="49"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1"/>
      <p:bldP build="whole" bldLvl="1" animBg="1" rev="0" advAuto="0" spid="237" grpId="6"/>
      <p:bldP build="whole" bldLvl="1" animBg="1" rev="0" advAuto="0" spid="221" grpId="3"/>
      <p:bldP build="whole" bldLvl="1" animBg="1" rev="0" advAuto="0" spid="216" grpId="2"/>
      <p:bldP build="whole" bldLvl="1" animBg="1" rev="0" advAuto="0" spid="244" grpId="5"/>
      <p:bldP build="whole" bldLvl="1" animBg="1" rev="0" advAuto="0" spid="252" grpId="9"/>
      <p:bldP build="whole" bldLvl="1" animBg="1" rev="0" advAuto="0" spid="228" grpId="11"/>
      <p:bldP build="whole" bldLvl="1" animBg="1" rev="0" advAuto="0" spid="245" grpId="4"/>
      <p:bldP build="whole" bldLvl="1" animBg="1" rev="0" advAuto="0" spid="236" grpId="7"/>
      <p:bldP build="whole" bldLvl="1" animBg="1" rev="0" advAuto="0" spid="253" grpId="8"/>
      <p:bldP build="whole" bldLvl="1" animBg="1" rev="0" advAuto="0" spid="229" grpId="10"/>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5" name=""/>
          <p:cNvPicPr>
            <a:picLocks noChangeAspect="0"/>
          </p:cNvPicPr>
          <p:nvPr/>
        </p:nvPicPr>
        <p:blipFill>
          <a:blip r:embed="rId2">
            <a:extLst/>
          </a:blip>
          <a:stretch>
            <a:fillRect/>
          </a:stretch>
        </p:blipFill>
        <p:spPr>
          <a:xfrm>
            <a:off x="36259" y="1367671"/>
            <a:ext cx="8943008" cy="118263"/>
          </a:xfrm>
          <a:prstGeom prst="rect">
            <a:avLst/>
          </a:prstGeom>
          <a:effectLst>
            <a:outerShdw sx="100000" sy="100000" kx="0" ky="0" algn="b" rotWithShape="0" blurRad="38100" dist="25400" dir="5400000">
              <a:srgbClr val="FFFFFF">
                <a:alpha val="50000"/>
              </a:srgbClr>
            </a:outerShdw>
          </a:effectLst>
        </p:spPr>
      </p:pic>
      <p:pic>
        <p:nvPicPr>
          <p:cNvPr id="256" name=""/>
          <p:cNvPicPr>
            <a:picLocks noChangeAspect="0"/>
          </p:cNvPicPr>
          <p:nvPr/>
        </p:nvPicPr>
        <p:blipFill>
          <a:blip r:embed="rId3">
            <a:extLst/>
          </a:blip>
          <a:stretch>
            <a:fillRect/>
          </a:stretch>
        </p:blipFill>
        <p:spPr>
          <a:xfrm rot="10800000">
            <a:off x="15249308" y="1367671"/>
            <a:ext cx="9195933" cy="118263"/>
          </a:xfrm>
          <a:prstGeom prst="rect">
            <a:avLst/>
          </a:prstGeom>
          <a:effectLst>
            <a:outerShdw sx="100000" sy="100000" kx="0" ky="0" algn="b" rotWithShape="0" blurRad="38100" dist="25400" dir="5400000">
              <a:srgbClr val="FFFFFF">
                <a:alpha val="50000"/>
              </a:srgbClr>
            </a:outerShdw>
          </a:effectLst>
        </p:spPr>
      </p:pic>
      <p:sp>
        <p:nvSpPr>
          <p:cNvPr id="257" name="Shape 257"/>
          <p:cNvSpPr/>
          <p:nvPr/>
        </p:nvSpPr>
        <p:spPr>
          <a:xfrm>
            <a:off x="9648005" y="804984"/>
            <a:ext cx="4833368"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Experience </a:t>
            </a:r>
          </a:p>
        </p:txBody>
      </p:sp>
      <p:grpSp>
        <p:nvGrpSpPr>
          <p:cNvPr id="282" name="Group 282"/>
          <p:cNvGrpSpPr/>
          <p:nvPr/>
        </p:nvGrpSpPr>
        <p:grpSpPr>
          <a:xfrm>
            <a:off x="11625299" y="2249488"/>
            <a:ext cx="1421433" cy="10278698"/>
            <a:chOff x="0" y="0"/>
            <a:chExt cx="1421432" cy="10278697"/>
          </a:xfrm>
        </p:grpSpPr>
        <p:sp>
          <p:nvSpPr>
            <p:cNvPr id="258" name="Shape 258"/>
            <p:cNvSpPr/>
            <p:nvPr/>
          </p:nvSpPr>
          <p:spPr>
            <a:xfrm flipH="1">
              <a:off x="710715" y="576063"/>
              <a:ext cx="1" cy="757537"/>
            </a:xfrm>
            <a:prstGeom prst="line">
              <a:avLst/>
            </a:prstGeom>
            <a:noFill/>
            <a:ln w="50800" cap="flat">
              <a:solidFill>
                <a:srgbClr val="FFFFFF">
                  <a:alpha val="50195"/>
                </a:srgbClr>
              </a:solidFill>
              <a:prstDash val="solid"/>
              <a:round/>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59" name="Shape 259"/>
            <p:cNvSpPr/>
            <p:nvPr/>
          </p:nvSpPr>
          <p:spPr>
            <a:xfrm>
              <a:off x="494692" y="0"/>
              <a:ext cx="432049" cy="432048"/>
            </a:xfrm>
            <a:prstGeom prst="ellipse">
              <a:avLst/>
            </a:prstGeom>
            <a:noFill/>
            <a:ln w="50800" cap="flat">
              <a:solidFill>
                <a:srgbClr val="FFFFFF"/>
              </a:solidFill>
              <a:prstDash val="solid"/>
              <a:round/>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sp>
          <p:nvSpPr>
            <p:cNvPr id="260" name="Shape 260"/>
            <p:cNvSpPr/>
            <p:nvPr/>
          </p:nvSpPr>
          <p:spPr>
            <a:xfrm>
              <a:off x="513138" y="9883541"/>
              <a:ext cx="395157" cy="395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noFill/>
            <a:ln w="50800" cap="flat">
              <a:solidFill>
                <a:srgbClr val="FFFFFF"/>
              </a:solidFill>
              <a:prstDash val="solid"/>
              <a:round/>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sp>
          <p:nvSpPr>
            <p:cNvPr id="261" name="Shape 261"/>
            <p:cNvSpPr/>
            <p:nvPr/>
          </p:nvSpPr>
          <p:spPr>
            <a:xfrm>
              <a:off x="134652" y="7090319"/>
              <a:ext cx="1152129" cy="1152129"/>
            </a:xfrm>
            <a:prstGeom prst="ellipse">
              <a:avLst/>
            </a:prstGeom>
            <a:noFill/>
            <a:ln w="50800" cap="flat">
              <a:solidFill>
                <a:srgbClr val="FFFFFF"/>
              </a:solidFill>
              <a:prstDash val="solid"/>
              <a:round/>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grpSp>
          <p:nvGrpSpPr>
            <p:cNvPr id="269" name="Group 269"/>
            <p:cNvGrpSpPr/>
            <p:nvPr/>
          </p:nvGrpSpPr>
          <p:grpSpPr>
            <a:xfrm>
              <a:off x="384013" y="7256710"/>
              <a:ext cx="653405" cy="819347"/>
              <a:chOff x="0" y="0"/>
              <a:chExt cx="653403" cy="819346"/>
            </a:xfrm>
          </p:grpSpPr>
          <p:sp>
            <p:nvSpPr>
              <p:cNvPr id="262" name="Shape 262"/>
              <p:cNvSpPr/>
              <p:nvPr/>
            </p:nvSpPr>
            <p:spPr>
              <a:xfrm>
                <a:off x="224715" y="557730"/>
                <a:ext cx="307689"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4" y="0"/>
                    </a:moveTo>
                    <a:cubicBezTo>
                      <a:pt x="584" y="0"/>
                      <a:pt x="584" y="0"/>
                      <a:pt x="584" y="0"/>
                    </a:cubicBezTo>
                    <a:cubicBezTo>
                      <a:pt x="292" y="0"/>
                      <a:pt x="0" y="7200"/>
                      <a:pt x="0" y="10800"/>
                    </a:cubicBezTo>
                    <a:cubicBezTo>
                      <a:pt x="0" y="18000"/>
                      <a:pt x="292" y="21600"/>
                      <a:pt x="584" y="21600"/>
                    </a:cubicBezTo>
                    <a:cubicBezTo>
                      <a:pt x="20724" y="21600"/>
                      <a:pt x="20724" y="21600"/>
                      <a:pt x="20724" y="21600"/>
                    </a:cubicBezTo>
                    <a:cubicBezTo>
                      <a:pt x="21016" y="21600"/>
                      <a:pt x="21600" y="18000"/>
                      <a:pt x="21600" y="10800"/>
                    </a:cubicBezTo>
                    <a:cubicBezTo>
                      <a:pt x="21600" y="7200"/>
                      <a:pt x="21016" y="0"/>
                      <a:pt x="20724" y="0"/>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63" name="Shape 263"/>
              <p:cNvSpPr/>
              <p:nvPr/>
            </p:nvSpPr>
            <p:spPr>
              <a:xfrm>
                <a:off x="224715" y="422901"/>
                <a:ext cx="307689"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4" y="0"/>
                    </a:moveTo>
                    <a:cubicBezTo>
                      <a:pt x="584" y="0"/>
                      <a:pt x="584" y="0"/>
                      <a:pt x="584" y="0"/>
                    </a:cubicBezTo>
                    <a:cubicBezTo>
                      <a:pt x="292" y="0"/>
                      <a:pt x="0" y="4320"/>
                      <a:pt x="0" y="8640"/>
                    </a:cubicBezTo>
                    <a:cubicBezTo>
                      <a:pt x="0" y="17280"/>
                      <a:pt x="292" y="21600"/>
                      <a:pt x="584" y="21600"/>
                    </a:cubicBezTo>
                    <a:cubicBezTo>
                      <a:pt x="20724" y="21600"/>
                      <a:pt x="20724" y="21600"/>
                      <a:pt x="20724" y="21600"/>
                    </a:cubicBezTo>
                    <a:cubicBezTo>
                      <a:pt x="21016" y="21600"/>
                      <a:pt x="21600" y="17280"/>
                      <a:pt x="21600" y="8640"/>
                    </a:cubicBezTo>
                    <a:cubicBezTo>
                      <a:pt x="21600" y="4320"/>
                      <a:pt x="21016" y="0"/>
                      <a:pt x="20724" y="0"/>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64" name="Shape 264"/>
              <p:cNvSpPr/>
              <p:nvPr/>
            </p:nvSpPr>
            <p:spPr>
              <a:xfrm>
                <a:off x="224715" y="286344"/>
                <a:ext cx="307689"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4" y="0"/>
                    </a:moveTo>
                    <a:cubicBezTo>
                      <a:pt x="584" y="0"/>
                      <a:pt x="584" y="0"/>
                      <a:pt x="584" y="0"/>
                    </a:cubicBezTo>
                    <a:cubicBezTo>
                      <a:pt x="292" y="0"/>
                      <a:pt x="0" y="4320"/>
                      <a:pt x="0" y="12960"/>
                    </a:cubicBezTo>
                    <a:cubicBezTo>
                      <a:pt x="0" y="17280"/>
                      <a:pt x="292" y="21600"/>
                      <a:pt x="584" y="21600"/>
                    </a:cubicBezTo>
                    <a:cubicBezTo>
                      <a:pt x="20724" y="21600"/>
                      <a:pt x="20724" y="21600"/>
                      <a:pt x="20724" y="21600"/>
                    </a:cubicBezTo>
                    <a:cubicBezTo>
                      <a:pt x="21016" y="21600"/>
                      <a:pt x="21600" y="17280"/>
                      <a:pt x="21600" y="12960"/>
                    </a:cubicBezTo>
                    <a:cubicBezTo>
                      <a:pt x="21600" y="4320"/>
                      <a:pt x="21016" y="0"/>
                      <a:pt x="20724" y="0"/>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65" name="Shape 265"/>
              <p:cNvSpPr/>
              <p:nvPr/>
            </p:nvSpPr>
            <p:spPr>
              <a:xfrm>
                <a:off x="112357" y="264472"/>
                <a:ext cx="70873" cy="70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9" y="0"/>
                    </a:moveTo>
                    <a:cubicBezTo>
                      <a:pt x="3812" y="0"/>
                      <a:pt x="3812" y="0"/>
                      <a:pt x="3812" y="0"/>
                    </a:cubicBezTo>
                    <a:cubicBezTo>
                      <a:pt x="2541" y="0"/>
                      <a:pt x="0" y="1271"/>
                      <a:pt x="0" y="3812"/>
                    </a:cubicBezTo>
                    <a:cubicBezTo>
                      <a:pt x="0" y="17788"/>
                      <a:pt x="0" y="17788"/>
                      <a:pt x="0" y="17788"/>
                    </a:cubicBezTo>
                    <a:cubicBezTo>
                      <a:pt x="0" y="20329"/>
                      <a:pt x="2541" y="21600"/>
                      <a:pt x="3812" y="21600"/>
                    </a:cubicBezTo>
                    <a:cubicBezTo>
                      <a:pt x="19059" y="21600"/>
                      <a:pt x="19059" y="21600"/>
                      <a:pt x="19059" y="21600"/>
                    </a:cubicBezTo>
                    <a:cubicBezTo>
                      <a:pt x="20329" y="21600"/>
                      <a:pt x="21600" y="20329"/>
                      <a:pt x="21600" y="17788"/>
                    </a:cubicBezTo>
                    <a:cubicBezTo>
                      <a:pt x="21600" y="3812"/>
                      <a:pt x="21600" y="3812"/>
                      <a:pt x="21600" y="3812"/>
                    </a:cubicBezTo>
                    <a:cubicBezTo>
                      <a:pt x="21600" y="1271"/>
                      <a:pt x="20329" y="0"/>
                      <a:pt x="19059" y="0"/>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66" name="Shape 266"/>
              <p:cNvSpPr/>
              <p:nvPr/>
            </p:nvSpPr>
            <p:spPr>
              <a:xfrm>
                <a:off x="112357" y="401030"/>
                <a:ext cx="70873" cy="70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9" y="0"/>
                    </a:moveTo>
                    <a:cubicBezTo>
                      <a:pt x="3812" y="0"/>
                      <a:pt x="3812" y="0"/>
                      <a:pt x="3812" y="0"/>
                    </a:cubicBezTo>
                    <a:cubicBezTo>
                      <a:pt x="2541" y="0"/>
                      <a:pt x="0" y="1271"/>
                      <a:pt x="0" y="2541"/>
                    </a:cubicBezTo>
                    <a:cubicBezTo>
                      <a:pt x="0" y="17788"/>
                      <a:pt x="0" y="17788"/>
                      <a:pt x="0" y="17788"/>
                    </a:cubicBezTo>
                    <a:cubicBezTo>
                      <a:pt x="0" y="20329"/>
                      <a:pt x="2541" y="21600"/>
                      <a:pt x="3812" y="21600"/>
                    </a:cubicBezTo>
                    <a:cubicBezTo>
                      <a:pt x="19059" y="21600"/>
                      <a:pt x="19059" y="21600"/>
                      <a:pt x="19059" y="21600"/>
                    </a:cubicBezTo>
                    <a:cubicBezTo>
                      <a:pt x="20329" y="21600"/>
                      <a:pt x="21600" y="20329"/>
                      <a:pt x="21600" y="17788"/>
                    </a:cubicBezTo>
                    <a:cubicBezTo>
                      <a:pt x="21600" y="2541"/>
                      <a:pt x="21600" y="2541"/>
                      <a:pt x="21600" y="2541"/>
                    </a:cubicBezTo>
                    <a:cubicBezTo>
                      <a:pt x="21600" y="1271"/>
                      <a:pt x="20329" y="0"/>
                      <a:pt x="19059" y="0"/>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67" name="Shape 267"/>
              <p:cNvSpPr/>
              <p:nvPr/>
            </p:nvSpPr>
            <p:spPr>
              <a:xfrm>
                <a:off x="112357" y="537587"/>
                <a:ext cx="70873" cy="70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9" y="0"/>
                    </a:moveTo>
                    <a:cubicBezTo>
                      <a:pt x="3812" y="0"/>
                      <a:pt x="3812" y="0"/>
                      <a:pt x="3812" y="0"/>
                    </a:cubicBezTo>
                    <a:cubicBezTo>
                      <a:pt x="2541" y="0"/>
                      <a:pt x="0" y="1271"/>
                      <a:pt x="0" y="2541"/>
                    </a:cubicBezTo>
                    <a:cubicBezTo>
                      <a:pt x="0" y="17788"/>
                      <a:pt x="0" y="17788"/>
                      <a:pt x="0" y="17788"/>
                    </a:cubicBezTo>
                    <a:cubicBezTo>
                      <a:pt x="0" y="19059"/>
                      <a:pt x="2541" y="21600"/>
                      <a:pt x="3812" y="21600"/>
                    </a:cubicBezTo>
                    <a:cubicBezTo>
                      <a:pt x="19059" y="21600"/>
                      <a:pt x="19059" y="21600"/>
                      <a:pt x="19059" y="21600"/>
                    </a:cubicBezTo>
                    <a:cubicBezTo>
                      <a:pt x="20329" y="21600"/>
                      <a:pt x="21600" y="19059"/>
                      <a:pt x="21600" y="17788"/>
                    </a:cubicBezTo>
                    <a:cubicBezTo>
                      <a:pt x="21600" y="2541"/>
                      <a:pt x="21600" y="2541"/>
                      <a:pt x="21600" y="2541"/>
                    </a:cubicBezTo>
                    <a:cubicBezTo>
                      <a:pt x="21600" y="1271"/>
                      <a:pt x="20329" y="0"/>
                      <a:pt x="19059" y="0"/>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68" name="Shape 268"/>
              <p:cNvSpPr/>
              <p:nvPr/>
            </p:nvSpPr>
            <p:spPr>
              <a:xfrm>
                <a:off x="0" y="-1"/>
                <a:ext cx="653404" cy="819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25" y="3273"/>
                    </a:moveTo>
                    <a:cubicBezTo>
                      <a:pt x="17335" y="218"/>
                      <a:pt x="17335" y="218"/>
                      <a:pt x="17335" y="218"/>
                    </a:cubicBezTo>
                    <a:cubicBezTo>
                      <a:pt x="17197" y="0"/>
                      <a:pt x="16922" y="0"/>
                      <a:pt x="16647" y="0"/>
                    </a:cubicBezTo>
                    <a:cubicBezTo>
                      <a:pt x="963" y="0"/>
                      <a:pt x="963" y="0"/>
                      <a:pt x="963" y="0"/>
                    </a:cubicBezTo>
                    <a:cubicBezTo>
                      <a:pt x="413" y="0"/>
                      <a:pt x="0" y="327"/>
                      <a:pt x="0" y="655"/>
                    </a:cubicBezTo>
                    <a:cubicBezTo>
                      <a:pt x="0" y="20836"/>
                      <a:pt x="0" y="20836"/>
                      <a:pt x="0" y="20836"/>
                    </a:cubicBezTo>
                    <a:cubicBezTo>
                      <a:pt x="0" y="21273"/>
                      <a:pt x="413" y="21600"/>
                      <a:pt x="963" y="21600"/>
                    </a:cubicBezTo>
                    <a:cubicBezTo>
                      <a:pt x="20637" y="21600"/>
                      <a:pt x="20637" y="21600"/>
                      <a:pt x="20637" y="21600"/>
                    </a:cubicBezTo>
                    <a:cubicBezTo>
                      <a:pt x="21187" y="21600"/>
                      <a:pt x="21600" y="21273"/>
                      <a:pt x="21600" y="20836"/>
                    </a:cubicBezTo>
                    <a:cubicBezTo>
                      <a:pt x="21600" y="3818"/>
                      <a:pt x="21600" y="3818"/>
                      <a:pt x="21600" y="3818"/>
                    </a:cubicBezTo>
                    <a:cubicBezTo>
                      <a:pt x="21600" y="3600"/>
                      <a:pt x="21462" y="3382"/>
                      <a:pt x="21325" y="3273"/>
                    </a:cubicBezTo>
                    <a:close/>
                    <a:moveTo>
                      <a:pt x="1926" y="20073"/>
                    </a:moveTo>
                    <a:cubicBezTo>
                      <a:pt x="1926" y="1418"/>
                      <a:pt x="1926" y="1418"/>
                      <a:pt x="1926" y="1418"/>
                    </a:cubicBezTo>
                    <a:cubicBezTo>
                      <a:pt x="16097" y="1418"/>
                      <a:pt x="16097" y="1418"/>
                      <a:pt x="16097" y="1418"/>
                    </a:cubicBezTo>
                    <a:cubicBezTo>
                      <a:pt x="16097" y="4036"/>
                      <a:pt x="16097" y="4036"/>
                      <a:pt x="16097" y="4036"/>
                    </a:cubicBezTo>
                    <a:cubicBezTo>
                      <a:pt x="16097" y="4255"/>
                      <a:pt x="16372" y="4473"/>
                      <a:pt x="16647" y="4473"/>
                    </a:cubicBezTo>
                    <a:cubicBezTo>
                      <a:pt x="19811" y="4473"/>
                      <a:pt x="19811" y="4473"/>
                      <a:pt x="19811" y="4473"/>
                    </a:cubicBezTo>
                    <a:cubicBezTo>
                      <a:pt x="19811" y="20073"/>
                      <a:pt x="19811" y="20073"/>
                      <a:pt x="19811" y="20073"/>
                    </a:cubicBezTo>
                    <a:lnTo>
                      <a:pt x="1926" y="20073"/>
                    </a:ln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grpSp>
        <p:grpSp>
          <p:nvGrpSpPr>
            <p:cNvPr id="273" name="Group 273"/>
            <p:cNvGrpSpPr/>
            <p:nvPr/>
          </p:nvGrpSpPr>
          <p:grpSpPr>
            <a:xfrm>
              <a:off x="134652" y="1333599"/>
              <a:ext cx="1152129" cy="2842865"/>
              <a:chOff x="0" y="0"/>
              <a:chExt cx="1152128" cy="2842864"/>
            </a:xfrm>
          </p:grpSpPr>
          <p:sp>
            <p:nvSpPr>
              <p:cNvPr id="270" name="Shape 270"/>
              <p:cNvSpPr/>
              <p:nvPr/>
            </p:nvSpPr>
            <p:spPr>
              <a:xfrm>
                <a:off x="-1" y="-1"/>
                <a:ext cx="1152130" cy="1152130"/>
              </a:xfrm>
              <a:prstGeom prst="ellipse">
                <a:avLst/>
              </a:prstGeom>
              <a:noFill/>
              <a:ln w="50800" cap="flat">
                <a:solidFill>
                  <a:srgbClr val="FFFFFF"/>
                </a:solidFill>
                <a:prstDash val="solid"/>
                <a:round/>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sp>
            <p:nvSpPr>
              <p:cNvPr id="271" name="Shape 271"/>
              <p:cNvSpPr/>
              <p:nvPr/>
            </p:nvSpPr>
            <p:spPr>
              <a:xfrm>
                <a:off x="111812" y="109844"/>
                <a:ext cx="928507" cy="932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5" y="0"/>
                    </a:moveTo>
                    <a:cubicBezTo>
                      <a:pt x="4824" y="0"/>
                      <a:pt x="0" y="4909"/>
                      <a:pt x="0" y="10800"/>
                    </a:cubicBezTo>
                    <a:cubicBezTo>
                      <a:pt x="0" y="16691"/>
                      <a:pt x="4824" y="21600"/>
                      <a:pt x="10855" y="21600"/>
                    </a:cubicBezTo>
                    <a:cubicBezTo>
                      <a:pt x="16776" y="21600"/>
                      <a:pt x="21600" y="16691"/>
                      <a:pt x="21600" y="10800"/>
                    </a:cubicBezTo>
                    <a:cubicBezTo>
                      <a:pt x="21600" y="4909"/>
                      <a:pt x="16776" y="0"/>
                      <a:pt x="10855" y="0"/>
                    </a:cubicBezTo>
                    <a:close/>
                    <a:moveTo>
                      <a:pt x="10855" y="20073"/>
                    </a:moveTo>
                    <a:cubicBezTo>
                      <a:pt x="8114" y="20073"/>
                      <a:pt x="5592" y="18873"/>
                      <a:pt x="3947" y="17018"/>
                    </a:cubicBezTo>
                    <a:cubicBezTo>
                      <a:pt x="4057" y="16800"/>
                      <a:pt x="4495" y="15491"/>
                      <a:pt x="4824" y="14836"/>
                    </a:cubicBezTo>
                    <a:cubicBezTo>
                      <a:pt x="5153" y="14182"/>
                      <a:pt x="5263" y="14073"/>
                      <a:pt x="5921" y="13418"/>
                    </a:cubicBezTo>
                    <a:cubicBezTo>
                      <a:pt x="6688" y="12764"/>
                      <a:pt x="4495" y="12545"/>
                      <a:pt x="3947" y="12000"/>
                    </a:cubicBezTo>
                    <a:cubicBezTo>
                      <a:pt x="3399" y="11455"/>
                      <a:pt x="3180" y="11455"/>
                      <a:pt x="2631" y="11018"/>
                    </a:cubicBezTo>
                    <a:cubicBezTo>
                      <a:pt x="2193" y="10691"/>
                      <a:pt x="1864" y="12218"/>
                      <a:pt x="1754" y="12982"/>
                    </a:cubicBezTo>
                    <a:cubicBezTo>
                      <a:pt x="1645" y="12327"/>
                      <a:pt x="1535" y="11564"/>
                      <a:pt x="1535" y="10800"/>
                    </a:cubicBezTo>
                    <a:cubicBezTo>
                      <a:pt x="1535" y="8836"/>
                      <a:pt x="2193" y="6982"/>
                      <a:pt x="3180" y="5564"/>
                    </a:cubicBezTo>
                    <a:cubicBezTo>
                      <a:pt x="2851" y="6436"/>
                      <a:pt x="2631" y="7745"/>
                      <a:pt x="3728" y="7309"/>
                    </a:cubicBezTo>
                    <a:cubicBezTo>
                      <a:pt x="5044" y="6873"/>
                      <a:pt x="5153" y="6436"/>
                      <a:pt x="5153" y="6436"/>
                    </a:cubicBezTo>
                    <a:cubicBezTo>
                      <a:pt x="5921" y="5127"/>
                      <a:pt x="5921" y="5127"/>
                      <a:pt x="5921" y="5127"/>
                    </a:cubicBezTo>
                    <a:cubicBezTo>
                      <a:pt x="5921" y="5127"/>
                      <a:pt x="6030" y="6873"/>
                      <a:pt x="6140" y="7200"/>
                    </a:cubicBezTo>
                    <a:cubicBezTo>
                      <a:pt x="6359" y="7418"/>
                      <a:pt x="6908" y="8182"/>
                      <a:pt x="7127" y="7091"/>
                    </a:cubicBezTo>
                    <a:cubicBezTo>
                      <a:pt x="7565" y="5236"/>
                      <a:pt x="7565" y="4691"/>
                      <a:pt x="8333" y="4691"/>
                    </a:cubicBezTo>
                    <a:cubicBezTo>
                      <a:pt x="8991" y="4691"/>
                      <a:pt x="10416" y="4145"/>
                      <a:pt x="10636" y="5891"/>
                    </a:cubicBezTo>
                    <a:cubicBezTo>
                      <a:pt x="10745" y="7527"/>
                      <a:pt x="10416" y="6545"/>
                      <a:pt x="9539" y="6982"/>
                    </a:cubicBezTo>
                    <a:cubicBezTo>
                      <a:pt x="8662" y="7418"/>
                      <a:pt x="8333" y="8945"/>
                      <a:pt x="9210" y="9164"/>
                    </a:cubicBezTo>
                    <a:cubicBezTo>
                      <a:pt x="10087" y="9382"/>
                      <a:pt x="12061" y="10145"/>
                      <a:pt x="12061" y="10145"/>
                    </a:cubicBezTo>
                    <a:cubicBezTo>
                      <a:pt x="12938" y="11236"/>
                      <a:pt x="12938" y="11236"/>
                      <a:pt x="12938" y="11236"/>
                    </a:cubicBezTo>
                    <a:cubicBezTo>
                      <a:pt x="13267" y="12327"/>
                      <a:pt x="13267" y="12327"/>
                      <a:pt x="13267" y="12327"/>
                    </a:cubicBezTo>
                    <a:cubicBezTo>
                      <a:pt x="13267" y="12327"/>
                      <a:pt x="13486" y="13636"/>
                      <a:pt x="13486" y="13745"/>
                    </a:cubicBezTo>
                    <a:cubicBezTo>
                      <a:pt x="13486" y="13855"/>
                      <a:pt x="13486" y="14945"/>
                      <a:pt x="13486" y="14945"/>
                    </a:cubicBezTo>
                    <a:cubicBezTo>
                      <a:pt x="13486" y="14945"/>
                      <a:pt x="13486" y="17236"/>
                      <a:pt x="14363" y="16691"/>
                    </a:cubicBezTo>
                    <a:cubicBezTo>
                      <a:pt x="15241" y="16145"/>
                      <a:pt x="17543" y="12545"/>
                      <a:pt x="17105" y="11127"/>
                    </a:cubicBezTo>
                    <a:cubicBezTo>
                      <a:pt x="16556" y="9818"/>
                      <a:pt x="16556" y="9600"/>
                      <a:pt x="17434" y="9164"/>
                    </a:cubicBezTo>
                    <a:cubicBezTo>
                      <a:pt x="18311" y="8727"/>
                      <a:pt x="18969" y="8073"/>
                      <a:pt x="18969" y="7418"/>
                    </a:cubicBezTo>
                    <a:cubicBezTo>
                      <a:pt x="18859" y="6982"/>
                      <a:pt x="18969" y="6655"/>
                      <a:pt x="18969" y="6327"/>
                    </a:cubicBezTo>
                    <a:cubicBezTo>
                      <a:pt x="19736" y="7745"/>
                      <a:pt x="20065" y="9164"/>
                      <a:pt x="20065" y="10800"/>
                    </a:cubicBezTo>
                    <a:cubicBezTo>
                      <a:pt x="20065" y="15927"/>
                      <a:pt x="15898" y="20073"/>
                      <a:pt x="10855" y="20073"/>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72" name="Shape 272"/>
              <p:cNvSpPr/>
              <p:nvPr/>
            </p:nvSpPr>
            <p:spPr>
              <a:xfrm flipH="1">
                <a:off x="576064" y="1152128"/>
                <a:ext cx="1" cy="1690737"/>
              </a:xfrm>
              <a:prstGeom prst="line">
                <a:avLst/>
              </a:prstGeom>
              <a:noFill/>
              <a:ln w="50800" cap="flat">
                <a:solidFill>
                  <a:srgbClr val="FFFFFF">
                    <a:alpha val="50195"/>
                  </a:srgbClr>
                </a:solidFill>
                <a:prstDash val="solid"/>
                <a:round/>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grpSp>
        <p:grpSp>
          <p:nvGrpSpPr>
            <p:cNvPr id="280" name="Group 280"/>
            <p:cNvGrpSpPr/>
            <p:nvPr/>
          </p:nvGrpSpPr>
          <p:grpSpPr>
            <a:xfrm>
              <a:off x="0" y="4239963"/>
              <a:ext cx="1421433" cy="2842865"/>
              <a:chOff x="0" y="0"/>
              <a:chExt cx="1421432" cy="2842863"/>
            </a:xfrm>
          </p:grpSpPr>
          <p:sp>
            <p:nvSpPr>
              <p:cNvPr id="274" name="Shape 274"/>
              <p:cNvSpPr/>
              <p:nvPr/>
            </p:nvSpPr>
            <p:spPr>
              <a:xfrm>
                <a:off x="-1" y="-1"/>
                <a:ext cx="1421434" cy="1421434"/>
              </a:xfrm>
              <a:prstGeom prst="ellipse">
                <a:avLst/>
              </a:prstGeom>
              <a:noFill/>
              <a:ln w="50800" cap="flat">
                <a:solidFill>
                  <a:srgbClr val="FFFFFF"/>
                </a:solidFill>
                <a:prstDash val="solid"/>
                <a:round/>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grpSp>
            <p:nvGrpSpPr>
              <p:cNvPr id="278" name="Group 278"/>
              <p:cNvGrpSpPr/>
              <p:nvPr/>
            </p:nvGrpSpPr>
            <p:grpSpPr>
              <a:xfrm>
                <a:off x="245705" y="247891"/>
                <a:ext cx="930022" cy="818184"/>
                <a:chOff x="0" y="0"/>
                <a:chExt cx="930021" cy="818182"/>
              </a:xfrm>
            </p:grpSpPr>
            <p:sp>
              <p:nvSpPr>
                <p:cNvPr id="275" name="Shape 275"/>
                <p:cNvSpPr/>
                <p:nvPr/>
              </p:nvSpPr>
              <p:spPr>
                <a:xfrm>
                  <a:off x="192282" y="440512"/>
                  <a:ext cx="347288" cy="3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6" y="0"/>
                      </a:moveTo>
                      <a:cubicBezTo>
                        <a:pt x="584" y="0"/>
                        <a:pt x="584" y="0"/>
                        <a:pt x="584" y="0"/>
                      </a:cubicBezTo>
                      <a:cubicBezTo>
                        <a:pt x="292" y="0"/>
                        <a:pt x="0" y="7200"/>
                        <a:pt x="0" y="14400"/>
                      </a:cubicBezTo>
                      <a:cubicBezTo>
                        <a:pt x="0" y="21600"/>
                        <a:pt x="292" y="21600"/>
                        <a:pt x="584" y="21600"/>
                      </a:cubicBezTo>
                      <a:cubicBezTo>
                        <a:pt x="21016" y="21600"/>
                        <a:pt x="21016" y="21600"/>
                        <a:pt x="21016" y="21600"/>
                      </a:cubicBezTo>
                      <a:cubicBezTo>
                        <a:pt x="21308" y="21600"/>
                        <a:pt x="21600" y="21600"/>
                        <a:pt x="21600" y="14400"/>
                      </a:cubicBezTo>
                      <a:cubicBezTo>
                        <a:pt x="21600" y="7200"/>
                        <a:pt x="21308" y="0"/>
                        <a:pt x="21016" y="0"/>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76" name="Shape 276"/>
                <p:cNvSpPr/>
                <p:nvPr/>
              </p:nvSpPr>
              <p:spPr>
                <a:xfrm>
                  <a:off x="0" y="0"/>
                  <a:ext cx="930022" cy="818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55" y="3371"/>
                      </a:moveTo>
                      <a:cubicBezTo>
                        <a:pt x="14836" y="3371"/>
                        <a:pt x="14836" y="3371"/>
                        <a:pt x="14836" y="3371"/>
                      </a:cubicBezTo>
                      <a:cubicBezTo>
                        <a:pt x="14836" y="2747"/>
                        <a:pt x="14836" y="2247"/>
                        <a:pt x="14509" y="1748"/>
                      </a:cubicBezTo>
                      <a:cubicBezTo>
                        <a:pt x="13964" y="624"/>
                        <a:pt x="12655" y="0"/>
                        <a:pt x="10800" y="0"/>
                      </a:cubicBezTo>
                      <a:cubicBezTo>
                        <a:pt x="8836" y="0"/>
                        <a:pt x="7636" y="499"/>
                        <a:pt x="6982" y="1623"/>
                      </a:cubicBezTo>
                      <a:cubicBezTo>
                        <a:pt x="6764" y="2247"/>
                        <a:pt x="6655" y="2747"/>
                        <a:pt x="6655" y="3371"/>
                      </a:cubicBezTo>
                      <a:cubicBezTo>
                        <a:pt x="2836" y="3371"/>
                        <a:pt x="2836" y="3371"/>
                        <a:pt x="2836" y="3371"/>
                      </a:cubicBezTo>
                      <a:cubicBezTo>
                        <a:pt x="1309" y="3371"/>
                        <a:pt x="0" y="4745"/>
                        <a:pt x="0" y="6617"/>
                      </a:cubicBezTo>
                      <a:cubicBezTo>
                        <a:pt x="0" y="18354"/>
                        <a:pt x="0" y="18354"/>
                        <a:pt x="0" y="18354"/>
                      </a:cubicBezTo>
                      <a:cubicBezTo>
                        <a:pt x="0" y="20102"/>
                        <a:pt x="1309" y="21600"/>
                        <a:pt x="2836" y="21600"/>
                      </a:cubicBezTo>
                      <a:cubicBezTo>
                        <a:pt x="18655" y="21600"/>
                        <a:pt x="18655" y="21600"/>
                        <a:pt x="18655" y="21600"/>
                      </a:cubicBezTo>
                      <a:cubicBezTo>
                        <a:pt x="20291" y="21600"/>
                        <a:pt x="21600" y="20102"/>
                        <a:pt x="21600" y="18354"/>
                      </a:cubicBezTo>
                      <a:cubicBezTo>
                        <a:pt x="21600" y="6617"/>
                        <a:pt x="21600" y="6617"/>
                        <a:pt x="21600" y="6617"/>
                      </a:cubicBezTo>
                      <a:cubicBezTo>
                        <a:pt x="21600" y="4745"/>
                        <a:pt x="20291" y="3371"/>
                        <a:pt x="18655" y="3371"/>
                      </a:cubicBezTo>
                      <a:close/>
                      <a:moveTo>
                        <a:pt x="8073" y="2372"/>
                      </a:moveTo>
                      <a:cubicBezTo>
                        <a:pt x="8400" y="1748"/>
                        <a:pt x="9382" y="1373"/>
                        <a:pt x="10800" y="1373"/>
                      </a:cubicBezTo>
                      <a:cubicBezTo>
                        <a:pt x="12218" y="1373"/>
                        <a:pt x="13200" y="1748"/>
                        <a:pt x="13527" y="2372"/>
                      </a:cubicBezTo>
                      <a:cubicBezTo>
                        <a:pt x="13636" y="2747"/>
                        <a:pt x="13745" y="2997"/>
                        <a:pt x="13636" y="3371"/>
                      </a:cubicBezTo>
                      <a:cubicBezTo>
                        <a:pt x="7855" y="3371"/>
                        <a:pt x="7855" y="3371"/>
                        <a:pt x="7855" y="3371"/>
                      </a:cubicBezTo>
                      <a:cubicBezTo>
                        <a:pt x="7855" y="2997"/>
                        <a:pt x="7855" y="2622"/>
                        <a:pt x="8073" y="2372"/>
                      </a:cubicBezTo>
                      <a:close/>
                      <a:moveTo>
                        <a:pt x="14836" y="15732"/>
                      </a:moveTo>
                      <a:cubicBezTo>
                        <a:pt x="13636" y="15732"/>
                        <a:pt x="12655" y="14983"/>
                        <a:pt x="12218" y="13734"/>
                      </a:cubicBezTo>
                      <a:cubicBezTo>
                        <a:pt x="9818" y="13734"/>
                        <a:pt x="9818" y="13734"/>
                        <a:pt x="9818" y="13734"/>
                      </a:cubicBezTo>
                      <a:cubicBezTo>
                        <a:pt x="8618" y="12735"/>
                        <a:pt x="8618" y="12735"/>
                        <a:pt x="8618" y="12735"/>
                      </a:cubicBezTo>
                      <a:cubicBezTo>
                        <a:pt x="7309" y="13859"/>
                        <a:pt x="7309" y="13859"/>
                        <a:pt x="7309" y="13859"/>
                      </a:cubicBezTo>
                      <a:cubicBezTo>
                        <a:pt x="6327" y="13110"/>
                        <a:pt x="6327" y="13110"/>
                        <a:pt x="6327" y="13110"/>
                      </a:cubicBezTo>
                      <a:cubicBezTo>
                        <a:pt x="5127" y="13609"/>
                        <a:pt x="5127" y="13609"/>
                        <a:pt x="5127" y="13609"/>
                      </a:cubicBezTo>
                      <a:cubicBezTo>
                        <a:pt x="3927" y="12361"/>
                        <a:pt x="3927" y="12361"/>
                        <a:pt x="3927" y="12361"/>
                      </a:cubicBezTo>
                      <a:cubicBezTo>
                        <a:pt x="4255" y="11237"/>
                        <a:pt x="4255" y="11237"/>
                        <a:pt x="4255" y="11237"/>
                      </a:cubicBezTo>
                      <a:cubicBezTo>
                        <a:pt x="12327" y="11237"/>
                        <a:pt x="12327" y="11237"/>
                        <a:pt x="12327" y="11237"/>
                      </a:cubicBezTo>
                      <a:cubicBezTo>
                        <a:pt x="12764" y="10113"/>
                        <a:pt x="13745" y="9364"/>
                        <a:pt x="14836" y="9364"/>
                      </a:cubicBezTo>
                      <a:cubicBezTo>
                        <a:pt x="16473" y="9364"/>
                        <a:pt x="17673" y="10862"/>
                        <a:pt x="17673" y="12610"/>
                      </a:cubicBezTo>
                      <a:cubicBezTo>
                        <a:pt x="17673" y="14358"/>
                        <a:pt x="16473" y="15732"/>
                        <a:pt x="14836" y="15732"/>
                      </a:cubicBezTo>
                      <a:close/>
                    </a:path>
                  </a:pathLst>
                </a:cu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sp>
              <p:nvSpPr>
                <p:cNvPr id="277" name="Shape 277"/>
                <p:cNvSpPr/>
                <p:nvPr/>
              </p:nvSpPr>
              <p:spPr>
                <a:xfrm>
                  <a:off x="661217" y="449313"/>
                  <a:ext cx="56902" cy="56902"/>
                </a:xfrm>
                <a:prstGeom prst="ellipse">
                  <a:avLst/>
                </a:prstGeom>
                <a:solidFill>
                  <a:srgbClr val="FFFFFF"/>
                </a:solidFill>
                <a:ln w="12700" cap="flat">
                  <a:noFill/>
                  <a:miter lim="400000"/>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grpSp>
          <p:sp>
            <p:nvSpPr>
              <p:cNvPr id="279" name="Shape 279"/>
              <p:cNvSpPr/>
              <p:nvPr/>
            </p:nvSpPr>
            <p:spPr>
              <a:xfrm flipH="1">
                <a:off x="710716" y="1421431"/>
                <a:ext cx="1" cy="1421433"/>
              </a:xfrm>
              <a:prstGeom prst="line">
                <a:avLst/>
              </a:prstGeom>
              <a:noFill/>
              <a:ln w="50800" cap="flat">
                <a:solidFill>
                  <a:srgbClr val="FFFFFF">
                    <a:alpha val="50195"/>
                  </a:srgbClr>
                </a:solidFill>
                <a:prstDash val="solid"/>
                <a:round/>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grpSp>
        <p:sp>
          <p:nvSpPr>
            <p:cNvPr id="281" name="Shape 281"/>
            <p:cNvSpPr/>
            <p:nvPr/>
          </p:nvSpPr>
          <p:spPr>
            <a:xfrm flipH="1">
              <a:off x="710716" y="8253359"/>
              <a:ext cx="1" cy="1427481"/>
            </a:xfrm>
            <a:prstGeom prst="line">
              <a:avLst/>
            </a:prstGeom>
            <a:noFill/>
            <a:ln w="50800" cap="flat">
              <a:solidFill>
                <a:srgbClr val="FFFFFF">
                  <a:alpha val="50195"/>
                </a:srgbClr>
              </a:solidFill>
              <a:prstDash val="solid"/>
              <a:round/>
            </a:ln>
            <a:effectLst/>
          </p:spPr>
          <p:txBody>
            <a:bodyPr wrap="square" lIns="91439" tIns="91439" rIns="91439" bIns="91439" numCol="1" anchor="t">
              <a:noAutofit/>
            </a:bodyPr>
            <a:lstStyle/>
            <a:p>
              <a:pPr algn="l" defTabSz="1828800">
                <a:defRPr sz="3600">
                  <a:latin typeface="Calibri"/>
                  <a:ea typeface="Calibri"/>
                  <a:cs typeface="Calibri"/>
                  <a:sym typeface="Calibri"/>
                </a:defRPr>
              </a:pPr>
            </a:p>
          </p:txBody>
        </p:sp>
      </p:grpSp>
      <p:grpSp>
        <p:nvGrpSpPr>
          <p:cNvPr id="287" name="Group 287"/>
          <p:cNvGrpSpPr/>
          <p:nvPr/>
        </p:nvGrpSpPr>
        <p:grpSpPr>
          <a:xfrm>
            <a:off x="13147698" y="3356655"/>
            <a:ext cx="10178134" cy="1322834"/>
            <a:chOff x="-94054" y="-50800"/>
            <a:chExt cx="10178133" cy="1322832"/>
          </a:xfrm>
        </p:grpSpPr>
        <p:grpSp>
          <p:nvGrpSpPr>
            <p:cNvPr id="285" name="Group 285"/>
            <p:cNvGrpSpPr/>
            <p:nvPr/>
          </p:nvGrpSpPr>
          <p:grpSpPr>
            <a:xfrm>
              <a:off x="-94055" y="-50800"/>
              <a:ext cx="10178134" cy="1322833"/>
              <a:chOff x="0" y="0"/>
              <a:chExt cx="10178133" cy="1322832"/>
            </a:xfrm>
          </p:grpSpPr>
          <p:sp>
            <p:nvSpPr>
              <p:cNvPr id="284" name="Shape 284"/>
              <p:cNvSpPr/>
              <p:nvPr/>
            </p:nvSpPr>
            <p:spPr>
              <a:xfrm>
                <a:off x="94054" y="50800"/>
                <a:ext cx="10033280" cy="1221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27" y="0"/>
                    </a:moveTo>
                    <a:lnTo>
                      <a:pt x="21600" y="0"/>
                    </a:lnTo>
                    <a:lnTo>
                      <a:pt x="21600" y="21600"/>
                    </a:lnTo>
                    <a:lnTo>
                      <a:pt x="827" y="21600"/>
                    </a:lnTo>
                    <a:lnTo>
                      <a:pt x="827" y="14300"/>
                    </a:lnTo>
                    <a:lnTo>
                      <a:pt x="0" y="9942"/>
                    </a:lnTo>
                    <a:lnTo>
                      <a:pt x="827" y="5584"/>
                    </a:lnTo>
                    <a:close/>
                  </a:path>
                </a:pathLst>
              </a:custGeom>
              <a:gradFill flip="none" rotWithShape="1">
                <a:gsLst>
                  <a:gs pos="0">
                    <a:srgbClr val="90C4C2"/>
                  </a:gs>
                  <a:gs pos="100000">
                    <a:srgbClr val="C7C8CB"/>
                  </a:gs>
                </a:gsLst>
                <a:lin ang="13318852" scaled="0"/>
              </a:gradFill>
              <a:ln>
                <a:noFill/>
              </a:ln>
              <a:effectLst/>
            </p:spPr>
            <p:txBody>
              <a:bodyPr wrap="square" lIns="91439" tIns="91439" rIns="91439" bIns="91439" numCol="1" anchor="ctr">
                <a:noAutofit/>
              </a:bodyPr>
              <a:lstStyle/>
              <a:p>
                <a:pPr defTabSz="914400">
                  <a:defRPr spc="300" sz="4400">
                    <a:solidFill>
                      <a:srgbClr val="FFFFFF"/>
                    </a:solidFill>
                    <a:latin typeface="Microsoft YaHei"/>
                    <a:ea typeface="Microsoft YaHei"/>
                    <a:cs typeface="Microsoft YaHei"/>
                    <a:sym typeface="Microsoft YaHei"/>
                  </a:defRPr>
                </a:pPr>
              </a:p>
            </p:txBody>
          </p:sp>
          <p:pic>
            <p:nvPicPr>
              <p:cNvPr id="283" name=""/>
              <p:cNvPicPr>
                <a:picLocks noChangeAspect="0"/>
              </p:cNvPicPr>
              <p:nvPr/>
            </p:nvPicPr>
            <p:blipFill>
              <a:blip r:embed="rId4">
                <a:extLst/>
              </a:blip>
              <a:stretch>
                <a:fillRect/>
              </a:stretch>
            </p:blipFill>
            <p:spPr>
              <a:xfrm>
                <a:off x="-1" y="0"/>
                <a:ext cx="10178135" cy="1322833"/>
              </a:xfrm>
              <a:prstGeom prst="rect">
                <a:avLst/>
              </a:prstGeom>
              <a:effectLst/>
            </p:spPr>
          </p:pic>
        </p:grpSp>
        <p:sp>
          <p:nvSpPr>
            <p:cNvPr id="286" name="Shape 286"/>
            <p:cNvSpPr/>
            <p:nvPr/>
          </p:nvSpPr>
          <p:spPr>
            <a:xfrm>
              <a:off x="517391" y="220726"/>
              <a:ext cx="9195934" cy="7289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lnSpc>
                  <a:spcPct val="90000"/>
                </a:lnSpc>
                <a:spcBef>
                  <a:spcPts val="1500"/>
                </a:spcBef>
                <a:defRPr sz="3600">
                  <a:solidFill>
                    <a:srgbClr val="FFFFFF"/>
                  </a:solidFill>
                  <a:latin typeface="Microsoft YaHei"/>
                  <a:ea typeface="Microsoft YaHei"/>
                  <a:cs typeface="Microsoft YaHei"/>
                  <a:sym typeface="Microsoft YaHei"/>
                </a:defRPr>
              </a:lvl1pPr>
            </a:lstStyle>
            <a:p>
              <a:pPr/>
              <a:r>
                <a:t>2009.06-2010.05  山东某某某某有限公司</a:t>
              </a:r>
            </a:p>
          </p:txBody>
        </p:sp>
      </p:grpSp>
      <p:grpSp>
        <p:nvGrpSpPr>
          <p:cNvPr id="290" name="Group 290"/>
          <p:cNvGrpSpPr/>
          <p:nvPr/>
        </p:nvGrpSpPr>
        <p:grpSpPr>
          <a:xfrm>
            <a:off x="1122988" y="3304332"/>
            <a:ext cx="9789899" cy="1187070"/>
            <a:chOff x="0" y="0"/>
            <a:chExt cx="9789898" cy="1187069"/>
          </a:xfrm>
        </p:grpSpPr>
        <p:sp>
          <p:nvSpPr>
            <p:cNvPr id="289" name="Shape 289"/>
            <p:cNvSpPr/>
            <p:nvPr/>
          </p:nvSpPr>
          <p:spPr>
            <a:xfrm>
              <a:off x="50800" y="50799"/>
              <a:ext cx="9688299" cy="1085471"/>
            </a:xfrm>
            <a:prstGeom prst="rect">
              <a:avLst/>
            </a:prstGeom>
            <a:noFill/>
            <a:ln>
              <a:noFill/>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defTabSz="914400">
                <a:defRPr spc="211" sz="3100">
                  <a:solidFill>
                    <a:srgbClr val="FFFFFF"/>
                  </a:solidFill>
                  <a:latin typeface="Microsoft YaHei"/>
                  <a:ea typeface="Microsoft YaHei"/>
                  <a:cs typeface="Microsoft YaHei"/>
                  <a:sym typeface="Microsoft YaHei"/>
                </a:defRPr>
              </a:lvl1pPr>
            </a:lstStyle>
            <a:p>
              <a:pPr/>
              <a:r>
                <a:t>此处输入文本此处输入文本此处输入文本此处输入文本此处输入文本此处输入文本此处输入文本</a:t>
              </a:r>
            </a:p>
          </p:txBody>
        </p:sp>
        <p:pic>
          <p:nvPicPr>
            <p:cNvPr id="288" name=""/>
            <p:cNvPicPr>
              <a:picLocks noChangeAspect="0"/>
            </p:cNvPicPr>
            <p:nvPr/>
          </p:nvPicPr>
          <p:blipFill>
            <a:blip r:embed="rId5">
              <a:extLst/>
            </a:blip>
            <a:stretch>
              <a:fillRect/>
            </a:stretch>
          </p:blipFill>
          <p:spPr>
            <a:xfrm>
              <a:off x="0" y="0"/>
              <a:ext cx="9789899" cy="1187070"/>
            </a:xfrm>
            <a:prstGeom prst="rect">
              <a:avLst/>
            </a:prstGeom>
            <a:effectLst/>
          </p:spPr>
        </p:pic>
      </p:grpSp>
      <p:grpSp>
        <p:nvGrpSpPr>
          <p:cNvPr id="295" name="Group 295"/>
          <p:cNvGrpSpPr/>
          <p:nvPr/>
        </p:nvGrpSpPr>
        <p:grpSpPr>
          <a:xfrm>
            <a:off x="13147698" y="9254456"/>
            <a:ext cx="10178134" cy="1322833"/>
            <a:chOff x="-94054" y="-50800"/>
            <a:chExt cx="10178133" cy="1322832"/>
          </a:xfrm>
        </p:grpSpPr>
        <p:grpSp>
          <p:nvGrpSpPr>
            <p:cNvPr id="293" name="Group 293"/>
            <p:cNvGrpSpPr/>
            <p:nvPr/>
          </p:nvGrpSpPr>
          <p:grpSpPr>
            <a:xfrm>
              <a:off x="-94055" y="-50800"/>
              <a:ext cx="10178134" cy="1322833"/>
              <a:chOff x="0" y="0"/>
              <a:chExt cx="10178133" cy="1322832"/>
            </a:xfrm>
          </p:grpSpPr>
          <p:sp>
            <p:nvSpPr>
              <p:cNvPr id="292" name="Shape 292"/>
              <p:cNvSpPr/>
              <p:nvPr/>
            </p:nvSpPr>
            <p:spPr>
              <a:xfrm>
                <a:off x="94054" y="50800"/>
                <a:ext cx="10033280" cy="1221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27" y="0"/>
                    </a:moveTo>
                    <a:lnTo>
                      <a:pt x="21600" y="0"/>
                    </a:lnTo>
                    <a:lnTo>
                      <a:pt x="21600" y="21600"/>
                    </a:lnTo>
                    <a:lnTo>
                      <a:pt x="827" y="21600"/>
                    </a:lnTo>
                    <a:lnTo>
                      <a:pt x="827" y="14300"/>
                    </a:lnTo>
                    <a:lnTo>
                      <a:pt x="0" y="9942"/>
                    </a:lnTo>
                    <a:lnTo>
                      <a:pt x="827" y="5584"/>
                    </a:lnTo>
                    <a:close/>
                  </a:path>
                </a:pathLst>
              </a:custGeom>
              <a:gradFill flip="none" rotWithShape="1">
                <a:gsLst>
                  <a:gs pos="0">
                    <a:srgbClr val="90C4C2"/>
                  </a:gs>
                  <a:gs pos="100000">
                    <a:srgbClr val="C7C8CB"/>
                  </a:gs>
                </a:gsLst>
                <a:lin ang="13318852" scaled="0"/>
              </a:gradFill>
              <a:ln>
                <a:noFill/>
              </a:ln>
              <a:effectLst/>
            </p:spPr>
            <p:txBody>
              <a:bodyPr wrap="square" lIns="91439" tIns="91439" rIns="91439" bIns="91439" numCol="1" anchor="ctr">
                <a:noAutofit/>
              </a:bodyPr>
              <a:lstStyle/>
              <a:p>
                <a:pPr defTabSz="914400">
                  <a:defRPr spc="300" sz="4400">
                    <a:solidFill>
                      <a:srgbClr val="FFFFFF"/>
                    </a:solidFill>
                    <a:latin typeface="Microsoft YaHei"/>
                    <a:ea typeface="Microsoft YaHei"/>
                    <a:cs typeface="Microsoft YaHei"/>
                    <a:sym typeface="Microsoft YaHei"/>
                  </a:defRPr>
                </a:pPr>
              </a:p>
            </p:txBody>
          </p:sp>
          <p:pic>
            <p:nvPicPr>
              <p:cNvPr id="291" name=""/>
              <p:cNvPicPr>
                <a:picLocks noChangeAspect="0"/>
              </p:cNvPicPr>
              <p:nvPr/>
            </p:nvPicPr>
            <p:blipFill>
              <a:blip r:embed="rId4">
                <a:extLst/>
              </a:blip>
              <a:stretch>
                <a:fillRect/>
              </a:stretch>
            </p:blipFill>
            <p:spPr>
              <a:xfrm>
                <a:off x="-1" y="0"/>
                <a:ext cx="10178135" cy="1322833"/>
              </a:xfrm>
              <a:prstGeom prst="rect">
                <a:avLst/>
              </a:prstGeom>
              <a:effectLst/>
            </p:spPr>
          </p:pic>
        </p:grpSp>
        <p:sp>
          <p:nvSpPr>
            <p:cNvPr id="294" name="Shape 294"/>
            <p:cNvSpPr/>
            <p:nvPr/>
          </p:nvSpPr>
          <p:spPr>
            <a:xfrm>
              <a:off x="517391" y="220726"/>
              <a:ext cx="9195934" cy="7289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lnSpc>
                  <a:spcPct val="90000"/>
                </a:lnSpc>
                <a:spcBef>
                  <a:spcPts val="1500"/>
                </a:spcBef>
                <a:defRPr sz="3600">
                  <a:solidFill>
                    <a:srgbClr val="FFFFFF"/>
                  </a:solidFill>
                  <a:latin typeface="Microsoft YaHei"/>
                  <a:ea typeface="Microsoft YaHei"/>
                  <a:cs typeface="Microsoft YaHei"/>
                  <a:sym typeface="Microsoft YaHei"/>
                </a:defRPr>
              </a:lvl1pPr>
            </a:lstStyle>
            <a:p>
              <a:pPr/>
              <a:r>
                <a:t>2009.06-2010.05  山东某某某某有限公司</a:t>
              </a:r>
            </a:p>
          </p:txBody>
        </p:sp>
      </p:grpSp>
      <p:grpSp>
        <p:nvGrpSpPr>
          <p:cNvPr id="300" name="Group 300"/>
          <p:cNvGrpSpPr/>
          <p:nvPr/>
        </p:nvGrpSpPr>
        <p:grpSpPr>
          <a:xfrm>
            <a:off x="1097509" y="6499411"/>
            <a:ext cx="10178135" cy="1322833"/>
            <a:chOff x="-50799" y="-50800"/>
            <a:chExt cx="10178133" cy="1322832"/>
          </a:xfrm>
        </p:grpSpPr>
        <p:grpSp>
          <p:nvGrpSpPr>
            <p:cNvPr id="298" name="Group 298"/>
            <p:cNvGrpSpPr/>
            <p:nvPr/>
          </p:nvGrpSpPr>
          <p:grpSpPr>
            <a:xfrm flipH="1">
              <a:off x="-50800" y="-50800"/>
              <a:ext cx="10178134" cy="1322833"/>
              <a:chOff x="0" y="0"/>
              <a:chExt cx="10178133" cy="1322832"/>
            </a:xfrm>
          </p:grpSpPr>
          <p:sp>
            <p:nvSpPr>
              <p:cNvPr id="297" name="Shape 297"/>
              <p:cNvSpPr/>
              <p:nvPr/>
            </p:nvSpPr>
            <p:spPr>
              <a:xfrm>
                <a:off x="94054" y="50800"/>
                <a:ext cx="10033280" cy="1221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27" y="0"/>
                    </a:moveTo>
                    <a:lnTo>
                      <a:pt x="21600" y="0"/>
                    </a:lnTo>
                    <a:lnTo>
                      <a:pt x="21600" y="21600"/>
                    </a:lnTo>
                    <a:lnTo>
                      <a:pt x="827" y="21600"/>
                    </a:lnTo>
                    <a:lnTo>
                      <a:pt x="827" y="14300"/>
                    </a:lnTo>
                    <a:lnTo>
                      <a:pt x="0" y="9942"/>
                    </a:lnTo>
                    <a:lnTo>
                      <a:pt x="827" y="5584"/>
                    </a:lnTo>
                    <a:close/>
                  </a:path>
                </a:pathLst>
              </a:custGeom>
              <a:gradFill flip="none" rotWithShape="1">
                <a:gsLst>
                  <a:gs pos="0">
                    <a:srgbClr val="C7C8CB"/>
                  </a:gs>
                  <a:gs pos="100000">
                    <a:srgbClr val="90C4C2"/>
                  </a:gs>
                </a:gsLst>
                <a:lin ang="13318852" scaled="0"/>
              </a:gradFill>
              <a:ln>
                <a:noFill/>
              </a:ln>
              <a:effectLst/>
            </p:spPr>
            <p:txBody>
              <a:bodyPr wrap="square" lIns="91439" tIns="91439" rIns="91439" bIns="91439" numCol="1" anchor="ctr">
                <a:noAutofit/>
              </a:bodyPr>
              <a:lstStyle/>
              <a:p>
                <a:pPr defTabSz="914400">
                  <a:defRPr spc="300" sz="4400">
                    <a:solidFill>
                      <a:srgbClr val="FFFFFF"/>
                    </a:solidFill>
                    <a:latin typeface="Microsoft YaHei"/>
                    <a:ea typeface="Microsoft YaHei"/>
                    <a:cs typeface="Microsoft YaHei"/>
                    <a:sym typeface="Microsoft YaHei"/>
                  </a:defRPr>
                </a:pPr>
              </a:p>
            </p:txBody>
          </p:sp>
          <p:pic>
            <p:nvPicPr>
              <p:cNvPr id="296" name=""/>
              <p:cNvPicPr>
                <a:picLocks noChangeAspect="0"/>
              </p:cNvPicPr>
              <p:nvPr/>
            </p:nvPicPr>
            <p:blipFill>
              <a:blip r:embed="rId4">
                <a:extLst/>
              </a:blip>
              <a:stretch>
                <a:fillRect/>
              </a:stretch>
            </p:blipFill>
            <p:spPr>
              <a:xfrm>
                <a:off x="-1" y="0"/>
                <a:ext cx="10178135" cy="1322833"/>
              </a:xfrm>
              <a:prstGeom prst="rect">
                <a:avLst/>
              </a:prstGeom>
              <a:effectLst/>
            </p:spPr>
          </p:pic>
        </p:grpSp>
        <p:sp>
          <p:nvSpPr>
            <p:cNvPr id="299" name="Shape 299"/>
            <p:cNvSpPr/>
            <p:nvPr/>
          </p:nvSpPr>
          <p:spPr>
            <a:xfrm>
              <a:off x="317234" y="220726"/>
              <a:ext cx="9195934" cy="7289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lnSpc>
                  <a:spcPct val="90000"/>
                </a:lnSpc>
                <a:spcBef>
                  <a:spcPts val="1500"/>
                </a:spcBef>
                <a:defRPr sz="3600">
                  <a:solidFill>
                    <a:srgbClr val="FFFFFF"/>
                  </a:solidFill>
                  <a:latin typeface="Microsoft YaHei"/>
                  <a:ea typeface="Microsoft YaHei"/>
                  <a:cs typeface="Microsoft YaHei"/>
                  <a:sym typeface="Microsoft YaHei"/>
                </a:defRPr>
              </a:lvl1pPr>
            </a:lstStyle>
            <a:p>
              <a:pPr/>
              <a:r>
                <a:t>2009.06-2010.05  山东某某某某有限公司</a:t>
              </a:r>
            </a:p>
          </p:txBody>
        </p:sp>
      </p:grpSp>
      <p:grpSp>
        <p:nvGrpSpPr>
          <p:cNvPr id="303" name="Group 303"/>
          <p:cNvGrpSpPr/>
          <p:nvPr/>
        </p:nvGrpSpPr>
        <p:grpSpPr>
          <a:xfrm>
            <a:off x="13490443" y="6447087"/>
            <a:ext cx="9789899" cy="1187070"/>
            <a:chOff x="0" y="0"/>
            <a:chExt cx="9789898" cy="1187069"/>
          </a:xfrm>
        </p:grpSpPr>
        <p:sp>
          <p:nvSpPr>
            <p:cNvPr id="302" name="Shape 302"/>
            <p:cNvSpPr/>
            <p:nvPr/>
          </p:nvSpPr>
          <p:spPr>
            <a:xfrm>
              <a:off x="50800" y="50799"/>
              <a:ext cx="9688299" cy="1085471"/>
            </a:xfrm>
            <a:prstGeom prst="rect">
              <a:avLst/>
            </a:prstGeom>
            <a:noFill/>
            <a:ln>
              <a:noFill/>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defTabSz="914400">
                <a:defRPr spc="211" sz="3100">
                  <a:solidFill>
                    <a:srgbClr val="FFFFFF"/>
                  </a:solidFill>
                  <a:latin typeface="Microsoft YaHei"/>
                  <a:ea typeface="Microsoft YaHei"/>
                  <a:cs typeface="Microsoft YaHei"/>
                  <a:sym typeface="Microsoft YaHei"/>
                </a:defRPr>
              </a:lvl1pPr>
            </a:lstStyle>
            <a:p>
              <a:pPr/>
              <a:r>
                <a:t>此处输入文本此处输入文本此处输入文本此处输入文本此处输入文本此处输入文本此处输入文本</a:t>
              </a:r>
            </a:p>
          </p:txBody>
        </p:sp>
        <p:pic>
          <p:nvPicPr>
            <p:cNvPr id="301" name=""/>
            <p:cNvPicPr>
              <a:picLocks noChangeAspect="0"/>
            </p:cNvPicPr>
            <p:nvPr/>
          </p:nvPicPr>
          <p:blipFill>
            <a:blip r:embed="rId5">
              <a:extLst/>
            </a:blip>
            <a:stretch>
              <a:fillRect/>
            </a:stretch>
          </p:blipFill>
          <p:spPr>
            <a:xfrm>
              <a:off x="0" y="0"/>
              <a:ext cx="9789899" cy="1187070"/>
            </a:xfrm>
            <a:prstGeom prst="rect">
              <a:avLst/>
            </a:prstGeom>
            <a:effectLst/>
          </p:spPr>
        </p:pic>
      </p:grpSp>
      <p:grpSp>
        <p:nvGrpSpPr>
          <p:cNvPr id="306" name="Group 306"/>
          <p:cNvGrpSpPr/>
          <p:nvPr/>
        </p:nvGrpSpPr>
        <p:grpSpPr>
          <a:xfrm>
            <a:off x="1122988" y="9202132"/>
            <a:ext cx="9789899" cy="1187070"/>
            <a:chOff x="0" y="0"/>
            <a:chExt cx="9789898" cy="1187069"/>
          </a:xfrm>
        </p:grpSpPr>
        <p:sp>
          <p:nvSpPr>
            <p:cNvPr id="305" name="Shape 305"/>
            <p:cNvSpPr/>
            <p:nvPr/>
          </p:nvSpPr>
          <p:spPr>
            <a:xfrm>
              <a:off x="50800" y="50799"/>
              <a:ext cx="9688299" cy="1085471"/>
            </a:xfrm>
            <a:prstGeom prst="rect">
              <a:avLst/>
            </a:prstGeom>
            <a:noFill/>
            <a:ln>
              <a:noFill/>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defTabSz="914400">
                <a:defRPr spc="211" sz="3100">
                  <a:solidFill>
                    <a:srgbClr val="FFFFFF"/>
                  </a:solidFill>
                  <a:latin typeface="Microsoft YaHei"/>
                  <a:ea typeface="Microsoft YaHei"/>
                  <a:cs typeface="Microsoft YaHei"/>
                  <a:sym typeface="Microsoft YaHei"/>
                </a:defRPr>
              </a:lvl1pPr>
            </a:lstStyle>
            <a:p>
              <a:pPr/>
              <a:r>
                <a:t>此处输入文本此处输入文本此处输入文本此处输入文本此处输入文本此处输入文本此处输入文本</a:t>
              </a:r>
            </a:p>
          </p:txBody>
        </p:sp>
        <p:pic>
          <p:nvPicPr>
            <p:cNvPr id="304" name=""/>
            <p:cNvPicPr>
              <a:picLocks noChangeAspect="0"/>
            </p:cNvPicPr>
            <p:nvPr/>
          </p:nvPicPr>
          <p:blipFill>
            <a:blip r:embed="rId5">
              <a:extLst/>
            </a:blip>
            <a:stretch>
              <a:fillRect/>
            </a:stretch>
          </p:blipFill>
          <p:spPr>
            <a:xfrm>
              <a:off x="0" y="0"/>
              <a:ext cx="9789899" cy="1187070"/>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0" advTm="0" p14:dur="750">
        <p:blinds dir="vert"/>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282"/>
                                        </p:tgtEl>
                                        <p:attrNameLst>
                                          <p:attrName>style.visibility</p:attrName>
                                        </p:attrNameLst>
                                      </p:cBhvr>
                                      <p:to>
                                        <p:strVal val="visible"/>
                                      </p:to>
                                    </p:set>
                                    <p:animEffect filter="wipe(up)" transition="in">
                                      <p:cBhvr>
                                        <p:cTn id="7" dur="500"/>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287"/>
                                        </p:tgtEl>
                                        <p:attrNameLst>
                                          <p:attrName>style.visibility</p:attrName>
                                        </p:attrNameLst>
                                      </p:cBhvr>
                                      <p:to>
                                        <p:strVal val="visible"/>
                                      </p:to>
                                    </p:set>
                                    <p:animEffect filter="wipe(right)" transition="in">
                                      <p:cBhvr>
                                        <p:cTn id="12" dur="1000"/>
                                        <p:tgtEl>
                                          <p:spTgt spid="287"/>
                                        </p:tgtEl>
                                      </p:cBhvr>
                                    </p:animEffect>
                                  </p:childTnLst>
                                </p:cTn>
                              </p:par>
                            </p:childTnLst>
                          </p:cTn>
                        </p:par>
                        <p:par>
                          <p:cTn id="13" fill="hold">
                            <p:stCondLst>
                              <p:cond delay="1000"/>
                            </p:stCondLst>
                            <p:childTnLst>
                              <p:par>
                                <p:cTn id="14" presetClass="entr" nodeType="afterEffect" presetSubtype="8" presetID="22" grpId="3" fill="hold">
                                  <p:stCondLst>
                                    <p:cond delay="0"/>
                                  </p:stCondLst>
                                  <p:iterate type="el" backwards="0">
                                    <p:tmAbs val="0"/>
                                  </p:iterate>
                                  <p:childTnLst>
                                    <p:set>
                                      <p:cBhvr>
                                        <p:cTn id="15" fill="hold"/>
                                        <p:tgtEl>
                                          <p:spTgt spid="290"/>
                                        </p:tgtEl>
                                        <p:attrNameLst>
                                          <p:attrName>style.visibility</p:attrName>
                                        </p:attrNameLst>
                                      </p:cBhvr>
                                      <p:to>
                                        <p:strVal val="visible"/>
                                      </p:to>
                                    </p:set>
                                    <p:animEffect filter="wipe(left)" transition="in">
                                      <p:cBhvr>
                                        <p:cTn id="16" dur="1000"/>
                                        <p:tgtEl>
                                          <p:spTgt spid="290"/>
                                        </p:tgtEl>
                                      </p:cBhvr>
                                    </p:animEffect>
                                  </p:childTnLst>
                                </p:cTn>
                              </p:par>
                            </p:childTnLst>
                          </p:cTn>
                        </p:par>
                        <p:par>
                          <p:cTn id="17" fill="hold">
                            <p:stCondLst>
                              <p:cond delay="2000"/>
                            </p:stCondLst>
                            <p:childTnLst>
                              <p:par>
                                <p:cTn id="18" presetClass="entr" nodeType="afterEffect" presetSubtype="8" presetID="22" grpId="4" fill="hold">
                                  <p:stCondLst>
                                    <p:cond delay="0"/>
                                  </p:stCondLst>
                                  <p:iterate type="el" backwards="0">
                                    <p:tmAbs val="0"/>
                                  </p:iterate>
                                  <p:childTnLst>
                                    <p:set>
                                      <p:cBhvr>
                                        <p:cTn id="19" fill="hold"/>
                                        <p:tgtEl>
                                          <p:spTgt spid="300"/>
                                        </p:tgtEl>
                                        <p:attrNameLst>
                                          <p:attrName>style.visibility</p:attrName>
                                        </p:attrNameLst>
                                      </p:cBhvr>
                                      <p:to>
                                        <p:strVal val="visible"/>
                                      </p:to>
                                    </p:set>
                                    <p:animEffect filter="wipe(left)" transition="in">
                                      <p:cBhvr>
                                        <p:cTn id="20" dur="1000"/>
                                        <p:tgtEl>
                                          <p:spTgt spid="300"/>
                                        </p:tgtEl>
                                      </p:cBhvr>
                                    </p:animEffect>
                                  </p:childTnLst>
                                </p:cTn>
                              </p:par>
                            </p:childTnLst>
                          </p:cTn>
                        </p:par>
                        <p:par>
                          <p:cTn id="21" fill="hold">
                            <p:stCondLst>
                              <p:cond delay="3000"/>
                            </p:stCondLst>
                            <p:childTnLst>
                              <p:par>
                                <p:cTn id="22" presetClass="entr" nodeType="afterEffect" presetSubtype="2" presetID="22" grpId="5" fill="hold">
                                  <p:stCondLst>
                                    <p:cond delay="0"/>
                                  </p:stCondLst>
                                  <p:iterate type="el" backwards="0">
                                    <p:tmAbs val="0"/>
                                  </p:iterate>
                                  <p:childTnLst>
                                    <p:set>
                                      <p:cBhvr>
                                        <p:cTn id="23" fill="hold"/>
                                        <p:tgtEl>
                                          <p:spTgt spid="303"/>
                                        </p:tgtEl>
                                        <p:attrNameLst>
                                          <p:attrName>style.visibility</p:attrName>
                                        </p:attrNameLst>
                                      </p:cBhvr>
                                      <p:to>
                                        <p:strVal val="visible"/>
                                      </p:to>
                                    </p:set>
                                    <p:animEffect filter="wipe(right)" transition="in">
                                      <p:cBhvr>
                                        <p:cTn id="24" dur="1000"/>
                                        <p:tgtEl>
                                          <p:spTgt spid="303"/>
                                        </p:tgtEl>
                                      </p:cBhvr>
                                    </p:animEffect>
                                  </p:childTnLst>
                                </p:cTn>
                              </p:par>
                            </p:childTnLst>
                          </p:cTn>
                        </p:par>
                        <p:par>
                          <p:cTn id="25" fill="hold">
                            <p:stCondLst>
                              <p:cond delay="4000"/>
                            </p:stCondLst>
                            <p:childTnLst>
                              <p:par>
                                <p:cTn id="26" presetClass="entr" nodeType="afterEffect" presetSubtype="8" presetID="22" grpId="6" fill="hold">
                                  <p:stCondLst>
                                    <p:cond delay="0"/>
                                  </p:stCondLst>
                                  <p:iterate type="el" backwards="0">
                                    <p:tmAbs val="0"/>
                                  </p:iterate>
                                  <p:childTnLst>
                                    <p:set>
                                      <p:cBhvr>
                                        <p:cTn id="27" fill="hold"/>
                                        <p:tgtEl>
                                          <p:spTgt spid="306"/>
                                        </p:tgtEl>
                                        <p:attrNameLst>
                                          <p:attrName>style.visibility</p:attrName>
                                        </p:attrNameLst>
                                      </p:cBhvr>
                                      <p:to>
                                        <p:strVal val="visible"/>
                                      </p:to>
                                    </p:set>
                                    <p:animEffect filter="wipe(left)" transition="in">
                                      <p:cBhvr>
                                        <p:cTn id="28" dur="1000"/>
                                        <p:tgtEl>
                                          <p:spTgt spid="306"/>
                                        </p:tgtEl>
                                      </p:cBhvr>
                                    </p:animEffect>
                                  </p:childTnLst>
                                </p:cTn>
                              </p:par>
                            </p:childTnLst>
                          </p:cTn>
                        </p:par>
                        <p:par>
                          <p:cTn id="29" fill="hold">
                            <p:stCondLst>
                              <p:cond delay="5000"/>
                            </p:stCondLst>
                            <p:childTnLst>
                              <p:par>
                                <p:cTn id="30" presetClass="entr" nodeType="afterEffect" presetSubtype="2" presetID="22" grpId="7" fill="hold">
                                  <p:stCondLst>
                                    <p:cond delay="0"/>
                                  </p:stCondLst>
                                  <p:iterate type="el" backwards="0">
                                    <p:tmAbs val="0"/>
                                  </p:iterate>
                                  <p:childTnLst>
                                    <p:set>
                                      <p:cBhvr>
                                        <p:cTn id="31" fill="hold"/>
                                        <p:tgtEl>
                                          <p:spTgt spid="295"/>
                                        </p:tgtEl>
                                        <p:attrNameLst>
                                          <p:attrName>style.visibility</p:attrName>
                                        </p:attrNameLst>
                                      </p:cBhvr>
                                      <p:to>
                                        <p:strVal val="visible"/>
                                      </p:to>
                                    </p:set>
                                    <p:animEffect filter="wipe(right)" transition="in">
                                      <p:cBhvr>
                                        <p:cTn id="32"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7" grpId="2"/>
      <p:bldP build="whole" bldLvl="1" animBg="1" rev="0" advAuto="0" spid="306" grpId="6"/>
      <p:bldP build="whole" bldLvl="1" animBg="1" rev="0" advAuto="0" spid="303" grpId="5"/>
      <p:bldP build="whole" bldLvl="1" animBg="1" rev="0" advAuto="0" spid="295" grpId="7"/>
      <p:bldP build="whole" bldLvl="1" animBg="1" rev="0" advAuto="0" spid="300" grpId="4"/>
      <p:bldP build="whole" bldLvl="1" animBg="1" rev="0" advAuto="0" spid="282" grpId="1"/>
      <p:bldP build="whole" bldLvl="1" animBg="1" rev="0" advAuto="0" spid="290" grpId="3"/>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8" name=""/>
          <p:cNvPicPr>
            <a:picLocks noChangeAspect="0"/>
          </p:cNvPicPr>
          <p:nvPr/>
        </p:nvPicPr>
        <p:blipFill>
          <a:blip r:embed="rId2">
            <a:extLst/>
          </a:blip>
          <a:stretch>
            <a:fillRect/>
          </a:stretch>
        </p:blipFill>
        <p:spPr>
          <a:xfrm>
            <a:off x="36259" y="1367671"/>
            <a:ext cx="6823655" cy="118263"/>
          </a:xfrm>
          <a:prstGeom prst="rect">
            <a:avLst/>
          </a:prstGeom>
          <a:effectLst>
            <a:outerShdw sx="100000" sy="100000" kx="0" ky="0" algn="b" rotWithShape="0" blurRad="38100" dist="25400" dir="5400000">
              <a:srgbClr val="FFFFFF">
                <a:alpha val="50000"/>
              </a:srgbClr>
            </a:outerShdw>
          </a:effectLst>
        </p:spPr>
      </p:pic>
      <p:pic>
        <p:nvPicPr>
          <p:cNvPr id="309" name=""/>
          <p:cNvPicPr>
            <a:picLocks noChangeAspect="0"/>
          </p:cNvPicPr>
          <p:nvPr/>
        </p:nvPicPr>
        <p:blipFill>
          <a:blip r:embed="rId2">
            <a:extLst/>
          </a:blip>
          <a:stretch>
            <a:fillRect/>
          </a:stretch>
        </p:blipFill>
        <p:spPr>
          <a:xfrm rot="10800000">
            <a:off x="17621584" y="1367671"/>
            <a:ext cx="6823656" cy="118263"/>
          </a:xfrm>
          <a:prstGeom prst="rect">
            <a:avLst/>
          </a:prstGeom>
          <a:effectLst>
            <a:outerShdw sx="100000" sy="100000" kx="0" ky="0" algn="b" rotWithShape="0" blurRad="38100" dist="25400" dir="5400000">
              <a:srgbClr val="FFFFFF">
                <a:alpha val="50000"/>
              </a:srgbClr>
            </a:outerShdw>
          </a:effectLst>
        </p:spPr>
      </p:pic>
      <p:sp>
        <p:nvSpPr>
          <p:cNvPr id="310" name="Shape 310"/>
          <p:cNvSpPr/>
          <p:nvPr/>
        </p:nvSpPr>
        <p:spPr>
          <a:xfrm>
            <a:off x="7281791" y="804984"/>
            <a:ext cx="9565796" cy="13292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Awards＋Certifications </a:t>
            </a:r>
          </a:p>
        </p:txBody>
      </p:sp>
      <p:sp>
        <p:nvSpPr>
          <p:cNvPr id="311" name="Shape 311"/>
          <p:cNvSpPr/>
          <p:nvPr/>
        </p:nvSpPr>
        <p:spPr>
          <a:xfrm>
            <a:off x="1467506" y="4225268"/>
            <a:ext cx="879698" cy="1342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9882"/>
                </a:moveTo>
                <a:cubicBezTo>
                  <a:pt x="16200" y="9882"/>
                  <a:pt x="20661" y="12424"/>
                  <a:pt x="20661" y="15671"/>
                </a:cubicBezTo>
                <a:cubicBezTo>
                  <a:pt x="20661" y="18918"/>
                  <a:pt x="16200" y="21600"/>
                  <a:pt x="10800" y="21600"/>
                </a:cubicBezTo>
                <a:cubicBezTo>
                  <a:pt x="5400" y="21600"/>
                  <a:pt x="939" y="18918"/>
                  <a:pt x="939" y="15671"/>
                </a:cubicBezTo>
                <a:cubicBezTo>
                  <a:pt x="939" y="12424"/>
                  <a:pt x="5400" y="9882"/>
                  <a:pt x="10800" y="9882"/>
                </a:cubicBezTo>
                <a:cubicBezTo>
                  <a:pt x="10800" y="9882"/>
                  <a:pt x="10800" y="9882"/>
                  <a:pt x="10800" y="9882"/>
                </a:cubicBezTo>
                <a:close/>
                <a:moveTo>
                  <a:pt x="10800" y="11153"/>
                </a:moveTo>
                <a:cubicBezTo>
                  <a:pt x="15026" y="11153"/>
                  <a:pt x="18313" y="13271"/>
                  <a:pt x="18313" y="15671"/>
                </a:cubicBezTo>
                <a:cubicBezTo>
                  <a:pt x="18313" y="18212"/>
                  <a:pt x="15026" y="20188"/>
                  <a:pt x="10800" y="20188"/>
                </a:cubicBezTo>
                <a:cubicBezTo>
                  <a:pt x="6809" y="20188"/>
                  <a:pt x="3287" y="18212"/>
                  <a:pt x="3287" y="15671"/>
                </a:cubicBezTo>
                <a:cubicBezTo>
                  <a:pt x="3287" y="13271"/>
                  <a:pt x="6809" y="11153"/>
                  <a:pt x="10800" y="11153"/>
                </a:cubicBezTo>
                <a:cubicBezTo>
                  <a:pt x="10800" y="11153"/>
                  <a:pt x="10800" y="11153"/>
                  <a:pt x="10800" y="11153"/>
                </a:cubicBezTo>
                <a:close/>
                <a:moveTo>
                  <a:pt x="10800" y="11435"/>
                </a:moveTo>
                <a:cubicBezTo>
                  <a:pt x="12443" y="14400"/>
                  <a:pt x="12443" y="14400"/>
                  <a:pt x="12443" y="14400"/>
                </a:cubicBezTo>
                <a:cubicBezTo>
                  <a:pt x="17609" y="14400"/>
                  <a:pt x="17609" y="14400"/>
                  <a:pt x="17609" y="14400"/>
                </a:cubicBezTo>
                <a:cubicBezTo>
                  <a:pt x="13383" y="16235"/>
                  <a:pt x="13383" y="16235"/>
                  <a:pt x="13383" y="16235"/>
                </a:cubicBezTo>
                <a:cubicBezTo>
                  <a:pt x="15026" y="19200"/>
                  <a:pt x="15026" y="19200"/>
                  <a:pt x="15026" y="19200"/>
                </a:cubicBezTo>
                <a:cubicBezTo>
                  <a:pt x="10800" y="17365"/>
                  <a:pt x="10800" y="17365"/>
                  <a:pt x="10800" y="17365"/>
                </a:cubicBezTo>
                <a:cubicBezTo>
                  <a:pt x="6574" y="19200"/>
                  <a:pt x="6574" y="19200"/>
                  <a:pt x="6574" y="19200"/>
                </a:cubicBezTo>
                <a:cubicBezTo>
                  <a:pt x="8217" y="16235"/>
                  <a:pt x="8217" y="16235"/>
                  <a:pt x="8217" y="16235"/>
                </a:cubicBezTo>
                <a:cubicBezTo>
                  <a:pt x="3991" y="14400"/>
                  <a:pt x="3991" y="14400"/>
                  <a:pt x="3991" y="14400"/>
                </a:cubicBezTo>
                <a:cubicBezTo>
                  <a:pt x="9157" y="14400"/>
                  <a:pt x="9157" y="14400"/>
                  <a:pt x="9157" y="14400"/>
                </a:cubicBezTo>
                <a:cubicBezTo>
                  <a:pt x="10800" y="11435"/>
                  <a:pt x="10800" y="11435"/>
                  <a:pt x="10800" y="11435"/>
                </a:cubicBezTo>
                <a:close/>
                <a:moveTo>
                  <a:pt x="0" y="0"/>
                </a:moveTo>
                <a:cubicBezTo>
                  <a:pt x="3522" y="0"/>
                  <a:pt x="3522" y="0"/>
                  <a:pt x="3522" y="0"/>
                </a:cubicBezTo>
                <a:cubicBezTo>
                  <a:pt x="3522" y="6353"/>
                  <a:pt x="3522" y="6353"/>
                  <a:pt x="3522" y="6353"/>
                </a:cubicBezTo>
                <a:cubicBezTo>
                  <a:pt x="0" y="4800"/>
                  <a:pt x="0" y="4800"/>
                  <a:pt x="0" y="4800"/>
                </a:cubicBezTo>
                <a:cubicBezTo>
                  <a:pt x="0" y="0"/>
                  <a:pt x="0" y="0"/>
                  <a:pt x="0" y="0"/>
                </a:cubicBezTo>
                <a:close/>
                <a:moveTo>
                  <a:pt x="5870" y="0"/>
                </a:moveTo>
                <a:cubicBezTo>
                  <a:pt x="15730" y="0"/>
                  <a:pt x="15730" y="0"/>
                  <a:pt x="15730" y="0"/>
                </a:cubicBezTo>
                <a:cubicBezTo>
                  <a:pt x="15730" y="7482"/>
                  <a:pt x="15730" y="7482"/>
                  <a:pt x="15730" y="7482"/>
                </a:cubicBezTo>
                <a:cubicBezTo>
                  <a:pt x="10800" y="9882"/>
                  <a:pt x="10800" y="9882"/>
                  <a:pt x="10800" y="9882"/>
                </a:cubicBezTo>
                <a:cubicBezTo>
                  <a:pt x="5870" y="7482"/>
                  <a:pt x="5870" y="7482"/>
                  <a:pt x="5870" y="7482"/>
                </a:cubicBezTo>
                <a:cubicBezTo>
                  <a:pt x="5870" y="0"/>
                  <a:pt x="5870" y="0"/>
                  <a:pt x="5870" y="0"/>
                </a:cubicBezTo>
                <a:close/>
                <a:moveTo>
                  <a:pt x="18078" y="0"/>
                </a:moveTo>
                <a:cubicBezTo>
                  <a:pt x="21600" y="0"/>
                  <a:pt x="21600" y="0"/>
                  <a:pt x="21600" y="0"/>
                </a:cubicBezTo>
                <a:cubicBezTo>
                  <a:pt x="21600" y="4800"/>
                  <a:pt x="21600" y="4800"/>
                  <a:pt x="21600" y="4800"/>
                </a:cubicBezTo>
                <a:cubicBezTo>
                  <a:pt x="18078" y="6353"/>
                  <a:pt x="18078" y="6353"/>
                  <a:pt x="18078" y="6353"/>
                </a:cubicBezTo>
                <a:cubicBezTo>
                  <a:pt x="18078" y="0"/>
                  <a:pt x="18078" y="0"/>
                  <a:pt x="18078" y="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312" name="Shape 312"/>
          <p:cNvSpPr/>
          <p:nvPr/>
        </p:nvSpPr>
        <p:spPr>
          <a:xfrm>
            <a:off x="2643876" y="4905897"/>
            <a:ext cx="10340616" cy="1575329"/>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l" defTabSz="914400">
              <a:defRPr sz="3700">
                <a:solidFill>
                  <a:srgbClr val="808080"/>
                </a:solidFill>
                <a:latin typeface="Microsoft YaHei"/>
                <a:ea typeface="Microsoft YaHei"/>
                <a:cs typeface="Microsoft YaHei"/>
                <a:sym typeface="Microsoft YaHei"/>
              </a:defRPr>
            </a:pPr>
            <a:r>
              <a:t>获学校二等奖学金</a:t>
            </a:r>
            <a:r>
              <a:rPr sz="4400">
                <a:solidFill>
                  <a:srgbClr val="FFFFFF"/>
                </a:solidFill>
              </a:rPr>
              <a:t>1</a:t>
            </a:r>
            <a:r>
              <a:t>次，三等奖学金</a:t>
            </a:r>
            <a:r>
              <a:rPr sz="4400">
                <a:solidFill>
                  <a:srgbClr val="FFFFFF"/>
                </a:solidFill>
              </a:rPr>
              <a:t>5</a:t>
            </a:r>
            <a:r>
              <a:t>次。</a:t>
            </a:r>
          </a:p>
        </p:txBody>
      </p:sp>
      <p:sp>
        <p:nvSpPr>
          <p:cNvPr id="313" name="Shape 313"/>
          <p:cNvSpPr/>
          <p:nvPr/>
        </p:nvSpPr>
        <p:spPr>
          <a:xfrm>
            <a:off x="2653705" y="4149058"/>
            <a:ext cx="3760931" cy="65955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l" defTabSz="914400">
              <a:defRPr b="1" sz="5300">
                <a:solidFill>
                  <a:srgbClr val="FFFFFF"/>
                </a:solidFill>
                <a:latin typeface="Times New Roman"/>
                <a:ea typeface="Times New Roman"/>
                <a:cs typeface="Times New Roman"/>
                <a:sym typeface="Times New Roman"/>
              </a:defRPr>
            </a:lvl1pPr>
          </a:lstStyle>
          <a:p>
            <a:pPr/>
            <a:r>
              <a:t>2013.03-2016.04</a:t>
            </a:r>
          </a:p>
        </p:txBody>
      </p:sp>
      <p:sp>
        <p:nvSpPr>
          <p:cNvPr id="314" name="Shape 314"/>
          <p:cNvSpPr/>
          <p:nvPr/>
        </p:nvSpPr>
        <p:spPr>
          <a:xfrm>
            <a:off x="1386265" y="6253284"/>
            <a:ext cx="879699" cy="1342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9882"/>
                </a:moveTo>
                <a:cubicBezTo>
                  <a:pt x="16200" y="9882"/>
                  <a:pt x="20661" y="12424"/>
                  <a:pt x="20661" y="15671"/>
                </a:cubicBezTo>
                <a:cubicBezTo>
                  <a:pt x="20661" y="18918"/>
                  <a:pt x="16200" y="21600"/>
                  <a:pt x="10800" y="21600"/>
                </a:cubicBezTo>
                <a:cubicBezTo>
                  <a:pt x="5400" y="21600"/>
                  <a:pt x="939" y="18918"/>
                  <a:pt x="939" y="15671"/>
                </a:cubicBezTo>
                <a:cubicBezTo>
                  <a:pt x="939" y="12424"/>
                  <a:pt x="5400" y="9882"/>
                  <a:pt x="10800" y="9882"/>
                </a:cubicBezTo>
                <a:cubicBezTo>
                  <a:pt x="10800" y="9882"/>
                  <a:pt x="10800" y="9882"/>
                  <a:pt x="10800" y="9882"/>
                </a:cubicBezTo>
                <a:close/>
                <a:moveTo>
                  <a:pt x="10800" y="11153"/>
                </a:moveTo>
                <a:cubicBezTo>
                  <a:pt x="15026" y="11153"/>
                  <a:pt x="18313" y="13271"/>
                  <a:pt x="18313" y="15671"/>
                </a:cubicBezTo>
                <a:cubicBezTo>
                  <a:pt x="18313" y="18212"/>
                  <a:pt x="15026" y="20188"/>
                  <a:pt x="10800" y="20188"/>
                </a:cubicBezTo>
                <a:cubicBezTo>
                  <a:pt x="6809" y="20188"/>
                  <a:pt x="3287" y="18212"/>
                  <a:pt x="3287" y="15671"/>
                </a:cubicBezTo>
                <a:cubicBezTo>
                  <a:pt x="3287" y="13271"/>
                  <a:pt x="6809" y="11153"/>
                  <a:pt x="10800" y="11153"/>
                </a:cubicBezTo>
                <a:cubicBezTo>
                  <a:pt x="10800" y="11153"/>
                  <a:pt x="10800" y="11153"/>
                  <a:pt x="10800" y="11153"/>
                </a:cubicBezTo>
                <a:close/>
                <a:moveTo>
                  <a:pt x="10800" y="11435"/>
                </a:moveTo>
                <a:cubicBezTo>
                  <a:pt x="12443" y="14400"/>
                  <a:pt x="12443" y="14400"/>
                  <a:pt x="12443" y="14400"/>
                </a:cubicBezTo>
                <a:cubicBezTo>
                  <a:pt x="17609" y="14400"/>
                  <a:pt x="17609" y="14400"/>
                  <a:pt x="17609" y="14400"/>
                </a:cubicBezTo>
                <a:cubicBezTo>
                  <a:pt x="13383" y="16235"/>
                  <a:pt x="13383" y="16235"/>
                  <a:pt x="13383" y="16235"/>
                </a:cubicBezTo>
                <a:cubicBezTo>
                  <a:pt x="15026" y="19200"/>
                  <a:pt x="15026" y="19200"/>
                  <a:pt x="15026" y="19200"/>
                </a:cubicBezTo>
                <a:cubicBezTo>
                  <a:pt x="10800" y="17365"/>
                  <a:pt x="10800" y="17365"/>
                  <a:pt x="10800" y="17365"/>
                </a:cubicBezTo>
                <a:cubicBezTo>
                  <a:pt x="6574" y="19200"/>
                  <a:pt x="6574" y="19200"/>
                  <a:pt x="6574" y="19200"/>
                </a:cubicBezTo>
                <a:cubicBezTo>
                  <a:pt x="8217" y="16235"/>
                  <a:pt x="8217" y="16235"/>
                  <a:pt x="8217" y="16235"/>
                </a:cubicBezTo>
                <a:cubicBezTo>
                  <a:pt x="3991" y="14400"/>
                  <a:pt x="3991" y="14400"/>
                  <a:pt x="3991" y="14400"/>
                </a:cubicBezTo>
                <a:cubicBezTo>
                  <a:pt x="9157" y="14400"/>
                  <a:pt x="9157" y="14400"/>
                  <a:pt x="9157" y="14400"/>
                </a:cubicBezTo>
                <a:cubicBezTo>
                  <a:pt x="10800" y="11435"/>
                  <a:pt x="10800" y="11435"/>
                  <a:pt x="10800" y="11435"/>
                </a:cubicBezTo>
                <a:close/>
                <a:moveTo>
                  <a:pt x="0" y="0"/>
                </a:moveTo>
                <a:cubicBezTo>
                  <a:pt x="3522" y="0"/>
                  <a:pt x="3522" y="0"/>
                  <a:pt x="3522" y="0"/>
                </a:cubicBezTo>
                <a:cubicBezTo>
                  <a:pt x="3522" y="6353"/>
                  <a:pt x="3522" y="6353"/>
                  <a:pt x="3522" y="6353"/>
                </a:cubicBezTo>
                <a:cubicBezTo>
                  <a:pt x="0" y="4800"/>
                  <a:pt x="0" y="4800"/>
                  <a:pt x="0" y="4800"/>
                </a:cubicBezTo>
                <a:cubicBezTo>
                  <a:pt x="0" y="0"/>
                  <a:pt x="0" y="0"/>
                  <a:pt x="0" y="0"/>
                </a:cubicBezTo>
                <a:close/>
                <a:moveTo>
                  <a:pt x="5870" y="0"/>
                </a:moveTo>
                <a:cubicBezTo>
                  <a:pt x="15730" y="0"/>
                  <a:pt x="15730" y="0"/>
                  <a:pt x="15730" y="0"/>
                </a:cubicBezTo>
                <a:cubicBezTo>
                  <a:pt x="15730" y="7482"/>
                  <a:pt x="15730" y="7482"/>
                  <a:pt x="15730" y="7482"/>
                </a:cubicBezTo>
                <a:cubicBezTo>
                  <a:pt x="10800" y="9882"/>
                  <a:pt x="10800" y="9882"/>
                  <a:pt x="10800" y="9882"/>
                </a:cubicBezTo>
                <a:cubicBezTo>
                  <a:pt x="5870" y="7482"/>
                  <a:pt x="5870" y="7482"/>
                  <a:pt x="5870" y="7482"/>
                </a:cubicBezTo>
                <a:cubicBezTo>
                  <a:pt x="5870" y="0"/>
                  <a:pt x="5870" y="0"/>
                  <a:pt x="5870" y="0"/>
                </a:cubicBezTo>
                <a:close/>
                <a:moveTo>
                  <a:pt x="18078" y="0"/>
                </a:moveTo>
                <a:cubicBezTo>
                  <a:pt x="21600" y="0"/>
                  <a:pt x="21600" y="0"/>
                  <a:pt x="21600" y="0"/>
                </a:cubicBezTo>
                <a:cubicBezTo>
                  <a:pt x="21600" y="4800"/>
                  <a:pt x="21600" y="4800"/>
                  <a:pt x="21600" y="4800"/>
                </a:cubicBezTo>
                <a:cubicBezTo>
                  <a:pt x="18078" y="6353"/>
                  <a:pt x="18078" y="6353"/>
                  <a:pt x="18078" y="6353"/>
                </a:cubicBezTo>
                <a:cubicBezTo>
                  <a:pt x="18078" y="0"/>
                  <a:pt x="18078" y="0"/>
                  <a:pt x="18078" y="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315" name="Shape 315"/>
          <p:cNvSpPr/>
          <p:nvPr/>
        </p:nvSpPr>
        <p:spPr>
          <a:xfrm>
            <a:off x="2562635" y="6933913"/>
            <a:ext cx="10340616" cy="102870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l" defTabSz="914400">
              <a:defRPr sz="3700">
                <a:solidFill>
                  <a:srgbClr val="808080"/>
                </a:solidFill>
                <a:latin typeface="Microsoft YaHei"/>
                <a:ea typeface="Microsoft YaHei"/>
                <a:cs typeface="Microsoft YaHei"/>
                <a:sym typeface="Microsoft YaHei"/>
              </a:defRPr>
            </a:pPr>
            <a:r>
              <a:t>获优秀学生</a:t>
            </a:r>
            <a:r>
              <a:rPr sz="4400">
                <a:solidFill>
                  <a:srgbClr val="FFFFFF"/>
                </a:solidFill>
              </a:rPr>
              <a:t>1</a:t>
            </a:r>
            <a:r>
              <a:t>次，优秀团员</a:t>
            </a:r>
            <a:r>
              <a:rPr sz="4400">
                <a:solidFill>
                  <a:srgbClr val="FFFFFF"/>
                </a:solidFill>
              </a:rPr>
              <a:t>3</a:t>
            </a:r>
            <a:r>
              <a:t>次。</a:t>
            </a:r>
          </a:p>
        </p:txBody>
      </p:sp>
      <p:sp>
        <p:nvSpPr>
          <p:cNvPr id="316" name="Shape 316"/>
          <p:cNvSpPr/>
          <p:nvPr/>
        </p:nvSpPr>
        <p:spPr>
          <a:xfrm>
            <a:off x="2562635" y="6215179"/>
            <a:ext cx="3760932" cy="65955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l" defTabSz="914400">
              <a:defRPr b="1" sz="5300">
                <a:solidFill>
                  <a:srgbClr val="FFFFFF"/>
                </a:solidFill>
                <a:latin typeface="Times New Roman"/>
                <a:ea typeface="Times New Roman"/>
                <a:cs typeface="Times New Roman"/>
                <a:sym typeface="Times New Roman"/>
              </a:defRPr>
            </a:lvl1pPr>
          </a:lstStyle>
          <a:p>
            <a:pPr/>
            <a:r>
              <a:t>2013.03-2016.04</a:t>
            </a:r>
          </a:p>
        </p:txBody>
      </p:sp>
      <p:sp>
        <p:nvSpPr>
          <p:cNvPr id="317" name="Shape 317"/>
          <p:cNvSpPr/>
          <p:nvPr/>
        </p:nvSpPr>
        <p:spPr>
          <a:xfrm>
            <a:off x="1386265" y="8357511"/>
            <a:ext cx="879699" cy="1342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9882"/>
                </a:moveTo>
                <a:cubicBezTo>
                  <a:pt x="16200" y="9882"/>
                  <a:pt x="20661" y="12424"/>
                  <a:pt x="20661" y="15671"/>
                </a:cubicBezTo>
                <a:cubicBezTo>
                  <a:pt x="20661" y="18918"/>
                  <a:pt x="16200" y="21600"/>
                  <a:pt x="10800" y="21600"/>
                </a:cubicBezTo>
                <a:cubicBezTo>
                  <a:pt x="5400" y="21600"/>
                  <a:pt x="939" y="18918"/>
                  <a:pt x="939" y="15671"/>
                </a:cubicBezTo>
                <a:cubicBezTo>
                  <a:pt x="939" y="12424"/>
                  <a:pt x="5400" y="9882"/>
                  <a:pt x="10800" y="9882"/>
                </a:cubicBezTo>
                <a:cubicBezTo>
                  <a:pt x="10800" y="9882"/>
                  <a:pt x="10800" y="9882"/>
                  <a:pt x="10800" y="9882"/>
                </a:cubicBezTo>
                <a:close/>
                <a:moveTo>
                  <a:pt x="10800" y="11153"/>
                </a:moveTo>
                <a:cubicBezTo>
                  <a:pt x="15026" y="11153"/>
                  <a:pt x="18313" y="13271"/>
                  <a:pt x="18313" y="15671"/>
                </a:cubicBezTo>
                <a:cubicBezTo>
                  <a:pt x="18313" y="18212"/>
                  <a:pt x="15026" y="20188"/>
                  <a:pt x="10800" y="20188"/>
                </a:cubicBezTo>
                <a:cubicBezTo>
                  <a:pt x="6809" y="20188"/>
                  <a:pt x="3287" y="18212"/>
                  <a:pt x="3287" y="15671"/>
                </a:cubicBezTo>
                <a:cubicBezTo>
                  <a:pt x="3287" y="13271"/>
                  <a:pt x="6809" y="11153"/>
                  <a:pt x="10800" y="11153"/>
                </a:cubicBezTo>
                <a:cubicBezTo>
                  <a:pt x="10800" y="11153"/>
                  <a:pt x="10800" y="11153"/>
                  <a:pt x="10800" y="11153"/>
                </a:cubicBezTo>
                <a:close/>
                <a:moveTo>
                  <a:pt x="10800" y="11435"/>
                </a:moveTo>
                <a:cubicBezTo>
                  <a:pt x="12443" y="14400"/>
                  <a:pt x="12443" y="14400"/>
                  <a:pt x="12443" y="14400"/>
                </a:cubicBezTo>
                <a:cubicBezTo>
                  <a:pt x="17609" y="14400"/>
                  <a:pt x="17609" y="14400"/>
                  <a:pt x="17609" y="14400"/>
                </a:cubicBezTo>
                <a:cubicBezTo>
                  <a:pt x="13383" y="16235"/>
                  <a:pt x="13383" y="16235"/>
                  <a:pt x="13383" y="16235"/>
                </a:cubicBezTo>
                <a:cubicBezTo>
                  <a:pt x="15026" y="19200"/>
                  <a:pt x="15026" y="19200"/>
                  <a:pt x="15026" y="19200"/>
                </a:cubicBezTo>
                <a:cubicBezTo>
                  <a:pt x="10800" y="17365"/>
                  <a:pt x="10800" y="17365"/>
                  <a:pt x="10800" y="17365"/>
                </a:cubicBezTo>
                <a:cubicBezTo>
                  <a:pt x="6574" y="19200"/>
                  <a:pt x="6574" y="19200"/>
                  <a:pt x="6574" y="19200"/>
                </a:cubicBezTo>
                <a:cubicBezTo>
                  <a:pt x="8217" y="16235"/>
                  <a:pt x="8217" y="16235"/>
                  <a:pt x="8217" y="16235"/>
                </a:cubicBezTo>
                <a:cubicBezTo>
                  <a:pt x="3991" y="14400"/>
                  <a:pt x="3991" y="14400"/>
                  <a:pt x="3991" y="14400"/>
                </a:cubicBezTo>
                <a:cubicBezTo>
                  <a:pt x="9157" y="14400"/>
                  <a:pt x="9157" y="14400"/>
                  <a:pt x="9157" y="14400"/>
                </a:cubicBezTo>
                <a:cubicBezTo>
                  <a:pt x="10800" y="11435"/>
                  <a:pt x="10800" y="11435"/>
                  <a:pt x="10800" y="11435"/>
                </a:cubicBezTo>
                <a:close/>
                <a:moveTo>
                  <a:pt x="0" y="0"/>
                </a:moveTo>
                <a:cubicBezTo>
                  <a:pt x="3522" y="0"/>
                  <a:pt x="3522" y="0"/>
                  <a:pt x="3522" y="0"/>
                </a:cubicBezTo>
                <a:cubicBezTo>
                  <a:pt x="3522" y="6353"/>
                  <a:pt x="3522" y="6353"/>
                  <a:pt x="3522" y="6353"/>
                </a:cubicBezTo>
                <a:cubicBezTo>
                  <a:pt x="0" y="4800"/>
                  <a:pt x="0" y="4800"/>
                  <a:pt x="0" y="4800"/>
                </a:cubicBezTo>
                <a:cubicBezTo>
                  <a:pt x="0" y="0"/>
                  <a:pt x="0" y="0"/>
                  <a:pt x="0" y="0"/>
                </a:cubicBezTo>
                <a:close/>
                <a:moveTo>
                  <a:pt x="5870" y="0"/>
                </a:moveTo>
                <a:cubicBezTo>
                  <a:pt x="15730" y="0"/>
                  <a:pt x="15730" y="0"/>
                  <a:pt x="15730" y="0"/>
                </a:cubicBezTo>
                <a:cubicBezTo>
                  <a:pt x="15730" y="7482"/>
                  <a:pt x="15730" y="7482"/>
                  <a:pt x="15730" y="7482"/>
                </a:cubicBezTo>
                <a:cubicBezTo>
                  <a:pt x="10800" y="9882"/>
                  <a:pt x="10800" y="9882"/>
                  <a:pt x="10800" y="9882"/>
                </a:cubicBezTo>
                <a:cubicBezTo>
                  <a:pt x="5870" y="7482"/>
                  <a:pt x="5870" y="7482"/>
                  <a:pt x="5870" y="7482"/>
                </a:cubicBezTo>
                <a:cubicBezTo>
                  <a:pt x="5870" y="0"/>
                  <a:pt x="5870" y="0"/>
                  <a:pt x="5870" y="0"/>
                </a:cubicBezTo>
                <a:close/>
                <a:moveTo>
                  <a:pt x="18078" y="0"/>
                </a:moveTo>
                <a:cubicBezTo>
                  <a:pt x="21600" y="0"/>
                  <a:pt x="21600" y="0"/>
                  <a:pt x="21600" y="0"/>
                </a:cubicBezTo>
                <a:cubicBezTo>
                  <a:pt x="21600" y="4800"/>
                  <a:pt x="21600" y="4800"/>
                  <a:pt x="21600" y="4800"/>
                </a:cubicBezTo>
                <a:cubicBezTo>
                  <a:pt x="18078" y="6353"/>
                  <a:pt x="18078" y="6353"/>
                  <a:pt x="18078" y="6353"/>
                </a:cubicBezTo>
                <a:cubicBezTo>
                  <a:pt x="18078" y="0"/>
                  <a:pt x="18078" y="0"/>
                  <a:pt x="18078" y="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318" name="Shape 318"/>
          <p:cNvSpPr/>
          <p:nvPr/>
        </p:nvSpPr>
        <p:spPr>
          <a:xfrm>
            <a:off x="2562635" y="9038139"/>
            <a:ext cx="10340616" cy="110491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l" defTabSz="914400">
              <a:defRPr sz="3700">
                <a:solidFill>
                  <a:srgbClr val="808080"/>
                </a:solidFill>
                <a:latin typeface="Microsoft YaHei"/>
                <a:ea typeface="Microsoft YaHei"/>
                <a:cs typeface="Microsoft YaHei"/>
                <a:sym typeface="Microsoft YaHei"/>
              </a:defRPr>
            </a:pPr>
            <a:r>
              <a:t>获</a:t>
            </a:r>
            <a:r>
              <a:rPr sz="4500">
                <a:solidFill>
                  <a:srgbClr val="FFFFFF"/>
                </a:solidFill>
              </a:rPr>
              <a:t>唯科中国</a:t>
            </a:r>
            <a:r>
              <a:t>企业奖学金。</a:t>
            </a:r>
          </a:p>
        </p:txBody>
      </p:sp>
      <p:sp>
        <p:nvSpPr>
          <p:cNvPr id="319" name="Shape 319"/>
          <p:cNvSpPr/>
          <p:nvPr/>
        </p:nvSpPr>
        <p:spPr>
          <a:xfrm>
            <a:off x="2572464" y="8281301"/>
            <a:ext cx="1832486" cy="65955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l" defTabSz="914400">
              <a:defRPr b="1" sz="5300">
                <a:solidFill>
                  <a:srgbClr val="FFFFFF"/>
                </a:solidFill>
                <a:latin typeface="Times New Roman"/>
                <a:ea typeface="Times New Roman"/>
                <a:cs typeface="Times New Roman"/>
                <a:sym typeface="Times New Roman"/>
              </a:defRPr>
            </a:lvl1pPr>
          </a:lstStyle>
          <a:p>
            <a:pPr/>
            <a:r>
              <a:t>2013.03</a:t>
            </a:r>
          </a:p>
        </p:txBody>
      </p:sp>
      <p:sp>
        <p:nvSpPr>
          <p:cNvPr id="320" name="Shape 320"/>
          <p:cNvSpPr/>
          <p:nvPr/>
        </p:nvSpPr>
        <p:spPr>
          <a:xfrm>
            <a:off x="1345645" y="10537948"/>
            <a:ext cx="879699" cy="13429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9882"/>
                </a:moveTo>
                <a:cubicBezTo>
                  <a:pt x="16200" y="9882"/>
                  <a:pt x="20661" y="12424"/>
                  <a:pt x="20661" y="15671"/>
                </a:cubicBezTo>
                <a:cubicBezTo>
                  <a:pt x="20661" y="18918"/>
                  <a:pt x="16200" y="21600"/>
                  <a:pt x="10800" y="21600"/>
                </a:cubicBezTo>
                <a:cubicBezTo>
                  <a:pt x="5400" y="21600"/>
                  <a:pt x="939" y="18918"/>
                  <a:pt x="939" y="15671"/>
                </a:cubicBezTo>
                <a:cubicBezTo>
                  <a:pt x="939" y="12424"/>
                  <a:pt x="5400" y="9882"/>
                  <a:pt x="10800" y="9882"/>
                </a:cubicBezTo>
                <a:cubicBezTo>
                  <a:pt x="10800" y="9882"/>
                  <a:pt x="10800" y="9882"/>
                  <a:pt x="10800" y="9882"/>
                </a:cubicBezTo>
                <a:close/>
                <a:moveTo>
                  <a:pt x="10800" y="11153"/>
                </a:moveTo>
                <a:cubicBezTo>
                  <a:pt x="15026" y="11153"/>
                  <a:pt x="18313" y="13271"/>
                  <a:pt x="18313" y="15671"/>
                </a:cubicBezTo>
                <a:cubicBezTo>
                  <a:pt x="18313" y="18212"/>
                  <a:pt x="15026" y="20188"/>
                  <a:pt x="10800" y="20188"/>
                </a:cubicBezTo>
                <a:cubicBezTo>
                  <a:pt x="6809" y="20188"/>
                  <a:pt x="3287" y="18212"/>
                  <a:pt x="3287" y="15671"/>
                </a:cubicBezTo>
                <a:cubicBezTo>
                  <a:pt x="3287" y="13271"/>
                  <a:pt x="6809" y="11153"/>
                  <a:pt x="10800" y="11153"/>
                </a:cubicBezTo>
                <a:cubicBezTo>
                  <a:pt x="10800" y="11153"/>
                  <a:pt x="10800" y="11153"/>
                  <a:pt x="10800" y="11153"/>
                </a:cubicBezTo>
                <a:close/>
                <a:moveTo>
                  <a:pt x="10800" y="11435"/>
                </a:moveTo>
                <a:cubicBezTo>
                  <a:pt x="12443" y="14400"/>
                  <a:pt x="12443" y="14400"/>
                  <a:pt x="12443" y="14400"/>
                </a:cubicBezTo>
                <a:cubicBezTo>
                  <a:pt x="17609" y="14400"/>
                  <a:pt x="17609" y="14400"/>
                  <a:pt x="17609" y="14400"/>
                </a:cubicBezTo>
                <a:cubicBezTo>
                  <a:pt x="13383" y="16235"/>
                  <a:pt x="13383" y="16235"/>
                  <a:pt x="13383" y="16235"/>
                </a:cubicBezTo>
                <a:cubicBezTo>
                  <a:pt x="15026" y="19200"/>
                  <a:pt x="15026" y="19200"/>
                  <a:pt x="15026" y="19200"/>
                </a:cubicBezTo>
                <a:cubicBezTo>
                  <a:pt x="10800" y="17365"/>
                  <a:pt x="10800" y="17365"/>
                  <a:pt x="10800" y="17365"/>
                </a:cubicBezTo>
                <a:cubicBezTo>
                  <a:pt x="6574" y="19200"/>
                  <a:pt x="6574" y="19200"/>
                  <a:pt x="6574" y="19200"/>
                </a:cubicBezTo>
                <a:cubicBezTo>
                  <a:pt x="8217" y="16235"/>
                  <a:pt x="8217" y="16235"/>
                  <a:pt x="8217" y="16235"/>
                </a:cubicBezTo>
                <a:cubicBezTo>
                  <a:pt x="3991" y="14400"/>
                  <a:pt x="3991" y="14400"/>
                  <a:pt x="3991" y="14400"/>
                </a:cubicBezTo>
                <a:cubicBezTo>
                  <a:pt x="9157" y="14400"/>
                  <a:pt x="9157" y="14400"/>
                  <a:pt x="9157" y="14400"/>
                </a:cubicBezTo>
                <a:cubicBezTo>
                  <a:pt x="10800" y="11435"/>
                  <a:pt x="10800" y="11435"/>
                  <a:pt x="10800" y="11435"/>
                </a:cubicBezTo>
                <a:close/>
                <a:moveTo>
                  <a:pt x="0" y="0"/>
                </a:moveTo>
                <a:cubicBezTo>
                  <a:pt x="3522" y="0"/>
                  <a:pt x="3522" y="0"/>
                  <a:pt x="3522" y="0"/>
                </a:cubicBezTo>
                <a:cubicBezTo>
                  <a:pt x="3522" y="6353"/>
                  <a:pt x="3522" y="6353"/>
                  <a:pt x="3522" y="6353"/>
                </a:cubicBezTo>
                <a:cubicBezTo>
                  <a:pt x="0" y="4800"/>
                  <a:pt x="0" y="4800"/>
                  <a:pt x="0" y="4800"/>
                </a:cubicBezTo>
                <a:cubicBezTo>
                  <a:pt x="0" y="0"/>
                  <a:pt x="0" y="0"/>
                  <a:pt x="0" y="0"/>
                </a:cubicBezTo>
                <a:close/>
                <a:moveTo>
                  <a:pt x="5870" y="0"/>
                </a:moveTo>
                <a:cubicBezTo>
                  <a:pt x="15730" y="0"/>
                  <a:pt x="15730" y="0"/>
                  <a:pt x="15730" y="0"/>
                </a:cubicBezTo>
                <a:cubicBezTo>
                  <a:pt x="15730" y="7482"/>
                  <a:pt x="15730" y="7482"/>
                  <a:pt x="15730" y="7482"/>
                </a:cubicBezTo>
                <a:cubicBezTo>
                  <a:pt x="10800" y="9882"/>
                  <a:pt x="10800" y="9882"/>
                  <a:pt x="10800" y="9882"/>
                </a:cubicBezTo>
                <a:cubicBezTo>
                  <a:pt x="5870" y="7482"/>
                  <a:pt x="5870" y="7482"/>
                  <a:pt x="5870" y="7482"/>
                </a:cubicBezTo>
                <a:cubicBezTo>
                  <a:pt x="5870" y="0"/>
                  <a:pt x="5870" y="0"/>
                  <a:pt x="5870" y="0"/>
                </a:cubicBezTo>
                <a:close/>
                <a:moveTo>
                  <a:pt x="18078" y="0"/>
                </a:moveTo>
                <a:cubicBezTo>
                  <a:pt x="21600" y="0"/>
                  <a:pt x="21600" y="0"/>
                  <a:pt x="21600" y="0"/>
                </a:cubicBezTo>
                <a:cubicBezTo>
                  <a:pt x="21600" y="4800"/>
                  <a:pt x="21600" y="4800"/>
                  <a:pt x="21600" y="4800"/>
                </a:cubicBezTo>
                <a:cubicBezTo>
                  <a:pt x="18078" y="6353"/>
                  <a:pt x="18078" y="6353"/>
                  <a:pt x="18078" y="6353"/>
                </a:cubicBezTo>
                <a:cubicBezTo>
                  <a:pt x="18078" y="0"/>
                  <a:pt x="18078" y="0"/>
                  <a:pt x="18078" y="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321" name="Shape 321"/>
          <p:cNvSpPr/>
          <p:nvPr/>
        </p:nvSpPr>
        <p:spPr>
          <a:xfrm>
            <a:off x="2522015" y="11218576"/>
            <a:ext cx="10340616" cy="102870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l" defTabSz="914400">
              <a:defRPr sz="3700">
                <a:solidFill>
                  <a:srgbClr val="808080"/>
                </a:solidFill>
                <a:latin typeface="Microsoft YaHei"/>
                <a:ea typeface="Microsoft YaHei"/>
                <a:cs typeface="Microsoft YaHei"/>
                <a:sym typeface="Microsoft YaHei"/>
              </a:defRPr>
            </a:pPr>
            <a:r>
              <a:t>获某某比赛</a:t>
            </a:r>
            <a:r>
              <a:rPr sz="4400">
                <a:solidFill>
                  <a:srgbClr val="FFFFFF"/>
                </a:solidFill>
              </a:rPr>
              <a:t>一等奖</a:t>
            </a:r>
            <a:r>
              <a:t>。</a:t>
            </a:r>
          </a:p>
        </p:txBody>
      </p:sp>
      <p:sp>
        <p:nvSpPr>
          <p:cNvPr id="322" name="Shape 322"/>
          <p:cNvSpPr/>
          <p:nvPr/>
        </p:nvSpPr>
        <p:spPr>
          <a:xfrm>
            <a:off x="2531843" y="10461738"/>
            <a:ext cx="1832487" cy="65955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l" defTabSz="914400">
              <a:defRPr b="1" sz="5300">
                <a:solidFill>
                  <a:srgbClr val="FFFFFF"/>
                </a:solidFill>
                <a:latin typeface="Times New Roman"/>
                <a:ea typeface="Times New Roman"/>
                <a:cs typeface="Times New Roman"/>
                <a:sym typeface="Times New Roman"/>
              </a:defRPr>
            </a:lvl1pPr>
          </a:lstStyle>
          <a:p>
            <a:pPr/>
            <a:r>
              <a:t>2013.03</a:t>
            </a:r>
          </a:p>
        </p:txBody>
      </p:sp>
      <p:grpSp>
        <p:nvGrpSpPr>
          <p:cNvPr id="325" name="Group 325"/>
          <p:cNvGrpSpPr/>
          <p:nvPr/>
        </p:nvGrpSpPr>
        <p:grpSpPr>
          <a:xfrm>
            <a:off x="3263995" y="2178764"/>
            <a:ext cx="2920810" cy="1499130"/>
            <a:chOff x="0" y="0"/>
            <a:chExt cx="2920809" cy="1499128"/>
          </a:xfrm>
        </p:grpSpPr>
        <p:sp>
          <p:nvSpPr>
            <p:cNvPr id="324" name="Shape 324"/>
            <p:cNvSpPr/>
            <p:nvPr/>
          </p:nvSpPr>
          <p:spPr>
            <a:xfrm>
              <a:off x="152664" y="152664"/>
              <a:ext cx="2615482" cy="1193801"/>
            </a:xfrm>
            <a:prstGeom prst="rect">
              <a:avLst/>
            </a:prstGeom>
            <a:noFill/>
            <a:ln>
              <a:noFill/>
            </a:ln>
            <a:effectLst/>
            <a:extLst>
              <a:ext uri="{C572A759-6A51-4108-AA02-DFA0A04FC94B}">
                <ma14:wrappingTextBoxFlag xmlns:ma14="http://schemas.microsoft.com/office/mac/drawingml/2011/main" val="1"/>
              </a:ext>
            </a:extLst>
          </p:spPr>
          <p:txBody>
            <a:bodyPr wrap="none" lIns="152400" tIns="152400" rIns="152400" bIns="152400" numCol="1" anchor="ctr">
              <a:spAutoFit/>
            </a:bodyPr>
            <a:lstStyle>
              <a:lvl1pPr defTabSz="914400">
                <a:defRPr spc="300" sz="4400">
                  <a:solidFill>
                    <a:srgbClr val="FFFFFF"/>
                  </a:solidFill>
                  <a:latin typeface="Microsoft YaHei"/>
                  <a:ea typeface="Microsoft YaHei"/>
                  <a:cs typeface="Microsoft YaHei"/>
                  <a:sym typeface="Microsoft YaHei"/>
                </a:defRPr>
              </a:lvl1pPr>
            </a:lstStyle>
            <a:p>
              <a:pPr/>
              <a:r>
                <a:t>Awards</a:t>
              </a:r>
            </a:p>
          </p:txBody>
        </p:sp>
        <p:pic>
          <p:nvPicPr>
            <p:cNvPr id="323" name=""/>
            <p:cNvPicPr>
              <a:picLocks noChangeAspect="0"/>
            </p:cNvPicPr>
            <p:nvPr/>
          </p:nvPicPr>
          <p:blipFill>
            <a:blip r:embed="rId3">
              <a:extLst/>
            </a:blip>
            <a:stretch>
              <a:fillRect/>
            </a:stretch>
          </p:blipFill>
          <p:spPr>
            <a:xfrm>
              <a:off x="-1" y="-1"/>
              <a:ext cx="2920811" cy="1499130"/>
            </a:xfrm>
            <a:prstGeom prst="rect">
              <a:avLst/>
            </a:prstGeom>
            <a:effectLst/>
          </p:spPr>
        </p:pic>
      </p:grpSp>
      <p:grpSp>
        <p:nvGrpSpPr>
          <p:cNvPr id="328" name="Group 328"/>
          <p:cNvGrpSpPr/>
          <p:nvPr/>
        </p:nvGrpSpPr>
        <p:grpSpPr>
          <a:xfrm>
            <a:off x="17238278" y="2159979"/>
            <a:ext cx="4639444" cy="1536701"/>
            <a:chOff x="0" y="0"/>
            <a:chExt cx="4639443" cy="1536700"/>
          </a:xfrm>
        </p:grpSpPr>
        <p:sp>
          <p:nvSpPr>
            <p:cNvPr id="327" name="Shape 327"/>
            <p:cNvSpPr/>
            <p:nvPr/>
          </p:nvSpPr>
          <p:spPr>
            <a:xfrm>
              <a:off x="190500" y="190500"/>
              <a:ext cx="4258444" cy="1155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914400">
                <a:defRPr spc="300" sz="4400">
                  <a:solidFill>
                    <a:srgbClr val="FFFFFF"/>
                  </a:solidFill>
                  <a:latin typeface="Microsoft YaHei"/>
                  <a:ea typeface="Microsoft YaHei"/>
                  <a:cs typeface="Microsoft YaHei"/>
                  <a:sym typeface="Microsoft YaHei"/>
                </a:defRPr>
              </a:lvl1pPr>
            </a:lstStyle>
            <a:p>
              <a:pPr/>
              <a:r>
                <a:t>Certifications</a:t>
              </a:r>
            </a:p>
          </p:txBody>
        </p:sp>
        <p:pic>
          <p:nvPicPr>
            <p:cNvPr id="326" name=""/>
            <p:cNvPicPr>
              <a:picLocks noChangeAspect="0"/>
            </p:cNvPicPr>
            <p:nvPr/>
          </p:nvPicPr>
          <p:blipFill>
            <a:blip r:embed="rId4">
              <a:extLst/>
            </a:blip>
            <a:stretch>
              <a:fillRect/>
            </a:stretch>
          </p:blipFill>
          <p:spPr>
            <a:xfrm>
              <a:off x="0" y="0"/>
              <a:ext cx="4639444" cy="1536701"/>
            </a:xfrm>
            <a:prstGeom prst="rect">
              <a:avLst/>
            </a:prstGeom>
            <a:effectLst/>
          </p:spPr>
        </p:pic>
      </p:grpSp>
      <p:sp>
        <p:nvSpPr>
          <p:cNvPr id="329" name="Shape 329"/>
          <p:cNvSpPr/>
          <p:nvPr/>
        </p:nvSpPr>
        <p:spPr>
          <a:xfrm>
            <a:off x="16103573" y="4650124"/>
            <a:ext cx="3901251" cy="965201"/>
          </a:xfrm>
          <a:prstGeom prst="rect">
            <a:avLst/>
          </a:prstGeom>
          <a:ln w="12700">
            <a:miter lim="400000"/>
          </a:ln>
          <a:extLst>
            <a:ext uri="{C572A759-6A51-4108-AA02-DFA0A04FC94B}">
              <ma14:wrappingTextBoxFlag xmlns:ma14="http://schemas.microsoft.com/office/mac/drawingml/2011/main" val="1"/>
            </a:ext>
          </a:extLst>
        </p:spPr>
        <p:txBody>
          <a:bodyPr lIns="203200" tIns="203200" rIns="203200" bIns="203200">
            <a:spAutoFit/>
          </a:bodyPr>
          <a:lstStyle/>
          <a:p>
            <a:pPr algn="l" defTabSz="914400">
              <a:defRPr sz="3700">
                <a:solidFill>
                  <a:srgbClr val="808080"/>
                </a:solidFill>
                <a:latin typeface="Microsoft YaHei"/>
                <a:ea typeface="Microsoft YaHei"/>
                <a:cs typeface="Microsoft YaHei"/>
                <a:sym typeface="Microsoft YaHei"/>
              </a:defRPr>
            </a:pPr>
            <a:r>
              <a:t>CET-6</a:t>
            </a:r>
            <a:r>
              <a:rPr>
                <a:solidFill>
                  <a:srgbClr val="000000"/>
                </a:solidFill>
              </a:rPr>
              <a:t> </a:t>
            </a:r>
            <a:r>
              <a:rPr>
                <a:solidFill>
                  <a:srgbClr val="FFFFFF"/>
                </a:solidFill>
              </a:rPr>
              <a:t>(565</a:t>
            </a:r>
            <a:r>
              <a:rPr>
                <a:solidFill>
                  <a:srgbClr val="FFFFFF"/>
                </a:solidFill>
              </a:rPr>
              <a:t>分）</a:t>
            </a:r>
          </a:p>
        </p:txBody>
      </p:sp>
      <p:sp>
        <p:nvSpPr>
          <p:cNvPr id="330" name="Shape 330"/>
          <p:cNvSpPr/>
          <p:nvPr/>
        </p:nvSpPr>
        <p:spPr>
          <a:xfrm>
            <a:off x="15117097" y="4807703"/>
            <a:ext cx="696934" cy="6627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2" y="8732"/>
                </a:moveTo>
                <a:cubicBezTo>
                  <a:pt x="17694" y="8732"/>
                  <a:pt x="17694" y="8732"/>
                  <a:pt x="17694" y="8732"/>
                </a:cubicBezTo>
                <a:cubicBezTo>
                  <a:pt x="17694" y="8272"/>
                  <a:pt x="17464" y="7813"/>
                  <a:pt x="17234" y="7353"/>
                </a:cubicBezTo>
                <a:cubicBezTo>
                  <a:pt x="18383" y="5974"/>
                  <a:pt x="18383" y="5974"/>
                  <a:pt x="18383" y="5974"/>
                </a:cubicBezTo>
                <a:cubicBezTo>
                  <a:pt x="19302" y="5285"/>
                  <a:pt x="19302" y="3906"/>
                  <a:pt x="18383" y="3217"/>
                </a:cubicBezTo>
                <a:cubicBezTo>
                  <a:pt x="17694" y="2528"/>
                  <a:pt x="16315" y="2528"/>
                  <a:pt x="15626" y="3217"/>
                </a:cubicBezTo>
                <a:cubicBezTo>
                  <a:pt x="14247" y="4596"/>
                  <a:pt x="14247" y="4596"/>
                  <a:pt x="14247" y="4596"/>
                </a:cubicBezTo>
                <a:cubicBezTo>
                  <a:pt x="13787" y="4366"/>
                  <a:pt x="13328" y="4136"/>
                  <a:pt x="12868" y="3906"/>
                </a:cubicBezTo>
                <a:cubicBezTo>
                  <a:pt x="12868" y="2068"/>
                  <a:pt x="12868" y="2068"/>
                  <a:pt x="12868" y="2068"/>
                </a:cubicBezTo>
                <a:cubicBezTo>
                  <a:pt x="12868" y="919"/>
                  <a:pt x="11949" y="0"/>
                  <a:pt x="10800" y="0"/>
                </a:cubicBezTo>
                <a:cubicBezTo>
                  <a:pt x="9651" y="0"/>
                  <a:pt x="8962" y="919"/>
                  <a:pt x="8962" y="2068"/>
                </a:cubicBezTo>
                <a:cubicBezTo>
                  <a:pt x="8962" y="3906"/>
                  <a:pt x="8962" y="3906"/>
                  <a:pt x="8962" y="3906"/>
                </a:cubicBezTo>
                <a:cubicBezTo>
                  <a:pt x="8272" y="4136"/>
                  <a:pt x="7813" y="4366"/>
                  <a:pt x="7353" y="4596"/>
                </a:cubicBezTo>
                <a:cubicBezTo>
                  <a:pt x="5974" y="3217"/>
                  <a:pt x="5974" y="3217"/>
                  <a:pt x="5974" y="3217"/>
                </a:cubicBezTo>
                <a:cubicBezTo>
                  <a:pt x="5285" y="2528"/>
                  <a:pt x="4136" y="2528"/>
                  <a:pt x="3217" y="3217"/>
                </a:cubicBezTo>
                <a:cubicBezTo>
                  <a:pt x="2528" y="3906"/>
                  <a:pt x="2528" y="5285"/>
                  <a:pt x="3217" y="5974"/>
                </a:cubicBezTo>
                <a:cubicBezTo>
                  <a:pt x="4596" y="7353"/>
                  <a:pt x="4596" y="7353"/>
                  <a:pt x="4596" y="7353"/>
                </a:cubicBezTo>
                <a:cubicBezTo>
                  <a:pt x="4366" y="7813"/>
                  <a:pt x="4136" y="8272"/>
                  <a:pt x="3906" y="8732"/>
                </a:cubicBezTo>
                <a:cubicBezTo>
                  <a:pt x="2068" y="8732"/>
                  <a:pt x="2068" y="8732"/>
                  <a:pt x="2068" y="8732"/>
                </a:cubicBezTo>
                <a:cubicBezTo>
                  <a:pt x="919" y="8732"/>
                  <a:pt x="0" y="9651"/>
                  <a:pt x="0" y="10800"/>
                </a:cubicBezTo>
                <a:cubicBezTo>
                  <a:pt x="0" y="11949"/>
                  <a:pt x="919" y="12868"/>
                  <a:pt x="2068" y="12868"/>
                </a:cubicBezTo>
                <a:cubicBezTo>
                  <a:pt x="3906" y="12868"/>
                  <a:pt x="3906" y="12868"/>
                  <a:pt x="3906" y="12868"/>
                </a:cubicBezTo>
                <a:cubicBezTo>
                  <a:pt x="4136" y="13328"/>
                  <a:pt x="4366" y="13787"/>
                  <a:pt x="4596" y="14247"/>
                </a:cubicBezTo>
                <a:cubicBezTo>
                  <a:pt x="3217" y="15626"/>
                  <a:pt x="3217" y="15626"/>
                  <a:pt x="3217" y="15626"/>
                </a:cubicBezTo>
                <a:cubicBezTo>
                  <a:pt x="2528" y="16315"/>
                  <a:pt x="2528" y="17694"/>
                  <a:pt x="3217" y="18383"/>
                </a:cubicBezTo>
                <a:cubicBezTo>
                  <a:pt x="4136" y="19302"/>
                  <a:pt x="5285" y="19302"/>
                  <a:pt x="5974" y="18383"/>
                </a:cubicBezTo>
                <a:cubicBezTo>
                  <a:pt x="7353" y="17234"/>
                  <a:pt x="7353" y="17234"/>
                  <a:pt x="7353" y="17234"/>
                </a:cubicBezTo>
                <a:cubicBezTo>
                  <a:pt x="7813" y="17464"/>
                  <a:pt x="8272" y="17694"/>
                  <a:pt x="8962" y="17694"/>
                </a:cubicBezTo>
                <a:cubicBezTo>
                  <a:pt x="8962" y="19532"/>
                  <a:pt x="8962" y="19532"/>
                  <a:pt x="8962" y="19532"/>
                </a:cubicBezTo>
                <a:cubicBezTo>
                  <a:pt x="8962" y="20681"/>
                  <a:pt x="9651" y="21600"/>
                  <a:pt x="10800" y="21600"/>
                </a:cubicBezTo>
                <a:cubicBezTo>
                  <a:pt x="11949" y="21600"/>
                  <a:pt x="12868" y="20681"/>
                  <a:pt x="12868" y="19532"/>
                </a:cubicBezTo>
                <a:cubicBezTo>
                  <a:pt x="12868" y="17694"/>
                  <a:pt x="12868" y="17694"/>
                  <a:pt x="12868" y="17694"/>
                </a:cubicBezTo>
                <a:cubicBezTo>
                  <a:pt x="13328" y="17694"/>
                  <a:pt x="13787" y="17464"/>
                  <a:pt x="14247" y="17234"/>
                </a:cubicBezTo>
                <a:cubicBezTo>
                  <a:pt x="15626" y="18383"/>
                  <a:pt x="15626" y="18383"/>
                  <a:pt x="15626" y="18383"/>
                </a:cubicBezTo>
                <a:cubicBezTo>
                  <a:pt x="16315" y="19302"/>
                  <a:pt x="17694" y="19302"/>
                  <a:pt x="18383" y="18383"/>
                </a:cubicBezTo>
                <a:cubicBezTo>
                  <a:pt x="19302" y="17694"/>
                  <a:pt x="19302" y="16315"/>
                  <a:pt x="18383" y="15626"/>
                </a:cubicBezTo>
                <a:cubicBezTo>
                  <a:pt x="17234" y="14247"/>
                  <a:pt x="17234" y="14247"/>
                  <a:pt x="17234" y="14247"/>
                </a:cubicBezTo>
                <a:cubicBezTo>
                  <a:pt x="17464" y="13787"/>
                  <a:pt x="17694" y="13328"/>
                  <a:pt x="17694" y="12868"/>
                </a:cubicBezTo>
                <a:cubicBezTo>
                  <a:pt x="19532" y="12868"/>
                  <a:pt x="19532" y="12868"/>
                  <a:pt x="19532" y="12868"/>
                </a:cubicBezTo>
                <a:cubicBezTo>
                  <a:pt x="20681" y="12868"/>
                  <a:pt x="21600" y="11949"/>
                  <a:pt x="21600" y="10800"/>
                </a:cubicBezTo>
                <a:cubicBezTo>
                  <a:pt x="21600" y="9651"/>
                  <a:pt x="20681" y="8732"/>
                  <a:pt x="19532" y="8732"/>
                </a:cubicBezTo>
                <a:close/>
                <a:moveTo>
                  <a:pt x="10800" y="16085"/>
                </a:moveTo>
                <a:cubicBezTo>
                  <a:pt x="8043" y="16085"/>
                  <a:pt x="5745" y="13787"/>
                  <a:pt x="5745" y="10800"/>
                </a:cubicBezTo>
                <a:cubicBezTo>
                  <a:pt x="5745" y="8043"/>
                  <a:pt x="8043" y="5745"/>
                  <a:pt x="10800" y="5745"/>
                </a:cubicBezTo>
                <a:cubicBezTo>
                  <a:pt x="13787" y="5745"/>
                  <a:pt x="16085" y="8043"/>
                  <a:pt x="16085" y="10800"/>
                </a:cubicBezTo>
                <a:cubicBezTo>
                  <a:pt x="16085" y="13787"/>
                  <a:pt x="13787" y="16085"/>
                  <a:pt x="10800" y="16085"/>
                </a:cubicBezTo>
                <a:close/>
              </a:path>
            </a:pathLst>
          </a:custGeom>
          <a:solidFill>
            <a:srgbClr val="FFFFFF">
              <a:alpha val="54961"/>
            </a:srgbClr>
          </a:solidFill>
          <a:ln w="12700">
            <a:miter lim="400000"/>
          </a:ln>
        </p:spPr>
        <p:txBody>
          <a:bodyPr lIns="45719" rIns="45719"/>
          <a:lstStyle/>
          <a:p>
            <a:pPr defTabSz="914400">
              <a:defRPr spc="300" sz="4400">
                <a:solidFill>
                  <a:srgbClr val="FFFFFF"/>
                </a:solidFill>
                <a:latin typeface="Microsoft YaHei"/>
                <a:ea typeface="Microsoft YaHei"/>
                <a:cs typeface="Microsoft YaHei"/>
                <a:sym typeface="Microsoft YaHei"/>
              </a:defRPr>
            </a:pPr>
          </a:p>
        </p:txBody>
      </p:sp>
      <p:sp>
        <p:nvSpPr>
          <p:cNvPr id="331" name="Shape 331"/>
          <p:cNvSpPr/>
          <p:nvPr/>
        </p:nvSpPr>
        <p:spPr>
          <a:xfrm>
            <a:off x="16103573" y="5915917"/>
            <a:ext cx="6528167" cy="914401"/>
          </a:xfrm>
          <a:prstGeom prst="rect">
            <a:avLst/>
          </a:prstGeom>
          <a:ln w="12700">
            <a:miter lim="400000"/>
          </a:ln>
          <a:extLst>
            <a:ext uri="{C572A759-6A51-4108-AA02-DFA0A04FC94B}">
              <ma14:wrappingTextBoxFlag xmlns:ma14="http://schemas.microsoft.com/office/mac/drawingml/2011/main" val="1"/>
            </a:ext>
          </a:extLst>
        </p:spPr>
        <p:txBody>
          <a:bodyPr lIns="177800" tIns="177800" rIns="177800" bIns="177800">
            <a:spAutoFit/>
          </a:bodyPr>
          <a:lstStyle/>
          <a:p>
            <a:pPr algn="l" defTabSz="914400">
              <a:defRPr sz="3700">
                <a:solidFill>
                  <a:srgbClr val="808080"/>
                </a:solidFill>
                <a:latin typeface="Microsoft YaHei"/>
                <a:ea typeface="Microsoft YaHei"/>
                <a:cs typeface="Microsoft YaHei"/>
                <a:sym typeface="Microsoft YaHei"/>
              </a:defRPr>
            </a:pPr>
            <a:r>
              <a:t>国际焊接工程师</a:t>
            </a:r>
            <a:r>
              <a:rPr>
                <a:solidFill>
                  <a:srgbClr val="000000"/>
                </a:solidFill>
              </a:rPr>
              <a:t> </a:t>
            </a:r>
            <a:r>
              <a:rPr>
                <a:solidFill>
                  <a:srgbClr val="FFFFFF"/>
                </a:solidFill>
              </a:rPr>
              <a:t>(IWE</a:t>
            </a:r>
            <a:r>
              <a:rPr>
                <a:solidFill>
                  <a:srgbClr val="FFFFFF"/>
                </a:solidFill>
              </a:rPr>
              <a:t>）</a:t>
            </a:r>
          </a:p>
        </p:txBody>
      </p:sp>
      <p:sp>
        <p:nvSpPr>
          <p:cNvPr id="332" name="Shape 332"/>
          <p:cNvSpPr/>
          <p:nvPr/>
        </p:nvSpPr>
        <p:spPr>
          <a:xfrm>
            <a:off x="15117097" y="6053176"/>
            <a:ext cx="696934" cy="662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2" y="8732"/>
                </a:moveTo>
                <a:cubicBezTo>
                  <a:pt x="17694" y="8732"/>
                  <a:pt x="17694" y="8732"/>
                  <a:pt x="17694" y="8732"/>
                </a:cubicBezTo>
                <a:cubicBezTo>
                  <a:pt x="17694" y="8272"/>
                  <a:pt x="17464" y="7813"/>
                  <a:pt x="17234" y="7353"/>
                </a:cubicBezTo>
                <a:cubicBezTo>
                  <a:pt x="18383" y="5974"/>
                  <a:pt x="18383" y="5974"/>
                  <a:pt x="18383" y="5974"/>
                </a:cubicBezTo>
                <a:cubicBezTo>
                  <a:pt x="19302" y="5285"/>
                  <a:pt x="19302" y="3906"/>
                  <a:pt x="18383" y="3217"/>
                </a:cubicBezTo>
                <a:cubicBezTo>
                  <a:pt x="17694" y="2528"/>
                  <a:pt x="16315" y="2528"/>
                  <a:pt x="15626" y="3217"/>
                </a:cubicBezTo>
                <a:cubicBezTo>
                  <a:pt x="14247" y="4596"/>
                  <a:pt x="14247" y="4596"/>
                  <a:pt x="14247" y="4596"/>
                </a:cubicBezTo>
                <a:cubicBezTo>
                  <a:pt x="13787" y="4366"/>
                  <a:pt x="13328" y="4136"/>
                  <a:pt x="12868" y="3906"/>
                </a:cubicBezTo>
                <a:cubicBezTo>
                  <a:pt x="12868" y="2068"/>
                  <a:pt x="12868" y="2068"/>
                  <a:pt x="12868" y="2068"/>
                </a:cubicBezTo>
                <a:cubicBezTo>
                  <a:pt x="12868" y="919"/>
                  <a:pt x="11949" y="0"/>
                  <a:pt x="10800" y="0"/>
                </a:cubicBezTo>
                <a:cubicBezTo>
                  <a:pt x="9651" y="0"/>
                  <a:pt x="8962" y="919"/>
                  <a:pt x="8962" y="2068"/>
                </a:cubicBezTo>
                <a:cubicBezTo>
                  <a:pt x="8962" y="3906"/>
                  <a:pt x="8962" y="3906"/>
                  <a:pt x="8962" y="3906"/>
                </a:cubicBezTo>
                <a:cubicBezTo>
                  <a:pt x="8272" y="4136"/>
                  <a:pt x="7813" y="4366"/>
                  <a:pt x="7353" y="4596"/>
                </a:cubicBezTo>
                <a:cubicBezTo>
                  <a:pt x="5974" y="3217"/>
                  <a:pt x="5974" y="3217"/>
                  <a:pt x="5974" y="3217"/>
                </a:cubicBezTo>
                <a:cubicBezTo>
                  <a:pt x="5285" y="2528"/>
                  <a:pt x="4136" y="2528"/>
                  <a:pt x="3217" y="3217"/>
                </a:cubicBezTo>
                <a:cubicBezTo>
                  <a:pt x="2528" y="3906"/>
                  <a:pt x="2528" y="5285"/>
                  <a:pt x="3217" y="5974"/>
                </a:cubicBezTo>
                <a:cubicBezTo>
                  <a:pt x="4596" y="7353"/>
                  <a:pt x="4596" y="7353"/>
                  <a:pt x="4596" y="7353"/>
                </a:cubicBezTo>
                <a:cubicBezTo>
                  <a:pt x="4366" y="7813"/>
                  <a:pt x="4136" y="8272"/>
                  <a:pt x="3906" y="8732"/>
                </a:cubicBezTo>
                <a:cubicBezTo>
                  <a:pt x="2068" y="8732"/>
                  <a:pt x="2068" y="8732"/>
                  <a:pt x="2068" y="8732"/>
                </a:cubicBezTo>
                <a:cubicBezTo>
                  <a:pt x="919" y="8732"/>
                  <a:pt x="0" y="9651"/>
                  <a:pt x="0" y="10800"/>
                </a:cubicBezTo>
                <a:cubicBezTo>
                  <a:pt x="0" y="11949"/>
                  <a:pt x="919" y="12868"/>
                  <a:pt x="2068" y="12868"/>
                </a:cubicBezTo>
                <a:cubicBezTo>
                  <a:pt x="3906" y="12868"/>
                  <a:pt x="3906" y="12868"/>
                  <a:pt x="3906" y="12868"/>
                </a:cubicBezTo>
                <a:cubicBezTo>
                  <a:pt x="4136" y="13328"/>
                  <a:pt x="4366" y="13787"/>
                  <a:pt x="4596" y="14247"/>
                </a:cubicBezTo>
                <a:cubicBezTo>
                  <a:pt x="3217" y="15626"/>
                  <a:pt x="3217" y="15626"/>
                  <a:pt x="3217" y="15626"/>
                </a:cubicBezTo>
                <a:cubicBezTo>
                  <a:pt x="2528" y="16315"/>
                  <a:pt x="2528" y="17694"/>
                  <a:pt x="3217" y="18383"/>
                </a:cubicBezTo>
                <a:cubicBezTo>
                  <a:pt x="4136" y="19302"/>
                  <a:pt x="5285" y="19302"/>
                  <a:pt x="5974" y="18383"/>
                </a:cubicBezTo>
                <a:cubicBezTo>
                  <a:pt x="7353" y="17234"/>
                  <a:pt x="7353" y="17234"/>
                  <a:pt x="7353" y="17234"/>
                </a:cubicBezTo>
                <a:cubicBezTo>
                  <a:pt x="7813" y="17464"/>
                  <a:pt x="8272" y="17694"/>
                  <a:pt x="8962" y="17694"/>
                </a:cubicBezTo>
                <a:cubicBezTo>
                  <a:pt x="8962" y="19532"/>
                  <a:pt x="8962" y="19532"/>
                  <a:pt x="8962" y="19532"/>
                </a:cubicBezTo>
                <a:cubicBezTo>
                  <a:pt x="8962" y="20681"/>
                  <a:pt x="9651" y="21600"/>
                  <a:pt x="10800" y="21600"/>
                </a:cubicBezTo>
                <a:cubicBezTo>
                  <a:pt x="11949" y="21600"/>
                  <a:pt x="12868" y="20681"/>
                  <a:pt x="12868" y="19532"/>
                </a:cubicBezTo>
                <a:cubicBezTo>
                  <a:pt x="12868" y="17694"/>
                  <a:pt x="12868" y="17694"/>
                  <a:pt x="12868" y="17694"/>
                </a:cubicBezTo>
                <a:cubicBezTo>
                  <a:pt x="13328" y="17694"/>
                  <a:pt x="13787" y="17464"/>
                  <a:pt x="14247" y="17234"/>
                </a:cubicBezTo>
                <a:cubicBezTo>
                  <a:pt x="15626" y="18383"/>
                  <a:pt x="15626" y="18383"/>
                  <a:pt x="15626" y="18383"/>
                </a:cubicBezTo>
                <a:cubicBezTo>
                  <a:pt x="16315" y="19302"/>
                  <a:pt x="17694" y="19302"/>
                  <a:pt x="18383" y="18383"/>
                </a:cubicBezTo>
                <a:cubicBezTo>
                  <a:pt x="19302" y="17694"/>
                  <a:pt x="19302" y="16315"/>
                  <a:pt x="18383" y="15626"/>
                </a:cubicBezTo>
                <a:cubicBezTo>
                  <a:pt x="17234" y="14247"/>
                  <a:pt x="17234" y="14247"/>
                  <a:pt x="17234" y="14247"/>
                </a:cubicBezTo>
                <a:cubicBezTo>
                  <a:pt x="17464" y="13787"/>
                  <a:pt x="17694" y="13328"/>
                  <a:pt x="17694" y="12868"/>
                </a:cubicBezTo>
                <a:cubicBezTo>
                  <a:pt x="19532" y="12868"/>
                  <a:pt x="19532" y="12868"/>
                  <a:pt x="19532" y="12868"/>
                </a:cubicBezTo>
                <a:cubicBezTo>
                  <a:pt x="20681" y="12868"/>
                  <a:pt x="21600" y="11949"/>
                  <a:pt x="21600" y="10800"/>
                </a:cubicBezTo>
                <a:cubicBezTo>
                  <a:pt x="21600" y="9651"/>
                  <a:pt x="20681" y="8732"/>
                  <a:pt x="19532" y="8732"/>
                </a:cubicBezTo>
                <a:close/>
                <a:moveTo>
                  <a:pt x="10800" y="16085"/>
                </a:moveTo>
                <a:cubicBezTo>
                  <a:pt x="8043" y="16085"/>
                  <a:pt x="5745" y="13787"/>
                  <a:pt x="5745" y="10800"/>
                </a:cubicBezTo>
                <a:cubicBezTo>
                  <a:pt x="5745" y="8043"/>
                  <a:pt x="8043" y="5745"/>
                  <a:pt x="10800" y="5745"/>
                </a:cubicBezTo>
                <a:cubicBezTo>
                  <a:pt x="13787" y="5745"/>
                  <a:pt x="16085" y="8043"/>
                  <a:pt x="16085" y="10800"/>
                </a:cubicBezTo>
                <a:cubicBezTo>
                  <a:pt x="16085" y="13787"/>
                  <a:pt x="13787" y="16085"/>
                  <a:pt x="10800" y="16085"/>
                </a:cubicBezTo>
                <a:close/>
              </a:path>
            </a:pathLst>
          </a:custGeom>
          <a:solidFill>
            <a:srgbClr val="FFFFFF">
              <a:alpha val="54961"/>
            </a:srgbClr>
          </a:solidFill>
          <a:ln w="12700">
            <a:miter lim="400000"/>
          </a:ln>
        </p:spPr>
        <p:txBody>
          <a:bodyPr lIns="45719" rIns="45719"/>
          <a:lstStyle/>
          <a:p>
            <a:pPr defTabSz="914400">
              <a:defRPr spc="300" sz="4400">
                <a:solidFill>
                  <a:srgbClr val="FFFFFF"/>
                </a:solidFill>
                <a:latin typeface="Microsoft YaHei"/>
                <a:ea typeface="Microsoft YaHei"/>
                <a:cs typeface="Microsoft YaHei"/>
                <a:sym typeface="Microsoft YaHei"/>
              </a:defRPr>
            </a:pPr>
          </a:p>
        </p:txBody>
      </p:sp>
      <p:sp>
        <p:nvSpPr>
          <p:cNvPr id="333" name="Shape 333"/>
          <p:cNvSpPr/>
          <p:nvPr/>
        </p:nvSpPr>
        <p:spPr>
          <a:xfrm>
            <a:off x="16103573" y="7156309"/>
            <a:ext cx="3901251" cy="824105"/>
          </a:xfrm>
          <a:prstGeom prst="rect">
            <a:avLst/>
          </a:prstGeom>
          <a:ln w="12700">
            <a:miter lim="400000"/>
          </a:ln>
          <a:extLst>
            <a:ext uri="{C572A759-6A51-4108-AA02-DFA0A04FC94B}">
              <ma14:wrappingTextBoxFlag xmlns:ma14="http://schemas.microsoft.com/office/mac/drawingml/2011/main" val="1"/>
            </a:ext>
          </a:extLst>
        </p:spPr>
        <p:txBody>
          <a:bodyPr lIns="177800" tIns="177800" rIns="177800" bIns="177800">
            <a:spAutoFit/>
          </a:bodyPr>
          <a:lstStyle>
            <a:lvl1pPr algn="l" defTabSz="914400">
              <a:defRPr sz="3700">
                <a:solidFill>
                  <a:srgbClr val="808080"/>
                </a:solidFill>
                <a:latin typeface="Microsoft YaHei"/>
                <a:ea typeface="Microsoft YaHei"/>
                <a:cs typeface="Microsoft YaHei"/>
                <a:sym typeface="Microsoft YaHei"/>
              </a:defRPr>
            </a:lvl1pPr>
          </a:lstStyle>
          <a:p>
            <a:pPr/>
            <a:r>
              <a:t>铸造工程师证书</a:t>
            </a:r>
          </a:p>
        </p:txBody>
      </p:sp>
      <p:sp>
        <p:nvSpPr>
          <p:cNvPr id="334" name="Shape 334"/>
          <p:cNvSpPr/>
          <p:nvPr/>
        </p:nvSpPr>
        <p:spPr>
          <a:xfrm>
            <a:off x="15117097" y="7298648"/>
            <a:ext cx="696934" cy="662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2" y="8732"/>
                </a:moveTo>
                <a:cubicBezTo>
                  <a:pt x="17694" y="8732"/>
                  <a:pt x="17694" y="8732"/>
                  <a:pt x="17694" y="8732"/>
                </a:cubicBezTo>
                <a:cubicBezTo>
                  <a:pt x="17694" y="8272"/>
                  <a:pt x="17464" y="7813"/>
                  <a:pt x="17234" y="7353"/>
                </a:cubicBezTo>
                <a:cubicBezTo>
                  <a:pt x="18383" y="5974"/>
                  <a:pt x="18383" y="5974"/>
                  <a:pt x="18383" y="5974"/>
                </a:cubicBezTo>
                <a:cubicBezTo>
                  <a:pt x="19302" y="5285"/>
                  <a:pt x="19302" y="3906"/>
                  <a:pt x="18383" y="3217"/>
                </a:cubicBezTo>
                <a:cubicBezTo>
                  <a:pt x="17694" y="2528"/>
                  <a:pt x="16315" y="2528"/>
                  <a:pt x="15626" y="3217"/>
                </a:cubicBezTo>
                <a:cubicBezTo>
                  <a:pt x="14247" y="4596"/>
                  <a:pt x="14247" y="4596"/>
                  <a:pt x="14247" y="4596"/>
                </a:cubicBezTo>
                <a:cubicBezTo>
                  <a:pt x="13787" y="4366"/>
                  <a:pt x="13328" y="4136"/>
                  <a:pt x="12868" y="3906"/>
                </a:cubicBezTo>
                <a:cubicBezTo>
                  <a:pt x="12868" y="2068"/>
                  <a:pt x="12868" y="2068"/>
                  <a:pt x="12868" y="2068"/>
                </a:cubicBezTo>
                <a:cubicBezTo>
                  <a:pt x="12868" y="919"/>
                  <a:pt x="11949" y="0"/>
                  <a:pt x="10800" y="0"/>
                </a:cubicBezTo>
                <a:cubicBezTo>
                  <a:pt x="9651" y="0"/>
                  <a:pt x="8962" y="919"/>
                  <a:pt x="8962" y="2068"/>
                </a:cubicBezTo>
                <a:cubicBezTo>
                  <a:pt x="8962" y="3906"/>
                  <a:pt x="8962" y="3906"/>
                  <a:pt x="8962" y="3906"/>
                </a:cubicBezTo>
                <a:cubicBezTo>
                  <a:pt x="8272" y="4136"/>
                  <a:pt x="7813" y="4366"/>
                  <a:pt x="7353" y="4596"/>
                </a:cubicBezTo>
                <a:cubicBezTo>
                  <a:pt x="5974" y="3217"/>
                  <a:pt x="5974" y="3217"/>
                  <a:pt x="5974" y="3217"/>
                </a:cubicBezTo>
                <a:cubicBezTo>
                  <a:pt x="5285" y="2528"/>
                  <a:pt x="4136" y="2528"/>
                  <a:pt x="3217" y="3217"/>
                </a:cubicBezTo>
                <a:cubicBezTo>
                  <a:pt x="2528" y="3906"/>
                  <a:pt x="2528" y="5285"/>
                  <a:pt x="3217" y="5974"/>
                </a:cubicBezTo>
                <a:cubicBezTo>
                  <a:pt x="4596" y="7353"/>
                  <a:pt x="4596" y="7353"/>
                  <a:pt x="4596" y="7353"/>
                </a:cubicBezTo>
                <a:cubicBezTo>
                  <a:pt x="4366" y="7813"/>
                  <a:pt x="4136" y="8272"/>
                  <a:pt x="3906" y="8732"/>
                </a:cubicBezTo>
                <a:cubicBezTo>
                  <a:pt x="2068" y="8732"/>
                  <a:pt x="2068" y="8732"/>
                  <a:pt x="2068" y="8732"/>
                </a:cubicBezTo>
                <a:cubicBezTo>
                  <a:pt x="919" y="8732"/>
                  <a:pt x="0" y="9651"/>
                  <a:pt x="0" y="10800"/>
                </a:cubicBezTo>
                <a:cubicBezTo>
                  <a:pt x="0" y="11949"/>
                  <a:pt x="919" y="12868"/>
                  <a:pt x="2068" y="12868"/>
                </a:cubicBezTo>
                <a:cubicBezTo>
                  <a:pt x="3906" y="12868"/>
                  <a:pt x="3906" y="12868"/>
                  <a:pt x="3906" y="12868"/>
                </a:cubicBezTo>
                <a:cubicBezTo>
                  <a:pt x="4136" y="13328"/>
                  <a:pt x="4366" y="13787"/>
                  <a:pt x="4596" y="14247"/>
                </a:cubicBezTo>
                <a:cubicBezTo>
                  <a:pt x="3217" y="15626"/>
                  <a:pt x="3217" y="15626"/>
                  <a:pt x="3217" y="15626"/>
                </a:cubicBezTo>
                <a:cubicBezTo>
                  <a:pt x="2528" y="16315"/>
                  <a:pt x="2528" y="17694"/>
                  <a:pt x="3217" y="18383"/>
                </a:cubicBezTo>
                <a:cubicBezTo>
                  <a:pt x="4136" y="19302"/>
                  <a:pt x="5285" y="19302"/>
                  <a:pt x="5974" y="18383"/>
                </a:cubicBezTo>
                <a:cubicBezTo>
                  <a:pt x="7353" y="17234"/>
                  <a:pt x="7353" y="17234"/>
                  <a:pt x="7353" y="17234"/>
                </a:cubicBezTo>
                <a:cubicBezTo>
                  <a:pt x="7813" y="17464"/>
                  <a:pt x="8272" y="17694"/>
                  <a:pt x="8962" y="17694"/>
                </a:cubicBezTo>
                <a:cubicBezTo>
                  <a:pt x="8962" y="19532"/>
                  <a:pt x="8962" y="19532"/>
                  <a:pt x="8962" y="19532"/>
                </a:cubicBezTo>
                <a:cubicBezTo>
                  <a:pt x="8962" y="20681"/>
                  <a:pt x="9651" y="21600"/>
                  <a:pt x="10800" y="21600"/>
                </a:cubicBezTo>
                <a:cubicBezTo>
                  <a:pt x="11949" y="21600"/>
                  <a:pt x="12868" y="20681"/>
                  <a:pt x="12868" y="19532"/>
                </a:cubicBezTo>
                <a:cubicBezTo>
                  <a:pt x="12868" y="17694"/>
                  <a:pt x="12868" y="17694"/>
                  <a:pt x="12868" y="17694"/>
                </a:cubicBezTo>
                <a:cubicBezTo>
                  <a:pt x="13328" y="17694"/>
                  <a:pt x="13787" y="17464"/>
                  <a:pt x="14247" y="17234"/>
                </a:cubicBezTo>
                <a:cubicBezTo>
                  <a:pt x="15626" y="18383"/>
                  <a:pt x="15626" y="18383"/>
                  <a:pt x="15626" y="18383"/>
                </a:cubicBezTo>
                <a:cubicBezTo>
                  <a:pt x="16315" y="19302"/>
                  <a:pt x="17694" y="19302"/>
                  <a:pt x="18383" y="18383"/>
                </a:cubicBezTo>
                <a:cubicBezTo>
                  <a:pt x="19302" y="17694"/>
                  <a:pt x="19302" y="16315"/>
                  <a:pt x="18383" y="15626"/>
                </a:cubicBezTo>
                <a:cubicBezTo>
                  <a:pt x="17234" y="14247"/>
                  <a:pt x="17234" y="14247"/>
                  <a:pt x="17234" y="14247"/>
                </a:cubicBezTo>
                <a:cubicBezTo>
                  <a:pt x="17464" y="13787"/>
                  <a:pt x="17694" y="13328"/>
                  <a:pt x="17694" y="12868"/>
                </a:cubicBezTo>
                <a:cubicBezTo>
                  <a:pt x="19532" y="12868"/>
                  <a:pt x="19532" y="12868"/>
                  <a:pt x="19532" y="12868"/>
                </a:cubicBezTo>
                <a:cubicBezTo>
                  <a:pt x="20681" y="12868"/>
                  <a:pt x="21600" y="11949"/>
                  <a:pt x="21600" y="10800"/>
                </a:cubicBezTo>
                <a:cubicBezTo>
                  <a:pt x="21600" y="9651"/>
                  <a:pt x="20681" y="8732"/>
                  <a:pt x="19532" y="8732"/>
                </a:cubicBezTo>
                <a:close/>
                <a:moveTo>
                  <a:pt x="10800" y="16085"/>
                </a:moveTo>
                <a:cubicBezTo>
                  <a:pt x="8043" y="16085"/>
                  <a:pt x="5745" y="13787"/>
                  <a:pt x="5745" y="10800"/>
                </a:cubicBezTo>
                <a:cubicBezTo>
                  <a:pt x="5745" y="8043"/>
                  <a:pt x="8043" y="5745"/>
                  <a:pt x="10800" y="5745"/>
                </a:cubicBezTo>
                <a:cubicBezTo>
                  <a:pt x="13787" y="5745"/>
                  <a:pt x="16085" y="8043"/>
                  <a:pt x="16085" y="10800"/>
                </a:cubicBezTo>
                <a:cubicBezTo>
                  <a:pt x="16085" y="13787"/>
                  <a:pt x="13787" y="16085"/>
                  <a:pt x="10800" y="16085"/>
                </a:cubicBezTo>
                <a:close/>
              </a:path>
            </a:pathLst>
          </a:custGeom>
          <a:solidFill>
            <a:srgbClr val="FFFFFF">
              <a:alpha val="54961"/>
            </a:srgbClr>
          </a:solidFill>
          <a:ln w="12700">
            <a:miter lim="400000"/>
          </a:ln>
        </p:spPr>
        <p:txBody>
          <a:bodyPr lIns="45719" rIns="45719"/>
          <a:lstStyle/>
          <a:p>
            <a:pPr defTabSz="914400">
              <a:defRPr spc="300" sz="4400">
                <a:solidFill>
                  <a:srgbClr val="FFFFFF"/>
                </a:solidFill>
                <a:latin typeface="Microsoft YaHei"/>
                <a:ea typeface="Microsoft YaHei"/>
                <a:cs typeface="Microsoft YaHei"/>
                <a:sym typeface="Microsoft YaHei"/>
              </a:defRPr>
            </a:pPr>
          </a:p>
        </p:txBody>
      </p:sp>
      <p:sp>
        <p:nvSpPr>
          <p:cNvPr id="335" name="Shape 335"/>
          <p:cNvSpPr/>
          <p:nvPr/>
        </p:nvSpPr>
        <p:spPr>
          <a:xfrm>
            <a:off x="16103573" y="8396701"/>
            <a:ext cx="7260600" cy="824105"/>
          </a:xfrm>
          <a:prstGeom prst="rect">
            <a:avLst/>
          </a:prstGeom>
          <a:ln w="12700">
            <a:miter lim="400000"/>
          </a:ln>
          <a:extLst>
            <a:ext uri="{C572A759-6A51-4108-AA02-DFA0A04FC94B}">
              <ma14:wrappingTextBoxFlag xmlns:ma14="http://schemas.microsoft.com/office/mac/drawingml/2011/main" val="1"/>
            </a:ext>
          </a:extLst>
        </p:spPr>
        <p:txBody>
          <a:bodyPr lIns="177800" tIns="177800" rIns="177800" bIns="177800">
            <a:spAutoFit/>
          </a:bodyPr>
          <a:lstStyle>
            <a:lvl1pPr algn="l" defTabSz="914400">
              <a:defRPr sz="3700">
                <a:solidFill>
                  <a:srgbClr val="808080"/>
                </a:solidFill>
                <a:latin typeface="Microsoft YaHei"/>
                <a:ea typeface="Microsoft YaHei"/>
                <a:cs typeface="Microsoft YaHei"/>
                <a:sym typeface="Microsoft YaHei"/>
              </a:defRPr>
            </a:lvl1pPr>
          </a:lstStyle>
          <a:p>
            <a:pPr/>
            <a:r>
              <a:t>全国计算机等级考试二级证书</a:t>
            </a:r>
          </a:p>
        </p:txBody>
      </p:sp>
      <p:sp>
        <p:nvSpPr>
          <p:cNvPr id="336" name="Shape 336"/>
          <p:cNvSpPr/>
          <p:nvPr/>
        </p:nvSpPr>
        <p:spPr>
          <a:xfrm>
            <a:off x="15117097" y="8544121"/>
            <a:ext cx="696934" cy="662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2" y="8732"/>
                </a:moveTo>
                <a:cubicBezTo>
                  <a:pt x="17694" y="8732"/>
                  <a:pt x="17694" y="8732"/>
                  <a:pt x="17694" y="8732"/>
                </a:cubicBezTo>
                <a:cubicBezTo>
                  <a:pt x="17694" y="8272"/>
                  <a:pt x="17464" y="7813"/>
                  <a:pt x="17234" y="7353"/>
                </a:cubicBezTo>
                <a:cubicBezTo>
                  <a:pt x="18383" y="5974"/>
                  <a:pt x="18383" y="5974"/>
                  <a:pt x="18383" y="5974"/>
                </a:cubicBezTo>
                <a:cubicBezTo>
                  <a:pt x="19302" y="5285"/>
                  <a:pt x="19302" y="3906"/>
                  <a:pt x="18383" y="3217"/>
                </a:cubicBezTo>
                <a:cubicBezTo>
                  <a:pt x="17694" y="2528"/>
                  <a:pt x="16315" y="2528"/>
                  <a:pt x="15626" y="3217"/>
                </a:cubicBezTo>
                <a:cubicBezTo>
                  <a:pt x="14247" y="4596"/>
                  <a:pt x="14247" y="4596"/>
                  <a:pt x="14247" y="4596"/>
                </a:cubicBezTo>
                <a:cubicBezTo>
                  <a:pt x="13787" y="4366"/>
                  <a:pt x="13328" y="4136"/>
                  <a:pt x="12868" y="3906"/>
                </a:cubicBezTo>
                <a:cubicBezTo>
                  <a:pt x="12868" y="2068"/>
                  <a:pt x="12868" y="2068"/>
                  <a:pt x="12868" y="2068"/>
                </a:cubicBezTo>
                <a:cubicBezTo>
                  <a:pt x="12868" y="919"/>
                  <a:pt x="11949" y="0"/>
                  <a:pt x="10800" y="0"/>
                </a:cubicBezTo>
                <a:cubicBezTo>
                  <a:pt x="9651" y="0"/>
                  <a:pt x="8962" y="919"/>
                  <a:pt x="8962" y="2068"/>
                </a:cubicBezTo>
                <a:cubicBezTo>
                  <a:pt x="8962" y="3906"/>
                  <a:pt x="8962" y="3906"/>
                  <a:pt x="8962" y="3906"/>
                </a:cubicBezTo>
                <a:cubicBezTo>
                  <a:pt x="8272" y="4136"/>
                  <a:pt x="7813" y="4366"/>
                  <a:pt x="7353" y="4596"/>
                </a:cubicBezTo>
                <a:cubicBezTo>
                  <a:pt x="5974" y="3217"/>
                  <a:pt x="5974" y="3217"/>
                  <a:pt x="5974" y="3217"/>
                </a:cubicBezTo>
                <a:cubicBezTo>
                  <a:pt x="5285" y="2528"/>
                  <a:pt x="4136" y="2528"/>
                  <a:pt x="3217" y="3217"/>
                </a:cubicBezTo>
                <a:cubicBezTo>
                  <a:pt x="2528" y="3906"/>
                  <a:pt x="2528" y="5285"/>
                  <a:pt x="3217" y="5974"/>
                </a:cubicBezTo>
                <a:cubicBezTo>
                  <a:pt x="4596" y="7353"/>
                  <a:pt x="4596" y="7353"/>
                  <a:pt x="4596" y="7353"/>
                </a:cubicBezTo>
                <a:cubicBezTo>
                  <a:pt x="4366" y="7813"/>
                  <a:pt x="4136" y="8272"/>
                  <a:pt x="3906" y="8732"/>
                </a:cubicBezTo>
                <a:cubicBezTo>
                  <a:pt x="2068" y="8732"/>
                  <a:pt x="2068" y="8732"/>
                  <a:pt x="2068" y="8732"/>
                </a:cubicBezTo>
                <a:cubicBezTo>
                  <a:pt x="919" y="8732"/>
                  <a:pt x="0" y="9651"/>
                  <a:pt x="0" y="10800"/>
                </a:cubicBezTo>
                <a:cubicBezTo>
                  <a:pt x="0" y="11949"/>
                  <a:pt x="919" y="12868"/>
                  <a:pt x="2068" y="12868"/>
                </a:cubicBezTo>
                <a:cubicBezTo>
                  <a:pt x="3906" y="12868"/>
                  <a:pt x="3906" y="12868"/>
                  <a:pt x="3906" y="12868"/>
                </a:cubicBezTo>
                <a:cubicBezTo>
                  <a:pt x="4136" y="13328"/>
                  <a:pt x="4366" y="13787"/>
                  <a:pt x="4596" y="14247"/>
                </a:cubicBezTo>
                <a:cubicBezTo>
                  <a:pt x="3217" y="15626"/>
                  <a:pt x="3217" y="15626"/>
                  <a:pt x="3217" y="15626"/>
                </a:cubicBezTo>
                <a:cubicBezTo>
                  <a:pt x="2528" y="16315"/>
                  <a:pt x="2528" y="17694"/>
                  <a:pt x="3217" y="18383"/>
                </a:cubicBezTo>
                <a:cubicBezTo>
                  <a:pt x="4136" y="19302"/>
                  <a:pt x="5285" y="19302"/>
                  <a:pt x="5974" y="18383"/>
                </a:cubicBezTo>
                <a:cubicBezTo>
                  <a:pt x="7353" y="17234"/>
                  <a:pt x="7353" y="17234"/>
                  <a:pt x="7353" y="17234"/>
                </a:cubicBezTo>
                <a:cubicBezTo>
                  <a:pt x="7813" y="17464"/>
                  <a:pt x="8272" y="17694"/>
                  <a:pt x="8962" y="17694"/>
                </a:cubicBezTo>
                <a:cubicBezTo>
                  <a:pt x="8962" y="19532"/>
                  <a:pt x="8962" y="19532"/>
                  <a:pt x="8962" y="19532"/>
                </a:cubicBezTo>
                <a:cubicBezTo>
                  <a:pt x="8962" y="20681"/>
                  <a:pt x="9651" y="21600"/>
                  <a:pt x="10800" y="21600"/>
                </a:cubicBezTo>
                <a:cubicBezTo>
                  <a:pt x="11949" y="21600"/>
                  <a:pt x="12868" y="20681"/>
                  <a:pt x="12868" y="19532"/>
                </a:cubicBezTo>
                <a:cubicBezTo>
                  <a:pt x="12868" y="17694"/>
                  <a:pt x="12868" y="17694"/>
                  <a:pt x="12868" y="17694"/>
                </a:cubicBezTo>
                <a:cubicBezTo>
                  <a:pt x="13328" y="17694"/>
                  <a:pt x="13787" y="17464"/>
                  <a:pt x="14247" y="17234"/>
                </a:cubicBezTo>
                <a:cubicBezTo>
                  <a:pt x="15626" y="18383"/>
                  <a:pt x="15626" y="18383"/>
                  <a:pt x="15626" y="18383"/>
                </a:cubicBezTo>
                <a:cubicBezTo>
                  <a:pt x="16315" y="19302"/>
                  <a:pt x="17694" y="19302"/>
                  <a:pt x="18383" y="18383"/>
                </a:cubicBezTo>
                <a:cubicBezTo>
                  <a:pt x="19302" y="17694"/>
                  <a:pt x="19302" y="16315"/>
                  <a:pt x="18383" y="15626"/>
                </a:cubicBezTo>
                <a:cubicBezTo>
                  <a:pt x="17234" y="14247"/>
                  <a:pt x="17234" y="14247"/>
                  <a:pt x="17234" y="14247"/>
                </a:cubicBezTo>
                <a:cubicBezTo>
                  <a:pt x="17464" y="13787"/>
                  <a:pt x="17694" y="13328"/>
                  <a:pt x="17694" y="12868"/>
                </a:cubicBezTo>
                <a:cubicBezTo>
                  <a:pt x="19532" y="12868"/>
                  <a:pt x="19532" y="12868"/>
                  <a:pt x="19532" y="12868"/>
                </a:cubicBezTo>
                <a:cubicBezTo>
                  <a:pt x="20681" y="12868"/>
                  <a:pt x="21600" y="11949"/>
                  <a:pt x="21600" y="10800"/>
                </a:cubicBezTo>
                <a:cubicBezTo>
                  <a:pt x="21600" y="9651"/>
                  <a:pt x="20681" y="8732"/>
                  <a:pt x="19532" y="8732"/>
                </a:cubicBezTo>
                <a:close/>
                <a:moveTo>
                  <a:pt x="10800" y="16085"/>
                </a:moveTo>
                <a:cubicBezTo>
                  <a:pt x="8043" y="16085"/>
                  <a:pt x="5745" y="13787"/>
                  <a:pt x="5745" y="10800"/>
                </a:cubicBezTo>
                <a:cubicBezTo>
                  <a:pt x="5745" y="8043"/>
                  <a:pt x="8043" y="5745"/>
                  <a:pt x="10800" y="5745"/>
                </a:cubicBezTo>
                <a:cubicBezTo>
                  <a:pt x="13787" y="5745"/>
                  <a:pt x="16085" y="8043"/>
                  <a:pt x="16085" y="10800"/>
                </a:cubicBezTo>
                <a:cubicBezTo>
                  <a:pt x="16085" y="13787"/>
                  <a:pt x="13787" y="16085"/>
                  <a:pt x="10800" y="16085"/>
                </a:cubicBezTo>
                <a:close/>
              </a:path>
            </a:pathLst>
          </a:custGeom>
          <a:solidFill>
            <a:srgbClr val="FFFFFF">
              <a:alpha val="54961"/>
            </a:srgbClr>
          </a:solidFill>
          <a:ln w="12700">
            <a:miter lim="400000"/>
          </a:ln>
        </p:spPr>
        <p:txBody>
          <a:bodyPr lIns="45719" rIns="45719"/>
          <a:lstStyle/>
          <a:p>
            <a:pPr defTabSz="914400">
              <a:defRPr spc="300" sz="4400">
                <a:solidFill>
                  <a:srgbClr val="FFFFFF"/>
                </a:solidFill>
                <a:latin typeface="Microsoft YaHei"/>
                <a:ea typeface="Microsoft YaHei"/>
                <a:cs typeface="Microsoft YaHei"/>
                <a:sym typeface="Microsoft YaHei"/>
              </a:defRPr>
            </a:pPr>
          </a:p>
        </p:txBody>
      </p:sp>
      <p:sp>
        <p:nvSpPr>
          <p:cNvPr id="337" name="Shape 337"/>
          <p:cNvSpPr/>
          <p:nvPr/>
        </p:nvSpPr>
        <p:spPr>
          <a:xfrm>
            <a:off x="16103573" y="9637093"/>
            <a:ext cx="5588367" cy="914401"/>
          </a:xfrm>
          <a:prstGeom prst="rect">
            <a:avLst/>
          </a:prstGeom>
          <a:ln w="12700">
            <a:miter lim="400000"/>
          </a:ln>
          <a:extLst>
            <a:ext uri="{C572A759-6A51-4108-AA02-DFA0A04FC94B}">
              <ma14:wrappingTextBoxFlag xmlns:ma14="http://schemas.microsoft.com/office/mac/drawingml/2011/main" val="1"/>
            </a:ext>
          </a:extLst>
        </p:spPr>
        <p:txBody>
          <a:bodyPr lIns="177800" tIns="177800" rIns="177800" bIns="177800">
            <a:spAutoFit/>
          </a:bodyPr>
          <a:lstStyle/>
          <a:p>
            <a:pPr algn="l" defTabSz="914400">
              <a:defRPr sz="3700">
                <a:solidFill>
                  <a:srgbClr val="808080"/>
                </a:solidFill>
                <a:latin typeface="Microsoft YaHei"/>
                <a:ea typeface="Microsoft YaHei"/>
                <a:cs typeface="Microsoft YaHei"/>
                <a:sym typeface="Microsoft YaHei"/>
              </a:defRPr>
            </a:pPr>
            <a:r>
              <a:t>教师资格证</a:t>
            </a:r>
            <a:r>
              <a:rPr>
                <a:solidFill>
                  <a:srgbClr val="000000"/>
                </a:solidFill>
              </a:rPr>
              <a:t> </a:t>
            </a:r>
            <a:r>
              <a:rPr>
                <a:solidFill>
                  <a:srgbClr val="FFFFFF"/>
                </a:solidFill>
              </a:rPr>
              <a:t>(高中数学</a:t>
            </a:r>
            <a:r>
              <a:rPr>
                <a:solidFill>
                  <a:srgbClr val="FFFFFF"/>
                </a:solidFill>
              </a:rPr>
              <a:t>）</a:t>
            </a:r>
          </a:p>
        </p:txBody>
      </p:sp>
      <p:sp>
        <p:nvSpPr>
          <p:cNvPr id="338" name="Shape 338"/>
          <p:cNvSpPr/>
          <p:nvPr/>
        </p:nvSpPr>
        <p:spPr>
          <a:xfrm>
            <a:off x="15117097" y="9789593"/>
            <a:ext cx="696934" cy="6627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2" y="8732"/>
                </a:moveTo>
                <a:cubicBezTo>
                  <a:pt x="17694" y="8732"/>
                  <a:pt x="17694" y="8732"/>
                  <a:pt x="17694" y="8732"/>
                </a:cubicBezTo>
                <a:cubicBezTo>
                  <a:pt x="17694" y="8272"/>
                  <a:pt x="17464" y="7813"/>
                  <a:pt x="17234" y="7353"/>
                </a:cubicBezTo>
                <a:cubicBezTo>
                  <a:pt x="18383" y="5974"/>
                  <a:pt x="18383" y="5974"/>
                  <a:pt x="18383" y="5974"/>
                </a:cubicBezTo>
                <a:cubicBezTo>
                  <a:pt x="19302" y="5285"/>
                  <a:pt x="19302" y="3906"/>
                  <a:pt x="18383" y="3217"/>
                </a:cubicBezTo>
                <a:cubicBezTo>
                  <a:pt x="17694" y="2528"/>
                  <a:pt x="16315" y="2528"/>
                  <a:pt x="15626" y="3217"/>
                </a:cubicBezTo>
                <a:cubicBezTo>
                  <a:pt x="14247" y="4596"/>
                  <a:pt x="14247" y="4596"/>
                  <a:pt x="14247" y="4596"/>
                </a:cubicBezTo>
                <a:cubicBezTo>
                  <a:pt x="13787" y="4366"/>
                  <a:pt x="13328" y="4136"/>
                  <a:pt x="12868" y="3906"/>
                </a:cubicBezTo>
                <a:cubicBezTo>
                  <a:pt x="12868" y="2068"/>
                  <a:pt x="12868" y="2068"/>
                  <a:pt x="12868" y="2068"/>
                </a:cubicBezTo>
                <a:cubicBezTo>
                  <a:pt x="12868" y="919"/>
                  <a:pt x="11949" y="0"/>
                  <a:pt x="10800" y="0"/>
                </a:cubicBezTo>
                <a:cubicBezTo>
                  <a:pt x="9651" y="0"/>
                  <a:pt x="8962" y="919"/>
                  <a:pt x="8962" y="2068"/>
                </a:cubicBezTo>
                <a:cubicBezTo>
                  <a:pt x="8962" y="3906"/>
                  <a:pt x="8962" y="3906"/>
                  <a:pt x="8962" y="3906"/>
                </a:cubicBezTo>
                <a:cubicBezTo>
                  <a:pt x="8272" y="4136"/>
                  <a:pt x="7813" y="4366"/>
                  <a:pt x="7353" y="4596"/>
                </a:cubicBezTo>
                <a:cubicBezTo>
                  <a:pt x="5974" y="3217"/>
                  <a:pt x="5974" y="3217"/>
                  <a:pt x="5974" y="3217"/>
                </a:cubicBezTo>
                <a:cubicBezTo>
                  <a:pt x="5285" y="2528"/>
                  <a:pt x="4136" y="2528"/>
                  <a:pt x="3217" y="3217"/>
                </a:cubicBezTo>
                <a:cubicBezTo>
                  <a:pt x="2528" y="3906"/>
                  <a:pt x="2528" y="5285"/>
                  <a:pt x="3217" y="5974"/>
                </a:cubicBezTo>
                <a:cubicBezTo>
                  <a:pt x="4596" y="7353"/>
                  <a:pt x="4596" y="7353"/>
                  <a:pt x="4596" y="7353"/>
                </a:cubicBezTo>
                <a:cubicBezTo>
                  <a:pt x="4366" y="7813"/>
                  <a:pt x="4136" y="8272"/>
                  <a:pt x="3906" y="8732"/>
                </a:cubicBezTo>
                <a:cubicBezTo>
                  <a:pt x="2068" y="8732"/>
                  <a:pt x="2068" y="8732"/>
                  <a:pt x="2068" y="8732"/>
                </a:cubicBezTo>
                <a:cubicBezTo>
                  <a:pt x="919" y="8732"/>
                  <a:pt x="0" y="9651"/>
                  <a:pt x="0" y="10800"/>
                </a:cubicBezTo>
                <a:cubicBezTo>
                  <a:pt x="0" y="11949"/>
                  <a:pt x="919" y="12868"/>
                  <a:pt x="2068" y="12868"/>
                </a:cubicBezTo>
                <a:cubicBezTo>
                  <a:pt x="3906" y="12868"/>
                  <a:pt x="3906" y="12868"/>
                  <a:pt x="3906" y="12868"/>
                </a:cubicBezTo>
                <a:cubicBezTo>
                  <a:pt x="4136" y="13328"/>
                  <a:pt x="4366" y="13787"/>
                  <a:pt x="4596" y="14247"/>
                </a:cubicBezTo>
                <a:cubicBezTo>
                  <a:pt x="3217" y="15626"/>
                  <a:pt x="3217" y="15626"/>
                  <a:pt x="3217" y="15626"/>
                </a:cubicBezTo>
                <a:cubicBezTo>
                  <a:pt x="2528" y="16315"/>
                  <a:pt x="2528" y="17694"/>
                  <a:pt x="3217" y="18383"/>
                </a:cubicBezTo>
                <a:cubicBezTo>
                  <a:pt x="4136" y="19302"/>
                  <a:pt x="5285" y="19302"/>
                  <a:pt x="5974" y="18383"/>
                </a:cubicBezTo>
                <a:cubicBezTo>
                  <a:pt x="7353" y="17234"/>
                  <a:pt x="7353" y="17234"/>
                  <a:pt x="7353" y="17234"/>
                </a:cubicBezTo>
                <a:cubicBezTo>
                  <a:pt x="7813" y="17464"/>
                  <a:pt x="8272" y="17694"/>
                  <a:pt x="8962" y="17694"/>
                </a:cubicBezTo>
                <a:cubicBezTo>
                  <a:pt x="8962" y="19532"/>
                  <a:pt x="8962" y="19532"/>
                  <a:pt x="8962" y="19532"/>
                </a:cubicBezTo>
                <a:cubicBezTo>
                  <a:pt x="8962" y="20681"/>
                  <a:pt x="9651" y="21600"/>
                  <a:pt x="10800" y="21600"/>
                </a:cubicBezTo>
                <a:cubicBezTo>
                  <a:pt x="11949" y="21600"/>
                  <a:pt x="12868" y="20681"/>
                  <a:pt x="12868" y="19532"/>
                </a:cubicBezTo>
                <a:cubicBezTo>
                  <a:pt x="12868" y="17694"/>
                  <a:pt x="12868" y="17694"/>
                  <a:pt x="12868" y="17694"/>
                </a:cubicBezTo>
                <a:cubicBezTo>
                  <a:pt x="13328" y="17694"/>
                  <a:pt x="13787" y="17464"/>
                  <a:pt x="14247" y="17234"/>
                </a:cubicBezTo>
                <a:cubicBezTo>
                  <a:pt x="15626" y="18383"/>
                  <a:pt x="15626" y="18383"/>
                  <a:pt x="15626" y="18383"/>
                </a:cubicBezTo>
                <a:cubicBezTo>
                  <a:pt x="16315" y="19302"/>
                  <a:pt x="17694" y="19302"/>
                  <a:pt x="18383" y="18383"/>
                </a:cubicBezTo>
                <a:cubicBezTo>
                  <a:pt x="19302" y="17694"/>
                  <a:pt x="19302" y="16315"/>
                  <a:pt x="18383" y="15626"/>
                </a:cubicBezTo>
                <a:cubicBezTo>
                  <a:pt x="17234" y="14247"/>
                  <a:pt x="17234" y="14247"/>
                  <a:pt x="17234" y="14247"/>
                </a:cubicBezTo>
                <a:cubicBezTo>
                  <a:pt x="17464" y="13787"/>
                  <a:pt x="17694" y="13328"/>
                  <a:pt x="17694" y="12868"/>
                </a:cubicBezTo>
                <a:cubicBezTo>
                  <a:pt x="19532" y="12868"/>
                  <a:pt x="19532" y="12868"/>
                  <a:pt x="19532" y="12868"/>
                </a:cubicBezTo>
                <a:cubicBezTo>
                  <a:pt x="20681" y="12868"/>
                  <a:pt x="21600" y="11949"/>
                  <a:pt x="21600" y="10800"/>
                </a:cubicBezTo>
                <a:cubicBezTo>
                  <a:pt x="21600" y="9651"/>
                  <a:pt x="20681" y="8732"/>
                  <a:pt x="19532" y="8732"/>
                </a:cubicBezTo>
                <a:close/>
                <a:moveTo>
                  <a:pt x="10800" y="16085"/>
                </a:moveTo>
                <a:cubicBezTo>
                  <a:pt x="8043" y="16085"/>
                  <a:pt x="5745" y="13787"/>
                  <a:pt x="5745" y="10800"/>
                </a:cubicBezTo>
                <a:cubicBezTo>
                  <a:pt x="5745" y="8043"/>
                  <a:pt x="8043" y="5745"/>
                  <a:pt x="10800" y="5745"/>
                </a:cubicBezTo>
                <a:cubicBezTo>
                  <a:pt x="13787" y="5745"/>
                  <a:pt x="16085" y="8043"/>
                  <a:pt x="16085" y="10800"/>
                </a:cubicBezTo>
                <a:cubicBezTo>
                  <a:pt x="16085" y="13787"/>
                  <a:pt x="13787" y="16085"/>
                  <a:pt x="10800" y="16085"/>
                </a:cubicBezTo>
                <a:close/>
              </a:path>
            </a:pathLst>
          </a:custGeom>
          <a:solidFill>
            <a:srgbClr val="FFFFFF">
              <a:alpha val="54961"/>
            </a:srgbClr>
          </a:solidFill>
          <a:ln w="12700">
            <a:miter lim="400000"/>
          </a:ln>
        </p:spPr>
        <p:txBody>
          <a:bodyPr lIns="45719" rIns="45719"/>
          <a:lstStyle/>
          <a:p>
            <a:pPr defTabSz="914400">
              <a:defRPr spc="300" sz="4400">
                <a:solidFill>
                  <a:srgbClr val="FFFFFF"/>
                </a:solidFill>
                <a:latin typeface="Microsoft YaHei"/>
                <a:ea typeface="Microsoft YaHei"/>
                <a:cs typeface="Microsoft YaHei"/>
                <a:sym typeface="Microsoft YaHei"/>
              </a:defRPr>
            </a:pPr>
          </a:p>
        </p:txBody>
      </p:sp>
      <p:sp>
        <p:nvSpPr>
          <p:cNvPr id="339" name="Shape 339"/>
          <p:cNvSpPr/>
          <p:nvPr/>
        </p:nvSpPr>
        <p:spPr>
          <a:xfrm>
            <a:off x="16103573" y="10877486"/>
            <a:ext cx="6215033" cy="914401"/>
          </a:xfrm>
          <a:prstGeom prst="rect">
            <a:avLst/>
          </a:prstGeom>
          <a:ln w="12700">
            <a:miter lim="400000"/>
          </a:ln>
          <a:extLst>
            <a:ext uri="{C572A759-6A51-4108-AA02-DFA0A04FC94B}">
              <ma14:wrappingTextBoxFlag xmlns:ma14="http://schemas.microsoft.com/office/mac/drawingml/2011/main" val="1"/>
            </a:ext>
          </a:extLst>
        </p:spPr>
        <p:txBody>
          <a:bodyPr lIns="177800" tIns="177800" rIns="177800" bIns="177800">
            <a:spAutoFit/>
          </a:bodyPr>
          <a:lstStyle/>
          <a:p>
            <a:pPr algn="l" defTabSz="914400">
              <a:defRPr sz="3700">
                <a:solidFill>
                  <a:srgbClr val="808080"/>
                </a:solidFill>
                <a:latin typeface="Microsoft YaHei"/>
                <a:ea typeface="Microsoft YaHei"/>
                <a:cs typeface="Microsoft YaHei"/>
                <a:sym typeface="Microsoft YaHei"/>
              </a:defRPr>
            </a:pPr>
            <a:r>
              <a:t>机动车驾驶证</a:t>
            </a:r>
            <a:r>
              <a:rPr>
                <a:solidFill>
                  <a:srgbClr val="000000"/>
                </a:solidFill>
              </a:rPr>
              <a:t> </a:t>
            </a:r>
            <a:r>
              <a:rPr>
                <a:solidFill>
                  <a:srgbClr val="FFFFFF"/>
                </a:solidFill>
              </a:rPr>
              <a:t>(A1</a:t>
            </a:r>
            <a:r>
              <a:rPr>
                <a:solidFill>
                  <a:srgbClr val="FFFFFF"/>
                </a:solidFill>
              </a:rPr>
              <a:t>）</a:t>
            </a:r>
          </a:p>
        </p:txBody>
      </p:sp>
      <p:sp>
        <p:nvSpPr>
          <p:cNvPr id="340" name="Shape 340"/>
          <p:cNvSpPr/>
          <p:nvPr/>
        </p:nvSpPr>
        <p:spPr>
          <a:xfrm>
            <a:off x="15117097" y="11035065"/>
            <a:ext cx="696934" cy="6627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2" y="8732"/>
                </a:moveTo>
                <a:cubicBezTo>
                  <a:pt x="17694" y="8732"/>
                  <a:pt x="17694" y="8732"/>
                  <a:pt x="17694" y="8732"/>
                </a:cubicBezTo>
                <a:cubicBezTo>
                  <a:pt x="17694" y="8272"/>
                  <a:pt x="17464" y="7813"/>
                  <a:pt x="17234" y="7353"/>
                </a:cubicBezTo>
                <a:cubicBezTo>
                  <a:pt x="18383" y="5974"/>
                  <a:pt x="18383" y="5974"/>
                  <a:pt x="18383" y="5974"/>
                </a:cubicBezTo>
                <a:cubicBezTo>
                  <a:pt x="19302" y="5285"/>
                  <a:pt x="19302" y="3906"/>
                  <a:pt x="18383" y="3217"/>
                </a:cubicBezTo>
                <a:cubicBezTo>
                  <a:pt x="17694" y="2528"/>
                  <a:pt x="16315" y="2528"/>
                  <a:pt x="15626" y="3217"/>
                </a:cubicBezTo>
                <a:cubicBezTo>
                  <a:pt x="14247" y="4596"/>
                  <a:pt x="14247" y="4596"/>
                  <a:pt x="14247" y="4596"/>
                </a:cubicBezTo>
                <a:cubicBezTo>
                  <a:pt x="13787" y="4366"/>
                  <a:pt x="13328" y="4136"/>
                  <a:pt x="12868" y="3906"/>
                </a:cubicBezTo>
                <a:cubicBezTo>
                  <a:pt x="12868" y="2068"/>
                  <a:pt x="12868" y="2068"/>
                  <a:pt x="12868" y="2068"/>
                </a:cubicBezTo>
                <a:cubicBezTo>
                  <a:pt x="12868" y="919"/>
                  <a:pt x="11949" y="0"/>
                  <a:pt x="10800" y="0"/>
                </a:cubicBezTo>
                <a:cubicBezTo>
                  <a:pt x="9651" y="0"/>
                  <a:pt x="8962" y="919"/>
                  <a:pt x="8962" y="2068"/>
                </a:cubicBezTo>
                <a:cubicBezTo>
                  <a:pt x="8962" y="3906"/>
                  <a:pt x="8962" y="3906"/>
                  <a:pt x="8962" y="3906"/>
                </a:cubicBezTo>
                <a:cubicBezTo>
                  <a:pt x="8272" y="4136"/>
                  <a:pt x="7813" y="4366"/>
                  <a:pt x="7353" y="4596"/>
                </a:cubicBezTo>
                <a:cubicBezTo>
                  <a:pt x="5974" y="3217"/>
                  <a:pt x="5974" y="3217"/>
                  <a:pt x="5974" y="3217"/>
                </a:cubicBezTo>
                <a:cubicBezTo>
                  <a:pt x="5285" y="2528"/>
                  <a:pt x="4136" y="2528"/>
                  <a:pt x="3217" y="3217"/>
                </a:cubicBezTo>
                <a:cubicBezTo>
                  <a:pt x="2528" y="3906"/>
                  <a:pt x="2528" y="5285"/>
                  <a:pt x="3217" y="5974"/>
                </a:cubicBezTo>
                <a:cubicBezTo>
                  <a:pt x="4596" y="7353"/>
                  <a:pt x="4596" y="7353"/>
                  <a:pt x="4596" y="7353"/>
                </a:cubicBezTo>
                <a:cubicBezTo>
                  <a:pt x="4366" y="7813"/>
                  <a:pt x="4136" y="8272"/>
                  <a:pt x="3906" y="8732"/>
                </a:cubicBezTo>
                <a:cubicBezTo>
                  <a:pt x="2068" y="8732"/>
                  <a:pt x="2068" y="8732"/>
                  <a:pt x="2068" y="8732"/>
                </a:cubicBezTo>
                <a:cubicBezTo>
                  <a:pt x="919" y="8732"/>
                  <a:pt x="0" y="9651"/>
                  <a:pt x="0" y="10800"/>
                </a:cubicBezTo>
                <a:cubicBezTo>
                  <a:pt x="0" y="11949"/>
                  <a:pt x="919" y="12868"/>
                  <a:pt x="2068" y="12868"/>
                </a:cubicBezTo>
                <a:cubicBezTo>
                  <a:pt x="3906" y="12868"/>
                  <a:pt x="3906" y="12868"/>
                  <a:pt x="3906" y="12868"/>
                </a:cubicBezTo>
                <a:cubicBezTo>
                  <a:pt x="4136" y="13328"/>
                  <a:pt x="4366" y="13787"/>
                  <a:pt x="4596" y="14247"/>
                </a:cubicBezTo>
                <a:cubicBezTo>
                  <a:pt x="3217" y="15626"/>
                  <a:pt x="3217" y="15626"/>
                  <a:pt x="3217" y="15626"/>
                </a:cubicBezTo>
                <a:cubicBezTo>
                  <a:pt x="2528" y="16315"/>
                  <a:pt x="2528" y="17694"/>
                  <a:pt x="3217" y="18383"/>
                </a:cubicBezTo>
                <a:cubicBezTo>
                  <a:pt x="4136" y="19302"/>
                  <a:pt x="5285" y="19302"/>
                  <a:pt x="5974" y="18383"/>
                </a:cubicBezTo>
                <a:cubicBezTo>
                  <a:pt x="7353" y="17234"/>
                  <a:pt x="7353" y="17234"/>
                  <a:pt x="7353" y="17234"/>
                </a:cubicBezTo>
                <a:cubicBezTo>
                  <a:pt x="7813" y="17464"/>
                  <a:pt x="8272" y="17694"/>
                  <a:pt x="8962" y="17694"/>
                </a:cubicBezTo>
                <a:cubicBezTo>
                  <a:pt x="8962" y="19532"/>
                  <a:pt x="8962" y="19532"/>
                  <a:pt x="8962" y="19532"/>
                </a:cubicBezTo>
                <a:cubicBezTo>
                  <a:pt x="8962" y="20681"/>
                  <a:pt x="9651" y="21600"/>
                  <a:pt x="10800" y="21600"/>
                </a:cubicBezTo>
                <a:cubicBezTo>
                  <a:pt x="11949" y="21600"/>
                  <a:pt x="12868" y="20681"/>
                  <a:pt x="12868" y="19532"/>
                </a:cubicBezTo>
                <a:cubicBezTo>
                  <a:pt x="12868" y="17694"/>
                  <a:pt x="12868" y="17694"/>
                  <a:pt x="12868" y="17694"/>
                </a:cubicBezTo>
                <a:cubicBezTo>
                  <a:pt x="13328" y="17694"/>
                  <a:pt x="13787" y="17464"/>
                  <a:pt x="14247" y="17234"/>
                </a:cubicBezTo>
                <a:cubicBezTo>
                  <a:pt x="15626" y="18383"/>
                  <a:pt x="15626" y="18383"/>
                  <a:pt x="15626" y="18383"/>
                </a:cubicBezTo>
                <a:cubicBezTo>
                  <a:pt x="16315" y="19302"/>
                  <a:pt x="17694" y="19302"/>
                  <a:pt x="18383" y="18383"/>
                </a:cubicBezTo>
                <a:cubicBezTo>
                  <a:pt x="19302" y="17694"/>
                  <a:pt x="19302" y="16315"/>
                  <a:pt x="18383" y="15626"/>
                </a:cubicBezTo>
                <a:cubicBezTo>
                  <a:pt x="17234" y="14247"/>
                  <a:pt x="17234" y="14247"/>
                  <a:pt x="17234" y="14247"/>
                </a:cubicBezTo>
                <a:cubicBezTo>
                  <a:pt x="17464" y="13787"/>
                  <a:pt x="17694" y="13328"/>
                  <a:pt x="17694" y="12868"/>
                </a:cubicBezTo>
                <a:cubicBezTo>
                  <a:pt x="19532" y="12868"/>
                  <a:pt x="19532" y="12868"/>
                  <a:pt x="19532" y="12868"/>
                </a:cubicBezTo>
                <a:cubicBezTo>
                  <a:pt x="20681" y="12868"/>
                  <a:pt x="21600" y="11949"/>
                  <a:pt x="21600" y="10800"/>
                </a:cubicBezTo>
                <a:cubicBezTo>
                  <a:pt x="21600" y="9651"/>
                  <a:pt x="20681" y="8732"/>
                  <a:pt x="19532" y="8732"/>
                </a:cubicBezTo>
                <a:close/>
                <a:moveTo>
                  <a:pt x="10800" y="16085"/>
                </a:moveTo>
                <a:cubicBezTo>
                  <a:pt x="8043" y="16085"/>
                  <a:pt x="5745" y="13787"/>
                  <a:pt x="5745" y="10800"/>
                </a:cubicBezTo>
                <a:cubicBezTo>
                  <a:pt x="5745" y="8043"/>
                  <a:pt x="8043" y="5745"/>
                  <a:pt x="10800" y="5745"/>
                </a:cubicBezTo>
                <a:cubicBezTo>
                  <a:pt x="13787" y="5745"/>
                  <a:pt x="16085" y="8043"/>
                  <a:pt x="16085" y="10800"/>
                </a:cubicBezTo>
                <a:cubicBezTo>
                  <a:pt x="16085" y="13787"/>
                  <a:pt x="13787" y="16085"/>
                  <a:pt x="10800" y="16085"/>
                </a:cubicBezTo>
                <a:close/>
              </a:path>
            </a:pathLst>
          </a:custGeom>
          <a:solidFill>
            <a:srgbClr val="FFFFFF">
              <a:alpha val="54961"/>
            </a:srgbClr>
          </a:solidFill>
          <a:ln w="12700">
            <a:miter lim="400000"/>
          </a:ln>
        </p:spPr>
        <p:txBody>
          <a:bodyPr lIns="45719" rIns="45719"/>
          <a:lstStyle/>
          <a:p>
            <a:pPr defTabSz="914400">
              <a:defRPr spc="300" sz="4400">
                <a:solidFill>
                  <a:srgbClr val="FFFFFF"/>
                </a:solidFill>
                <a:latin typeface="Microsoft YaHei"/>
                <a:ea typeface="Microsoft YaHei"/>
                <a:cs typeface="Microsoft YaHei"/>
                <a:sym typeface="Microsoft YaHei"/>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25"/>
                                        </p:tgtEl>
                                        <p:attrNameLst>
                                          <p:attrName>style.visibility</p:attrName>
                                        </p:attrNameLst>
                                      </p:cBhvr>
                                      <p:to>
                                        <p:strVal val="visible"/>
                                      </p:to>
                                    </p:set>
                                    <p:animEffect filter="fade" transition="in">
                                      <p:cBhvr>
                                        <p:cTn id="7" dur="1500"/>
                                        <p:tgtEl>
                                          <p:spTgt spid="325"/>
                                        </p:tgtEl>
                                      </p:cBhvr>
                                    </p:animEffect>
                                  </p:childTnLst>
                                </p:cTn>
                              </p:par>
                            </p:childTnLst>
                          </p:cTn>
                        </p:par>
                        <p:par>
                          <p:cTn id="8" fill="hold">
                            <p:stCondLst>
                              <p:cond delay="1500"/>
                            </p:stCondLst>
                            <p:childTnLst>
                              <p:par>
                                <p:cTn id="9" presetClass="entr" nodeType="afterEffect" presetID="10" grpId="2" fill="hold">
                                  <p:stCondLst>
                                    <p:cond delay="0"/>
                                  </p:stCondLst>
                                  <p:iterate type="el" backwards="0">
                                    <p:tmAbs val="0"/>
                                  </p:iterate>
                                  <p:childTnLst>
                                    <p:set>
                                      <p:cBhvr>
                                        <p:cTn id="10" fill="hold"/>
                                        <p:tgtEl>
                                          <p:spTgt spid="328"/>
                                        </p:tgtEl>
                                        <p:attrNameLst>
                                          <p:attrName>style.visibility</p:attrName>
                                        </p:attrNameLst>
                                      </p:cBhvr>
                                      <p:to>
                                        <p:strVal val="visible"/>
                                      </p:to>
                                    </p:set>
                                    <p:animEffect filter="fade" transition="in">
                                      <p:cBhvr>
                                        <p:cTn id="11" dur="1500"/>
                                        <p:tgtEl>
                                          <p:spTgt spid="328"/>
                                        </p:tgtEl>
                                      </p:cBhvr>
                                    </p:animEffect>
                                  </p:childTnLst>
                                </p:cTn>
                              </p:par>
                            </p:childTnLst>
                          </p:cTn>
                        </p:par>
                        <p:par>
                          <p:cTn id="12" fill="hold">
                            <p:stCondLst>
                              <p:cond delay="3000"/>
                            </p:stCondLst>
                            <p:childTnLst>
                              <p:par>
                                <p:cTn id="13" presetClass="entr" nodeType="afterEffect" presetSubtype="8" presetID="2" grpId="3" fill="hold">
                                  <p:stCondLst>
                                    <p:cond delay="0"/>
                                  </p:stCondLst>
                                  <p:iterate type="el" backwards="0">
                                    <p:tmAbs val="0"/>
                                  </p:iterate>
                                  <p:childTnLst>
                                    <p:set>
                                      <p:cBhvr>
                                        <p:cTn id="14" fill="hold"/>
                                        <p:tgtEl>
                                          <p:spTgt spid="313"/>
                                        </p:tgtEl>
                                        <p:attrNameLst>
                                          <p:attrName>style.visibility</p:attrName>
                                        </p:attrNameLst>
                                      </p:cBhvr>
                                      <p:to>
                                        <p:strVal val="visible"/>
                                      </p:to>
                                    </p:set>
                                    <p:anim calcmode="lin" valueType="num">
                                      <p:cBhvr>
                                        <p:cTn id="15" dur="1000" fill="hold"/>
                                        <p:tgtEl>
                                          <p:spTgt spid="313"/>
                                        </p:tgtEl>
                                        <p:attrNameLst>
                                          <p:attrName>ppt_x</p:attrName>
                                        </p:attrNameLst>
                                      </p:cBhvr>
                                      <p:tavLst>
                                        <p:tav tm="0">
                                          <p:val>
                                            <p:strVal val="0-#ppt_w/2"/>
                                          </p:val>
                                        </p:tav>
                                        <p:tav tm="100000">
                                          <p:val>
                                            <p:strVal val="#ppt_x"/>
                                          </p:val>
                                        </p:tav>
                                      </p:tavLst>
                                    </p:anim>
                                    <p:anim calcmode="lin" valueType="num">
                                      <p:cBhvr>
                                        <p:cTn id="16" dur="1000" fill="hold"/>
                                        <p:tgtEl>
                                          <p:spTgt spid="313"/>
                                        </p:tgtEl>
                                        <p:attrNameLst>
                                          <p:attrName>ppt_y</p:attrName>
                                        </p:attrNameLst>
                                      </p:cBhvr>
                                      <p:tavLst>
                                        <p:tav tm="0">
                                          <p:val>
                                            <p:strVal val="#ppt_y"/>
                                          </p:val>
                                        </p:tav>
                                        <p:tav tm="100000">
                                          <p:val>
                                            <p:strVal val="#ppt_y"/>
                                          </p:val>
                                        </p:tav>
                                      </p:tavLst>
                                    </p:anim>
                                  </p:childTnLst>
                                </p:cTn>
                              </p:par>
                            </p:childTnLst>
                          </p:cTn>
                        </p:par>
                        <p:par>
                          <p:cTn id="17" fill="hold">
                            <p:stCondLst>
                              <p:cond delay="4000"/>
                            </p:stCondLst>
                            <p:childTnLst>
                              <p:par>
                                <p:cTn id="18" presetClass="entr" nodeType="afterEffect" presetSubtype="8" presetID="2" grpId="4" fill="hold">
                                  <p:stCondLst>
                                    <p:cond delay="0"/>
                                  </p:stCondLst>
                                  <p:iterate type="el" backwards="0">
                                    <p:tmAbs val="0"/>
                                  </p:iterate>
                                  <p:childTnLst>
                                    <p:set>
                                      <p:cBhvr>
                                        <p:cTn id="19" fill="hold"/>
                                        <p:tgtEl>
                                          <p:spTgt spid="311"/>
                                        </p:tgtEl>
                                        <p:attrNameLst>
                                          <p:attrName>style.visibility</p:attrName>
                                        </p:attrNameLst>
                                      </p:cBhvr>
                                      <p:to>
                                        <p:strVal val="visible"/>
                                      </p:to>
                                    </p:set>
                                    <p:anim calcmode="lin" valueType="num">
                                      <p:cBhvr>
                                        <p:cTn id="20" dur="1000" fill="hold"/>
                                        <p:tgtEl>
                                          <p:spTgt spid="311"/>
                                        </p:tgtEl>
                                        <p:attrNameLst>
                                          <p:attrName>ppt_x</p:attrName>
                                        </p:attrNameLst>
                                      </p:cBhvr>
                                      <p:tavLst>
                                        <p:tav tm="0">
                                          <p:val>
                                            <p:strVal val="0-#ppt_w/2"/>
                                          </p:val>
                                        </p:tav>
                                        <p:tav tm="100000">
                                          <p:val>
                                            <p:strVal val="#ppt_x"/>
                                          </p:val>
                                        </p:tav>
                                      </p:tavLst>
                                    </p:anim>
                                    <p:anim calcmode="lin" valueType="num">
                                      <p:cBhvr>
                                        <p:cTn id="21" dur="1000" fill="hold"/>
                                        <p:tgtEl>
                                          <p:spTgt spid="311"/>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Class="entr" nodeType="afterEffect" presetSubtype="8" presetID="2" grpId="5" fill="hold">
                                  <p:stCondLst>
                                    <p:cond delay="0"/>
                                  </p:stCondLst>
                                  <p:iterate type="el" backwards="0">
                                    <p:tmAbs val="0"/>
                                  </p:iterate>
                                  <p:childTnLst>
                                    <p:set>
                                      <p:cBhvr>
                                        <p:cTn id="24" fill="hold"/>
                                        <p:tgtEl>
                                          <p:spTgt spid="312"/>
                                        </p:tgtEl>
                                        <p:attrNameLst>
                                          <p:attrName>style.visibility</p:attrName>
                                        </p:attrNameLst>
                                      </p:cBhvr>
                                      <p:to>
                                        <p:strVal val="visible"/>
                                      </p:to>
                                    </p:set>
                                    <p:anim calcmode="lin" valueType="num">
                                      <p:cBhvr>
                                        <p:cTn id="25" dur="1000" fill="hold"/>
                                        <p:tgtEl>
                                          <p:spTgt spid="312"/>
                                        </p:tgtEl>
                                        <p:attrNameLst>
                                          <p:attrName>ppt_x</p:attrName>
                                        </p:attrNameLst>
                                      </p:cBhvr>
                                      <p:tavLst>
                                        <p:tav tm="0">
                                          <p:val>
                                            <p:strVal val="0-#ppt_w/2"/>
                                          </p:val>
                                        </p:tav>
                                        <p:tav tm="100000">
                                          <p:val>
                                            <p:strVal val="#ppt_x"/>
                                          </p:val>
                                        </p:tav>
                                      </p:tavLst>
                                    </p:anim>
                                    <p:anim calcmode="lin" valueType="num">
                                      <p:cBhvr>
                                        <p:cTn id="26" dur="1000" fill="hold"/>
                                        <p:tgtEl>
                                          <p:spTgt spid="312"/>
                                        </p:tgtEl>
                                        <p:attrNameLst>
                                          <p:attrName>ppt_y</p:attrName>
                                        </p:attrNameLst>
                                      </p:cBhvr>
                                      <p:tavLst>
                                        <p:tav tm="0">
                                          <p:val>
                                            <p:strVal val="#ppt_y"/>
                                          </p:val>
                                        </p:tav>
                                        <p:tav tm="100000">
                                          <p:val>
                                            <p:strVal val="#ppt_y"/>
                                          </p:val>
                                        </p:tav>
                                      </p:tavLst>
                                    </p:anim>
                                  </p:childTnLst>
                                </p:cTn>
                              </p:par>
                            </p:childTnLst>
                          </p:cTn>
                        </p:par>
                        <p:par>
                          <p:cTn id="27" fill="hold">
                            <p:stCondLst>
                              <p:cond delay="6000"/>
                            </p:stCondLst>
                            <p:childTnLst>
                              <p:par>
                                <p:cTn id="28" presetClass="entr" nodeType="afterEffect" presetSubtype="8" presetID="2" grpId="6" fill="hold">
                                  <p:stCondLst>
                                    <p:cond delay="0"/>
                                  </p:stCondLst>
                                  <p:iterate type="el" backwards="0">
                                    <p:tmAbs val="0"/>
                                  </p:iterate>
                                  <p:childTnLst>
                                    <p:set>
                                      <p:cBhvr>
                                        <p:cTn id="29" fill="hold"/>
                                        <p:tgtEl>
                                          <p:spTgt spid="316"/>
                                        </p:tgtEl>
                                        <p:attrNameLst>
                                          <p:attrName>style.visibility</p:attrName>
                                        </p:attrNameLst>
                                      </p:cBhvr>
                                      <p:to>
                                        <p:strVal val="visible"/>
                                      </p:to>
                                    </p:set>
                                    <p:anim calcmode="lin" valueType="num">
                                      <p:cBhvr>
                                        <p:cTn id="30" dur="1000" fill="hold"/>
                                        <p:tgtEl>
                                          <p:spTgt spid="316"/>
                                        </p:tgtEl>
                                        <p:attrNameLst>
                                          <p:attrName>ppt_x</p:attrName>
                                        </p:attrNameLst>
                                      </p:cBhvr>
                                      <p:tavLst>
                                        <p:tav tm="0">
                                          <p:val>
                                            <p:strVal val="0-#ppt_w/2"/>
                                          </p:val>
                                        </p:tav>
                                        <p:tav tm="100000">
                                          <p:val>
                                            <p:strVal val="#ppt_x"/>
                                          </p:val>
                                        </p:tav>
                                      </p:tavLst>
                                    </p:anim>
                                    <p:anim calcmode="lin" valueType="num">
                                      <p:cBhvr>
                                        <p:cTn id="31" dur="1000" fill="hold"/>
                                        <p:tgtEl>
                                          <p:spTgt spid="316"/>
                                        </p:tgtEl>
                                        <p:attrNameLst>
                                          <p:attrName>ppt_y</p:attrName>
                                        </p:attrNameLst>
                                      </p:cBhvr>
                                      <p:tavLst>
                                        <p:tav tm="0">
                                          <p:val>
                                            <p:strVal val="#ppt_y"/>
                                          </p:val>
                                        </p:tav>
                                        <p:tav tm="100000">
                                          <p:val>
                                            <p:strVal val="#ppt_y"/>
                                          </p:val>
                                        </p:tav>
                                      </p:tavLst>
                                    </p:anim>
                                  </p:childTnLst>
                                </p:cTn>
                              </p:par>
                            </p:childTnLst>
                          </p:cTn>
                        </p:par>
                        <p:par>
                          <p:cTn id="32" fill="hold">
                            <p:stCondLst>
                              <p:cond delay="7000"/>
                            </p:stCondLst>
                            <p:childTnLst>
                              <p:par>
                                <p:cTn id="33" presetClass="entr" nodeType="afterEffect" presetSubtype="8" presetID="2" grpId="7" fill="hold">
                                  <p:stCondLst>
                                    <p:cond delay="0"/>
                                  </p:stCondLst>
                                  <p:iterate type="el" backwards="0">
                                    <p:tmAbs val="0"/>
                                  </p:iterate>
                                  <p:childTnLst>
                                    <p:set>
                                      <p:cBhvr>
                                        <p:cTn id="34" fill="hold"/>
                                        <p:tgtEl>
                                          <p:spTgt spid="314"/>
                                        </p:tgtEl>
                                        <p:attrNameLst>
                                          <p:attrName>style.visibility</p:attrName>
                                        </p:attrNameLst>
                                      </p:cBhvr>
                                      <p:to>
                                        <p:strVal val="visible"/>
                                      </p:to>
                                    </p:set>
                                    <p:anim calcmode="lin" valueType="num">
                                      <p:cBhvr>
                                        <p:cTn id="35" dur="1000" fill="hold"/>
                                        <p:tgtEl>
                                          <p:spTgt spid="314"/>
                                        </p:tgtEl>
                                        <p:attrNameLst>
                                          <p:attrName>ppt_x</p:attrName>
                                        </p:attrNameLst>
                                      </p:cBhvr>
                                      <p:tavLst>
                                        <p:tav tm="0">
                                          <p:val>
                                            <p:strVal val="0-#ppt_w/2"/>
                                          </p:val>
                                        </p:tav>
                                        <p:tav tm="100000">
                                          <p:val>
                                            <p:strVal val="#ppt_x"/>
                                          </p:val>
                                        </p:tav>
                                      </p:tavLst>
                                    </p:anim>
                                    <p:anim calcmode="lin" valueType="num">
                                      <p:cBhvr>
                                        <p:cTn id="36" dur="1000" fill="hold"/>
                                        <p:tgtEl>
                                          <p:spTgt spid="314"/>
                                        </p:tgtEl>
                                        <p:attrNameLst>
                                          <p:attrName>ppt_y</p:attrName>
                                        </p:attrNameLst>
                                      </p:cBhvr>
                                      <p:tavLst>
                                        <p:tav tm="0">
                                          <p:val>
                                            <p:strVal val="#ppt_y"/>
                                          </p:val>
                                        </p:tav>
                                        <p:tav tm="100000">
                                          <p:val>
                                            <p:strVal val="#ppt_y"/>
                                          </p:val>
                                        </p:tav>
                                      </p:tavLst>
                                    </p:anim>
                                  </p:childTnLst>
                                </p:cTn>
                              </p:par>
                            </p:childTnLst>
                          </p:cTn>
                        </p:par>
                        <p:par>
                          <p:cTn id="37" fill="hold">
                            <p:stCondLst>
                              <p:cond delay="8000"/>
                            </p:stCondLst>
                            <p:childTnLst>
                              <p:par>
                                <p:cTn id="38" presetClass="entr" nodeType="afterEffect" presetSubtype="8" presetID="2" grpId="8" fill="hold">
                                  <p:stCondLst>
                                    <p:cond delay="0"/>
                                  </p:stCondLst>
                                  <p:iterate type="el" backwards="0">
                                    <p:tmAbs val="0"/>
                                  </p:iterate>
                                  <p:childTnLst>
                                    <p:set>
                                      <p:cBhvr>
                                        <p:cTn id="39" fill="hold"/>
                                        <p:tgtEl>
                                          <p:spTgt spid="315"/>
                                        </p:tgtEl>
                                        <p:attrNameLst>
                                          <p:attrName>style.visibility</p:attrName>
                                        </p:attrNameLst>
                                      </p:cBhvr>
                                      <p:to>
                                        <p:strVal val="visible"/>
                                      </p:to>
                                    </p:set>
                                    <p:anim calcmode="lin" valueType="num">
                                      <p:cBhvr>
                                        <p:cTn id="40" dur="1000" fill="hold"/>
                                        <p:tgtEl>
                                          <p:spTgt spid="315"/>
                                        </p:tgtEl>
                                        <p:attrNameLst>
                                          <p:attrName>ppt_x</p:attrName>
                                        </p:attrNameLst>
                                      </p:cBhvr>
                                      <p:tavLst>
                                        <p:tav tm="0">
                                          <p:val>
                                            <p:strVal val="0-#ppt_w/2"/>
                                          </p:val>
                                        </p:tav>
                                        <p:tav tm="100000">
                                          <p:val>
                                            <p:strVal val="#ppt_x"/>
                                          </p:val>
                                        </p:tav>
                                      </p:tavLst>
                                    </p:anim>
                                    <p:anim calcmode="lin" valueType="num">
                                      <p:cBhvr>
                                        <p:cTn id="41" dur="1000" fill="hold"/>
                                        <p:tgtEl>
                                          <p:spTgt spid="315"/>
                                        </p:tgtEl>
                                        <p:attrNameLst>
                                          <p:attrName>ppt_y</p:attrName>
                                        </p:attrNameLst>
                                      </p:cBhvr>
                                      <p:tavLst>
                                        <p:tav tm="0">
                                          <p:val>
                                            <p:strVal val="#ppt_y"/>
                                          </p:val>
                                        </p:tav>
                                        <p:tav tm="100000">
                                          <p:val>
                                            <p:strVal val="#ppt_y"/>
                                          </p:val>
                                        </p:tav>
                                      </p:tavLst>
                                    </p:anim>
                                  </p:childTnLst>
                                </p:cTn>
                              </p:par>
                            </p:childTnLst>
                          </p:cTn>
                        </p:par>
                        <p:par>
                          <p:cTn id="42" fill="hold">
                            <p:stCondLst>
                              <p:cond delay="9000"/>
                            </p:stCondLst>
                            <p:childTnLst>
                              <p:par>
                                <p:cTn id="43" presetClass="entr" nodeType="afterEffect" presetSubtype="8" presetID="2" grpId="9" fill="hold">
                                  <p:stCondLst>
                                    <p:cond delay="0"/>
                                  </p:stCondLst>
                                  <p:iterate type="el" backwards="0">
                                    <p:tmAbs val="0"/>
                                  </p:iterate>
                                  <p:childTnLst>
                                    <p:set>
                                      <p:cBhvr>
                                        <p:cTn id="44" fill="hold"/>
                                        <p:tgtEl>
                                          <p:spTgt spid="319"/>
                                        </p:tgtEl>
                                        <p:attrNameLst>
                                          <p:attrName>style.visibility</p:attrName>
                                        </p:attrNameLst>
                                      </p:cBhvr>
                                      <p:to>
                                        <p:strVal val="visible"/>
                                      </p:to>
                                    </p:set>
                                    <p:anim calcmode="lin" valueType="num">
                                      <p:cBhvr>
                                        <p:cTn id="45" dur="1000" fill="hold"/>
                                        <p:tgtEl>
                                          <p:spTgt spid="319"/>
                                        </p:tgtEl>
                                        <p:attrNameLst>
                                          <p:attrName>ppt_x</p:attrName>
                                        </p:attrNameLst>
                                      </p:cBhvr>
                                      <p:tavLst>
                                        <p:tav tm="0">
                                          <p:val>
                                            <p:strVal val="0-#ppt_w/2"/>
                                          </p:val>
                                        </p:tav>
                                        <p:tav tm="100000">
                                          <p:val>
                                            <p:strVal val="#ppt_x"/>
                                          </p:val>
                                        </p:tav>
                                      </p:tavLst>
                                    </p:anim>
                                    <p:anim calcmode="lin" valueType="num">
                                      <p:cBhvr>
                                        <p:cTn id="46" dur="1000" fill="hold"/>
                                        <p:tgtEl>
                                          <p:spTgt spid="319"/>
                                        </p:tgtEl>
                                        <p:attrNameLst>
                                          <p:attrName>ppt_y</p:attrName>
                                        </p:attrNameLst>
                                      </p:cBhvr>
                                      <p:tavLst>
                                        <p:tav tm="0">
                                          <p:val>
                                            <p:strVal val="#ppt_y"/>
                                          </p:val>
                                        </p:tav>
                                        <p:tav tm="100000">
                                          <p:val>
                                            <p:strVal val="#ppt_y"/>
                                          </p:val>
                                        </p:tav>
                                      </p:tavLst>
                                    </p:anim>
                                  </p:childTnLst>
                                </p:cTn>
                              </p:par>
                            </p:childTnLst>
                          </p:cTn>
                        </p:par>
                        <p:par>
                          <p:cTn id="47" fill="hold">
                            <p:stCondLst>
                              <p:cond delay="10000"/>
                            </p:stCondLst>
                            <p:childTnLst>
                              <p:par>
                                <p:cTn id="48" presetClass="entr" nodeType="afterEffect" presetSubtype="8" presetID="2" grpId="10" fill="hold">
                                  <p:stCondLst>
                                    <p:cond delay="0"/>
                                  </p:stCondLst>
                                  <p:iterate type="el" backwards="0">
                                    <p:tmAbs val="0"/>
                                  </p:iterate>
                                  <p:childTnLst>
                                    <p:set>
                                      <p:cBhvr>
                                        <p:cTn id="49" fill="hold"/>
                                        <p:tgtEl>
                                          <p:spTgt spid="317"/>
                                        </p:tgtEl>
                                        <p:attrNameLst>
                                          <p:attrName>style.visibility</p:attrName>
                                        </p:attrNameLst>
                                      </p:cBhvr>
                                      <p:to>
                                        <p:strVal val="visible"/>
                                      </p:to>
                                    </p:set>
                                    <p:anim calcmode="lin" valueType="num">
                                      <p:cBhvr>
                                        <p:cTn id="50" dur="1000" fill="hold"/>
                                        <p:tgtEl>
                                          <p:spTgt spid="317"/>
                                        </p:tgtEl>
                                        <p:attrNameLst>
                                          <p:attrName>ppt_x</p:attrName>
                                        </p:attrNameLst>
                                      </p:cBhvr>
                                      <p:tavLst>
                                        <p:tav tm="0">
                                          <p:val>
                                            <p:strVal val="0-#ppt_w/2"/>
                                          </p:val>
                                        </p:tav>
                                        <p:tav tm="100000">
                                          <p:val>
                                            <p:strVal val="#ppt_x"/>
                                          </p:val>
                                        </p:tav>
                                      </p:tavLst>
                                    </p:anim>
                                    <p:anim calcmode="lin" valueType="num">
                                      <p:cBhvr>
                                        <p:cTn id="51" dur="1000" fill="hold"/>
                                        <p:tgtEl>
                                          <p:spTgt spid="317"/>
                                        </p:tgtEl>
                                        <p:attrNameLst>
                                          <p:attrName>ppt_y</p:attrName>
                                        </p:attrNameLst>
                                      </p:cBhvr>
                                      <p:tavLst>
                                        <p:tav tm="0">
                                          <p:val>
                                            <p:strVal val="#ppt_y"/>
                                          </p:val>
                                        </p:tav>
                                        <p:tav tm="100000">
                                          <p:val>
                                            <p:strVal val="#ppt_y"/>
                                          </p:val>
                                        </p:tav>
                                      </p:tavLst>
                                    </p:anim>
                                  </p:childTnLst>
                                </p:cTn>
                              </p:par>
                            </p:childTnLst>
                          </p:cTn>
                        </p:par>
                        <p:par>
                          <p:cTn id="52" fill="hold">
                            <p:stCondLst>
                              <p:cond delay="11000"/>
                            </p:stCondLst>
                            <p:childTnLst>
                              <p:par>
                                <p:cTn id="53" presetClass="entr" nodeType="afterEffect" presetSubtype="8" presetID="2" grpId="11" fill="hold">
                                  <p:stCondLst>
                                    <p:cond delay="0"/>
                                  </p:stCondLst>
                                  <p:iterate type="el" backwards="0">
                                    <p:tmAbs val="0"/>
                                  </p:iterate>
                                  <p:childTnLst>
                                    <p:set>
                                      <p:cBhvr>
                                        <p:cTn id="54" fill="hold"/>
                                        <p:tgtEl>
                                          <p:spTgt spid="318"/>
                                        </p:tgtEl>
                                        <p:attrNameLst>
                                          <p:attrName>style.visibility</p:attrName>
                                        </p:attrNameLst>
                                      </p:cBhvr>
                                      <p:to>
                                        <p:strVal val="visible"/>
                                      </p:to>
                                    </p:set>
                                    <p:anim calcmode="lin" valueType="num">
                                      <p:cBhvr>
                                        <p:cTn id="55" dur="1000" fill="hold"/>
                                        <p:tgtEl>
                                          <p:spTgt spid="318"/>
                                        </p:tgtEl>
                                        <p:attrNameLst>
                                          <p:attrName>ppt_x</p:attrName>
                                        </p:attrNameLst>
                                      </p:cBhvr>
                                      <p:tavLst>
                                        <p:tav tm="0">
                                          <p:val>
                                            <p:strVal val="0-#ppt_w/2"/>
                                          </p:val>
                                        </p:tav>
                                        <p:tav tm="100000">
                                          <p:val>
                                            <p:strVal val="#ppt_x"/>
                                          </p:val>
                                        </p:tav>
                                      </p:tavLst>
                                    </p:anim>
                                    <p:anim calcmode="lin" valueType="num">
                                      <p:cBhvr>
                                        <p:cTn id="56" dur="1000" fill="hold"/>
                                        <p:tgtEl>
                                          <p:spTgt spid="318"/>
                                        </p:tgtEl>
                                        <p:attrNameLst>
                                          <p:attrName>ppt_y</p:attrName>
                                        </p:attrNameLst>
                                      </p:cBhvr>
                                      <p:tavLst>
                                        <p:tav tm="0">
                                          <p:val>
                                            <p:strVal val="#ppt_y"/>
                                          </p:val>
                                        </p:tav>
                                        <p:tav tm="100000">
                                          <p:val>
                                            <p:strVal val="#ppt_y"/>
                                          </p:val>
                                        </p:tav>
                                      </p:tavLst>
                                    </p:anim>
                                  </p:childTnLst>
                                </p:cTn>
                              </p:par>
                            </p:childTnLst>
                          </p:cTn>
                        </p:par>
                        <p:par>
                          <p:cTn id="57" fill="hold">
                            <p:stCondLst>
                              <p:cond delay="12000"/>
                            </p:stCondLst>
                            <p:childTnLst>
                              <p:par>
                                <p:cTn id="58" presetClass="entr" nodeType="afterEffect" presetSubtype="8" presetID="2" grpId="12" fill="hold">
                                  <p:stCondLst>
                                    <p:cond delay="0"/>
                                  </p:stCondLst>
                                  <p:iterate type="el" backwards="0">
                                    <p:tmAbs val="0"/>
                                  </p:iterate>
                                  <p:childTnLst>
                                    <p:set>
                                      <p:cBhvr>
                                        <p:cTn id="59" fill="hold"/>
                                        <p:tgtEl>
                                          <p:spTgt spid="322"/>
                                        </p:tgtEl>
                                        <p:attrNameLst>
                                          <p:attrName>style.visibility</p:attrName>
                                        </p:attrNameLst>
                                      </p:cBhvr>
                                      <p:to>
                                        <p:strVal val="visible"/>
                                      </p:to>
                                    </p:set>
                                    <p:anim calcmode="lin" valueType="num">
                                      <p:cBhvr>
                                        <p:cTn id="60" dur="1000" fill="hold"/>
                                        <p:tgtEl>
                                          <p:spTgt spid="322"/>
                                        </p:tgtEl>
                                        <p:attrNameLst>
                                          <p:attrName>ppt_x</p:attrName>
                                        </p:attrNameLst>
                                      </p:cBhvr>
                                      <p:tavLst>
                                        <p:tav tm="0">
                                          <p:val>
                                            <p:strVal val="0-#ppt_w/2"/>
                                          </p:val>
                                        </p:tav>
                                        <p:tav tm="100000">
                                          <p:val>
                                            <p:strVal val="#ppt_x"/>
                                          </p:val>
                                        </p:tav>
                                      </p:tavLst>
                                    </p:anim>
                                    <p:anim calcmode="lin" valueType="num">
                                      <p:cBhvr>
                                        <p:cTn id="61" dur="1000" fill="hold"/>
                                        <p:tgtEl>
                                          <p:spTgt spid="322"/>
                                        </p:tgtEl>
                                        <p:attrNameLst>
                                          <p:attrName>ppt_y</p:attrName>
                                        </p:attrNameLst>
                                      </p:cBhvr>
                                      <p:tavLst>
                                        <p:tav tm="0">
                                          <p:val>
                                            <p:strVal val="#ppt_y"/>
                                          </p:val>
                                        </p:tav>
                                        <p:tav tm="100000">
                                          <p:val>
                                            <p:strVal val="#ppt_y"/>
                                          </p:val>
                                        </p:tav>
                                      </p:tavLst>
                                    </p:anim>
                                  </p:childTnLst>
                                </p:cTn>
                              </p:par>
                            </p:childTnLst>
                          </p:cTn>
                        </p:par>
                        <p:par>
                          <p:cTn id="62" fill="hold">
                            <p:stCondLst>
                              <p:cond delay="13000"/>
                            </p:stCondLst>
                            <p:childTnLst>
                              <p:par>
                                <p:cTn id="63" presetClass="entr" nodeType="afterEffect" presetSubtype="8" presetID="2" grpId="13" fill="hold">
                                  <p:stCondLst>
                                    <p:cond delay="0"/>
                                  </p:stCondLst>
                                  <p:iterate type="el" backwards="0">
                                    <p:tmAbs val="0"/>
                                  </p:iterate>
                                  <p:childTnLst>
                                    <p:set>
                                      <p:cBhvr>
                                        <p:cTn id="64" fill="hold"/>
                                        <p:tgtEl>
                                          <p:spTgt spid="320"/>
                                        </p:tgtEl>
                                        <p:attrNameLst>
                                          <p:attrName>style.visibility</p:attrName>
                                        </p:attrNameLst>
                                      </p:cBhvr>
                                      <p:to>
                                        <p:strVal val="visible"/>
                                      </p:to>
                                    </p:set>
                                    <p:anim calcmode="lin" valueType="num">
                                      <p:cBhvr>
                                        <p:cTn id="65" dur="1000" fill="hold"/>
                                        <p:tgtEl>
                                          <p:spTgt spid="320"/>
                                        </p:tgtEl>
                                        <p:attrNameLst>
                                          <p:attrName>ppt_x</p:attrName>
                                        </p:attrNameLst>
                                      </p:cBhvr>
                                      <p:tavLst>
                                        <p:tav tm="0">
                                          <p:val>
                                            <p:strVal val="0-#ppt_w/2"/>
                                          </p:val>
                                        </p:tav>
                                        <p:tav tm="100000">
                                          <p:val>
                                            <p:strVal val="#ppt_x"/>
                                          </p:val>
                                        </p:tav>
                                      </p:tavLst>
                                    </p:anim>
                                    <p:anim calcmode="lin" valueType="num">
                                      <p:cBhvr>
                                        <p:cTn id="66" dur="1000" fill="hold"/>
                                        <p:tgtEl>
                                          <p:spTgt spid="320"/>
                                        </p:tgtEl>
                                        <p:attrNameLst>
                                          <p:attrName>ppt_y</p:attrName>
                                        </p:attrNameLst>
                                      </p:cBhvr>
                                      <p:tavLst>
                                        <p:tav tm="0">
                                          <p:val>
                                            <p:strVal val="#ppt_y"/>
                                          </p:val>
                                        </p:tav>
                                        <p:tav tm="100000">
                                          <p:val>
                                            <p:strVal val="#ppt_y"/>
                                          </p:val>
                                        </p:tav>
                                      </p:tavLst>
                                    </p:anim>
                                  </p:childTnLst>
                                </p:cTn>
                              </p:par>
                            </p:childTnLst>
                          </p:cTn>
                        </p:par>
                        <p:par>
                          <p:cTn id="67" fill="hold">
                            <p:stCondLst>
                              <p:cond delay="14000"/>
                            </p:stCondLst>
                            <p:childTnLst>
                              <p:par>
                                <p:cTn id="68" presetClass="entr" nodeType="afterEffect" presetSubtype="8" presetID="2" grpId="14" fill="hold">
                                  <p:stCondLst>
                                    <p:cond delay="0"/>
                                  </p:stCondLst>
                                  <p:iterate type="el" backwards="0">
                                    <p:tmAbs val="0"/>
                                  </p:iterate>
                                  <p:childTnLst>
                                    <p:set>
                                      <p:cBhvr>
                                        <p:cTn id="69" fill="hold"/>
                                        <p:tgtEl>
                                          <p:spTgt spid="321"/>
                                        </p:tgtEl>
                                        <p:attrNameLst>
                                          <p:attrName>style.visibility</p:attrName>
                                        </p:attrNameLst>
                                      </p:cBhvr>
                                      <p:to>
                                        <p:strVal val="visible"/>
                                      </p:to>
                                    </p:set>
                                    <p:anim calcmode="lin" valueType="num">
                                      <p:cBhvr>
                                        <p:cTn id="70" dur="1000" fill="hold"/>
                                        <p:tgtEl>
                                          <p:spTgt spid="321"/>
                                        </p:tgtEl>
                                        <p:attrNameLst>
                                          <p:attrName>ppt_x</p:attrName>
                                        </p:attrNameLst>
                                      </p:cBhvr>
                                      <p:tavLst>
                                        <p:tav tm="0">
                                          <p:val>
                                            <p:strVal val="0-#ppt_w/2"/>
                                          </p:val>
                                        </p:tav>
                                        <p:tav tm="100000">
                                          <p:val>
                                            <p:strVal val="#ppt_x"/>
                                          </p:val>
                                        </p:tav>
                                      </p:tavLst>
                                    </p:anim>
                                    <p:anim calcmode="lin" valueType="num">
                                      <p:cBhvr>
                                        <p:cTn id="71" dur="1000" fill="hold"/>
                                        <p:tgtEl>
                                          <p:spTgt spid="321"/>
                                        </p:tgtEl>
                                        <p:attrNameLst>
                                          <p:attrName>ppt_y</p:attrName>
                                        </p:attrNameLst>
                                      </p:cBhvr>
                                      <p:tavLst>
                                        <p:tav tm="0">
                                          <p:val>
                                            <p:strVal val="#ppt_y"/>
                                          </p:val>
                                        </p:tav>
                                        <p:tav tm="100000">
                                          <p:val>
                                            <p:strVal val="#ppt_y"/>
                                          </p:val>
                                        </p:tav>
                                      </p:tavLst>
                                    </p:anim>
                                  </p:childTnLst>
                                </p:cTn>
                              </p:par>
                            </p:childTnLst>
                          </p:cTn>
                        </p:par>
                        <p:par>
                          <p:cTn id="72" fill="hold">
                            <p:stCondLst>
                              <p:cond delay="15000"/>
                            </p:stCondLst>
                            <p:childTnLst>
                              <p:par>
                                <p:cTn id="73" presetClass="entr" nodeType="afterEffect" presetSubtype="2" presetID="2" grpId="15" fill="hold">
                                  <p:stCondLst>
                                    <p:cond delay="0"/>
                                  </p:stCondLst>
                                  <p:iterate type="el" backwards="0">
                                    <p:tmAbs val="0"/>
                                  </p:iterate>
                                  <p:childTnLst>
                                    <p:set>
                                      <p:cBhvr>
                                        <p:cTn id="74" fill="hold"/>
                                        <p:tgtEl>
                                          <p:spTgt spid="329"/>
                                        </p:tgtEl>
                                        <p:attrNameLst>
                                          <p:attrName>style.visibility</p:attrName>
                                        </p:attrNameLst>
                                      </p:cBhvr>
                                      <p:to>
                                        <p:strVal val="visible"/>
                                      </p:to>
                                    </p:set>
                                    <p:anim calcmode="lin" valueType="num">
                                      <p:cBhvr>
                                        <p:cTn id="75" dur="1000" fill="hold"/>
                                        <p:tgtEl>
                                          <p:spTgt spid="329"/>
                                        </p:tgtEl>
                                        <p:attrNameLst>
                                          <p:attrName>ppt_x</p:attrName>
                                        </p:attrNameLst>
                                      </p:cBhvr>
                                      <p:tavLst>
                                        <p:tav tm="0">
                                          <p:val>
                                            <p:strVal val="1+#ppt_w/2"/>
                                          </p:val>
                                        </p:tav>
                                        <p:tav tm="100000">
                                          <p:val>
                                            <p:strVal val="#ppt_x"/>
                                          </p:val>
                                        </p:tav>
                                      </p:tavLst>
                                    </p:anim>
                                    <p:anim calcmode="lin" valueType="num">
                                      <p:cBhvr>
                                        <p:cTn id="76" dur="1000" fill="hold"/>
                                        <p:tgtEl>
                                          <p:spTgt spid="329"/>
                                        </p:tgtEl>
                                        <p:attrNameLst>
                                          <p:attrName>ppt_y</p:attrName>
                                        </p:attrNameLst>
                                      </p:cBhvr>
                                      <p:tavLst>
                                        <p:tav tm="0">
                                          <p:val>
                                            <p:strVal val="#ppt_y"/>
                                          </p:val>
                                        </p:tav>
                                        <p:tav tm="100000">
                                          <p:val>
                                            <p:strVal val="#ppt_y"/>
                                          </p:val>
                                        </p:tav>
                                      </p:tavLst>
                                    </p:anim>
                                  </p:childTnLst>
                                </p:cTn>
                              </p:par>
                            </p:childTnLst>
                          </p:cTn>
                        </p:par>
                        <p:par>
                          <p:cTn id="77" fill="hold">
                            <p:stCondLst>
                              <p:cond delay="16000"/>
                            </p:stCondLst>
                            <p:childTnLst>
                              <p:par>
                                <p:cTn id="78" presetClass="entr" nodeType="afterEffect" presetSubtype="2" presetID="2" grpId="16" fill="hold">
                                  <p:stCondLst>
                                    <p:cond delay="0"/>
                                  </p:stCondLst>
                                  <p:iterate type="el" backwards="0">
                                    <p:tmAbs val="0"/>
                                  </p:iterate>
                                  <p:childTnLst>
                                    <p:set>
                                      <p:cBhvr>
                                        <p:cTn id="79" fill="hold"/>
                                        <p:tgtEl>
                                          <p:spTgt spid="330"/>
                                        </p:tgtEl>
                                        <p:attrNameLst>
                                          <p:attrName>style.visibility</p:attrName>
                                        </p:attrNameLst>
                                      </p:cBhvr>
                                      <p:to>
                                        <p:strVal val="visible"/>
                                      </p:to>
                                    </p:set>
                                    <p:anim calcmode="lin" valueType="num">
                                      <p:cBhvr>
                                        <p:cTn id="80" dur="1000" fill="hold"/>
                                        <p:tgtEl>
                                          <p:spTgt spid="330"/>
                                        </p:tgtEl>
                                        <p:attrNameLst>
                                          <p:attrName>ppt_x</p:attrName>
                                        </p:attrNameLst>
                                      </p:cBhvr>
                                      <p:tavLst>
                                        <p:tav tm="0">
                                          <p:val>
                                            <p:strVal val="1+#ppt_w/2"/>
                                          </p:val>
                                        </p:tav>
                                        <p:tav tm="100000">
                                          <p:val>
                                            <p:strVal val="#ppt_x"/>
                                          </p:val>
                                        </p:tav>
                                      </p:tavLst>
                                    </p:anim>
                                    <p:anim calcmode="lin" valueType="num">
                                      <p:cBhvr>
                                        <p:cTn id="81" dur="1000" fill="hold"/>
                                        <p:tgtEl>
                                          <p:spTgt spid="330"/>
                                        </p:tgtEl>
                                        <p:attrNameLst>
                                          <p:attrName>ppt_y</p:attrName>
                                        </p:attrNameLst>
                                      </p:cBhvr>
                                      <p:tavLst>
                                        <p:tav tm="0">
                                          <p:val>
                                            <p:strVal val="#ppt_y"/>
                                          </p:val>
                                        </p:tav>
                                        <p:tav tm="100000">
                                          <p:val>
                                            <p:strVal val="#ppt_y"/>
                                          </p:val>
                                        </p:tav>
                                      </p:tavLst>
                                    </p:anim>
                                  </p:childTnLst>
                                </p:cTn>
                              </p:par>
                            </p:childTnLst>
                          </p:cTn>
                        </p:par>
                        <p:par>
                          <p:cTn id="82" fill="hold">
                            <p:stCondLst>
                              <p:cond delay="17000"/>
                            </p:stCondLst>
                            <p:childTnLst>
                              <p:par>
                                <p:cTn id="83" presetClass="entr" nodeType="afterEffect" presetSubtype="2" presetID="2" grpId="17" fill="hold">
                                  <p:stCondLst>
                                    <p:cond delay="0"/>
                                  </p:stCondLst>
                                  <p:iterate type="el" backwards="0">
                                    <p:tmAbs val="0"/>
                                  </p:iterate>
                                  <p:childTnLst>
                                    <p:set>
                                      <p:cBhvr>
                                        <p:cTn id="84" fill="hold"/>
                                        <p:tgtEl>
                                          <p:spTgt spid="331"/>
                                        </p:tgtEl>
                                        <p:attrNameLst>
                                          <p:attrName>style.visibility</p:attrName>
                                        </p:attrNameLst>
                                      </p:cBhvr>
                                      <p:to>
                                        <p:strVal val="visible"/>
                                      </p:to>
                                    </p:set>
                                    <p:anim calcmode="lin" valueType="num">
                                      <p:cBhvr>
                                        <p:cTn id="85" dur="1000" fill="hold"/>
                                        <p:tgtEl>
                                          <p:spTgt spid="331"/>
                                        </p:tgtEl>
                                        <p:attrNameLst>
                                          <p:attrName>ppt_x</p:attrName>
                                        </p:attrNameLst>
                                      </p:cBhvr>
                                      <p:tavLst>
                                        <p:tav tm="0">
                                          <p:val>
                                            <p:strVal val="1+#ppt_w/2"/>
                                          </p:val>
                                        </p:tav>
                                        <p:tav tm="100000">
                                          <p:val>
                                            <p:strVal val="#ppt_x"/>
                                          </p:val>
                                        </p:tav>
                                      </p:tavLst>
                                    </p:anim>
                                    <p:anim calcmode="lin" valueType="num">
                                      <p:cBhvr>
                                        <p:cTn id="86" dur="1000" fill="hold"/>
                                        <p:tgtEl>
                                          <p:spTgt spid="331"/>
                                        </p:tgtEl>
                                        <p:attrNameLst>
                                          <p:attrName>ppt_y</p:attrName>
                                        </p:attrNameLst>
                                      </p:cBhvr>
                                      <p:tavLst>
                                        <p:tav tm="0">
                                          <p:val>
                                            <p:strVal val="#ppt_y"/>
                                          </p:val>
                                        </p:tav>
                                        <p:tav tm="100000">
                                          <p:val>
                                            <p:strVal val="#ppt_y"/>
                                          </p:val>
                                        </p:tav>
                                      </p:tavLst>
                                    </p:anim>
                                  </p:childTnLst>
                                </p:cTn>
                              </p:par>
                            </p:childTnLst>
                          </p:cTn>
                        </p:par>
                        <p:par>
                          <p:cTn id="87" fill="hold">
                            <p:stCondLst>
                              <p:cond delay="18000"/>
                            </p:stCondLst>
                            <p:childTnLst>
                              <p:par>
                                <p:cTn id="88" presetClass="entr" nodeType="afterEffect" presetSubtype="2" presetID="2" grpId="18" fill="hold">
                                  <p:stCondLst>
                                    <p:cond delay="0"/>
                                  </p:stCondLst>
                                  <p:iterate type="el" backwards="0">
                                    <p:tmAbs val="0"/>
                                  </p:iterate>
                                  <p:childTnLst>
                                    <p:set>
                                      <p:cBhvr>
                                        <p:cTn id="89" fill="hold"/>
                                        <p:tgtEl>
                                          <p:spTgt spid="332"/>
                                        </p:tgtEl>
                                        <p:attrNameLst>
                                          <p:attrName>style.visibility</p:attrName>
                                        </p:attrNameLst>
                                      </p:cBhvr>
                                      <p:to>
                                        <p:strVal val="visible"/>
                                      </p:to>
                                    </p:set>
                                    <p:anim calcmode="lin" valueType="num">
                                      <p:cBhvr>
                                        <p:cTn id="90" dur="1000" fill="hold"/>
                                        <p:tgtEl>
                                          <p:spTgt spid="332"/>
                                        </p:tgtEl>
                                        <p:attrNameLst>
                                          <p:attrName>ppt_x</p:attrName>
                                        </p:attrNameLst>
                                      </p:cBhvr>
                                      <p:tavLst>
                                        <p:tav tm="0">
                                          <p:val>
                                            <p:strVal val="1+#ppt_w/2"/>
                                          </p:val>
                                        </p:tav>
                                        <p:tav tm="100000">
                                          <p:val>
                                            <p:strVal val="#ppt_x"/>
                                          </p:val>
                                        </p:tav>
                                      </p:tavLst>
                                    </p:anim>
                                    <p:anim calcmode="lin" valueType="num">
                                      <p:cBhvr>
                                        <p:cTn id="91" dur="1000" fill="hold"/>
                                        <p:tgtEl>
                                          <p:spTgt spid="332"/>
                                        </p:tgtEl>
                                        <p:attrNameLst>
                                          <p:attrName>ppt_y</p:attrName>
                                        </p:attrNameLst>
                                      </p:cBhvr>
                                      <p:tavLst>
                                        <p:tav tm="0">
                                          <p:val>
                                            <p:strVal val="#ppt_y"/>
                                          </p:val>
                                        </p:tav>
                                        <p:tav tm="100000">
                                          <p:val>
                                            <p:strVal val="#ppt_y"/>
                                          </p:val>
                                        </p:tav>
                                      </p:tavLst>
                                    </p:anim>
                                  </p:childTnLst>
                                </p:cTn>
                              </p:par>
                            </p:childTnLst>
                          </p:cTn>
                        </p:par>
                        <p:par>
                          <p:cTn id="92" fill="hold">
                            <p:stCondLst>
                              <p:cond delay="19000"/>
                            </p:stCondLst>
                            <p:childTnLst>
                              <p:par>
                                <p:cTn id="93" presetClass="entr" nodeType="afterEffect" presetSubtype="2" presetID="2" grpId="19" fill="hold">
                                  <p:stCondLst>
                                    <p:cond delay="0"/>
                                  </p:stCondLst>
                                  <p:iterate type="el" backwards="0">
                                    <p:tmAbs val="0"/>
                                  </p:iterate>
                                  <p:childTnLst>
                                    <p:set>
                                      <p:cBhvr>
                                        <p:cTn id="94" fill="hold"/>
                                        <p:tgtEl>
                                          <p:spTgt spid="333"/>
                                        </p:tgtEl>
                                        <p:attrNameLst>
                                          <p:attrName>style.visibility</p:attrName>
                                        </p:attrNameLst>
                                      </p:cBhvr>
                                      <p:to>
                                        <p:strVal val="visible"/>
                                      </p:to>
                                    </p:set>
                                    <p:anim calcmode="lin" valueType="num">
                                      <p:cBhvr>
                                        <p:cTn id="95" dur="1000" fill="hold"/>
                                        <p:tgtEl>
                                          <p:spTgt spid="333"/>
                                        </p:tgtEl>
                                        <p:attrNameLst>
                                          <p:attrName>ppt_x</p:attrName>
                                        </p:attrNameLst>
                                      </p:cBhvr>
                                      <p:tavLst>
                                        <p:tav tm="0">
                                          <p:val>
                                            <p:strVal val="1+#ppt_w/2"/>
                                          </p:val>
                                        </p:tav>
                                        <p:tav tm="100000">
                                          <p:val>
                                            <p:strVal val="#ppt_x"/>
                                          </p:val>
                                        </p:tav>
                                      </p:tavLst>
                                    </p:anim>
                                    <p:anim calcmode="lin" valueType="num">
                                      <p:cBhvr>
                                        <p:cTn id="96" dur="1000" fill="hold"/>
                                        <p:tgtEl>
                                          <p:spTgt spid="333"/>
                                        </p:tgtEl>
                                        <p:attrNameLst>
                                          <p:attrName>ppt_y</p:attrName>
                                        </p:attrNameLst>
                                      </p:cBhvr>
                                      <p:tavLst>
                                        <p:tav tm="0">
                                          <p:val>
                                            <p:strVal val="#ppt_y"/>
                                          </p:val>
                                        </p:tav>
                                        <p:tav tm="100000">
                                          <p:val>
                                            <p:strVal val="#ppt_y"/>
                                          </p:val>
                                        </p:tav>
                                      </p:tavLst>
                                    </p:anim>
                                  </p:childTnLst>
                                </p:cTn>
                              </p:par>
                            </p:childTnLst>
                          </p:cTn>
                        </p:par>
                        <p:par>
                          <p:cTn id="97" fill="hold">
                            <p:stCondLst>
                              <p:cond delay="20000"/>
                            </p:stCondLst>
                            <p:childTnLst>
                              <p:par>
                                <p:cTn id="98" presetClass="entr" nodeType="afterEffect" presetSubtype="2" presetID="2" grpId="20" fill="hold">
                                  <p:stCondLst>
                                    <p:cond delay="0"/>
                                  </p:stCondLst>
                                  <p:iterate type="el" backwards="0">
                                    <p:tmAbs val="0"/>
                                  </p:iterate>
                                  <p:childTnLst>
                                    <p:set>
                                      <p:cBhvr>
                                        <p:cTn id="99" fill="hold"/>
                                        <p:tgtEl>
                                          <p:spTgt spid="334"/>
                                        </p:tgtEl>
                                        <p:attrNameLst>
                                          <p:attrName>style.visibility</p:attrName>
                                        </p:attrNameLst>
                                      </p:cBhvr>
                                      <p:to>
                                        <p:strVal val="visible"/>
                                      </p:to>
                                    </p:set>
                                    <p:anim calcmode="lin" valueType="num">
                                      <p:cBhvr>
                                        <p:cTn id="100" dur="1000" fill="hold"/>
                                        <p:tgtEl>
                                          <p:spTgt spid="334"/>
                                        </p:tgtEl>
                                        <p:attrNameLst>
                                          <p:attrName>ppt_x</p:attrName>
                                        </p:attrNameLst>
                                      </p:cBhvr>
                                      <p:tavLst>
                                        <p:tav tm="0">
                                          <p:val>
                                            <p:strVal val="1+#ppt_w/2"/>
                                          </p:val>
                                        </p:tav>
                                        <p:tav tm="100000">
                                          <p:val>
                                            <p:strVal val="#ppt_x"/>
                                          </p:val>
                                        </p:tav>
                                      </p:tavLst>
                                    </p:anim>
                                    <p:anim calcmode="lin" valueType="num">
                                      <p:cBhvr>
                                        <p:cTn id="101" dur="1000" fill="hold"/>
                                        <p:tgtEl>
                                          <p:spTgt spid="334"/>
                                        </p:tgtEl>
                                        <p:attrNameLst>
                                          <p:attrName>ppt_y</p:attrName>
                                        </p:attrNameLst>
                                      </p:cBhvr>
                                      <p:tavLst>
                                        <p:tav tm="0">
                                          <p:val>
                                            <p:strVal val="#ppt_y"/>
                                          </p:val>
                                        </p:tav>
                                        <p:tav tm="100000">
                                          <p:val>
                                            <p:strVal val="#ppt_y"/>
                                          </p:val>
                                        </p:tav>
                                      </p:tavLst>
                                    </p:anim>
                                  </p:childTnLst>
                                </p:cTn>
                              </p:par>
                            </p:childTnLst>
                          </p:cTn>
                        </p:par>
                        <p:par>
                          <p:cTn id="102" fill="hold">
                            <p:stCondLst>
                              <p:cond delay="21000"/>
                            </p:stCondLst>
                            <p:childTnLst>
                              <p:par>
                                <p:cTn id="103" presetClass="entr" nodeType="afterEffect" presetSubtype="2" presetID="2" grpId="21" fill="hold">
                                  <p:stCondLst>
                                    <p:cond delay="0"/>
                                  </p:stCondLst>
                                  <p:iterate type="el" backwards="0">
                                    <p:tmAbs val="0"/>
                                  </p:iterate>
                                  <p:childTnLst>
                                    <p:set>
                                      <p:cBhvr>
                                        <p:cTn id="104" fill="hold"/>
                                        <p:tgtEl>
                                          <p:spTgt spid="335"/>
                                        </p:tgtEl>
                                        <p:attrNameLst>
                                          <p:attrName>style.visibility</p:attrName>
                                        </p:attrNameLst>
                                      </p:cBhvr>
                                      <p:to>
                                        <p:strVal val="visible"/>
                                      </p:to>
                                    </p:set>
                                    <p:anim calcmode="lin" valueType="num">
                                      <p:cBhvr>
                                        <p:cTn id="105" dur="1000" fill="hold"/>
                                        <p:tgtEl>
                                          <p:spTgt spid="335"/>
                                        </p:tgtEl>
                                        <p:attrNameLst>
                                          <p:attrName>ppt_x</p:attrName>
                                        </p:attrNameLst>
                                      </p:cBhvr>
                                      <p:tavLst>
                                        <p:tav tm="0">
                                          <p:val>
                                            <p:strVal val="1+#ppt_w/2"/>
                                          </p:val>
                                        </p:tav>
                                        <p:tav tm="100000">
                                          <p:val>
                                            <p:strVal val="#ppt_x"/>
                                          </p:val>
                                        </p:tav>
                                      </p:tavLst>
                                    </p:anim>
                                    <p:anim calcmode="lin" valueType="num">
                                      <p:cBhvr>
                                        <p:cTn id="106" dur="1000" fill="hold"/>
                                        <p:tgtEl>
                                          <p:spTgt spid="335"/>
                                        </p:tgtEl>
                                        <p:attrNameLst>
                                          <p:attrName>ppt_y</p:attrName>
                                        </p:attrNameLst>
                                      </p:cBhvr>
                                      <p:tavLst>
                                        <p:tav tm="0">
                                          <p:val>
                                            <p:strVal val="#ppt_y"/>
                                          </p:val>
                                        </p:tav>
                                        <p:tav tm="100000">
                                          <p:val>
                                            <p:strVal val="#ppt_y"/>
                                          </p:val>
                                        </p:tav>
                                      </p:tavLst>
                                    </p:anim>
                                  </p:childTnLst>
                                </p:cTn>
                              </p:par>
                            </p:childTnLst>
                          </p:cTn>
                        </p:par>
                        <p:par>
                          <p:cTn id="107" fill="hold">
                            <p:stCondLst>
                              <p:cond delay="22000"/>
                            </p:stCondLst>
                            <p:childTnLst>
                              <p:par>
                                <p:cTn id="108" presetClass="entr" nodeType="afterEffect" presetSubtype="2" presetID="2" grpId="22" fill="hold">
                                  <p:stCondLst>
                                    <p:cond delay="0"/>
                                  </p:stCondLst>
                                  <p:iterate type="el" backwards="0">
                                    <p:tmAbs val="0"/>
                                  </p:iterate>
                                  <p:childTnLst>
                                    <p:set>
                                      <p:cBhvr>
                                        <p:cTn id="109" fill="hold"/>
                                        <p:tgtEl>
                                          <p:spTgt spid="336"/>
                                        </p:tgtEl>
                                        <p:attrNameLst>
                                          <p:attrName>style.visibility</p:attrName>
                                        </p:attrNameLst>
                                      </p:cBhvr>
                                      <p:to>
                                        <p:strVal val="visible"/>
                                      </p:to>
                                    </p:set>
                                    <p:anim calcmode="lin" valueType="num">
                                      <p:cBhvr>
                                        <p:cTn id="110" dur="1000" fill="hold"/>
                                        <p:tgtEl>
                                          <p:spTgt spid="336"/>
                                        </p:tgtEl>
                                        <p:attrNameLst>
                                          <p:attrName>ppt_x</p:attrName>
                                        </p:attrNameLst>
                                      </p:cBhvr>
                                      <p:tavLst>
                                        <p:tav tm="0">
                                          <p:val>
                                            <p:strVal val="1+#ppt_w/2"/>
                                          </p:val>
                                        </p:tav>
                                        <p:tav tm="100000">
                                          <p:val>
                                            <p:strVal val="#ppt_x"/>
                                          </p:val>
                                        </p:tav>
                                      </p:tavLst>
                                    </p:anim>
                                    <p:anim calcmode="lin" valueType="num">
                                      <p:cBhvr>
                                        <p:cTn id="111" dur="1000" fill="hold"/>
                                        <p:tgtEl>
                                          <p:spTgt spid="336"/>
                                        </p:tgtEl>
                                        <p:attrNameLst>
                                          <p:attrName>ppt_y</p:attrName>
                                        </p:attrNameLst>
                                      </p:cBhvr>
                                      <p:tavLst>
                                        <p:tav tm="0">
                                          <p:val>
                                            <p:strVal val="#ppt_y"/>
                                          </p:val>
                                        </p:tav>
                                        <p:tav tm="100000">
                                          <p:val>
                                            <p:strVal val="#ppt_y"/>
                                          </p:val>
                                        </p:tav>
                                      </p:tavLst>
                                    </p:anim>
                                  </p:childTnLst>
                                </p:cTn>
                              </p:par>
                            </p:childTnLst>
                          </p:cTn>
                        </p:par>
                        <p:par>
                          <p:cTn id="112" fill="hold">
                            <p:stCondLst>
                              <p:cond delay="23000"/>
                            </p:stCondLst>
                            <p:childTnLst>
                              <p:par>
                                <p:cTn id="113" presetClass="entr" nodeType="afterEffect" presetSubtype="2" presetID="2" grpId="23" fill="hold">
                                  <p:stCondLst>
                                    <p:cond delay="0"/>
                                  </p:stCondLst>
                                  <p:iterate type="el" backwards="0">
                                    <p:tmAbs val="0"/>
                                  </p:iterate>
                                  <p:childTnLst>
                                    <p:set>
                                      <p:cBhvr>
                                        <p:cTn id="114" fill="hold"/>
                                        <p:tgtEl>
                                          <p:spTgt spid="337"/>
                                        </p:tgtEl>
                                        <p:attrNameLst>
                                          <p:attrName>style.visibility</p:attrName>
                                        </p:attrNameLst>
                                      </p:cBhvr>
                                      <p:to>
                                        <p:strVal val="visible"/>
                                      </p:to>
                                    </p:set>
                                    <p:anim calcmode="lin" valueType="num">
                                      <p:cBhvr>
                                        <p:cTn id="115" dur="1000" fill="hold"/>
                                        <p:tgtEl>
                                          <p:spTgt spid="337"/>
                                        </p:tgtEl>
                                        <p:attrNameLst>
                                          <p:attrName>ppt_x</p:attrName>
                                        </p:attrNameLst>
                                      </p:cBhvr>
                                      <p:tavLst>
                                        <p:tav tm="0">
                                          <p:val>
                                            <p:strVal val="1+#ppt_w/2"/>
                                          </p:val>
                                        </p:tav>
                                        <p:tav tm="100000">
                                          <p:val>
                                            <p:strVal val="#ppt_x"/>
                                          </p:val>
                                        </p:tav>
                                      </p:tavLst>
                                    </p:anim>
                                    <p:anim calcmode="lin" valueType="num">
                                      <p:cBhvr>
                                        <p:cTn id="116" dur="1000" fill="hold"/>
                                        <p:tgtEl>
                                          <p:spTgt spid="337"/>
                                        </p:tgtEl>
                                        <p:attrNameLst>
                                          <p:attrName>ppt_y</p:attrName>
                                        </p:attrNameLst>
                                      </p:cBhvr>
                                      <p:tavLst>
                                        <p:tav tm="0">
                                          <p:val>
                                            <p:strVal val="#ppt_y"/>
                                          </p:val>
                                        </p:tav>
                                        <p:tav tm="100000">
                                          <p:val>
                                            <p:strVal val="#ppt_y"/>
                                          </p:val>
                                        </p:tav>
                                      </p:tavLst>
                                    </p:anim>
                                  </p:childTnLst>
                                </p:cTn>
                              </p:par>
                            </p:childTnLst>
                          </p:cTn>
                        </p:par>
                        <p:par>
                          <p:cTn id="117" fill="hold">
                            <p:stCondLst>
                              <p:cond delay="24000"/>
                            </p:stCondLst>
                            <p:childTnLst>
                              <p:par>
                                <p:cTn id="118" presetClass="entr" nodeType="afterEffect" presetSubtype="2" presetID="2" grpId="24" fill="hold">
                                  <p:stCondLst>
                                    <p:cond delay="0"/>
                                  </p:stCondLst>
                                  <p:iterate type="el" backwards="0">
                                    <p:tmAbs val="0"/>
                                  </p:iterate>
                                  <p:childTnLst>
                                    <p:set>
                                      <p:cBhvr>
                                        <p:cTn id="119" fill="hold"/>
                                        <p:tgtEl>
                                          <p:spTgt spid="338"/>
                                        </p:tgtEl>
                                        <p:attrNameLst>
                                          <p:attrName>style.visibility</p:attrName>
                                        </p:attrNameLst>
                                      </p:cBhvr>
                                      <p:to>
                                        <p:strVal val="visible"/>
                                      </p:to>
                                    </p:set>
                                    <p:anim calcmode="lin" valueType="num">
                                      <p:cBhvr>
                                        <p:cTn id="120" dur="1000" fill="hold"/>
                                        <p:tgtEl>
                                          <p:spTgt spid="338"/>
                                        </p:tgtEl>
                                        <p:attrNameLst>
                                          <p:attrName>ppt_x</p:attrName>
                                        </p:attrNameLst>
                                      </p:cBhvr>
                                      <p:tavLst>
                                        <p:tav tm="0">
                                          <p:val>
                                            <p:strVal val="1+#ppt_w/2"/>
                                          </p:val>
                                        </p:tav>
                                        <p:tav tm="100000">
                                          <p:val>
                                            <p:strVal val="#ppt_x"/>
                                          </p:val>
                                        </p:tav>
                                      </p:tavLst>
                                    </p:anim>
                                    <p:anim calcmode="lin" valueType="num">
                                      <p:cBhvr>
                                        <p:cTn id="121" dur="1000" fill="hold"/>
                                        <p:tgtEl>
                                          <p:spTgt spid="338"/>
                                        </p:tgtEl>
                                        <p:attrNameLst>
                                          <p:attrName>ppt_y</p:attrName>
                                        </p:attrNameLst>
                                      </p:cBhvr>
                                      <p:tavLst>
                                        <p:tav tm="0">
                                          <p:val>
                                            <p:strVal val="#ppt_y"/>
                                          </p:val>
                                        </p:tav>
                                        <p:tav tm="100000">
                                          <p:val>
                                            <p:strVal val="#ppt_y"/>
                                          </p:val>
                                        </p:tav>
                                      </p:tavLst>
                                    </p:anim>
                                  </p:childTnLst>
                                </p:cTn>
                              </p:par>
                            </p:childTnLst>
                          </p:cTn>
                        </p:par>
                        <p:par>
                          <p:cTn id="122" fill="hold">
                            <p:stCondLst>
                              <p:cond delay="25000"/>
                            </p:stCondLst>
                            <p:childTnLst>
                              <p:par>
                                <p:cTn id="123" presetClass="entr" nodeType="afterEffect" presetSubtype="2" presetID="2" grpId="25" fill="hold">
                                  <p:stCondLst>
                                    <p:cond delay="0"/>
                                  </p:stCondLst>
                                  <p:iterate type="el" backwards="0">
                                    <p:tmAbs val="0"/>
                                  </p:iterate>
                                  <p:childTnLst>
                                    <p:set>
                                      <p:cBhvr>
                                        <p:cTn id="124" fill="hold"/>
                                        <p:tgtEl>
                                          <p:spTgt spid="339"/>
                                        </p:tgtEl>
                                        <p:attrNameLst>
                                          <p:attrName>style.visibility</p:attrName>
                                        </p:attrNameLst>
                                      </p:cBhvr>
                                      <p:to>
                                        <p:strVal val="visible"/>
                                      </p:to>
                                    </p:set>
                                    <p:anim calcmode="lin" valueType="num">
                                      <p:cBhvr>
                                        <p:cTn id="125" dur="1000" fill="hold"/>
                                        <p:tgtEl>
                                          <p:spTgt spid="339"/>
                                        </p:tgtEl>
                                        <p:attrNameLst>
                                          <p:attrName>ppt_x</p:attrName>
                                        </p:attrNameLst>
                                      </p:cBhvr>
                                      <p:tavLst>
                                        <p:tav tm="0">
                                          <p:val>
                                            <p:strVal val="1+#ppt_w/2"/>
                                          </p:val>
                                        </p:tav>
                                        <p:tav tm="100000">
                                          <p:val>
                                            <p:strVal val="#ppt_x"/>
                                          </p:val>
                                        </p:tav>
                                      </p:tavLst>
                                    </p:anim>
                                    <p:anim calcmode="lin" valueType="num">
                                      <p:cBhvr>
                                        <p:cTn id="126" dur="1000" fill="hold"/>
                                        <p:tgtEl>
                                          <p:spTgt spid="339"/>
                                        </p:tgtEl>
                                        <p:attrNameLst>
                                          <p:attrName>ppt_y</p:attrName>
                                        </p:attrNameLst>
                                      </p:cBhvr>
                                      <p:tavLst>
                                        <p:tav tm="0">
                                          <p:val>
                                            <p:strVal val="#ppt_y"/>
                                          </p:val>
                                        </p:tav>
                                        <p:tav tm="100000">
                                          <p:val>
                                            <p:strVal val="#ppt_y"/>
                                          </p:val>
                                        </p:tav>
                                      </p:tavLst>
                                    </p:anim>
                                  </p:childTnLst>
                                </p:cTn>
                              </p:par>
                            </p:childTnLst>
                          </p:cTn>
                        </p:par>
                        <p:par>
                          <p:cTn id="127" fill="hold">
                            <p:stCondLst>
                              <p:cond delay="26000"/>
                            </p:stCondLst>
                            <p:childTnLst>
                              <p:par>
                                <p:cTn id="128" presetClass="entr" nodeType="afterEffect" presetSubtype="2" presetID="2" grpId="26" fill="hold">
                                  <p:stCondLst>
                                    <p:cond delay="0"/>
                                  </p:stCondLst>
                                  <p:iterate type="el" backwards="0">
                                    <p:tmAbs val="0"/>
                                  </p:iterate>
                                  <p:childTnLst>
                                    <p:set>
                                      <p:cBhvr>
                                        <p:cTn id="129" fill="hold"/>
                                        <p:tgtEl>
                                          <p:spTgt spid="340"/>
                                        </p:tgtEl>
                                        <p:attrNameLst>
                                          <p:attrName>style.visibility</p:attrName>
                                        </p:attrNameLst>
                                      </p:cBhvr>
                                      <p:to>
                                        <p:strVal val="visible"/>
                                      </p:to>
                                    </p:set>
                                    <p:anim calcmode="lin" valueType="num">
                                      <p:cBhvr>
                                        <p:cTn id="130" dur="1000" fill="hold"/>
                                        <p:tgtEl>
                                          <p:spTgt spid="340"/>
                                        </p:tgtEl>
                                        <p:attrNameLst>
                                          <p:attrName>ppt_x</p:attrName>
                                        </p:attrNameLst>
                                      </p:cBhvr>
                                      <p:tavLst>
                                        <p:tav tm="0">
                                          <p:val>
                                            <p:strVal val="1+#ppt_w/2"/>
                                          </p:val>
                                        </p:tav>
                                        <p:tav tm="100000">
                                          <p:val>
                                            <p:strVal val="#ppt_x"/>
                                          </p:val>
                                        </p:tav>
                                      </p:tavLst>
                                    </p:anim>
                                    <p:anim calcmode="lin" valueType="num">
                                      <p:cBhvr>
                                        <p:cTn id="131" dur="1000" fill="hold"/>
                                        <p:tgtEl>
                                          <p:spTgt spid="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0" grpId="13"/>
      <p:bldP build="whole" bldLvl="1" animBg="1" rev="0" advAuto="0" spid="317" grpId="10"/>
      <p:bldP build="whole" bldLvl="1" animBg="1" rev="0" advAuto="0" spid="313" grpId="3"/>
      <p:bldP build="whole" bldLvl="1" animBg="1" rev="0" advAuto="0" spid="319" grpId="9"/>
      <p:bldP build="whole" bldLvl="1" animBg="1" rev="0" advAuto="0" spid="329" grpId="15"/>
      <p:bldP build="whole" bldLvl="1" animBg="1" rev="0" advAuto="0" spid="315" grpId="8"/>
      <p:bldP build="whole" bldLvl="1" animBg="1" rev="0" advAuto="0" spid="335" grpId="21"/>
      <p:bldP build="whole" bldLvl="1" animBg="1" rev="0" advAuto="0" spid="321" grpId="14"/>
      <p:bldP build="whole" bldLvl="1" animBg="1" rev="0" advAuto="0" spid="334" grpId="20"/>
      <p:bldP build="whole" bldLvl="1" animBg="1" rev="0" advAuto="0" spid="336" grpId="22"/>
      <p:bldP build="whole" bldLvl="1" animBg="1" rev="0" advAuto="0" spid="328" grpId="2"/>
      <p:bldP build="whole" bldLvl="1" animBg="1" rev="0" advAuto="0" spid="316" grpId="6"/>
      <p:bldP build="whole" bldLvl="1" animBg="1" rev="0" advAuto="0" spid="312" grpId="5"/>
      <p:bldP build="whole" bldLvl="1" animBg="1" rev="0" advAuto="0" spid="333" grpId="19"/>
      <p:bldP build="whole" bldLvl="1" animBg="1" rev="0" advAuto="0" spid="338" grpId="24"/>
      <p:bldP build="whole" bldLvl="1" animBg="1" rev="0" advAuto="0" spid="332" grpId="18"/>
      <p:bldP build="whole" bldLvl="1" animBg="1" rev="0" advAuto="0" spid="339" grpId="25"/>
      <p:bldP build="whole" bldLvl="1" animBg="1" rev="0" advAuto="0" spid="331" grpId="17"/>
      <p:bldP build="whole" bldLvl="1" animBg="1" rev="0" advAuto="0" spid="337" grpId="23"/>
      <p:bldP build="whole" bldLvl="1" animBg="1" rev="0" advAuto="0" spid="322" grpId="12"/>
      <p:bldP build="whole" bldLvl="1" animBg="1" rev="0" advAuto="0" spid="311" grpId="4"/>
      <p:bldP build="whole" bldLvl="1" animBg="1" rev="0" advAuto="0" spid="325" grpId="1"/>
      <p:bldP build="whole" bldLvl="1" animBg="1" rev="0" advAuto="0" spid="314" grpId="7"/>
      <p:bldP build="whole" bldLvl="1" animBg="1" rev="0" advAuto="0" spid="340" grpId="26"/>
      <p:bldP build="whole" bldLvl="1" animBg="1" rev="0" advAuto="0" spid="318" grpId="11"/>
      <p:bldP build="whole" bldLvl="1" animBg="1" rev="0" advAuto="0" spid="330" grpId="16"/>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2" name=""/>
          <p:cNvPicPr>
            <a:picLocks noChangeAspect="0"/>
          </p:cNvPicPr>
          <p:nvPr/>
        </p:nvPicPr>
        <p:blipFill>
          <a:blip r:embed="rId2">
            <a:extLst/>
          </a:blip>
          <a:stretch>
            <a:fillRect/>
          </a:stretch>
        </p:blipFill>
        <p:spPr>
          <a:xfrm>
            <a:off x="36259" y="1367671"/>
            <a:ext cx="8943008" cy="118263"/>
          </a:xfrm>
          <a:prstGeom prst="rect">
            <a:avLst/>
          </a:prstGeom>
          <a:effectLst>
            <a:outerShdw sx="100000" sy="100000" kx="0" ky="0" algn="b" rotWithShape="0" blurRad="38100" dist="25400" dir="5400000">
              <a:srgbClr val="FFFFFF">
                <a:alpha val="50000"/>
              </a:srgbClr>
            </a:outerShdw>
          </a:effectLst>
        </p:spPr>
      </p:pic>
      <p:pic>
        <p:nvPicPr>
          <p:cNvPr id="343" name=""/>
          <p:cNvPicPr>
            <a:picLocks noChangeAspect="0"/>
          </p:cNvPicPr>
          <p:nvPr/>
        </p:nvPicPr>
        <p:blipFill>
          <a:blip r:embed="rId3">
            <a:extLst/>
          </a:blip>
          <a:stretch>
            <a:fillRect/>
          </a:stretch>
        </p:blipFill>
        <p:spPr>
          <a:xfrm rot="10800000">
            <a:off x="15249308" y="1367671"/>
            <a:ext cx="9195933" cy="118263"/>
          </a:xfrm>
          <a:prstGeom prst="rect">
            <a:avLst/>
          </a:prstGeom>
          <a:effectLst>
            <a:outerShdw sx="100000" sy="100000" kx="0" ky="0" algn="b" rotWithShape="0" blurRad="38100" dist="25400" dir="5400000">
              <a:srgbClr val="FFFFFF">
                <a:alpha val="50000"/>
              </a:srgbClr>
            </a:outerShdw>
          </a:effectLst>
        </p:spPr>
      </p:pic>
      <p:sp>
        <p:nvSpPr>
          <p:cNvPr id="344" name="Shape 344"/>
          <p:cNvSpPr/>
          <p:nvPr/>
        </p:nvSpPr>
        <p:spPr>
          <a:xfrm>
            <a:off x="10902232" y="804984"/>
            <a:ext cx="2324915"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Skills</a:t>
            </a:r>
          </a:p>
        </p:txBody>
      </p:sp>
      <p:sp>
        <p:nvSpPr>
          <p:cNvPr id="345" name="Shape 345"/>
          <p:cNvSpPr/>
          <p:nvPr/>
        </p:nvSpPr>
        <p:spPr>
          <a:xfrm>
            <a:off x="687735" y="1932571"/>
            <a:ext cx="994607" cy="9543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346" name="Shape 346"/>
          <p:cNvSpPr/>
          <p:nvPr/>
        </p:nvSpPr>
        <p:spPr>
          <a:xfrm>
            <a:off x="2025649" y="2081564"/>
            <a:ext cx="2501901" cy="6563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pc="300" sz="4400">
                <a:solidFill>
                  <a:srgbClr val="FFFFFF"/>
                </a:solidFill>
                <a:latin typeface="Microsoft YaHei"/>
                <a:ea typeface="Microsoft YaHei"/>
                <a:cs typeface="Microsoft YaHei"/>
                <a:sym typeface="Microsoft YaHei"/>
              </a:defRPr>
            </a:lvl1pPr>
          </a:lstStyle>
          <a:p>
            <a:pPr/>
            <a:r>
              <a:t>软件水平</a:t>
            </a:r>
          </a:p>
        </p:txBody>
      </p:sp>
      <p:grpSp>
        <p:nvGrpSpPr>
          <p:cNvPr id="352" name="Group 352"/>
          <p:cNvGrpSpPr/>
          <p:nvPr/>
        </p:nvGrpSpPr>
        <p:grpSpPr>
          <a:xfrm>
            <a:off x="1446920" y="4592097"/>
            <a:ext cx="6777362" cy="502283"/>
            <a:chOff x="-50800" y="-50799"/>
            <a:chExt cx="6777360" cy="502282"/>
          </a:xfrm>
        </p:grpSpPr>
        <p:pic>
          <p:nvPicPr>
            <p:cNvPr id="347" name=""/>
            <p:cNvPicPr>
              <a:picLocks noChangeAspect="0"/>
            </p:cNvPicPr>
            <p:nvPr/>
          </p:nvPicPr>
          <p:blipFill>
            <a:blip r:embed="rId4">
              <a:extLst/>
            </a:blip>
            <a:stretch>
              <a:fillRect/>
            </a:stretch>
          </p:blipFill>
          <p:spPr>
            <a:xfrm>
              <a:off x="4401646" y="-50800"/>
              <a:ext cx="2324915" cy="502283"/>
            </a:xfrm>
            <a:prstGeom prst="rect">
              <a:avLst/>
            </a:prstGeom>
            <a:effectLst/>
          </p:spPr>
        </p:pic>
        <p:grpSp>
          <p:nvGrpSpPr>
            <p:cNvPr id="351" name="Group 351"/>
            <p:cNvGrpSpPr/>
            <p:nvPr/>
          </p:nvGrpSpPr>
          <p:grpSpPr>
            <a:xfrm>
              <a:off x="-50801" y="-50800"/>
              <a:ext cx="6045485" cy="502283"/>
              <a:chOff x="0" y="0"/>
              <a:chExt cx="6045483" cy="502282"/>
            </a:xfrm>
          </p:grpSpPr>
          <p:sp>
            <p:nvSpPr>
              <p:cNvPr id="350" name="Shape 350"/>
              <p:cNvSpPr/>
              <p:nvPr/>
            </p:nvSpPr>
            <p:spPr>
              <a:xfrm>
                <a:off x="50800" y="50800"/>
                <a:ext cx="5943884" cy="400683"/>
              </a:xfrm>
              <a:prstGeom prst="rect">
                <a:avLst/>
              </a:prstGeom>
              <a:gradFill flip="none" rotWithShape="1">
                <a:gsLst>
                  <a:gs pos="0">
                    <a:srgbClr val="FBFBFB"/>
                  </a:gs>
                  <a:gs pos="100000">
                    <a:srgbClr val="BEBEBE"/>
                  </a:gs>
                </a:gsLst>
                <a:lin ang="5400000" scaled="0"/>
              </a:gradFill>
              <a:ln>
                <a:noFill/>
              </a:ln>
              <a:effectLst/>
            </p:spPr>
            <p:txBody>
              <a:bodyPr wrap="square" lIns="45719" tIns="45719" rIns="45719" bIns="45719" numCol="1" anchor="ctr">
                <a:noAutofit/>
              </a:bodyPr>
              <a:lstStyle/>
              <a:p>
                <a:pPr defTabSz="914400">
                  <a:defRPr spc="300" sz="4400">
                    <a:solidFill>
                      <a:srgbClr val="FFFFFF"/>
                    </a:solidFill>
                    <a:latin typeface="Microsoft YaHei"/>
                    <a:ea typeface="Microsoft YaHei"/>
                    <a:cs typeface="Microsoft YaHei"/>
                    <a:sym typeface="Microsoft YaHei"/>
                  </a:defRPr>
                </a:pPr>
              </a:p>
            </p:txBody>
          </p:sp>
          <p:pic>
            <p:nvPicPr>
              <p:cNvPr id="349" name=""/>
              <p:cNvPicPr>
                <a:picLocks noChangeAspect="0"/>
              </p:cNvPicPr>
              <p:nvPr/>
            </p:nvPicPr>
            <p:blipFill>
              <a:blip r:embed="rId5">
                <a:extLst/>
              </a:blip>
              <a:stretch>
                <a:fillRect/>
              </a:stretch>
            </p:blipFill>
            <p:spPr>
              <a:xfrm>
                <a:off x="-1" y="0"/>
                <a:ext cx="6045485" cy="502283"/>
              </a:xfrm>
              <a:prstGeom prst="rect">
                <a:avLst/>
              </a:prstGeom>
              <a:effectLst/>
            </p:spPr>
          </p:pic>
        </p:grpSp>
      </p:grpSp>
      <p:sp>
        <p:nvSpPr>
          <p:cNvPr id="353" name="Shape 353"/>
          <p:cNvSpPr/>
          <p:nvPr/>
        </p:nvSpPr>
        <p:spPr>
          <a:xfrm>
            <a:off x="842043" y="3648335"/>
            <a:ext cx="3362617"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pc="184" sz="2700">
                <a:solidFill>
                  <a:srgbClr val="FFFFFF"/>
                </a:solidFill>
                <a:latin typeface="Microsoft YaHei"/>
                <a:ea typeface="Microsoft YaHei"/>
                <a:cs typeface="Microsoft YaHei"/>
                <a:sym typeface="Microsoft YaHei"/>
              </a:defRPr>
            </a:pPr>
            <a:r>
              <a:t>Office</a:t>
            </a:r>
            <a:r>
              <a:t>组件</a:t>
            </a:r>
          </a:p>
        </p:txBody>
      </p:sp>
      <p:grpSp>
        <p:nvGrpSpPr>
          <p:cNvPr id="359" name="Group 359"/>
          <p:cNvGrpSpPr/>
          <p:nvPr/>
        </p:nvGrpSpPr>
        <p:grpSpPr>
          <a:xfrm>
            <a:off x="1446920" y="6624097"/>
            <a:ext cx="6777362" cy="502284"/>
            <a:chOff x="-50800" y="-50799"/>
            <a:chExt cx="6777360" cy="502282"/>
          </a:xfrm>
        </p:grpSpPr>
        <p:pic>
          <p:nvPicPr>
            <p:cNvPr id="354" name=""/>
            <p:cNvPicPr>
              <a:picLocks noChangeAspect="0"/>
            </p:cNvPicPr>
            <p:nvPr/>
          </p:nvPicPr>
          <p:blipFill>
            <a:blip r:embed="rId4">
              <a:extLst/>
            </a:blip>
            <a:stretch>
              <a:fillRect/>
            </a:stretch>
          </p:blipFill>
          <p:spPr>
            <a:xfrm>
              <a:off x="4401646" y="-50800"/>
              <a:ext cx="2324915" cy="502283"/>
            </a:xfrm>
            <a:prstGeom prst="rect">
              <a:avLst/>
            </a:prstGeom>
            <a:effectLst/>
          </p:spPr>
        </p:pic>
        <p:grpSp>
          <p:nvGrpSpPr>
            <p:cNvPr id="358" name="Group 358"/>
            <p:cNvGrpSpPr/>
            <p:nvPr/>
          </p:nvGrpSpPr>
          <p:grpSpPr>
            <a:xfrm>
              <a:off x="-50801" y="-50800"/>
              <a:ext cx="6401085" cy="502283"/>
              <a:chOff x="0" y="0"/>
              <a:chExt cx="6401083" cy="502282"/>
            </a:xfrm>
          </p:grpSpPr>
          <p:sp>
            <p:nvSpPr>
              <p:cNvPr id="357" name="Shape 357"/>
              <p:cNvSpPr/>
              <p:nvPr/>
            </p:nvSpPr>
            <p:spPr>
              <a:xfrm>
                <a:off x="50800" y="50800"/>
                <a:ext cx="6299484" cy="400683"/>
              </a:xfrm>
              <a:prstGeom prst="rect">
                <a:avLst/>
              </a:prstGeom>
              <a:gradFill flip="none" rotWithShape="1">
                <a:gsLst>
                  <a:gs pos="0">
                    <a:srgbClr val="FBFBFB"/>
                  </a:gs>
                  <a:gs pos="100000">
                    <a:srgbClr val="BEBEBE"/>
                  </a:gs>
                </a:gsLst>
                <a:lin ang="5400000" scaled="0"/>
              </a:gradFill>
              <a:ln>
                <a:noFill/>
              </a:ln>
              <a:effectLst/>
            </p:spPr>
            <p:txBody>
              <a:bodyPr wrap="square" lIns="45719" tIns="45719" rIns="45719" bIns="45719" numCol="1" anchor="ctr">
                <a:noAutofit/>
              </a:bodyPr>
              <a:lstStyle/>
              <a:p>
                <a:pPr defTabSz="914400">
                  <a:defRPr spc="300" sz="4400">
                    <a:solidFill>
                      <a:srgbClr val="FFFFFF"/>
                    </a:solidFill>
                    <a:latin typeface="Microsoft YaHei"/>
                    <a:ea typeface="Microsoft YaHei"/>
                    <a:cs typeface="Microsoft YaHei"/>
                    <a:sym typeface="Microsoft YaHei"/>
                  </a:defRPr>
                </a:pPr>
              </a:p>
            </p:txBody>
          </p:sp>
          <p:pic>
            <p:nvPicPr>
              <p:cNvPr id="356" name=""/>
              <p:cNvPicPr>
                <a:picLocks noChangeAspect="0"/>
              </p:cNvPicPr>
              <p:nvPr/>
            </p:nvPicPr>
            <p:blipFill>
              <a:blip r:embed="rId6">
                <a:extLst/>
              </a:blip>
              <a:stretch>
                <a:fillRect/>
              </a:stretch>
            </p:blipFill>
            <p:spPr>
              <a:xfrm>
                <a:off x="-1" y="0"/>
                <a:ext cx="6401085" cy="502283"/>
              </a:xfrm>
              <a:prstGeom prst="rect">
                <a:avLst/>
              </a:prstGeom>
              <a:effectLst/>
            </p:spPr>
          </p:pic>
        </p:grpSp>
      </p:grpSp>
      <p:sp>
        <p:nvSpPr>
          <p:cNvPr id="360" name="Shape 360"/>
          <p:cNvSpPr/>
          <p:nvPr/>
        </p:nvSpPr>
        <p:spPr>
          <a:xfrm>
            <a:off x="842043" y="5680335"/>
            <a:ext cx="3362617" cy="4367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defRPr spc="184" sz="2700">
                <a:solidFill>
                  <a:srgbClr val="FFFFFF"/>
                </a:solidFill>
                <a:latin typeface="Microsoft YaHei"/>
                <a:ea typeface="Microsoft YaHei"/>
                <a:cs typeface="Microsoft YaHei"/>
                <a:sym typeface="Microsoft YaHei"/>
              </a:defRPr>
            </a:lvl1pPr>
          </a:lstStyle>
          <a:p>
            <a:pPr/>
            <a:r>
              <a:t>三维软件</a:t>
            </a:r>
          </a:p>
        </p:txBody>
      </p:sp>
      <p:grpSp>
        <p:nvGrpSpPr>
          <p:cNvPr id="366" name="Group 366"/>
          <p:cNvGrpSpPr/>
          <p:nvPr/>
        </p:nvGrpSpPr>
        <p:grpSpPr>
          <a:xfrm>
            <a:off x="1446920" y="8859297"/>
            <a:ext cx="6777362" cy="502284"/>
            <a:chOff x="-50800" y="-50799"/>
            <a:chExt cx="6777360" cy="502282"/>
          </a:xfrm>
        </p:grpSpPr>
        <p:pic>
          <p:nvPicPr>
            <p:cNvPr id="361" name=""/>
            <p:cNvPicPr>
              <a:picLocks noChangeAspect="0"/>
            </p:cNvPicPr>
            <p:nvPr/>
          </p:nvPicPr>
          <p:blipFill>
            <a:blip r:embed="rId4">
              <a:extLst/>
            </a:blip>
            <a:stretch>
              <a:fillRect/>
            </a:stretch>
          </p:blipFill>
          <p:spPr>
            <a:xfrm>
              <a:off x="4401646" y="-50800"/>
              <a:ext cx="2324915" cy="502283"/>
            </a:xfrm>
            <a:prstGeom prst="rect">
              <a:avLst/>
            </a:prstGeom>
            <a:effectLst/>
          </p:spPr>
        </p:pic>
        <p:grpSp>
          <p:nvGrpSpPr>
            <p:cNvPr id="365" name="Group 365"/>
            <p:cNvGrpSpPr/>
            <p:nvPr/>
          </p:nvGrpSpPr>
          <p:grpSpPr>
            <a:xfrm>
              <a:off x="-50801" y="-50800"/>
              <a:ext cx="6045485" cy="502283"/>
              <a:chOff x="0" y="0"/>
              <a:chExt cx="6045483" cy="502282"/>
            </a:xfrm>
          </p:grpSpPr>
          <p:sp>
            <p:nvSpPr>
              <p:cNvPr id="364" name="Shape 364"/>
              <p:cNvSpPr/>
              <p:nvPr/>
            </p:nvSpPr>
            <p:spPr>
              <a:xfrm>
                <a:off x="50800" y="50800"/>
                <a:ext cx="5943884" cy="400683"/>
              </a:xfrm>
              <a:prstGeom prst="rect">
                <a:avLst/>
              </a:prstGeom>
              <a:gradFill flip="none" rotWithShape="1">
                <a:gsLst>
                  <a:gs pos="0">
                    <a:srgbClr val="FBFBFB"/>
                  </a:gs>
                  <a:gs pos="100000">
                    <a:srgbClr val="BEBEBE"/>
                  </a:gs>
                </a:gsLst>
                <a:lin ang="5400000" scaled="0"/>
              </a:gradFill>
              <a:ln>
                <a:noFill/>
              </a:ln>
              <a:effectLst/>
            </p:spPr>
            <p:txBody>
              <a:bodyPr wrap="square" lIns="45719" tIns="45719" rIns="45719" bIns="45719" numCol="1" anchor="ctr">
                <a:noAutofit/>
              </a:bodyPr>
              <a:lstStyle/>
              <a:p>
                <a:pPr defTabSz="914400">
                  <a:defRPr spc="300" sz="4400">
                    <a:solidFill>
                      <a:srgbClr val="FFFFFF"/>
                    </a:solidFill>
                    <a:latin typeface="Microsoft YaHei"/>
                    <a:ea typeface="Microsoft YaHei"/>
                    <a:cs typeface="Microsoft YaHei"/>
                    <a:sym typeface="Microsoft YaHei"/>
                  </a:defRPr>
                </a:pPr>
              </a:p>
            </p:txBody>
          </p:sp>
          <p:pic>
            <p:nvPicPr>
              <p:cNvPr id="363" name=""/>
              <p:cNvPicPr>
                <a:picLocks noChangeAspect="0"/>
              </p:cNvPicPr>
              <p:nvPr/>
            </p:nvPicPr>
            <p:blipFill>
              <a:blip r:embed="rId5">
                <a:extLst/>
              </a:blip>
              <a:stretch>
                <a:fillRect/>
              </a:stretch>
            </p:blipFill>
            <p:spPr>
              <a:xfrm>
                <a:off x="-1" y="0"/>
                <a:ext cx="6045485" cy="502283"/>
              </a:xfrm>
              <a:prstGeom prst="rect">
                <a:avLst/>
              </a:prstGeom>
              <a:effectLst/>
            </p:spPr>
          </p:pic>
        </p:grpSp>
      </p:grpSp>
      <p:sp>
        <p:nvSpPr>
          <p:cNvPr id="367" name="Shape 367"/>
          <p:cNvSpPr/>
          <p:nvPr/>
        </p:nvSpPr>
        <p:spPr>
          <a:xfrm>
            <a:off x="842043" y="7915536"/>
            <a:ext cx="3362617"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pc="184" sz="2700">
                <a:solidFill>
                  <a:srgbClr val="FFFFFF"/>
                </a:solidFill>
                <a:latin typeface="Microsoft YaHei"/>
                <a:ea typeface="Microsoft YaHei"/>
                <a:cs typeface="Microsoft YaHei"/>
                <a:sym typeface="Microsoft YaHei"/>
              </a:defRPr>
            </a:pPr>
            <a:r>
              <a:t>Office</a:t>
            </a:r>
            <a:r>
              <a:t>组件</a:t>
            </a:r>
          </a:p>
        </p:txBody>
      </p:sp>
      <p:grpSp>
        <p:nvGrpSpPr>
          <p:cNvPr id="373" name="Group 373"/>
          <p:cNvGrpSpPr/>
          <p:nvPr/>
        </p:nvGrpSpPr>
        <p:grpSpPr>
          <a:xfrm>
            <a:off x="1446920" y="11094497"/>
            <a:ext cx="6777362" cy="502284"/>
            <a:chOff x="-50800" y="-50799"/>
            <a:chExt cx="6777360" cy="502282"/>
          </a:xfrm>
        </p:grpSpPr>
        <p:pic>
          <p:nvPicPr>
            <p:cNvPr id="368" name=""/>
            <p:cNvPicPr>
              <a:picLocks noChangeAspect="0"/>
            </p:cNvPicPr>
            <p:nvPr/>
          </p:nvPicPr>
          <p:blipFill>
            <a:blip r:embed="rId4">
              <a:extLst/>
            </a:blip>
            <a:stretch>
              <a:fillRect/>
            </a:stretch>
          </p:blipFill>
          <p:spPr>
            <a:xfrm>
              <a:off x="4401646" y="-50800"/>
              <a:ext cx="2324915" cy="502283"/>
            </a:xfrm>
            <a:prstGeom prst="rect">
              <a:avLst/>
            </a:prstGeom>
            <a:effectLst/>
          </p:spPr>
        </p:pic>
        <p:grpSp>
          <p:nvGrpSpPr>
            <p:cNvPr id="372" name="Group 372"/>
            <p:cNvGrpSpPr/>
            <p:nvPr/>
          </p:nvGrpSpPr>
          <p:grpSpPr>
            <a:xfrm>
              <a:off x="-50801" y="-50800"/>
              <a:ext cx="6045485" cy="502283"/>
              <a:chOff x="0" y="0"/>
              <a:chExt cx="6045483" cy="502282"/>
            </a:xfrm>
          </p:grpSpPr>
          <p:sp>
            <p:nvSpPr>
              <p:cNvPr id="371" name="Shape 371"/>
              <p:cNvSpPr/>
              <p:nvPr/>
            </p:nvSpPr>
            <p:spPr>
              <a:xfrm>
                <a:off x="50800" y="50800"/>
                <a:ext cx="5943884" cy="400683"/>
              </a:xfrm>
              <a:prstGeom prst="rect">
                <a:avLst/>
              </a:prstGeom>
              <a:gradFill flip="none" rotWithShape="1">
                <a:gsLst>
                  <a:gs pos="0">
                    <a:srgbClr val="FBFBFB"/>
                  </a:gs>
                  <a:gs pos="100000">
                    <a:srgbClr val="BEBEBE"/>
                  </a:gs>
                </a:gsLst>
                <a:lin ang="5400000" scaled="0"/>
              </a:gradFill>
              <a:ln>
                <a:noFill/>
              </a:ln>
              <a:effectLst/>
            </p:spPr>
            <p:txBody>
              <a:bodyPr wrap="square" lIns="45719" tIns="45719" rIns="45719" bIns="45719" numCol="1" anchor="ctr">
                <a:noAutofit/>
              </a:bodyPr>
              <a:lstStyle/>
              <a:p>
                <a:pPr defTabSz="914400">
                  <a:defRPr spc="300" sz="4400">
                    <a:solidFill>
                      <a:srgbClr val="FFFFFF"/>
                    </a:solidFill>
                    <a:latin typeface="Microsoft YaHei"/>
                    <a:ea typeface="Microsoft YaHei"/>
                    <a:cs typeface="Microsoft YaHei"/>
                    <a:sym typeface="Microsoft YaHei"/>
                  </a:defRPr>
                </a:pPr>
              </a:p>
            </p:txBody>
          </p:sp>
          <p:pic>
            <p:nvPicPr>
              <p:cNvPr id="370" name=""/>
              <p:cNvPicPr>
                <a:picLocks noChangeAspect="0"/>
              </p:cNvPicPr>
              <p:nvPr/>
            </p:nvPicPr>
            <p:blipFill>
              <a:blip r:embed="rId5">
                <a:extLst/>
              </a:blip>
              <a:stretch>
                <a:fillRect/>
              </a:stretch>
            </p:blipFill>
            <p:spPr>
              <a:xfrm>
                <a:off x="-1" y="0"/>
                <a:ext cx="6045485" cy="502283"/>
              </a:xfrm>
              <a:prstGeom prst="rect">
                <a:avLst/>
              </a:prstGeom>
              <a:effectLst/>
            </p:spPr>
          </p:pic>
        </p:grpSp>
      </p:grpSp>
      <p:sp>
        <p:nvSpPr>
          <p:cNvPr id="374" name="Shape 374"/>
          <p:cNvSpPr/>
          <p:nvPr/>
        </p:nvSpPr>
        <p:spPr>
          <a:xfrm>
            <a:off x="842043" y="10150736"/>
            <a:ext cx="3362617"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pc="184" sz="2700">
                <a:solidFill>
                  <a:srgbClr val="FFFFFF"/>
                </a:solidFill>
                <a:latin typeface="Microsoft YaHei"/>
                <a:ea typeface="Microsoft YaHei"/>
                <a:cs typeface="Microsoft YaHei"/>
                <a:sym typeface="Microsoft YaHei"/>
              </a:defRPr>
            </a:pPr>
            <a:r>
              <a:t>Office</a:t>
            </a:r>
            <a:r>
              <a:t>组件</a:t>
            </a:r>
          </a:p>
        </p:txBody>
      </p:sp>
      <p:sp>
        <p:nvSpPr>
          <p:cNvPr id="375" name="Shape 375"/>
          <p:cNvSpPr/>
          <p:nvPr/>
        </p:nvSpPr>
        <p:spPr>
          <a:xfrm>
            <a:off x="16236949" y="2162422"/>
            <a:ext cx="2501901" cy="6563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pc="300" sz="4400">
                <a:solidFill>
                  <a:srgbClr val="FFFFFF"/>
                </a:solidFill>
                <a:latin typeface="Microsoft YaHei"/>
                <a:ea typeface="Microsoft YaHei"/>
                <a:cs typeface="Microsoft YaHei"/>
                <a:sym typeface="Microsoft YaHei"/>
              </a:defRPr>
            </a:lvl1pPr>
          </a:lstStyle>
          <a:p>
            <a:pPr/>
            <a:r>
              <a:t>个人能力</a:t>
            </a:r>
          </a:p>
        </p:txBody>
      </p:sp>
      <p:grpSp>
        <p:nvGrpSpPr>
          <p:cNvPr id="379" name="Group 379"/>
          <p:cNvGrpSpPr/>
          <p:nvPr/>
        </p:nvGrpSpPr>
        <p:grpSpPr>
          <a:xfrm>
            <a:off x="14644530" y="1838066"/>
            <a:ext cx="1217090" cy="1143334"/>
            <a:chOff x="0" y="0"/>
            <a:chExt cx="1217088" cy="1143332"/>
          </a:xfrm>
        </p:grpSpPr>
        <p:sp>
          <p:nvSpPr>
            <p:cNvPr id="376" name="Shape 376"/>
            <p:cNvSpPr/>
            <p:nvPr/>
          </p:nvSpPr>
          <p:spPr>
            <a:xfrm>
              <a:off x="-1" y="451431"/>
              <a:ext cx="691109" cy="691902"/>
            </a:xfrm>
            <a:custGeom>
              <a:avLst/>
              <a:gdLst/>
              <a:ahLst/>
              <a:cxnLst>
                <a:cxn ang="0">
                  <a:pos x="wd2" y="hd2"/>
                </a:cxn>
                <a:cxn ang="5400000">
                  <a:pos x="wd2" y="hd2"/>
                </a:cxn>
                <a:cxn ang="10800000">
                  <a:pos x="wd2" y="hd2"/>
                </a:cxn>
                <a:cxn ang="16200000">
                  <a:pos x="wd2" y="hd2"/>
                </a:cxn>
              </a:cxnLst>
              <a:rect l="0" t="0" r="r" b="b"/>
              <a:pathLst>
                <a:path w="21540" h="21565" fill="norm" stroke="1" extrusionOk="0">
                  <a:moveTo>
                    <a:pt x="19298" y="9475"/>
                  </a:moveTo>
                  <a:cubicBezTo>
                    <a:pt x="19298" y="9068"/>
                    <a:pt x="19197" y="8762"/>
                    <a:pt x="19095" y="8355"/>
                  </a:cubicBezTo>
                  <a:cubicBezTo>
                    <a:pt x="20827" y="6826"/>
                    <a:pt x="20827" y="6826"/>
                    <a:pt x="20827" y="6826"/>
                  </a:cubicBezTo>
                  <a:cubicBezTo>
                    <a:pt x="20521" y="6113"/>
                    <a:pt x="20215" y="5502"/>
                    <a:pt x="19808" y="4891"/>
                  </a:cubicBezTo>
                  <a:cubicBezTo>
                    <a:pt x="17566" y="5400"/>
                    <a:pt x="17566" y="5400"/>
                    <a:pt x="17566" y="5400"/>
                  </a:cubicBezTo>
                  <a:cubicBezTo>
                    <a:pt x="17261" y="5094"/>
                    <a:pt x="17057" y="4789"/>
                    <a:pt x="16751" y="4483"/>
                  </a:cubicBezTo>
                  <a:cubicBezTo>
                    <a:pt x="17465" y="2343"/>
                    <a:pt x="17465" y="2343"/>
                    <a:pt x="17465" y="2343"/>
                  </a:cubicBezTo>
                  <a:cubicBezTo>
                    <a:pt x="17159" y="2140"/>
                    <a:pt x="16853" y="1936"/>
                    <a:pt x="16548" y="1732"/>
                  </a:cubicBezTo>
                  <a:cubicBezTo>
                    <a:pt x="16242" y="1528"/>
                    <a:pt x="15936" y="1325"/>
                    <a:pt x="15631" y="1223"/>
                  </a:cubicBezTo>
                  <a:cubicBezTo>
                    <a:pt x="14000" y="2751"/>
                    <a:pt x="14000" y="2751"/>
                    <a:pt x="14000" y="2751"/>
                  </a:cubicBezTo>
                  <a:cubicBezTo>
                    <a:pt x="13593" y="2649"/>
                    <a:pt x="13185" y="2445"/>
                    <a:pt x="12880" y="2343"/>
                  </a:cubicBezTo>
                  <a:cubicBezTo>
                    <a:pt x="12370" y="102"/>
                    <a:pt x="12370" y="102"/>
                    <a:pt x="12370" y="102"/>
                  </a:cubicBezTo>
                  <a:cubicBezTo>
                    <a:pt x="11657" y="0"/>
                    <a:pt x="10944" y="0"/>
                    <a:pt x="10231" y="0"/>
                  </a:cubicBezTo>
                  <a:cubicBezTo>
                    <a:pt x="9517" y="2242"/>
                    <a:pt x="9517" y="2242"/>
                    <a:pt x="9517" y="2242"/>
                  </a:cubicBezTo>
                  <a:cubicBezTo>
                    <a:pt x="9110" y="2343"/>
                    <a:pt x="8804" y="2343"/>
                    <a:pt x="8397" y="2445"/>
                  </a:cubicBezTo>
                  <a:cubicBezTo>
                    <a:pt x="6868" y="815"/>
                    <a:pt x="6868" y="815"/>
                    <a:pt x="6868" y="815"/>
                  </a:cubicBezTo>
                  <a:cubicBezTo>
                    <a:pt x="6155" y="1019"/>
                    <a:pt x="5544" y="1325"/>
                    <a:pt x="4932" y="1732"/>
                  </a:cubicBezTo>
                  <a:cubicBezTo>
                    <a:pt x="5442" y="3974"/>
                    <a:pt x="5442" y="3974"/>
                    <a:pt x="5442" y="3974"/>
                  </a:cubicBezTo>
                  <a:cubicBezTo>
                    <a:pt x="5136" y="4279"/>
                    <a:pt x="4831" y="4483"/>
                    <a:pt x="4525" y="4789"/>
                  </a:cubicBezTo>
                  <a:cubicBezTo>
                    <a:pt x="2385" y="4075"/>
                    <a:pt x="2385" y="4075"/>
                    <a:pt x="2385" y="4075"/>
                  </a:cubicBezTo>
                  <a:cubicBezTo>
                    <a:pt x="2182" y="4381"/>
                    <a:pt x="1876" y="4687"/>
                    <a:pt x="1672" y="4992"/>
                  </a:cubicBezTo>
                  <a:cubicBezTo>
                    <a:pt x="1468" y="5298"/>
                    <a:pt x="1366" y="5604"/>
                    <a:pt x="1163" y="5909"/>
                  </a:cubicBezTo>
                  <a:cubicBezTo>
                    <a:pt x="2793" y="7642"/>
                    <a:pt x="2793" y="7642"/>
                    <a:pt x="2793" y="7642"/>
                  </a:cubicBezTo>
                  <a:cubicBezTo>
                    <a:pt x="2691" y="7947"/>
                    <a:pt x="2487" y="8355"/>
                    <a:pt x="2385" y="8762"/>
                  </a:cubicBezTo>
                  <a:cubicBezTo>
                    <a:pt x="144" y="9170"/>
                    <a:pt x="144" y="9170"/>
                    <a:pt x="144" y="9170"/>
                  </a:cubicBezTo>
                  <a:cubicBezTo>
                    <a:pt x="42" y="9883"/>
                    <a:pt x="-60" y="10596"/>
                    <a:pt x="42" y="11309"/>
                  </a:cubicBezTo>
                  <a:cubicBezTo>
                    <a:pt x="2283" y="12023"/>
                    <a:pt x="2283" y="12023"/>
                    <a:pt x="2283" y="12023"/>
                  </a:cubicBezTo>
                  <a:cubicBezTo>
                    <a:pt x="2385" y="12430"/>
                    <a:pt x="2385" y="12838"/>
                    <a:pt x="2487" y="13143"/>
                  </a:cubicBezTo>
                  <a:cubicBezTo>
                    <a:pt x="755" y="14774"/>
                    <a:pt x="755" y="14774"/>
                    <a:pt x="755" y="14774"/>
                  </a:cubicBezTo>
                  <a:cubicBezTo>
                    <a:pt x="1061" y="15385"/>
                    <a:pt x="1366" y="16098"/>
                    <a:pt x="1774" y="16709"/>
                  </a:cubicBezTo>
                  <a:cubicBezTo>
                    <a:pt x="4015" y="16098"/>
                    <a:pt x="4015" y="16098"/>
                    <a:pt x="4015" y="16098"/>
                  </a:cubicBezTo>
                  <a:cubicBezTo>
                    <a:pt x="4321" y="16404"/>
                    <a:pt x="4525" y="16709"/>
                    <a:pt x="4831" y="17015"/>
                  </a:cubicBezTo>
                  <a:cubicBezTo>
                    <a:pt x="4117" y="19257"/>
                    <a:pt x="4117" y="19257"/>
                    <a:pt x="4117" y="19257"/>
                  </a:cubicBezTo>
                  <a:cubicBezTo>
                    <a:pt x="4423" y="19460"/>
                    <a:pt x="4627" y="19664"/>
                    <a:pt x="4932" y="19868"/>
                  </a:cubicBezTo>
                  <a:cubicBezTo>
                    <a:pt x="5238" y="20072"/>
                    <a:pt x="5646" y="20275"/>
                    <a:pt x="5951" y="20377"/>
                  </a:cubicBezTo>
                  <a:cubicBezTo>
                    <a:pt x="7683" y="18747"/>
                    <a:pt x="7683" y="18747"/>
                    <a:pt x="7683" y="18747"/>
                  </a:cubicBezTo>
                  <a:cubicBezTo>
                    <a:pt x="7989" y="18951"/>
                    <a:pt x="8397" y="19053"/>
                    <a:pt x="8804" y="19155"/>
                  </a:cubicBezTo>
                  <a:cubicBezTo>
                    <a:pt x="9212" y="21396"/>
                    <a:pt x="9212" y="21396"/>
                    <a:pt x="9212" y="21396"/>
                  </a:cubicBezTo>
                  <a:cubicBezTo>
                    <a:pt x="9925" y="21600"/>
                    <a:pt x="10638" y="21600"/>
                    <a:pt x="11351" y="21498"/>
                  </a:cubicBezTo>
                  <a:cubicBezTo>
                    <a:pt x="12065" y="19257"/>
                    <a:pt x="12065" y="19257"/>
                    <a:pt x="12065" y="19257"/>
                  </a:cubicBezTo>
                  <a:cubicBezTo>
                    <a:pt x="12472" y="19257"/>
                    <a:pt x="12880" y="19155"/>
                    <a:pt x="13185" y="19053"/>
                  </a:cubicBezTo>
                  <a:cubicBezTo>
                    <a:pt x="14815" y="20785"/>
                    <a:pt x="14815" y="20785"/>
                    <a:pt x="14815" y="20785"/>
                  </a:cubicBezTo>
                  <a:cubicBezTo>
                    <a:pt x="15427" y="20479"/>
                    <a:pt x="16140" y="20174"/>
                    <a:pt x="16751" y="19766"/>
                  </a:cubicBezTo>
                  <a:cubicBezTo>
                    <a:pt x="16140" y="17525"/>
                    <a:pt x="16140" y="17525"/>
                    <a:pt x="16140" y="17525"/>
                  </a:cubicBezTo>
                  <a:cubicBezTo>
                    <a:pt x="16446" y="17219"/>
                    <a:pt x="16751" y="17015"/>
                    <a:pt x="17057" y="16709"/>
                  </a:cubicBezTo>
                  <a:cubicBezTo>
                    <a:pt x="19197" y="17423"/>
                    <a:pt x="19197" y="17423"/>
                    <a:pt x="19197" y="17423"/>
                  </a:cubicBezTo>
                  <a:cubicBezTo>
                    <a:pt x="19400" y="17219"/>
                    <a:pt x="19604" y="16913"/>
                    <a:pt x="19808" y="16608"/>
                  </a:cubicBezTo>
                  <a:cubicBezTo>
                    <a:pt x="20012" y="16302"/>
                    <a:pt x="20215" y="15894"/>
                    <a:pt x="20419" y="15589"/>
                  </a:cubicBezTo>
                  <a:cubicBezTo>
                    <a:pt x="18789" y="13958"/>
                    <a:pt x="18789" y="13958"/>
                    <a:pt x="18789" y="13958"/>
                  </a:cubicBezTo>
                  <a:cubicBezTo>
                    <a:pt x="18993" y="13551"/>
                    <a:pt x="19095" y="13143"/>
                    <a:pt x="19197" y="12838"/>
                  </a:cubicBezTo>
                  <a:cubicBezTo>
                    <a:pt x="21438" y="12328"/>
                    <a:pt x="21438" y="12328"/>
                    <a:pt x="21438" y="12328"/>
                  </a:cubicBezTo>
                  <a:cubicBezTo>
                    <a:pt x="21540" y="11615"/>
                    <a:pt x="21540" y="10902"/>
                    <a:pt x="21540" y="10189"/>
                  </a:cubicBezTo>
                  <a:lnTo>
                    <a:pt x="19298" y="9475"/>
                  </a:lnTo>
                  <a:close/>
                  <a:moveTo>
                    <a:pt x="16548" y="14468"/>
                  </a:moveTo>
                  <a:cubicBezTo>
                    <a:pt x="14510" y="17728"/>
                    <a:pt x="10231" y="18645"/>
                    <a:pt x="7072" y="16608"/>
                  </a:cubicBezTo>
                  <a:cubicBezTo>
                    <a:pt x="3812" y="14570"/>
                    <a:pt x="2895" y="10291"/>
                    <a:pt x="4932" y="7132"/>
                  </a:cubicBezTo>
                  <a:cubicBezTo>
                    <a:pt x="7072" y="3872"/>
                    <a:pt x="11249" y="2955"/>
                    <a:pt x="14510" y="4992"/>
                  </a:cubicBezTo>
                  <a:cubicBezTo>
                    <a:pt x="17668" y="7030"/>
                    <a:pt x="18585" y="11309"/>
                    <a:pt x="16548" y="14468"/>
                  </a:cubicBezTo>
                  <a:close/>
                </a:path>
              </a:pathLst>
            </a:cu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t">
              <a:noAutofit/>
            </a:bodyPr>
            <a:lstStyle/>
            <a:p>
              <a:pPr>
                <a:defRPr sz="3200"/>
              </a:pPr>
            </a:p>
          </p:txBody>
        </p:sp>
        <p:sp>
          <p:nvSpPr>
            <p:cNvPr id="377" name="Shape 377"/>
            <p:cNvSpPr/>
            <p:nvPr/>
          </p:nvSpPr>
          <p:spPr>
            <a:xfrm>
              <a:off x="642790" y="386546"/>
              <a:ext cx="574299" cy="574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45" y="10800"/>
                  </a:moveTo>
                  <a:cubicBezTo>
                    <a:pt x="21600" y="9205"/>
                    <a:pt x="21600" y="9205"/>
                    <a:pt x="21600" y="9205"/>
                  </a:cubicBezTo>
                  <a:cubicBezTo>
                    <a:pt x="21477" y="8468"/>
                    <a:pt x="21355" y="7855"/>
                    <a:pt x="21109" y="7118"/>
                  </a:cubicBezTo>
                  <a:cubicBezTo>
                    <a:pt x="18041" y="6750"/>
                    <a:pt x="18041" y="6750"/>
                    <a:pt x="18041" y="6750"/>
                  </a:cubicBezTo>
                  <a:cubicBezTo>
                    <a:pt x="17795" y="6259"/>
                    <a:pt x="17427" y="5768"/>
                    <a:pt x="16936" y="5277"/>
                  </a:cubicBezTo>
                  <a:cubicBezTo>
                    <a:pt x="17673" y="2455"/>
                    <a:pt x="17673" y="2455"/>
                    <a:pt x="17673" y="2455"/>
                  </a:cubicBezTo>
                  <a:cubicBezTo>
                    <a:pt x="17305" y="2209"/>
                    <a:pt x="17059" y="1964"/>
                    <a:pt x="16691" y="1718"/>
                  </a:cubicBezTo>
                  <a:cubicBezTo>
                    <a:pt x="16445" y="1473"/>
                    <a:pt x="16077" y="1350"/>
                    <a:pt x="15709" y="1227"/>
                  </a:cubicBezTo>
                  <a:cubicBezTo>
                    <a:pt x="13377" y="2945"/>
                    <a:pt x="13377" y="2945"/>
                    <a:pt x="13377" y="2945"/>
                  </a:cubicBezTo>
                  <a:cubicBezTo>
                    <a:pt x="12764" y="2823"/>
                    <a:pt x="12150" y="2700"/>
                    <a:pt x="11536" y="2577"/>
                  </a:cubicBezTo>
                  <a:cubicBezTo>
                    <a:pt x="9941" y="0"/>
                    <a:pt x="9941" y="0"/>
                    <a:pt x="9941" y="0"/>
                  </a:cubicBezTo>
                  <a:cubicBezTo>
                    <a:pt x="9327" y="123"/>
                    <a:pt x="8591" y="245"/>
                    <a:pt x="7855" y="491"/>
                  </a:cubicBezTo>
                  <a:cubicBezTo>
                    <a:pt x="7486" y="3314"/>
                    <a:pt x="7486" y="3314"/>
                    <a:pt x="7486" y="3314"/>
                  </a:cubicBezTo>
                  <a:cubicBezTo>
                    <a:pt x="6750" y="3559"/>
                    <a:pt x="6136" y="4050"/>
                    <a:pt x="5523" y="4541"/>
                  </a:cubicBezTo>
                  <a:cubicBezTo>
                    <a:pt x="2577" y="3805"/>
                    <a:pt x="2577" y="3805"/>
                    <a:pt x="2577" y="3805"/>
                  </a:cubicBezTo>
                  <a:cubicBezTo>
                    <a:pt x="2209" y="4173"/>
                    <a:pt x="1964" y="4664"/>
                    <a:pt x="1718" y="5032"/>
                  </a:cubicBezTo>
                  <a:cubicBezTo>
                    <a:pt x="1595" y="5155"/>
                    <a:pt x="1595" y="5277"/>
                    <a:pt x="1473" y="5400"/>
                  </a:cubicBezTo>
                  <a:cubicBezTo>
                    <a:pt x="3191" y="7609"/>
                    <a:pt x="3191" y="7609"/>
                    <a:pt x="3191" y="7609"/>
                  </a:cubicBezTo>
                  <a:cubicBezTo>
                    <a:pt x="2823" y="8591"/>
                    <a:pt x="2700" y="9450"/>
                    <a:pt x="2577" y="10432"/>
                  </a:cubicBezTo>
                  <a:cubicBezTo>
                    <a:pt x="0" y="12027"/>
                    <a:pt x="0" y="12027"/>
                    <a:pt x="0" y="12027"/>
                  </a:cubicBezTo>
                  <a:cubicBezTo>
                    <a:pt x="123" y="12641"/>
                    <a:pt x="123" y="13132"/>
                    <a:pt x="368" y="13623"/>
                  </a:cubicBezTo>
                  <a:cubicBezTo>
                    <a:pt x="3191" y="13991"/>
                    <a:pt x="3191" y="13991"/>
                    <a:pt x="3191" y="13991"/>
                  </a:cubicBezTo>
                  <a:cubicBezTo>
                    <a:pt x="3559" y="14973"/>
                    <a:pt x="4173" y="15955"/>
                    <a:pt x="5032" y="16814"/>
                  </a:cubicBezTo>
                  <a:cubicBezTo>
                    <a:pt x="4418" y="19636"/>
                    <a:pt x="4418" y="19636"/>
                    <a:pt x="4418" y="19636"/>
                  </a:cubicBezTo>
                  <a:cubicBezTo>
                    <a:pt x="4541" y="19759"/>
                    <a:pt x="4786" y="20005"/>
                    <a:pt x="5032" y="20127"/>
                  </a:cubicBezTo>
                  <a:cubicBezTo>
                    <a:pt x="5155" y="20250"/>
                    <a:pt x="5400" y="20373"/>
                    <a:pt x="5645" y="20495"/>
                  </a:cubicBezTo>
                  <a:cubicBezTo>
                    <a:pt x="7977" y="18655"/>
                    <a:pt x="7977" y="18655"/>
                    <a:pt x="7977" y="18655"/>
                  </a:cubicBezTo>
                  <a:cubicBezTo>
                    <a:pt x="9082" y="19023"/>
                    <a:pt x="10186" y="19268"/>
                    <a:pt x="11291" y="19145"/>
                  </a:cubicBezTo>
                  <a:cubicBezTo>
                    <a:pt x="12764" y="21600"/>
                    <a:pt x="12764" y="21600"/>
                    <a:pt x="12764" y="21600"/>
                  </a:cubicBezTo>
                  <a:cubicBezTo>
                    <a:pt x="13377" y="21477"/>
                    <a:pt x="13868" y="21355"/>
                    <a:pt x="14359" y="21232"/>
                  </a:cubicBezTo>
                  <a:cubicBezTo>
                    <a:pt x="14727" y="18286"/>
                    <a:pt x="14727" y="18286"/>
                    <a:pt x="14727" y="18286"/>
                  </a:cubicBezTo>
                  <a:cubicBezTo>
                    <a:pt x="15586" y="17795"/>
                    <a:pt x="16323" y="17182"/>
                    <a:pt x="17059" y="16445"/>
                  </a:cubicBezTo>
                  <a:cubicBezTo>
                    <a:pt x="19882" y="17059"/>
                    <a:pt x="19882" y="17059"/>
                    <a:pt x="19882" y="17059"/>
                  </a:cubicBezTo>
                  <a:cubicBezTo>
                    <a:pt x="19882" y="16936"/>
                    <a:pt x="20005" y="16936"/>
                    <a:pt x="20005" y="16814"/>
                  </a:cubicBezTo>
                  <a:cubicBezTo>
                    <a:pt x="20250" y="16323"/>
                    <a:pt x="20495" y="15955"/>
                    <a:pt x="20741" y="15464"/>
                  </a:cubicBezTo>
                  <a:cubicBezTo>
                    <a:pt x="18900" y="13009"/>
                    <a:pt x="18900" y="13009"/>
                    <a:pt x="18900" y="13009"/>
                  </a:cubicBezTo>
                  <a:cubicBezTo>
                    <a:pt x="19145" y="12273"/>
                    <a:pt x="19145" y="11536"/>
                    <a:pt x="19145" y="10800"/>
                  </a:cubicBezTo>
                  <a:close/>
                  <a:moveTo>
                    <a:pt x="16077" y="14236"/>
                  </a:moveTo>
                  <a:cubicBezTo>
                    <a:pt x="14236" y="17182"/>
                    <a:pt x="10432" y="17918"/>
                    <a:pt x="7486" y="16077"/>
                  </a:cubicBezTo>
                  <a:cubicBezTo>
                    <a:pt x="4664" y="14236"/>
                    <a:pt x="3805" y="10432"/>
                    <a:pt x="5645" y="7486"/>
                  </a:cubicBezTo>
                  <a:cubicBezTo>
                    <a:pt x="7486" y="4664"/>
                    <a:pt x="11291" y="3805"/>
                    <a:pt x="14236" y="5645"/>
                  </a:cubicBezTo>
                  <a:cubicBezTo>
                    <a:pt x="17182" y="7486"/>
                    <a:pt x="17918" y="11291"/>
                    <a:pt x="16077" y="14236"/>
                  </a:cubicBezTo>
                  <a:close/>
                </a:path>
              </a:pathLst>
            </a:cu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t">
              <a:noAutofit/>
            </a:bodyPr>
            <a:lstStyle/>
            <a:p>
              <a:pPr>
                <a:defRPr sz="3200"/>
              </a:pPr>
            </a:p>
          </p:txBody>
        </p:sp>
        <p:sp>
          <p:nvSpPr>
            <p:cNvPr id="378" name="Shape 378"/>
            <p:cNvSpPr/>
            <p:nvPr/>
          </p:nvSpPr>
          <p:spPr>
            <a:xfrm>
              <a:off x="616559" y="0"/>
              <a:ext cx="427964" cy="439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8" y="12734"/>
                  </a:moveTo>
                  <a:cubicBezTo>
                    <a:pt x="330" y="15152"/>
                    <a:pt x="330" y="15152"/>
                    <a:pt x="330" y="15152"/>
                  </a:cubicBezTo>
                  <a:cubicBezTo>
                    <a:pt x="495" y="15636"/>
                    <a:pt x="824" y="16281"/>
                    <a:pt x="1154" y="16764"/>
                  </a:cubicBezTo>
                  <a:cubicBezTo>
                    <a:pt x="4452" y="16442"/>
                    <a:pt x="4452" y="16442"/>
                    <a:pt x="4452" y="16442"/>
                  </a:cubicBezTo>
                  <a:cubicBezTo>
                    <a:pt x="4782" y="16764"/>
                    <a:pt x="5111" y="17087"/>
                    <a:pt x="5606" y="17409"/>
                  </a:cubicBezTo>
                  <a:cubicBezTo>
                    <a:pt x="6101" y="17731"/>
                    <a:pt x="6431" y="17893"/>
                    <a:pt x="6925" y="18215"/>
                  </a:cubicBezTo>
                  <a:cubicBezTo>
                    <a:pt x="7585" y="21278"/>
                    <a:pt x="7585" y="21278"/>
                    <a:pt x="7585" y="21278"/>
                  </a:cubicBezTo>
                  <a:cubicBezTo>
                    <a:pt x="8244" y="21439"/>
                    <a:pt x="8904" y="21600"/>
                    <a:pt x="9563" y="21600"/>
                  </a:cubicBezTo>
                  <a:cubicBezTo>
                    <a:pt x="11212" y="18860"/>
                    <a:pt x="11212" y="18860"/>
                    <a:pt x="11212" y="18860"/>
                  </a:cubicBezTo>
                  <a:cubicBezTo>
                    <a:pt x="12366" y="18860"/>
                    <a:pt x="13356" y="18537"/>
                    <a:pt x="14345" y="18054"/>
                  </a:cubicBezTo>
                  <a:cubicBezTo>
                    <a:pt x="17148" y="19504"/>
                    <a:pt x="17148" y="19504"/>
                    <a:pt x="17148" y="19504"/>
                  </a:cubicBezTo>
                  <a:cubicBezTo>
                    <a:pt x="17808" y="19021"/>
                    <a:pt x="18302" y="18699"/>
                    <a:pt x="18632" y="18215"/>
                  </a:cubicBezTo>
                  <a:cubicBezTo>
                    <a:pt x="17643" y="15152"/>
                    <a:pt x="17643" y="15152"/>
                    <a:pt x="17643" y="15152"/>
                  </a:cubicBezTo>
                  <a:cubicBezTo>
                    <a:pt x="18137" y="14185"/>
                    <a:pt x="18467" y="13218"/>
                    <a:pt x="18632" y="12251"/>
                  </a:cubicBezTo>
                  <a:cubicBezTo>
                    <a:pt x="21600" y="10961"/>
                    <a:pt x="21600" y="10961"/>
                    <a:pt x="21600" y="10961"/>
                  </a:cubicBezTo>
                  <a:cubicBezTo>
                    <a:pt x="21600" y="10316"/>
                    <a:pt x="21600" y="9510"/>
                    <a:pt x="21435" y="8866"/>
                  </a:cubicBezTo>
                  <a:cubicBezTo>
                    <a:pt x="18302" y="7737"/>
                    <a:pt x="18302" y="7737"/>
                    <a:pt x="18302" y="7737"/>
                  </a:cubicBezTo>
                  <a:cubicBezTo>
                    <a:pt x="17973" y="7093"/>
                    <a:pt x="17643" y="6448"/>
                    <a:pt x="17148" y="5803"/>
                  </a:cubicBezTo>
                  <a:cubicBezTo>
                    <a:pt x="17973" y="2740"/>
                    <a:pt x="17973" y="2740"/>
                    <a:pt x="17973" y="2740"/>
                  </a:cubicBezTo>
                  <a:cubicBezTo>
                    <a:pt x="17643" y="2418"/>
                    <a:pt x="17313" y="2096"/>
                    <a:pt x="16983" y="1934"/>
                  </a:cubicBezTo>
                  <a:cubicBezTo>
                    <a:pt x="16653" y="1773"/>
                    <a:pt x="16324" y="1451"/>
                    <a:pt x="15994" y="1290"/>
                  </a:cubicBezTo>
                  <a:cubicBezTo>
                    <a:pt x="13191" y="3063"/>
                    <a:pt x="13191" y="3063"/>
                    <a:pt x="13191" y="3063"/>
                  </a:cubicBezTo>
                  <a:cubicBezTo>
                    <a:pt x="12531" y="2740"/>
                    <a:pt x="11707" y="2579"/>
                    <a:pt x="10882" y="2579"/>
                  </a:cubicBezTo>
                  <a:cubicBezTo>
                    <a:pt x="8904" y="0"/>
                    <a:pt x="8904" y="0"/>
                    <a:pt x="8904" y="0"/>
                  </a:cubicBezTo>
                  <a:cubicBezTo>
                    <a:pt x="8244" y="161"/>
                    <a:pt x="7420" y="322"/>
                    <a:pt x="6760" y="484"/>
                  </a:cubicBezTo>
                  <a:cubicBezTo>
                    <a:pt x="6431" y="3707"/>
                    <a:pt x="6431" y="3707"/>
                    <a:pt x="6431" y="3707"/>
                  </a:cubicBezTo>
                  <a:cubicBezTo>
                    <a:pt x="5441" y="4191"/>
                    <a:pt x="4782" y="4836"/>
                    <a:pt x="4122" y="5481"/>
                  </a:cubicBezTo>
                  <a:cubicBezTo>
                    <a:pt x="660" y="5481"/>
                    <a:pt x="660" y="5481"/>
                    <a:pt x="660" y="5481"/>
                  </a:cubicBezTo>
                  <a:cubicBezTo>
                    <a:pt x="330" y="6125"/>
                    <a:pt x="165" y="6609"/>
                    <a:pt x="0" y="7254"/>
                  </a:cubicBezTo>
                  <a:cubicBezTo>
                    <a:pt x="2308" y="9510"/>
                    <a:pt x="2308" y="9510"/>
                    <a:pt x="2308" y="9510"/>
                  </a:cubicBezTo>
                  <a:cubicBezTo>
                    <a:pt x="2144" y="10478"/>
                    <a:pt x="2144" y="11606"/>
                    <a:pt x="2308" y="12734"/>
                  </a:cubicBezTo>
                  <a:close/>
                  <a:moveTo>
                    <a:pt x="5276" y="7254"/>
                  </a:moveTo>
                  <a:cubicBezTo>
                    <a:pt x="7420" y="4513"/>
                    <a:pt x="11377" y="3869"/>
                    <a:pt x="14180" y="5803"/>
                  </a:cubicBezTo>
                  <a:cubicBezTo>
                    <a:pt x="16983" y="7899"/>
                    <a:pt x="17478" y="11606"/>
                    <a:pt x="15499" y="14346"/>
                  </a:cubicBezTo>
                  <a:cubicBezTo>
                    <a:pt x="13521" y="17087"/>
                    <a:pt x="9563" y="17731"/>
                    <a:pt x="6760" y="15797"/>
                  </a:cubicBezTo>
                  <a:cubicBezTo>
                    <a:pt x="3957" y="13863"/>
                    <a:pt x="3298" y="9994"/>
                    <a:pt x="5276" y="7254"/>
                  </a:cubicBezTo>
                  <a:close/>
                </a:path>
              </a:pathLst>
            </a:cu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t">
              <a:noAutofit/>
            </a:bodyPr>
            <a:lstStyle/>
            <a:p>
              <a:pPr>
                <a:defRPr sz="3200"/>
              </a:pPr>
            </a:p>
          </p:txBody>
        </p:sp>
      </p:grpSp>
      <p:grpSp>
        <p:nvGrpSpPr>
          <p:cNvPr id="385" name="Group 385"/>
          <p:cNvGrpSpPr/>
          <p:nvPr/>
        </p:nvGrpSpPr>
        <p:grpSpPr>
          <a:xfrm>
            <a:off x="12230748" y="2870703"/>
            <a:ext cx="2501885" cy="2502750"/>
            <a:chOff x="0" y="0"/>
            <a:chExt cx="2501883" cy="2502748"/>
          </a:xfrm>
        </p:grpSpPr>
        <p:grpSp>
          <p:nvGrpSpPr>
            <p:cNvPr id="383" name="Group 383"/>
            <p:cNvGrpSpPr/>
            <p:nvPr/>
          </p:nvGrpSpPr>
          <p:grpSpPr>
            <a:xfrm>
              <a:off x="0" y="0"/>
              <a:ext cx="2501884" cy="2502750"/>
              <a:chOff x="0" y="0"/>
              <a:chExt cx="2501883" cy="2502749"/>
            </a:xfrm>
          </p:grpSpPr>
          <p:sp>
            <p:nvSpPr>
              <p:cNvPr id="380" name="Shape 380"/>
              <p:cNvSpPr/>
              <p:nvPr/>
            </p:nvSpPr>
            <p:spPr>
              <a:xfrm>
                <a:off x="0" y="0"/>
                <a:ext cx="2501884" cy="2501884"/>
              </a:xfrm>
              <a:prstGeom prst="ellipse">
                <a:avLst/>
              </a:prstGeom>
              <a:solidFill>
                <a:srgbClr val="ECECEC"/>
              </a:solidFill>
              <a:ln w="12700" cap="flat">
                <a:noFill/>
                <a:miter lim="400000"/>
              </a:ln>
              <a:effectLst/>
            </p:spPr>
            <p:txBody>
              <a:bodyPr wrap="square" lIns="45719" tIns="45719" rIns="45719" bIns="45719" numCol="1" anchor="ctr">
                <a:noAutofit/>
              </a:bodyPr>
              <a:lstStyle/>
              <a:p>
                <a:pPr defTabSz="914400">
                  <a:defRPr sz="1800">
                    <a:latin typeface="Microsoft YaHei"/>
                    <a:ea typeface="Microsoft YaHei"/>
                    <a:cs typeface="Microsoft YaHei"/>
                    <a:sym typeface="Microsoft YaHei"/>
                  </a:defRPr>
                </a:pPr>
              </a:p>
            </p:txBody>
          </p:sp>
          <p:sp>
            <p:nvSpPr>
              <p:cNvPr id="381" name="Shape 381"/>
              <p:cNvSpPr/>
              <p:nvPr/>
            </p:nvSpPr>
            <p:spPr>
              <a:xfrm>
                <a:off x="310" y="75334"/>
                <a:ext cx="2501263" cy="2427416"/>
              </a:xfrm>
              <a:custGeom>
                <a:avLst/>
                <a:gdLst/>
                <a:ahLst/>
                <a:cxnLst>
                  <a:cxn ang="0">
                    <a:pos x="wd2" y="hd2"/>
                  </a:cxn>
                  <a:cxn ang="5400000">
                    <a:pos x="wd2" y="hd2"/>
                  </a:cxn>
                  <a:cxn ang="10800000">
                    <a:pos x="wd2" y="hd2"/>
                  </a:cxn>
                  <a:cxn ang="16200000">
                    <a:pos x="wd2" y="hd2"/>
                  </a:cxn>
                </a:cxnLst>
                <a:rect l="0" t="0" r="r" b="b"/>
                <a:pathLst>
                  <a:path w="21417" h="21412" fill="norm" stroke="1" extrusionOk="0">
                    <a:moveTo>
                      <a:pt x="21417" y="10728"/>
                    </a:moveTo>
                    <a:cubicBezTo>
                      <a:pt x="21229" y="16819"/>
                      <a:pt x="16283" y="21600"/>
                      <a:pt x="10370" y="21406"/>
                    </a:cubicBezTo>
                    <a:cubicBezTo>
                      <a:pt x="4458" y="21212"/>
                      <a:pt x="-183" y="16117"/>
                      <a:pt x="5" y="10026"/>
                    </a:cubicBezTo>
                    <a:cubicBezTo>
                      <a:pt x="145" y="5509"/>
                      <a:pt x="2944" y="1536"/>
                      <a:pt x="7070" y="0"/>
                    </a:cubicBezTo>
                    <a:lnTo>
                      <a:pt x="10711" y="10377"/>
                    </a:lnTo>
                    <a:close/>
                  </a:path>
                </a:pathLst>
              </a:custGeom>
              <a:solidFill>
                <a:srgbClr val="9ECABD"/>
              </a:solidFill>
              <a:ln w="12700" cap="flat">
                <a:noFill/>
                <a:miter lim="400000"/>
              </a:ln>
              <a:effectLst/>
            </p:spPr>
            <p:txBody>
              <a:bodyPr wrap="square" lIns="45719" tIns="45719" rIns="45719" bIns="45719" numCol="1" anchor="ctr">
                <a:noAutofit/>
              </a:bodyPr>
              <a:lstStyle/>
              <a:p>
                <a:pPr defTabSz="914400">
                  <a:defRPr sz="1800">
                    <a:latin typeface="Microsoft YaHei"/>
                    <a:ea typeface="Microsoft YaHei"/>
                    <a:cs typeface="Microsoft YaHei"/>
                    <a:sym typeface="Microsoft YaHei"/>
                  </a:defRPr>
                </a:pPr>
              </a:p>
            </p:txBody>
          </p:sp>
          <p:sp>
            <p:nvSpPr>
              <p:cNvPr id="382" name="Shape 382"/>
              <p:cNvSpPr/>
              <p:nvPr/>
            </p:nvSpPr>
            <p:spPr>
              <a:xfrm>
                <a:off x="120601" y="120601"/>
                <a:ext cx="2260682" cy="2260682"/>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3200"/>
                </a:pPr>
              </a:p>
            </p:txBody>
          </p:sp>
        </p:grpSp>
        <p:sp>
          <p:nvSpPr>
            <p:cNvPr id="384" name="Shape 384"/>
            <p:cNvSpPr/>
            <p:nvPr/>
          </p:nvSpPr>
          <p:spPr>
            <a:xfrm>
              <a:off x="667148" y="825924"/>
              <a:ext cx="1167588"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rPr sz="4900">
                  <a:solidFill>
                    <a:srgbClr val="9AC5C6"/>
                  </a:solidFill>
                </a:rPr>
                <a:t>76</a:t>
              </a:r>
              <a:r>
                <a:rPr sz="3200">
                  <a:solidFill>
                    <a:schemeClr val="accent2">
                      <a:hueOff val="-2473793"/>
                      <a:satOff val="-50209"/>
                      <a:lumOff val="23543"/>
                    </a:schemeClr>
                  </a:solidFill>
                </a:rPr>
                <a:t>%</a:t>
              </a:r>
            </a:p>
          </p:txBody>
        </p:sp>
      </p:grpSp>
      <p:sp>
        <p:nvSpPr>
          <p:cNvPr id="386" name="Shape 386"/>
          <p:cNvSpPr/>
          <p:nvPr/>
        </p:nvSpPr>
        <p:spPr>
          <a:xfrm>
            <a:off x="12273428" y="5428737"/>
            <a:ext cx="2416525" cy="706262"/>
          </a:xfrm>
          <a:prstGeom prst="rect">
            <a:avLst/>
          </a:prstGeom>
          <a:blipFill>
            <a:blip r:embed="rId7"/>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沟通能力</a:t>
            </a:r>
          </a:p>
        </p:txBody>
      </p:sp>
      <p:sp>
        <p:nvSpPr>
          <p:cNvPr id="387" name="Shape 387"/>
          <p:cNvSpPr/>
          <p:nvPr/>
        </p:nvSpPr>
        <p:spPr>
          <a:xfrm>
            <a:off x="11333550" y="6335382"/>
            <a:ext cx="4744855" cy="1"/>
          </a:xfrm>
          <a:prstGeom prst="line">
            <a:avLst/>
          </a:prstGeom>
          <a:ln w="38100">
            <a:solidFill>
              <a:srgbClr val="648691"/>
            </a:solidFill>
            <a:miter lim="400000"/>
          </a:ln>
        </p:spPr>
        <p:txBody>
          <a:bodyPr lIns="50800" tIns="50800" rIns="50800" bIns="50800" anchor="ctr"/>
          <a:lstStyle/>
          <a:p>
            <a:pPr>
              <a:defRPr sz="3200"/>
            </a:pPr>
          </a:p>
        </p:txBody>
      </p:sp>
      <p:sp>
        <p:nvSpPr>
          <p:cNvPr id="388" name="Shape 388"/>
          <p:cNvSpPr/>
          <p:nvPr/>
        </p:nvSpPr>
        <p:spPr>
          <a:xfrm>
            <a:off x="11492840" y="5987083"/>
            <a:ext cx="4426273" cy="22895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solidFill>
                  <a:schemeClr val="accent1">
                    <a:hueOff val="273562"/>
                    <a:satOff val="2937"/>
                    <a:lumOff val="-22233"/>
                  </a:schemeClr>
                </a:solidFill>
              </a:defRPr>
            </a:lvl1pPr>
          </a:lstStyle>
          <a:p>
            <a:pPr/>
            <a:r>
              <a:t>输入简介输入简介输入简介输入简介</a:t>
            </a:r>
          </a:p>
        </p:txBody>
      </p:sp>
      <p:grpSp>
        <p:nvGrpSpPr>
          <p:cNvPr id="394" name="Group 394"/>
          <p:cNvGrpSpPr/>
          <p:nvPr/>
        </p:nvGrpSpPr>
        <p:grpSpPr>
          <a:xfrm>
            <a:off x="12230748" y="7899903"/>
            <a:ext cx="2501885" cy="2502750"/>
            <a:chOff x="0" y="0"/>
            <a:chExt cx="2501883" cy="2502748"/>
          </a:xfrm>
        </p:grpSpPr>
        <p:grpSp>
          <p:nvGrpSpPr>
            <p:cNvPr id="392" name="Group 392"/>
            <p:cNvGrpSpPr/>
            <p:nvPr/>
          </p:nvGrpSpPr>
          <p:grpSpPr>
            <a:xfrm>
              <a:off x="0" y="0"/>
              <a:ext cx="2501884" cy="2502750"/>
              <a:chOff x="0" y="0"/>
              <a:chExt cx="2501883" cy="2502749"/>
            </a:xfrm>
          </p:grpSpPr>
          <p:sp>
            <p:nvSpPr>
              <p:cNvPr id="389" name="Shape 389"/>
              <p:cNvSpPr/>
              <p:nvPr/>
            </p:nvSpPr>
            <p:spPr>
              <a:xfrm>
                <a:off x="0" y="0"/>
                <a:ext cx="2501884" cy="2501884"/>
              </a:xfrm>
              <a:prstGeom prst="ellipse">
                <a:avLst/>
              </a:prstGeom>
              <a:solidFill>
                <a:srgbClr val="ECECEC"/>
              </a:solidFill>
              <a:ln w="12700" cap="flat">
                <a:noFill/>
                <a:miter lim="400000"/>
              </a:ln>
              <a:effectLst/>
            </p:spPr>
            <p:txBody>
              <a:bodyPr wrap="square" lIns="45719" tIns="45719" rIns="45719" bIns="45719" numCol="1" anchor="ctr">
                <a:noAutofit/>
              </a:bodyPr>
              <a:lstStyle/>
              <a:p>
                <a:pPr defTabSz="914400">
                  <a:defRPr sz="1800">
                    <a:latin typeface="Microsoft YaHei"/>
                    <a:ea typeface="Microsoft YaHei"/>
                    <a:cs typeface="Microsoft YaHei"/>
                    <a:sym typeface="Microsoft YaHei"/>
                  </a:defRPr>
                </a:pPr>
              </a:p>
            </p:txBody>
          </p:sp>
          <p:sp>
            <p:nvSpPr>
              <p:cNvPr id="390" name="Shape 390"/>
              <p:cNvSpPr/>
              <p:nvPr/>
            </p:nvSpPr>
            <p:spPr>
              <a:xfrm>
                <a:off x="310" y="75334"/>
                <a:ext cx="2501263" cy="2427416"/>
              </a:xfrm>
              <a:custGeom>
                <a:avLst/>
                <a:gdLst/>
                <a:ahLst/>
                <a:cxnLst>
                  <a:cxn ang="0">
                    <a:pos x="wd2" y="hd2"/>
                  </a:cxn>
                  <a:cxn ang="5400000">
                    <a:pos x="wd2" y="hd2"/>
                  </a:cxn>
                  <a:cxn ang="10800000">
                    <a:pos x="wd2" y="hd2"/>
                  </a:cxn>
                  <a:cxn ang="16200000">
                    <a:pos x="wd2" y="hd2"/>
                  </a:cxn>
                </a:cxnLst>
                <a:rect l="0" t="0" r="r" b="b"/>
                <a:pathLst>
                  <a:path w="21417" h="21412" fill="norm" stroke="1" extrusionOk="0">
                    <a:moveTo>
                      <a:pt x="21417" y="10728"/>
                    </a:moveTo>
                    <a:cubicBezTo>
                      <a:pt x="21229" y="16819"/>
                      <a:pt x="16283" y="21600"/>
                      <a:pt x="10370" y="21406"/>
                    </a:cubicBezTo>
                    <a:cubicBezTo>
                      <a:pt x="4458" y="21212"/>
                      <a:pt x="-183" y="16117"/>
                      <a:pt x="5" y="10026"/>
                    </a:cubicBezTo>
                    <a:cubicBezTo>
                      <a:pt x="145" y="5509"/>
                      <a:pt x="2944" y="1536"/>
                      <a:pt x="7070" y="0"/>
                    </a:cubicBezTo>
                    <a:lnTo>
                      <a:pt x="10711" y="10377"/>
                    </a:lnTo>
                    <a:close/>
                  </a:path>
                </a:pathLst>
              </a:custGeom>
              <a:solidFill>
                <a:srgbClr val="9ECABD"/>
              </a:solidFill>
              <a:ln w="12700" cap="flat">
                <a:noFill/>
                <a:miter lim="400000"/>
              </a:ln>
              <a:effectLst/>
            </p:spPr>
            <p:txBody>
              <a:bodyPr wrap="square" lIns="45719" tIns="45719" rIns="45719" bIns="45719" numCol="1" anchor="ctr">
                <a:noAutofit/>
              </a:bodyPr>
              <a:lstStyle/>
              <a:p>
                <a:pPr defTabSz="914400">
                  <a:defRPr sz="1800">
                    <a:latin typeface="Microsoft YaHei"/>
                    <a:ea typeface="Microsoft YaHei"/>
                    <a:cs typeface="Microsoft YaHei"/>
                    <a:sym typeface="Microsoft YaHei"/>
                  </a:defRPr>
                </a:pPr>
              </a:p>
            </p:txBody>
          </p:sp>
          <p:sp>
            <p:nvSpPr>
              <p:cNvPr id="391" name="Shape 391"/>
              <p:cNvSpPr/>
              <p:nvPr/>
            </p:nvSpPr>
            <p:spPr>
              <a:xfrm>
                <a:off x="120601" y="120601"/>
                <a:ext cx="2260682" cy="2260682"/>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3200"/>
                </a:pPr>
              </a:p>
            </p:txBody>
          </p:sp>
        </p:grpSp>
        <p:sp>
          <p:nvSpPr>
            <p:cNvPr id="393" name="Shape 393"/>
            <p:cNvSpPr/>
            <p:nvPr/>
          </p:nvSpPr>
          <p:spPr>
            <a:xfrm>
              <a:off x="667148" y="825924"/>
              <a:ext cx="1167588"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rPr sz="4900">
                  <a:solidFill>
                    <a:srgbClr val="9AC5C6"/>
                  </a:solidFill>
                </a:rPr>
                <a:t>76</a:t>
              </a:r>
              <a:r>
                <a:rPr sz="3200">
                  <a:solidFill>
                    <a:schemeClr val="accent2">
                      <a:hueOff val="-2473793"/>
                      <a:satOff val="-50209"/>
                      <a:lumOff val="23543"/>
                    </a:schemeClr>
                  </a:solidFill>
                </a:rPr>
                <a:t>%</a:t>
              </a:r>
            </a:p>
          </p:txBody>
        </p:sp>
      </p:grpSp>
      <p:sp>
        <p:nvSpPr>
          <p:cNvPr id="395" name="Shape 395"/>
          <p:cNvSpPr/>
          <p:nvPr/>
        </p:nvSpPr>
        <p:spPr>
          <a:xfrm>
            <a:off x="12273428" y="10457937"/>
            <a:ext cx="2416525" cy="706262"/>
          </a:xfrm>
          <a:prstGeom prst="rect">
            <a:avLst/>
          </a:prstGeom>
          <a:blipFill>
            <a:blip r:embed="rId7"/>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沟通能力</a:t>
            </a:r>
          </a:p>
        </p:txBody>
      </p:sp>
      <p:sp>
        <p:nvSpPr>
          <p:cNvPr id="396" name="Shape 396"/>
          <p:cNvSpPr/>
          <p:nvPr/>
        </p:nvSpPr>
        <p:spPr>
          <a:xfrm>
            <a:off x="11333549" y="11364582"/>
            <a:ext cx="4744855" cy="1"/>
          </a:xfrm>
          <a:prstGeom prst="line">
            <a:avLst/>
          </a:prstGeom>
          <a:ln w="38100">
            <a:solidFill>
              <a:srgbClr val="648691"/>
            </a:solidFill>
            <a:miter lim="400000"/>
          </a:ln>
        </p:spPr>
        <p:txBody>
          <a:bodyPr lIns="50800" tIns="50800" rIns="50800" bIns="50800" anchor="ctr"/>
          <a:lstStyle/>
          <a:p>
            <a:pPr>
              <a:defRPr sz="3200"/>
            </a:pPr>
          </a:p>
        </p:txBody>
      </p:sp>
      <p:sp>
        <p:nvSpPr>
          <p:cNvPr id="397" name="Shape 397"/>
          <p:cNvSpPr/>
          <p:nvPr/>
        </p:nvSpPr>
        <p:spPr>
          <a:xfrm>
            <a:off x="11492840" y="10990883"/>
            <a:ext cx="4426273" cy="22895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solidFill>
                  <a:schemeClr val="accent1">
                    <a:hueOff val="273562"/>
                    <a:satOff val="2937"/>
                    <a:lumOff val="-22233"/>
                  </a:schemeClr>
                </a:solidFill>
              </a:defRPr>
            </a:lvl1pPr>
          </a:lstStyle>
          <a:p>
            <a:pPr/>
            <a:r>
              <a:t>输入简介输入简介输入简介输入简</a:t>
            </a:r>
          </a:p>
        </p:txBody>
      </p:sp>
      <p:grpSp>
        <p:nvGrpSpPr>
          <p:cNvPr id="403" name="Group 403"/>
          <p:cNvGrpSpPr/>
          <p:nvPr/>
        </p:nvGrpSpPr>
        <p:grpSpPr>
          <a:xfrm>
            <a:off x="19238472" y="7863447"/>
            <a:ext cx="2501884" cy="2502750"/>
            <a:chOff x="0" y="0"/>
            <a:chExt cx="2501883" cy="2502748"/>
          </a:xfrm>
        </p:grpSpPr>
        <p:grpSp>
          <p:nvGrpSpPr>
            <p:cNvPr id="401" name="Group 401"/>
            <p:cNvGrpSpPr/>
            <p:nvPr/>
          </p:nvGrpSpPr>
          <p:grpSpPr>
            <a:xfrm>
              <a:off x="0" y="0"/>
              <a:ext cx="2501884" cy="2502750"/>
              <a:chOff x="0" y="0"/>
              <a:chExt cx="2501883" cy="2502749"/>
            </a:xfrm>
          </p:grpSpPr>
          <p:sp>
            <p:nvSpPr>
              <p:cNvPr id="398" name="Shape 398"/>
              <p:cNvSpPr/>
              <p:nvPr/>
            </p:nvSpPr>
            <p:spPr>
              <a:xfrm>
                <a:off x="0" y="0"/>
                <a:ext cx="2501884" cy="2501884"/>
              </a:xfrm>
              <a:prstGeom prst="ellipse">
                <a:avLst/>
              </a:prstGeom>
              <a:solidFill>
                <a:srgbClr val="ECECEC"/>
              </a:solidFill>
              <a:ln w="12700" cap="flat">
                <a:noFill/>
                <a:miter lim="400000"/>
              </a:ln>
              <a:effectLst/>
            </p:spPr>
            <p:txBody>
              <a:bodyPr wrap="square" lIns="45719" tIns="45719" rIns="45719" bIns="45719" numCol="1" anchor="ctr">
                <a:noAutofit/>
              </a:bodyPr>
              <a:lstStyle/>
              <a:p>
                <a:pPr defTabSz="914400">
                  <a:defRPr sz="1800">
                    <a:latin typeface="Microsoft YaHei"/>
                    <a:ea typeface="Microsoft YaHei"/>
                    <a:cs typeface="Microsoft YaHei"/>
                    <a:sym typeface="Microsoft YaHei"/>
                  </a:defRPr>
                </a:pPr>
              </a:p>
            </p:txBody>
          </p:sp>
          <p:sp>
            <p:nvSpPr>
              <p:cNvPr id="399" name="Shape 399"/>
              <p:cNvSpPr/>
              <p:nvPr/>
            </p:nvSpPr>
            <p:spPr>
              <a:xfrm>
                <a:off x="310" y="75334"/>
                <a:ext cx="2501263" cy="2427416"/>
              </a:xfrm>
              <a:custGeom>
                <a:avLst/>
                <a:gdLst/>
                <a:ahLst/>
                <a:cxnLst>
                  <a:cxn ang="0">
                    <a:pos x="wd2" y="hd2"/>
                  </a:cxn>
                  <a:cxn ang="5400000">
                    <a:pos x="wd2" y="hd2"/>
                  </a:cxn>
                  <a:cxn ang="10800000">
                    <a:pos x="wd2" y="hd2"/>
                  </a:cxn>
                  <a:cxn ang="16200000">
                    <a:pos x="wd2" y="hd2"/>
                  </a:cxn>
                </a:cxnLst>
                <a:rect l="0" t="0" r="r" b="b"/>
                <a:pathLst>
                  <a:path w="21417" h="21412" fill="norm" stroke="1" extrusionOk="0">
                    <a:moveTo>
                      <a:pt x="21417" y="10728"/>
                    </a:moveTo>
                    <a:cubicBezTo>
                      <a:pt x="21229" y="16819"/>
                      <a:pt x="16283" y="21600"/>
                      <a:pt x="10370" y="21406"/>
                    </a:cubicBezTo>
                    <a:cubicBezTo>
                      <a:pt x="4458" y="21212"/>
                      <a:pt x="-183" y="16117"/>
                      <a:pt x="5" y="10026"/>
                    </a:cubicBezTo>
                    <a:cubicBezTo>
                      <a:pt x="145" y="5509"/>
                      <a:pt x="2944" y="1536"/>
                      <a:pt x="7070" y="0"/>
                    </a:cubicBezTo>
                    <a:lnTo>
                      <a:pt x="10711" y="10377"/>
                    </a:lnTo>
                    <a:close/>
                  </a:path>
                </a:pathLst>
              </a:custGeom>
              <a:solidFill>
                <a:srgbClr val="9ECABD"/>
              </a:solidFill>
              <a:ln w="12700" cap="flat">
                <a:noFill/>
                <a:miter lim="400000"/>
              </a:ln>
              <a:effectLst/>
            </p:spPr>
            <p:txBody>
              <a:bodyPr wrap="square" lIns="45719" tIns="45719" rIns="45719" bIns="45719" numCol="1" anchor="ctr">
                <a:noAutofit/>
              </a:bodyPr>
              <a:lstStyle/>
              <a:p>
                <a:pPr defTabSz="914400">
                  <a:defRPr sz="1800">
                    <a:latin typeface="Microsoft YaHei"/>
                    <a:ea typeface="Microsoft YaHei"/>
                    <a:cs typeface="Microsoft YaHei"/>
                    <a:sym typeface="Microsoft YaHei"/>
                  </a:defRPr>
                </a:pPr>
              </a:p>
            </p:txBody>
          </p:sp>
          <p:sp>
            <p:nvSpPr>
              <p:cNvPr id="400" name="Shape 400"/>
              <p:cNvSpPr/>
              <p:nvPr/>
            </p:nvSpPr>
            <p:spPr>
              <a:xfrm>
                <a:off x="120601" y="120601"/>
                <a:ext cx="2260682" cy="2260682"/>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3200"/>
                </a:pPr>
              </a:p>
            </p:txBody>
          </p:sp>
        </p:grpSp>
        <p:sp>
          <p:nvSpPr>
            <p:cNvPr id="402" name="Shape 402"/>
            <p:cNvSpPr/>
            <p:nvPr/>
          </p:nvSpPr>
          <p:spPr>
            <a:xfrm>
              <a:off x="667148" y="825924"/>
              <a:ext cx="1167588"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rPr sz="4900">
                  <a:solidFill>
                    <a:srgbClr val="9AC5C6"/>
                  </a:solidFill>
                </a:rPr>
                <a:t>76</a:t>
              </a:r>
              <a:r>
                <a:rPr sz="3200">
                  <a:solidFill>
                    <a:schemeClr val="accent2">
                      <a:hueOff val="-2473793"/>
                      <a:satOff val="-50209"/>
                      <a:lumOff val="23543"/>
                    </a:schemeClr>
                  </a:solidFill>
                </a:rPr>
                <a:t>%</a:t>
              </a:r>
            </a:p>
          </p:txBody>
        </p:sp>
      </p:grpSp>
      <p:sp>
        <p:nvSpPr>
          <p:cNvPr id="404" name="Shape 404"/>
          <p:cNvSpPr/>
          <p:nvPr/>
        </p:nvSpPr>
        <p:spPr>
          <a:xfrm>
            <a:off x="19281151" y="10421481"/>
            <a:ext cx="2416526" cy="706262"/>
          </a:xfrm>
          <a:prstGeom prst="rect">
            <a:avLst/>
          </a:prstGeom>
          <a:blipFill>
            <a:blip r:embed="rId7"/>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沟通能力</a:t>
            </a:r>
          </a:p>
        </p:txBody>
      </p:sp>
      <p:sp>
        <p:nvSpPr>
          <p:cNvPr id="405" name="Shape 405"/>
          <p:cNvSpPr/>
          <p:nvPr/>
        </p:nvSpPr>
        <p:spPr>
          <a:xfrm>
            <a:off x="18341272" y="11328126"/>
            <a:ext cx="4744855" cy="1"/>
          </a:xfrm>
          <a:prstGeom prst="line">
            <a:avLst/>
          </a:prstGeom>
          <a:ln w="38100">
            <a:solidFill>
              <a:srgbClr val="648691"/>
            </a:solidFill>
            <a:miter lim="400000"/>
          </a:ln>
        </p:spPr>
        <p:txBody>
          <a:bodyPr lIns="50800" tIns="50800" rIns="50800" bIns="50800" anchor="ctr"/>
          <a:lstStyle/>
          <a:p>
            <a:pPr>
              <a:defRPr sz="3200"/>
            </a:pPr>
          </a:p>
        </p:txBody>
      </p:sp>
      <p:sp>
        <p:nvSpPr>
          <p:cNvPr id="406" name="Shape 406"/>
          <p:cNvSpPr/>
          <p:nvPr/>
        </p:nvSpPr>
        <p:spPr>
          <a:xfrm>
            <a:off x="18500563" y="10979827"/>
            <a:ext cx="4426274" cy="22895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solidFill>
                  <a:schemeClr val="accent1">
                    <a:hueOff val="273562"/>
                    <a:satOff val="2937"/>
                    <a:lumOff val="-22233"/>
                  </a:schemeClr>
                </a:solidFill>
              </a:defRPr>
            </a:lvl1pPr>
          </a:lstStyle>
          <a:p>
            <a:pPr/>
            <a:r>
              <a:t>输入简介输入简介输入简介输入简</a:t>
            </a:r>
          </a:p>
        </p:txBody>
      </p:sp>
      <p:grpSp>
        <p:nvGrpSpPr>
          <p:cNvPr id="412" name="Group 412"/>
          <p:cNvGrpSpPr/>
          <p:nvPr/>
        </p:nvGrpSpPr>
        <p:grpSpPr>
          <a:xfrm>
            <a:off x="19114180" y="2671281"/>
            <a:ext cx="2501885" cy="2502750"/>
            <a:chOff x="0" y="0"/>
            <a:chExt cx="2501883" cy="2502748"/>
          </a:xfrm>
        </p:grpSpPr>
        <p:grpSp>
          <p:nvGrpSpPr>
            <p:cNvPr id="410" name="Group 410"/>
            <p:cNvGrpSpPr/>
            <p:nvPr/>
          </p:nvGrpSpPr>
          <p:grpSpPr>
            <a:xfrm>
              <a:off x="0" y="0"/>
              <a:ext cx="2501884" cy="2502750"/>
              <a:chOff x="0" y="0"/>
              <a:chExt cx="2501883" cy="2502749"/>
            </a:xfrm>
          </p:grpSpPr>
          <p:sp>
            <p:nvSpPr>
              <p:cNvPr id="407" name="Shape 407"/>
              <p:cNvSpPr/>
              <p:nvPr/>
            </p:nvSpPr>
            <p:spPr>
              <a:xfrm>
                <a:off x="0" y="0"/>
                <a:ext cx="2501884" cy="2501884"/>
              </a:xfrm>
              <a:prstGeom prst="ellipse">
                <a:avLst/>
              </a:prstGeom>
              <a:solidFill>
                <a:srgbClr val="ECECEC"/>
              </a:solidFill>
              <a:ln w="12700" cap="flat">
                <a:noFill/>
                <a:miter lim="400000"/>
              </a:ln>
              <a:effectLst/>
            </p:spPr>
            <p:txBody>
              <a:bodyPr wrap="square" lIns="45719" tIns="45719" rIns="45719" bIns="45719" numCol="1" anchor="ctr">
                <a:noAutofit/>
              </a:bodyPr>
              <a:lstStyle/>
              <a:p>
                <a:pPr defTabSz="914400">
                  <a:defRPr sz="1800">
                    <a:latin typeface="Microsoft YaHei"/>
                    <a:ea typeface="Microsoft YaHei"/>
                    <a:cs typeface="Microsoft YaHei"/>
                    <a:sym typeface="Microsoft YaHei"/>
                  </a:defRPr>
                </a:pPr>
              </a:p>
            </p:txBody>
          </p:sp>
          <p:sp>
            <p:nvSpPr>
              <p:cNvPr id="408" name="Shape 408"/>
              <p:cNvSpPr/>
              <p:nvPr/>
            </p:nvSpPr>
            <p:spPr>
              <a:xfrm>
                <a:off x="310" y="75334"/>
                <a:ext cx="2501263" cy="2427416"/>
              </a:xfrm>
              <a:custGeom>
                <a:avLst/>
                <a:gdLst/>
                <a:ahLst/>
                <a:cxnLst>
                  <a:cxn ang="0">
                    <a:pos x="wd2" y="hd2"/>
                  </a:cxn>
                  <a:cxn ang="5400000">
                    <a:pos x="wd2" y="hd2"/>
                  </a:cxn>
                  <a:cxn ang="10800000">
                    <a:pos x="wd2" y="hd2"/>
                  </a:cxn>
                  <a:cxn ang="16200000">
                    <a:pos x="wd2" y="hd2"/>
                  </a:cxn>
                </a:cxnLst>
                <a:rect l="0" t="0" r="r" b="b"/>
                <a:pathLst>
                  <a:path w="21417" h="21412" fill="norm" stroke="1" extrusionOk="0">
                    <a:moveTo>
                      <a:pt x="21417" y="10728"/>
                    </a:moveTo>
                    <a:cubicBezTo>
                      <a:pt x="21229" y="16819"/>
                      <a:pt x="16283" y="21600"/>
                      <a:pt x="10370" y="21406"/>
                    </a:cubicBezTo>
                    <a:cubicBezTo>
                      <a:pt x="4458" y="21212"/>
                      <a:pt x="-183" y="16117"/>
                      <a:pt x="5" y="10026"/>
                    </a:cubicBezTo>
                    <a:cubicBezTo>
                      <a:pt x="145" y="5509"/>
                      <a:pt x="2944" y="1536"/>
                      <a:pt x="7070" y="0"/>
                    </a:cubicBezTo>
                    <a:lnTo>
                      <a:pt x="10711" y="10377"/>
                    </a:lnTo>
                    <a:close/>
                  </a:path>
                </a:pathLst>
              </a:custGeom>
              <a:solidFill>
                <a:srgbClr val="9ECABD"/>
              </a:solidFill>
              <a:ln w="12700" cap="flat">
                <a:noFill/>
                <a:miter lim="400000"/>
              </a:ln>
              <a:effectLst/>
            </p:spPr>
            <p:txBody>
              <a:bodyPr wrap="square" lIns="45719" tIns="45719" rIns="45719" bIns="45719" numCol="1" anchor="ctr">
                <a:noAutofit/>
              </a:bodyPr>
              <a:lstStyle/>
              <a:p>
                <a:pPr defTabSz="914400">
                  <a:defRPr sz="1800">
                    <a:latin typeface="Microsoft YaHei"/>
                    <a:ea typeface="Microsoft YaHei"/>
                    <a:cs typeface="Microsoft YaHei"/>
                    <a:sym typeface="Microsoft YaHei"/>
                  </a:defRPr>
                </a:pPr>
              </a:p>
            </p:txBody>
          </p:sp>
          <p:sp>
            <p:nvSpPr>
              <p:cNvPr id="409" name="Shape 409"/>
              <p:cNvSpPr/>
              <p:nvPr/>
            </p:nvSpPr>
            <p:spPr>
              <a:xfrm>
                <a:off x="120601" y="120601"/>
                <a:ext cx="2260682" cy="2260682"/>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3200"/>
                </a:pPr>
              </a:p>
            </p:txBody>
          </p:sp>
        </p:grpSp>
        <p:sp>
          <p:nvSpPr>
            <p:cNvPr id="411" name="Shape 411"/>
            <p:cNvSpPr/>
            <p:nvPr/>
          </p:nvSpPr>
          <p:spPr>
            <a:xfrm>
              <a:off x="667148" y="825924"/>
              <a:ext cx="1167588"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rPr sz="4900">
                  <a:solidFill>
                    <a:srgbClr val="9AC5C6"/>
                  </a:solidFill>
                </a:rPr>
                <a:t>76</a:t>
              </a:r>
              <a:r>
                <a:rPr sz="3200">
                  <a:solidFill>
                    <a:schemeClr val="accent2">
                      <a:hueOff val="-2473793"/>
                      <a:satOff val="-50209"/>
                      <a:lumOff val="23543"/>
                    </a:schemeClr>
                  </a:solidFill>
                </a:rPr>
                <a:t>%</a:t>
              </a:r>
            </a:p>
          </p:txBody>
        </p:sp>
      </p:grpSp>
      <p:sp>
        <p:nvSpPr>
          <p:cNvPr id="413" name="Shape 413"/>
          <p:cNvSpPr/>
          <p:nvPr/>
        </p:nvSpPr>
        <p:spPr>
          <a:xfrm>
            <a:off x="19056864" y="5327137"/>
            <a:ext cx="2416526" cy="706262"/>
          </a:xfrm>
          <a:prstGeom prst="rect">
            <a:avLst/>
          </a:prstGeom>
          <a:blipFill>
            <a:blip r:embed="rId7"/>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组织能力</a:t>
            </a:r>
          </a:p>
        </p:txBody>
      </p:sp>
      <p:sp>
        <p:nvSpPr>
          <p:cNvPr id="414" name="Shape 414"/>
          <p:cNvSpPr/>
          <p:nvPr/>
        </p:nvSpPr>
        <p:spPr>
          <a:xfrm>
            <a:off x="18116987" y="6233782"/>
            <a:ext cx="4744855" cy="1"/>
          </a:xfrm>
          <a:prstGeom prst="line">
            <a:avLst/>
          </a:prstGeom>
          <a:ln w="38100">
            <a:solidFill>
              <a:srgbClr val="648691"/>
            </a:solidFill>
            <a:miter lim="400000"/>
          </a:ln>
        </p:spPr>
        <p:txBody>
          <a:bodyPr lIns="50800" tIns="50800" rIns="50800" bIns="50800" anchor="ctr"/>
          <a:lstStyle/>
          <a:p>
            <a:pPr>
              <a:defRPr sz="3200"/>
            </a:pPr>
          </a:p>
        </p:txBody>
      </p:sp>
      <p:sp>
        <p:nvSpPr>
          <p:cNvPr id="415" name="Shape 415"/>
          <p:cNvSpPr/>
          <p:nvPr/>
        </p:nvSpPr>
        <p:spPr>
          <a:xfrm>
            <a:off x="18276276" y="5885483"/>
            <a:ext cx="4426274" cy="22895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solidFill>
                  <a:schemeClr val="accent1">
                    <a:hueOff val="273562"/>
                    <a:satOff val="2937"/>
                    <a:lumOff val="-22233"/>
                  </a:schemeClr>
                </a:solidFill>
              </a:defRPr>
            </a:lvl1pPr>
          </a:lstStyle>
          <a:p>
            <a:pPr/>
            <a:r>
              <a:t>输入简介输入简介输入简介输入简介</a:t>
            </a:r>
          </a:p>
        </p:txBody>
      </p:sp>
    </p:spTree>
  </p:cSld>
  <p:clrMapOvr>
    <a:masterClrMapping/>
  </p:clrMapOvr>
  <mc:AlternateContent xmlns:mc="http://schemas.openxmlformats.org/markup-compatibility/2006">
    <mc:Choice xmlns:p14="http://schemas.microsoft.com/office/powerpoint/2010/main" Requires="p14">
      <p:transition spd="med" advClick="0" advTm="0" p14:dur="1000">
        <p14:doors dir="vert"/>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353"/>
                                        </p:tgtEl>
                                        <p:attrNameLst>
                                          <p:attrName>style.visibility</p:attrName>
                                        </p:attrNameLst>
                                      </p:cBhvr>
                                      <p:to>
                                        <p:strVal val="visible"/>
                                      </p:to>
                                    </p:set>
                                    <p:animEffect filter="wipe(left)" transition="in">
                                      <p:cBhvr>
                                        <p:cTn id="7" dur="199"/>
                                        <p:tgtEl>
                                          <p:spTgt spid="353"/>
                                        </p:tgtEl>
                                      </p:cBhvr>
                                    </p:animEffect>
                                  </p:childTnLst>
                                </p:cTn>
                              </p:par>
                            </p:childTnLst>
                          </p:cTn>
                        </p:par>
                        <p:par>
                          <p:cTn id="8" fill="hold">
                            <p:stCondLst>
                              <p:cond delay="199"/>
                            </p:stCondLst>
                            <p:childTnLst>
                              <p:par>
                                <p:cTn id="9" presetClass="entr" nodeType="afterEffect" presetSubtype="8" presetID="22" grpId="2" fill="hold">
                                  <p:stCondLst>
                                    <p:cond delay="0"/>
                                  </p:stCondLst>
                                  <p:iterate type="el" backwards="0">
                                    <p:tmAbs val="0"/>
                                  </p:iterate>
                                  <p:childTnLst>
                                    <p:set>
                                      <p:cBhvr>
                                        <p:cTn id="10" fill="hold"/>
                                        <p:tgtEl>
                                          <p:spTgt spid="352"/>
                                        </p:tgtEl>
                                        <p:attrNameLst>
                                          <p:attrName>style.visibility</p:attrName>
                                        </p:attrNameLst>
                                      </p:cBhvr>
                                      <p:to>
                                        <p:strVal val="visible"/>
                                      </p:to>
                                    </p:set>
                                    <p:animEffect filter="wipe(left)" transition="in">
                                      <p:cBhvr>
                                        <p:cTn id="11" dur="199"/>
                                        <p:tgtEl>
                                          <p:spTgt spid="352"/>
                                        </p:tgtEl>
                                      </p:cBhvr>
                                    </p:animEffect>
                                  </p:childTnLst>
                                </p:cTn>
                              </p:par>
                            </p:childTnLst>
                          </p:cTn>
                        </p:par>
                        <p:par>
                          <p:cTn id="12" fill="hold">
                            <p:stCondLst>
                              <p:cond delay="398"/>
                            </p:stCondLst>
                            <p:childTnLst>
                              <p:par>
                                <p:cTn id="13" presetClass="entr" nodeType="afterEffect" presetSubtype="8" presetID="22" grpId="3" fill="hold">
                                  <p:stCondLst>
                                    <p:cond delay="0"/>
                                  </p:stCondLst>
                                  <p:iterate type="el" backwards="0">
                                    <p:tmAbs val="0"/>
                                  </p:iterate>
                                  <p:childTnLst>
                                    <p:set>
                                      <p:cBhvr>
                                        <p:cTn id="14" fill="hold"/>
                                        <p:tgtEl>
                                          <p:spTgt spid="360"/>
                                        </p:tgtEl>
                                        <p:attrNameLst>
                                          <p:attrName>style.visibility</p:attrName>
                                        </p:attrNameLst>
                                      </p:cBhvr>
                                      <p:to>
                                        <p:strVal val="visible"/>
                                      </p:to>
                                    </p:set>
                                    <p:animEffect filter="wipe(left)" transition="in">
                                      <p:cBhvr>
                                        <p:cTn id="15" dur="199"/>
                                        <p:tgtEl>
                                          <p:spTgt spid="360"/>
                                        </p:tgtEl>
                                      </p:cBhvr>
                                    </p:animEffect>
                                  </p:childTnLst>
                                </p:cTn>
                              </p:par>
                            </p:childTnLst>
                          </p:cTn>
                        </p:par>
                        <p:par>
                          <p:cTn id="16" fill="hold">
                            <p:stCondLst>
                              <p:cond delay="597"/>
                            </p:stCondLst>
                            <p:childTnLst>
                              <p:par>
                                <p:cTn id="17" presetClass="entr" nodeType="afterEffect" presetSubtype="8" presetID="22" grpId="4" fill="hold">
                                  <p:stCondLst>
                                    <p:cond delay="0"/>
                                  </p:stCondLst>
                                  <p:iterate type="el" backwards="0">
                                    <p:tmAbs val="0"/>
                                  </p:iterate>
                                  <p:childTnLst>
                                    <p:set>
                                      <p:cBhvr>
                                        <p:cTn id="18" fill="hold"/>
                                        <p:tgtEl>
                                          <p:spTgt spid="359"/>
                                        </p:tgtEl>
                                        <p:attrNameLst>
                                          <p:attrName>style.visibility</p:attrName>
                                        </p:attrNameLst>
                                      </p:cBhvr>
                                      <p:to>
                                        <p:strVal val="visible"/>
                                      </p:to>
                                    </p:set>
                                    <p:animEffect filter="wipe(left)" transition="in">
                                      <p:cBhvr>
                                        <p:cTn id="19" dur="199"/>
                                        <p:tgtEl>
                                          <p:spTgt spid="359"/>
                                        </p:tgtEl>
                                      </p:cBhvr>
                                    </p:animEffect>
                                  </p:childTnLst>
                                </p:cTn>
                              </p:par>
                            </p:childTnLst>
                          </p:cTn>
                        </p:par>
                        <p:par>
                          <p:cTn id="20" fill="hold">
                            <p:stCondLst>
                              <p:cond delay="796"/>
                            </p:stCondLst>
                            <p:childTnLst>
                              <p:par>
                                <p:cTn id="21" presetClass="entr" nodeType="afterEffect" presetSubtype="8" presetID="22" grpId="5" fill="hold">
                                  <p:stCondLst>
                                    <p:cond delay="0"/>
                                  </p:stCondLst>
                                  <p:iterate type="el" backwards="0">
                                    <p:tmAbs val="0"/>
                                  </p:iterate>
                                  <p:childTnLst>
                                    <p:set>
                                      <p:cBhvr>
                                        <p:cTn id="22" fill="hold"/>
                                        <p:tgtEl>
                                          <p:spTgt spid="367"/>
                                        </p:tgtEl>
                                        <p:attrNameLst>
                                          <p:attrName>style.visibility</p:attrName>
                                        </p:attrNameLst>
                                      </p:cBhvr>
                                      <p:to>
                                        <p:strVal val="visible"/>
                                      </p:to>
                                    </p:set>
                                    <p:animEffect filter="wipe(left)" transition="in">
                                      <p:cBhvr>
                                        <p:cTn id="23" dur="199"/>
                                        <p:tgtEl>
                                          <p:spTgt spid="367"/>
                                        </p:tgtEl>
                                      </p:cBhvr>
                                    </p:animEffect>
                                  </p:childTnLst>
                                </p:cTn>
                              </p:par>
                            </p:childTnLst>
                          </p:cTn>
                        </p:par>
                        <p:par>
                          <p:cTn id="24" fill="hold">
                            <p:stCondLst>
                              <p:cond delay="995"/>
                            </p:stCondLst>
                            <p:childTnLst>
                              <p:par>
                                <p:cTn id="25" presetClass="entr" nodeType="afterEffect" presetSubtype="8" presetID="22" grpId="6" fill="hold">
                                  <p:stCondLst>
                                    <p:cond delay="0"/>
                                  </p:stCondLst>
                                  <p:iterate type="el" backwards="0">
                                    <p:tmAbs val="0"/>
                                  </p:iterate>
                                  <p:childTnLst>
                                    <p:set>
                                      <p:cBhvr>
                                        <p:cTn id="26" fill="hold"/>
                                        <p:tgtEl>
                                          <p:spTgt spid="366"/>
                                        </p:tgtEl>
                                        <p:attrNameLst>
                                          <p:attrName>style.visibility</p:attrName>
                                        </p:attrNameLst>
                                      </p:cBhvr>
                                      <p:to>
                                        <p:strVal val="visible"/>
                                      </p:to>
                                    </p:set>
                                    <p:animEffect filter="wipe(left)" transition="in">
                                      <p:cBhvr>
                                        <p:cTn id="27" dur="199"/>
                                        <p:tgtEl>
                                          <p:spTgt spid="366"/>
                                        </p:tgtEl>
                                      </p:cBhvr>
                                    </p:animEffect>
                                  </p:childTnLst>
                                </p:cTn>
                              </p:par>
                            </p:childTnLst>
                          </p:cTn>
                        </p:par>
                        <p:par>
                          <p:cTn id="28" fill="hold">
                            <p:stCondLst>
                              <p:cond delay="1194"/>
                            </p:stCondLst>
                            <p:childTnLst>
                              <p:par>
                                <p:cTn id="29" presetClass="entr" nodeType="afterEffect" presetSubtype="8" presetID="22" grpId="7" fill="hold">
                                  <p:stCondLst>
                                    <p:cond delay="0"/>
                                  </p:stCondLst>
                                  <p:iterate type="el" backwards="0">
                                    <p:tmAbs val="0"/>
                                  </p:iterate>
                                  <p:childTnLst>
                                    <p:set>
                                      <p:cBhvr>
                                        <p:cTn id="30" fill="hold"/>
                                        <p:tgtEl>
                                          <p:spTgt spid="374"/>
                                        </p:tgtEl>
                                        <p:attrNameLst>
                                          <p:attrName>style.visibility</p:attrName>
                                        </p:attrNameLst>
                                      </p:cBhvr>
                                      <p:to>
                                        <p:strVal val="visible"/>
                                      </p:to>
                                    </p:set>
                                    <p:animEffect filter="wipe(left)" transition="in">
                                      <p:cBhvr>
                                        <p:cTn id="31" dur="199"/>
                                        <p:tgtEl>
                                          <p:spTgt spid="374"/>
                                        </p:tgtEl>
                                      </p:cBhvr>
                                    </p:animEffect>
                                  </p:childTnLst>
                                </p:cTn>
                              </p:par>
                            </p:childTnLst>
                          </p:cTn>
                        </p:par>
                        <p:par>
                          <p:cTn id="32" fill="hold">
                            <p:stCondLst>
                              <p:cond delay="1393"/>
                            </p:stCondLst>
                            <p:childTnLst>
                              <p:par>
                                <p:cTn id="33" presetClass="entr" nodeType="afterEffect" presetSubtype="8" presetID="22" grpId="8" fill="hold">
                                  <p:stCondLst>
                                    <p:cond delay="0"/>
                                  </p:stCondLst>
                                  <p:iterate type="el" backwards="0">
                                    <p:tmAbs val="0"/>
                                  </p:iterate>
                                  <p:childTnLst>
                                    <p:set>
                                      <p:cBhvr>
                                        <p:cTn id="34" fill="hold"/>
                                        <p:tgtEl>
                                          <p:spTgt spid="373"/>
                                        </p:tgtEl>
                                        <p:attrNameLst>
                                          <p:attrName>style.visibility</p:attrName>
                                        </p:attrNameLst>
                                      </p:cBhvr>
                                      <p:to>
                                        <p:strVal val="visible"/>
                                      </p:to>
                                    </p:set>
                                    <p:animEffect filter="wipe(left)" transition="in">
                                      <p:cBhvr>
                                        <p:cTn id="35" dur="199"/>
                                        <p:tgtEl>
                                          <p:spTgt spid="373"/>
                                        </p:tgtEl>
                                      </p:cBhvr>
                                    </p:animEffect>
                                  </p:childTnLst>
                                </p:cTn>
                              </p:par>
                            </p:childTnLst>
                          </p:cTn>
                        </p:par>
                        <p:par>
                          <p:cTn id="36" fill="hold">
                            <p:stCondLst>
                              <p:cond delay="0"/>
                            </p:stCondLst>
                            <p:childTnLst>
                              <p:par>
                                <p:cTn id="37" presetClass="emph" nodeType="afterEffect" presetSubtype="0" presetID="32" grpId="9" repeatCount="2000" fill="hold">
                                  <p:stCondLst>
                                    <p:cond delay="0"/>
                                  </p:stCondLst>
                                  <p:childTnLst>
                                    <p:animRot by="300000">
                                      <p:cBhvr>
                                        <p:cTn id="38" dur="50" fill="hold">
                                          <p:stCondLst>
                                            <p:cond delay="0"/>
                                          </p:stCondLst>
                                        </p:cTn>
                                        <p:tgtEl>
                                          <p:spTgt spid="352"/>
                                        </p:tgtEl>
                                        <p:attrNameLst>
                                          <p:attrName>r</p:attrName>
                                        </p:attrNameLst>
                                      </p:cBhvr>
                                    </p:animRot>
                                    <p:animRot by="-600000">
                                      <p:cBhvr>
                                        <p:cTn id="39" dur="100" fill="hold">
                                          <p:stCondLst>
                                            <p:cond delay="100"/>
                                          </p:stCondLst>
                                        </p:cTn>
                                        <p:tgtEl>
                                          <p:spTgt spid="352"/>
                                        </p:tgtEl>
                                        <p:attrNameLst>
                                          <p:attrName>r</p:attrName>
                                        </p:attrNameLst>
                                      </p:cBhvr>
                                    </p:animRot>
                                    <p:animRot by="600000">
                                      <p:cBhvr>
                                        <p:cTn id="40" dur="100" fill="hold">
                                          <p:stCondLst>
                                            <p:cond delay="200"/>
                                          </p:stCondLst>
                                        </p:cTn>
                                        <p:tgtEl>
                                          <p:spTgt spid="352"/>
                                        </p:tgtEl>
                                        <p:attrNameLst>
                                          <p:attrName>r</p:attrName>
                                        </p:attrNameLst>
                                      </p:cBhvr>
                                    </p:animRot>
                                    <p:animRot by="-600000">
                                      <p:cBhvr>
                                        <p:cTn id="41" dur="100" fill="hold">
                                          <p:stCondLst>
                                            <p:cond delay="300"/>
                                          </p:stCondLst>
                                        </p:cTn>
                                        <p:tgtEl>
                                          <p:spTgt spid="352"/>
                                        </p:tgtEl>
                                        <p:attrNameLst>
                                          <p:attrName>r</p:attrName>
                                        </p:attrNameLst>
                                      </p:cBhvr>
                                    </p:animRot>
                                    <p:animRot by="300000">
                                      <p:cBhvr>
                                        <p:cTn id="42" dur="100" fill="hold">
                                          <p:stCondLst>
                                            <p:cond delay="400"/>
                                          </p:stCondLst>
                                        </p:cTn>
                                        <p:tgtEl>
                                          <p:spTgt spid="352"/>
                                        </p:tgtEl>
                                        <p:attrNameLst>
                                          <p:attrName>r</p:attrName>
                                        </p:attrNameLst>
                                      </p:cBhvr>
                                    </p:animRot>
                                  </p:childTnLst>
                                </p:cTn>
                              </p:par>
                            </p:childTnLst>
                          </p:cTn>
                        </p:par>
                        <p:par>
                          <p:cTn id="43" fill="hold">
                            <p:stCondLst>
                              <p:cond delay="0"/>
                            </p:stCondLst>
                            <p:childTnLst>
                              <p:par>
                                <p:cTn id="44" presetClass="emph" nodeType="afterEffect" presetSubtype="0" presetID="32" grpId="10" repeatCount="2000" fill="hold">
                                  <p:stCondLst>
                                    <p:cond delay="0"/>
                                  </p:stCondLst>
                                  <p:childTnLst>
                                    <p:animRot by="300000">
                                      <p:cBhvr>
                                        <p:cTn id="45" dur="50" fill="hold">
                                          <p:stCondLst>
                                            <p:cond delay="0"/>
                                          </p:stCondLst>
                                        </p:cTn>
                                        <p:tgtEl>
                                          <p:spTgt spid="360"/>
                                        </p:tgtEl>
                                        <p:attrNameLst>
                                          <p:attrName>r</p:attrName>
                                        </p:attrNameLst>
                                      </p:cBhvr>
                                    </p:animRot>
                                    <p:animRot by="-600000">
                                      <p:cBhvr>
                                        <p:cTn id="46" dur="100" fill="hold">
                                          <p:stCondLst>
                                            <p:cond delay="100"/>
                                          </p:stCondLst>
                                        </p:cTn>
                                        <p:tgtEl>
                                          <p:spTgt spid="360"/>
                                        </p:tgtEl>
                                        <p:attrNameLst>
                                          <p:attrName>r</p:attrName>
                                        </p:attrNameLst>
                                      </p:cBhvr>
                                    </p:animRot>
                                    <p:animRot by="600000">
                                      <p:cBhvr>
                                        <p:cTn id="47" dur="100" fill="hold">
                                          <p:stCondLst>
                                            <p:cond delay="200"/>
                                          </p:stCondLst>
                                        </p:cTn>
                                        <p:tgtEl>
                                          <p:spTgt spid="360"/>
                                        </p:tgtEl>
                                        <p:attrNameLst>
                                          <p:attrName>r</p:attrName>
                                        </p:attrNameLst>
                                      </p:cBhvr>
                                    </p:animRot>
                                    <p:animRot by="-600000">
                                      <p:cBhvr>
                                        <p:cTn id="48" dur="100" fill="hold">
                                          <p:stCondLst>
                                            <p:cond delay="300"/>
                                          </p:stCondLst>
                                        </p:cTn>
                                        <p:tgtEl>
                                          <p:spTgt spid="360"/>
                                        </p:tgtEl>
                                        <p:attrNameLst>
                                          <p:attrName>r</p:attrName>
                                        </p:attrNameLst>
                                      </p:cBhvr>
                                    </p:animRot>
                                    <p:animRot by="300000">
                                      <p:cBhvr>
                                        <p:cTn id="49" dur="100" fill="hold">
                                          <p:stCondLst>
                                            <p:cond delay="400"/>
                                          </p:stCondLst>
                                        </p:cTn>
                                        <p:tgtEl>
                                          <p:spTgt spid="360"/>
                                        </p:tgtEl>
                                        <p:attrNameLst>
                                          <p:attrName>r</p:attrName>
                                        </p:attrNameLst>
                                      </p:cBhvr>
                                    </p:animRot>
                                  </p:childTnLst>
                                </p:cTn>
                              </p:par>
                            </p:childTnLst>
                          </p:cTn>
                        </p:par>
                        <p:par>
                          <p:cTn id="50" fill="hold">
                            <p:stCondLst>
                              <p:cond delay="0"/>
                            </p:stCondLst>
                            <p:childTnLst>
                              <p:par>
                                <p:cTn id="51" presetClass="emph" nodeType="afterEffect" presetSubtype="0" presetID="32" grpId="11" repeatCount="2000" fill="hold">
                                  <p:stCondLst>
                                    <p:cond delay="0"/>
                                  </p:stCondLst>
                                  <p:childTnLst>
                                    <p:animRot by="300000">
                                      <p:cBhvr>
                                        <p:cTn id="52" dur="50" fill="hold">
                                          <p:stCondLst>
                                            <p:cond delay="0"/>
                                          </p:stCondLst>
                                        </p:cTn>
                                        <p:tgtEl>
                                          <p:spTgt spid="359"/>
                                        </p:tgtEl>
                                        <p:attrNameLst>
                                          <p:attrName>r</p:attrName>
                                        </p:attrNameLst>
                                      </p:cBhvr>
                                    </p:animRot>
                                    <p:animRot by="-600000">
                                      <p:cBhvr>
                                        <p:cTn id="53" dur="100" fill="hold">
                                          <p:stCondLst>
                                            <p:cond delay="100"/>
                                          </p:stCondLst>
                                        </p:cTn>
                                        <p:tgtEl>
                                          <p:spTgt spid="359"/>
                                        </p:tgtEl>
                                        <p:attrNameLst>
                                          <p:attrName>r</p:attrName>
                                        </p:attrNameLst>
                                      </p:cBhvr>
                                    </p:animRot>
                                    <p:animRot by="600000">
                                      <p:cBhvr>
                                        <p:cTn id="54" dur="100" fill="hold">
                                          <p:stCondLst>
                                            <p:cond delay="200"/>
                                          </p:stCondLst>
                                        </p:cTn>
                                        <p:tgtEl>
                                          <p:spTgt spid="359"/>
                                        </p:tgtEl>
                                        <p:attrNameLst>
                                          <p:attrName>r</p:attrName>
                                        </p:attrNameLst>
                                      </p:cBhvr>
                                    </p:animRot>
                                    <p:animRot by="-600000">
                                      <p:cBhvr>
                                        <p:cTn id="55" dur="100" fill="hold">
                                          <p:stCondLst>
                                            <p:cond delay="300"/>
                                          </p:stCondLst>
                                        </p:cTn>
                                        <p:tgtEl>
                                          <p:spTgt spid="359"/>
                                        </p:tgtEl>
                                        <p:attrNameLst>
                                          <p:attrName>r</p:attrName>
                                        </p:attrNameLst>
                                      </p:cBhvr>
                                    </p:animRot>
                                    <p:animRot by="300000">
                                      <p:cBhvr>
                                        <p:cTn id="56" dur="100" fill="hold">
                                          <p:stCondLst>
                                            <p:cond delay="400"/>
                                          </p:stCondLst>
                                        </p:cTn>
                                        <p:tgtEl>
                                          <p:spTgt spid="359"/>
                                        </p:tgtEl>
                                        <p:attrNameLst>
                                          <p:attrName>r</p:attrName>
                                        </p:attrNameLst>
                                      </p:cBhvr>
                                    </p:animRot>
                                  </p:childTnLst>
                                </p:cTn>
                              </p:par>
                            </p:childTnLst>
                          </p:cTn>
                        </p:par>
                        <p:par>
                          <p:cTn id="57" fill="hold">
                            <p:stCondLst>
                              <p:cond delay="0"/>
                            </p:stCondLst>
                            <p:childTnLst>
                              <p:par>
                                <p:cTn id="58" presetClass="emph" nodeType="afterEffect" presetSubtype="0" presetID="32" grpId="12" repeatCount="2000" fill="hold">
                                  <p:stCondLst>
                                    <p:cond delay="0"/>
                                  </p:stCondLst>
                                  <p:childTnLst>
                                    <p:animRot by="300000">
                                      <p:cBhvr>
                                        <p:cTn id="59" dur="50" fill="hold">
                                          <p:stCondLst>
                                            <p:cond delay="0"/>
                                          </p:stCondLst>
                                        </p:cTn>
                                        <p:tgtEl>
                                          <p:spTgt spid="367"/>
                                        </p:tgtEl>
                                        <p:attrNameLst>
                                          <p:attrName>r</p:attrName>
                                        </p:attrNameLst>
                                      </p:cBhvr>
                                    </p:animRot>
                                    <p:animRot by="-600000">
                                      <p:cBhvr>
                                        <p:cTn id="60" dur="100" fill="hold">
                                          <p:stCondLst>
                                            <p:cond delay="100"/>
                                          </p:stCondLst>
                                        </p:cTn>
                                        <p:tgtEl>
                                          <p:spTgt spid="367"/>
                                        </p:tgtEl>
                                        <p:attrNameLst>
                                          <p:attrName>r</p:attrName>
                                        </p:attrNameLst>
                                      </p:cBhvr>
                                    </p:animRot>
                                    <p:animRot by="600000">
                                      <p:cBhvr>
                                        <p:cTn id="61" dur="100" fill="hold">
                                          <p:stCondLst>
                                            <p:cond delay="200"/>
                                          </p:stCondLst>
                                        </p:cTn>
                                        <p:tgtEl>
                                          <p:spTgt spid="367"/>
                                        </p:tgtEl>
                                        <p:attrNameLst>
                                          <p:attrName>r</p:attrName>
                                        </p:attrNameLst>
                                      </p:cBhvr>
                                    </p:animRot>
                                    <p:animRot by="-600000">
                                      <p:cBhvr>
                                        <p:cTn id="62" dur="100" fill="hold">
                                          <p:stCondLst>
                                            <p:cond delay="300"/>
                                          </p:stCondLst>
                                        </p:cTn>
                                        <p:tgtEl>
                                          <p:spTgt spid="367"/>
                                        </p:tgtEl>
                                        <p:attrNameLst>
                                          <p:attrName>r</p:attrName>
                                        </p:attrNameLst>
                                      </p:cBhvr>
                                    </p:animRot>
                                    <p:animRot by="300000">
                                      <p:cBhvr>
                                        <p:cTn id="63" dur="100" fill="hold">
                                          <p:stCondLst>
                                            <p:cond delay="400"/>
                                          </p:stCondLst>
                                        </p:cTn>
                                        <p:tgtEl>
                                          <p:spTgt spid="367"/>
                                        </p:tgtEl>
                                        <p:attrNameLst>
                                          <p:attrName>r</p:attrName>
                                        </p:attrNameLst>
                                      </p:cBhvr>
                                    </p:animRot>
                                  </p:childTnLst>
                                </p:cTn>
                              </p:par>
                            </p:childTnLst>
                          </p:cTn>
                        </p:par>
                        <p:par>
                          <p:cTn id="64" fill="hold">
                            <p:stCondLst>
                              <p:cond delay="0"/>
                            </p:stCondLst>
                            <p:childTnLst>
                              <p:par>
                                <p:cTn id="65" presetClass="emph" nodeType="afterEffect" presetSubtype="0" presetID="32" grpId="13" repeatCount="2000" fill="hold">
                                  <p:stCondLst>
                                    <p:cond delay="0"/>
                                  </p:stCondLst>
                                  <p:childTnLst>
                                    <p:animRot by="300000">
                                      <p:cBhvr>
                                        <p:cTn id="66" dur="50" fill="hold">
                                          <p:stCondLst>
                                            <p:cond delay="0"/>
                                          </p:stCondLst>
                                        </p:cTn>
                                        <p:tgtEl>
                                          <p:spTgt spid="366"/>
                                        </p:tgtEl>
                                        <p:attrNameLst>
                                          <p:attrName>r</p:attrName>
                                        </p:attrNameLst>
                                      </p:cBhvr>
                                    </p:animRot>
                                    <p:animRot by="-600000">
                                      <p:cBhvr>
                                        <p:cTn id="67" dur="100" fill="hold">
                                          <p:stCondLst>
                                            <p:cond delay="100"/>
                                          </p:stCondLst>
                                        </p:cTn>
                                        <p:tgtEl>
                                          <p:spTgt spid="366"/>
                                        </p:tgtEl>
                                        <p:attrNameLst>
                                          <p:attrName>r</p:attrName>
                                        </p:attrNameLst>
                                      </p:cBhvr>
                                    </p:animRot>
                                    <p:animRot by="600000">
                                      <p:cBhvr>
                                        <p:cTn id="68" dur="100" fill="hold">
                                          <p:stCondLst>
                                            <p:cond delay="200"/>
                                          </p:stCondLst>
                                        </p:cTn>
                                        <p:tgtEl>
                                          <p:spTgt spid="366"/>
                                        </p:tgtEl>
                                        <p:attrNameLst>
                                          <p:attrName>r</p:attrName>
                                        </p:attrNameLst>
                                      </p:cBhvr>
                                    </p:animRot>
                                    <p:animRot by="-600000">
                                      <p:cBhvr>
                                        <p:cTn id="69" dur="100" fill="hold">
                                          <p:stCondLst>
                                            <p:cond delay="300"/>
                                          </p:stCondLst>
                                        </p:cTn>
                                        <p:tgtEl>
                                          <p:spTgt spid="366"/>
                                        </p:tgtEl>
                                        <p:attrNameLst>
                                          <p:attrName>r</p:attrName>
                                        </p:attrNameLst>
                                      </p:cBhvr>
                                    </p:animRot>
                                    <p:animRot by="300000">
                                      <p:cBhvr>
                                        <p:cTn id="70" dur="100" fill="hold">
                                          <p:stCondLst>
                                            <p:cond delay="400"/>
                                          </p:stCondLst>
                                        </p:cTn>
                                        <p:tgtEl>
                                          <p:spTgt spid="366"/>
                                        </p:tgtEl>
                                        <p:attrNameLst>
                                          <p:attrName>r</p:attrName>
                                        </p:attrNameLst>
                                      </p:cBhvr>
                                    </p:animRot>
                                  </p:childTnLst>
                                </p:cTn>
                              </p:par>
                            </p:childTnLst>
                          </p:cTn>
                        </p:par>
                        <p:par>
                          <p:cTn id="71" fill="hold">
                            <p:stCondLst>
                              <p:cond delay="0"/>
                            </p:stCondLst>
                            <p:childTnLst>
                              <p:par>
                                <p:cTn id="72" presetClass="emph" nodeType="afterEffect" presetSubtype="0" presetID="32" grpId="14" repeatCount="2000" fill="hold">
                                  <p:stCondLst>
                                    <p:cond delay="0"/>
                                  </p:stCondLst>
                                  <p:childTnLst>
                                    <p:animRot by="300000">
                                      <p:cBhvr>
                                        <p:cTn id="73" dur="50" fill="hold">
                                          <p:stCondLst>
                                            <p:cond delay="0"/>
                                          </p:stCondLst>
                                        </p:cTn>
                                        <p:tgtEl>
                                          <p:spTgt spid="374"/>
                                        </p:tgtEl>
                                        <p:attrNameLst>
                                          <p:attrName>r</p:attrName>
                                        </p:attrNameLst>
                                      </p:cBhvr>
                                    </p:animRot>
                                    <p:animRot by="-600000">
                                      <p:cBhvr>
                                        <p:cTn id="74" dur="100" fill="hold">
                                          <p:stCondLst>
                                            <p:cond delay="100"/>
                                          </p:stCondLst>
                                        </p:cTn>
                                        <p:tgtEl>
                                          <p:spTgt spid="374"/>
                                        </p:tgtEl>
                                        <p:attrNameLst>
                                          <p:attrName>r</p:attrName>
                                        </p:attrNameLst>
                                      </p:cBhvr>
                                    </p:animRot>
                                    <p:animRot by="600000">
                                      <p:cBhvr>
                                        <p:cTn id="75" dur="100" fill="hold">
                                          <p:stCondLst>
                                            <p:cond delay="200"/>
                                          </p:stCondLst>
                                        </p:cTn>
                                        <p:tgtEl>
                                          <p:spTgt spid="374"/>
                                        </p:tgtEl>
                                        <p:attrNameLst>
                                          <p:attrName>r</p:attrName>
                                        </p:attrNameLst>
                                      </p:cBhvr>
                                    </p:animRot>
                                    <p:animRot by="-600000">
                                      <p:cBhvr>
                                        <p:cTn id="76" dur="100" fill="hold">
                                          <p:stCondLst>
                                            <p:cond delay="300"/>
                                          </p:stCondLst>
                                        </p:cTn>
                                        <p:tgtEl>
                                          <p:spTgt spid="374"/>
                                        </p:tgtEl>
                                        <p:attrNameLst>
                                          <p:attrName>r</p:attrName>
                                        </p:attrNameLst>
                                      </p:cBhvr>
                                    </p:animRot>
                                    <p:animRot by="300000">
                                      <p:cBhvr>
                                        <p:cTn id="77" dur="100" fill="hold">
                                          <p:stCondLst>
                                            <p:cond delay="400"/>
                                          </p:stCondLst>
                                        </p:cTn>
                                        <p:tgtEl>
                                          <p:spTgt spid="374"/>
                                        </p:tgtEl>
                                        <p:attrNameLst>
                                          <p:attrName>r</p:attrName>
                                        </p:attrNameLst>
                                      </p:cBhvr>
                                    </p:animRot>
                                  </p:childTnLst>
                                </p:cTn>
                              </p:par>
                            </p:childTnLst>
                          </p:cTn>
                        </p:par>
                        <p:par>
                          <p:cTn id="78" fill="hold">
                            <p:stCondLst>
                              <p:cond delay="0"/>
                            </p:stCondLst>
                            <p:childTnLst>
                              <p:par>
                                <p:cTn id="79" presetClass="emph" nodeType="afterEffect" presetSubtype="0" presetID="32" grpId="15" repeatCount="2000" fill="hold">
                                  <p:stCondLst>
                                    <p:cond delay="0"/>
                                  </p:stCondLst>
                                  <p:childTnLst>
                                    <p:animRot by="300000">
                                      <p:cBhvr>
                                        <p:cTn id="80" dur="50" fill="hold">
                                          <p:stCondLst>
                                            <p:cond delay="0"/>
                                          </p:stCondLst>
                                        </p:cTn>
                                        <p:tgtEl>
                                          <p:spTgt spid="373"/>
                                        </p:tgtEl>
                                        <p:attrNameLst>
                                          <p:attrName>r</p:attrName>
                                        </p:attrNameLst>
                                      </p:cBhvr>
                                    </p:animRot>
                                    <p:animRot by="-600000">
                                      <p:cBhvr>
                                        <p:cTn id="81" dur="100" fill="hold">
                                          <p:stCondLst>
                                            <p:cond delay="100"/>
                                          </p:stCondLst>
                                        </p:cTn>
                                        <p:tgtEl>
                                          <p:spTgt spid="373"/>
                                        </p:tgtEl>
                                        <p:attrNameLst>
                                          <p:attrName>r</p:attrName>
                                        </p:attrNameLst>
                                      </p:cBhvr>
                                    </p:animRot>
                                    <p:animRot by="600000">
                                      <p:cBhvr>
                                        <p:cTn id="82" dur="100" fill="hold">
                                          <p:stCondLst>
                                            <p:cond delay="200"/>
                                          </p:stCondLst>
                                        </p:cTn>
                                        <p:tgtEl>
                                          <p:spTgt spid="373"/>
                                        </p:tgtEl>
                                        <p:attrNameLst>
                                          <p:attrName>r</p:attrName>
                                        </p:attrNameLst>
                                      </p:cBhvr>
                                    </p:animRot>
                                    <p:animRot by="-600000">
                                      <p:cBhvr>
                                        <p:cTn id="83" dur="100" fill="hold">
                                          <p:stCondLst>
                                            <p:cond delay="300"/>
                                          </p:stCondLst>
                                        </p:cTn>
                                        <p:tgtEl>
                                          <p:spTgt spid="373"/>
                                        </p:tgtEl>
                                        <p:attrNameLst>
                                          <p:attrName>r</p:attrName>
                                        </p:attrNameLst>
                                      </p:cBhvr>
                                    </p:animRot>
                                    <p:animRot by="300000">
                                      <p:cBhvr>
                                        <p:cTn id="84" dur="100" fill="hold">
                                          <p:stCondLst>
                                            <p:cond delay="400"/>
                                          </p:stCondLst>
                                        </p:cTn>
                                        <p:tgtEl>
                                          <p:spTgt spid="373"/>
                                        </p:tgtEl>
                                        <p:attrNameLst>
                                          <p:attrName>r</p:attrName>
                                        </p:attrNameLst>
                                      </p:cBhvr>
                                    </p:animRot>
                                  </p:childTnLst>
                                </p:cTn>
                              </p:par>
                            </p:childTnLst>
                          </p:cTn>
                        </p:par>
                        <p:par>
                          <p:cTn id="85" fill="hold">
                            <p:stCondLst>
                              <p:cond delay="500"/>
                            </p:stCondLst>
                            <p:childTnLst>
                              <p:par>
                                <p:cTn id="86" presetClass="entr" nodeType="afterEffect" presetSubtype="16" presetID="23" grpId="16" fill="hold">
                                  <p:stCondLst>
                                    <p:cond delay="0"/>
                                  </p:stCondLst>
                                  <p:iterate type="el" backwards="0">
                                    <p:tmAbs val="0"/>
                                  </p:iterate>
                                  <p:childTnLst>
                                    <p:set>
                                      <p:cBhvr>
                                        <p:cTn id="87" fill="hold"/>
                                        <p:tgtEl>
                                          <p:spTgt spid="385"/>
                                        </p:tgtEl>
                                        <p:attrNameLst>
                                          <p:attrName>style.visibility</p:attrName>
                                        </p:attrNameLst>
                                      </p:cBhvr>
                                      <p:to>
                                        <p:strVal val="visible"/>
                                      </p:to>
                                    </p:set>
                                    <p:anim calcmode="lin" valueType="num">
                                      <p:cBhvr>
                                        <p:cTn id="88" dur="2500" fill="hold"/>
                                        <p:tgtEl>
                                          <p:spTgt spid="385"/>
                                        </p:tgtEl>
                                        <p:attrNameLst>
                                          <p:attrName>ppt_w</p:attrName>
                                        </p:attrNameLst>
                                      </p:cBhvr>
                                      <p:tavLst>
                                        <p:tav tm="0">
                                          <p:val>
                                            <p:fltVal val="0"/>
                                          </p:val>
                                        </p:tav>
                                        <p:tav tm="100000">
                                          <p:val>
                                            <p:strVal val="#ppt_w"/>
                                          </p:val>
                                        </p:tav>
                                      </p:tavLst>
                                    </p:anim>
                                    <p:anim calcmode="lin" valueType="num">
                                      <p:cBhvr>
                                        <p:cTn id="89" dur="2500" fill="hold"/>
                                        <p:tgtEl>
                                          <p:spTgt spid="385"/>
                                        </p:tgtEl>
                                        <p:attrNameLst>
                                          <p:attrName>ppt_h</p:attrName>
                                        </p:attrNameLst>
                                      </p:cBhvr>
                                      <p:tavLst>
                                        <p:tav tm="0">
                                          <p:val>
                                            <p:fltVal val="0"/>
                                          </p:val>
                                        </p:tav>
                                        <p:tav tm="100000">
                                          <p:val>
                                            <p:strVal val="#ppt_h"/>
                                          </p:val>
                                        </p:tav>
                                      </p:tavLst>
                                    </p:anim>
                                  </p:childTnLst>
                                </p:cTn>
                              </p:par>
                            </p:childTnLst>
                          </p:cTn>
                        </p:par>
                        <p:par>
                          <p:cTn id="90" fill="hold">
                            <p:stCondLst>
                              <p:cond delay="3000"/>
                            </p:stCondLst>
                            <p:childTnLst>
                              <p:par>
                                <p:cTn id="91" presetClass="entr" nodeType="afterEffect" presetSubtype="8" presetID="22" grpId="17" fill="hold">
                                  <p:stCondLst>
                                    <p:cond delay="0"/>
                                  </p:stCondLst>
                                  <p:iterate type="el" backwards="0">
                                    <p:tmAbs val="0"/>
                                  </p:iterate>
                                  <p:childTnLst>
                                    <p:set>
                                      <p:cBhvr>
                                        <p:cTn id="92" fill="hold"/>
                                        <p:tgtEl>
                                          <p:spTgt spid="386"/>
                                        </p:tgtEl>
                                        <p:attrNameLst>
                                          <p:attrName>style.visibility</p:attrName>
                                        </p:attrNameLst>
                                      </p:cBhvr>
                                      <p:to>
                                        <p:strVal val="visible"/>
                                      </p:to>
                                    </p:set>
                                    <p:animEffect filter="wipe(left)" transition="in">
                                      <p:cBhvr>
                                        <p:cTn id="93" dur="1000"/>
                                        <p:tgtEl>
                                          <p:spTgt spid="386"/>
                                        </p:tgtEl>
                                      </p:cBhvr>
                                    </p:animEffect>
                                  </p:childTnLst>
                                </p:cTn>
                              </p:par>
                            </p:childTnLst>
                          </p:cTn>
                        </p:par>
                        <p:par>
                          <p:cTn id="94" fill="hold">
                            <p:stCondLst>
                              <p:cond delay="4000"/>
                            </p:stCondLst>
                            <p:childTnLst>
                              <p:par>
                                <p:cTn id="95" presetClass="entr" nodeType="afterEffect" presetSubtype="8" presetID="22" grpId="18" fill="hold">
                                  <p:stCondLst>
                                    <p:cond delay="0"/>
                                  </p:stCondLst>
                                  <p:iterate type="el" backwards="0">
                                    <p:tmAbs val="0"/>
                                  </p:iterate>
                                  <p:childTnLst>
                                    <p:set>
                                      <p:cBhvr>
                                        <p:cTn id="96" fill="hold"/>
                                        <p:tgtEl>
                                          <p:spTgt spid="388"/>
                                        </p:tgtEl>
                                        <p:attrNameLst>
                                          <p:attrName>style.visibility</p:attrName>
                                        </p:attrNameLst>
                                      </p:cBhvr>
                                      <p:to>
                                        <p:strVal val="visible"/>
                                      </p:to>
                                    </p:set>
                                    <p:animEffect filter="wipe(left)" transition="in">
                                      <p:cBhvr>
                                        <p:cTn id="97" dur="1000"/>
                                        <p:tgtEl>
                                          <p:spTgt spid="388"/>
                                        </p:tgtEl>
                                      </p:cBhvr>
                                    </p:animEffect>
                                  </p:childTnLst>
                                </p:cTn>
                              </p:par>
                            </p:childTnLst>
                          </p:cTn>
                        </p:par>
                        <p:par>
                          <p:cTn id="98" fill="hold">
                            <p:stCondLst>
                              <p:cond delay="5000"/>
                            </p:stCondLst>
                            <p:childTnLst>
                              <p:par>
                                <p:cTn id="99" presetClass="entr" nodeType="afterEffect" presetSubtype="8" presetID="22" grpId="19" fill="hold">
                                  <p:stCondLst>
                                    <p:cond delay="0"/>
                                  </p:stCondLst>
                                  <p:iterate type="el" backwards="0">
                                    <p:tmAbs val="0"/>
                                  </p:iterate>
                                  <p:childTnLst>
                                    <p:set>
                                      <p:cBhvr>
                                        <p:cTn id="100" fill="hold"/>
                                        <p:tgtEl>
                                          <p:spTgt spid="387"/>
                                        </p:tgtEl>
                                        <p:attrNameLst>
                                          <p:attrName>style.visibility</p:attrName>
                                        </p:attrNameLst>
                                      </p:cBhvr>
                                      <p:to>
                                        <p:strVal val="visible"/>
                                      </p:to>
                                    </p:set>
                                    <p:animEffect filter="wipe(left)" transition="in">
                                      <p:cBhvr>
                                        <p:cTn id="101" dur="1000"/>
                                        <p:tgtEl>
                                          <p:spTgt spid="387"/>
                                        </p:tgtEl>
                                      </p:cBhvr>
                                    </p:animEffect>
                                  </p:childTnLst>
                                </p:cTn>
                              </p:par>
                            </p:childTnLst>
                          </p:cTn>
                        </p:par>
                        <p:par>
                          <p:cTn id="102" fill="hold">
                            <p:stCondLst>
                              <p:cond delay="6000"/>
                            </p:stCondLst>
                            <p:childTnLst>
                              <p:par>
                                <p:cTn id="103" presetClass="entr" nodeType="afterEffect" presetSubtype="16" presetID="23" grpId="20" fill="hold">
                                  <p:stCondLst>
                                    <p:cond delay="0"/>
                                  </p:stCondLst>
                                  <p:iterate type="el" backwards="0">
                                    <p:tmAbs val="0"/>
                                  </p:iterate>
                                  <p:childTnLst>
                                    <p:set>
                                      <p:cBhvr>
                                        <p:cTn id="104" fill="hold"/>
                                        <p:tgtEl>
                                          <p:spTgt spid="412"/>
                                        </p:tgtEl>
                                        <p:attrNameLst>
                                          <p:attrName>style.visibility</p:attrName>
                                        </p:attrNameLst>
                                      </p:cBhvr>
                                      <p:to>
                                        <p:strVal val="visible"/>
                                      </p:to>
                                    </p:set>
                                    <p:anim calcmode="lin" valueType="num">
                                      <p:cBhvr>
                                        <p:cTn id="105" dur="2500" fill="hold"/>
                                        <p:tgtEl>
                                          <p:spTgt spid="412"/>
                                        </p:tgtEl>
                                        <p:attrNameLst>
                                          <p:attrName>ppt_w</p:attrName>
                                        </p:attrNameLst>
                                      </p:cBhvr>
                                      <p:tavLst>
                                        <p:tav tm="0">
                                          <p:val>
                                            <p:fltVal val="0"/>
                                          </p:val>
                                        </p:tav>
                                        <p:tav tm="100000">
                                          <p:val>
                                            <p:strVal val="#ppt_w"/>
                                          </p:val>
                                        </p:tav>
                                      </p:tavLst>
                                    </p:anim>
                                    <p:anim calcmode="lin" valueType="num">
                                      <p:cBhvr>
                                        <p:cTn id="106" dur="2500" fill="hold"/>
                                        <p:tgtEl>
                                          <p:spTgt spid="412"/>
                                        </p:tgtEl>
                                        <p:attrNameLst>
                                          <p:attrName>ppt_h</p:attrName>
                                        </p:attrNameLst>
                                      </p:cBhvr>
                                      <p:tavLst>
                                        <p:tav tm="0">
                                          <p:val>
                                            <p:fltVal val="0"/>
                                          </p:val>
                                        </p:tav>
                                        <p:tav tm="100000">
                                          <p:val>
                                            <p:strVal val="#ppt_h"/>
                                          </p:val>
                                        </p:tav>
                                      </p:tavLst>
                                    </p:anim>
                                  </p:childTnLst>
                                </p:cTn>
                              </p:par>
                            </p:childTnLst>
                          </p:cTn>
                        </p:par>
                        <p:par>
                          <p:cTn id="107" fill="hold">
                            <p:stCondLst>
                              <p:cond delay="8500"/>
                            </p:stCondLst>
                            <p:childTnLst>
                              <p:par>
                                <p:cTn id="108" presetClass="entr" nodeType="afterEffect" presetSubtype="8" presetID="22" grpId="21" fill="hold">
                                  <p:stCondLst>
                                    <p:cond delay="0"/>
                                  </p:stCondLst>
                                  <p:iterate type="el" backwards="0">
                                    <p:tmAbs val="0"/>
                                  </p:iterate>
                                  <p:childTnLst>
                                    <p:set>
                                      <p:cBhvr>
                                        <p:cTn id="109" fill="hold"/>
                                        <p:tgtEl>
                                          <p:spTgt spid="413"/>
                                        </p:tgtEl>
                                        <p:attrNameLst>
                                          <p:attrName>style.visibility</p:attrName>
                                        </p:attrNameLst>
                                      </p:cBhvr>
                                      <p:to>
                                        <p:strVal val="visible"/>
                                      </p:to>
                                    </p:set>
                                    <p:animEffect filter="wipe(left)" transition="in">
                                      <p:cBhvr>
                                        <p:cTn id="110" dur="1000"/>
                                        <p:tgtEl>
                                          <p:spTgt spid="413"/>
                                        </p:tgtEl>
                                      </p:cBhvr>
                                    </p:animEffect>
                                  </p:childTnLst>
                                </p:cTn>
                              </p:par>
                            </p:childTnLst>
                          </p:cTn>
                        </p:par>
                        <p:par>
                          <p:cTn id="111" fill="hold">
                            <p:stCondLst>
                              <p:cond delay="9500"/>
                            </p:stCondLst>
                            <p:childTnLst>
                              <p:par>
                                <p:cTn id="112" presetClass="entr" nodeType="afterEffect" presetSubtype="8" presetID="22" grpId="22" fill="hold">
                                  <p:stCondLst>
                                    <p:cond delay="0"/>
                                  </p:stCondLst>
                                  <p:iterate type="el" backwards="0">
                                    <p:tmAbs val="0"/>
                                  </p:iterate>
                                  <p:childTnLst>
                                    <p:set>
                                      <p:cBhvr>
                                        <p:cTn id="113" fill="hold"/>
                                        <p:tgtEl>
                                          <p:spTgt spid="415"/>
                                        </p:tgtEl>
                                        <p:attrNameLst>
                                          <p:attrName>style.visibility</p:attrName>
                                        </p:attrNameLst>
                                      </p:cBhvr>
                                      <p:to>
                                        <p:strVal val="visible"/>
                                      </p:to>
                                    </p:set>
                                    <p:animEffect filter="wipe(left)" transition="in">
                                      <p:cBhvr>
                                        <p:cTn id="114" dur="1000"/>
                                        <p:tgtEl>
                                          <p:spTgt spid="415"/>
                                        </p:tgtEl>
                                      </p:cBhvr>
                                    </p:animEffect>
                                  </p:childTnLst>
                                </p:cTn>
                              </p:par>
                            </p:childTnLst>
                          </p:cTn>
                        </p:par>
                        <p:par>
                          <p:cTn id="115" fill="hold">
                            <p:stCondLst>
                              <p:cond delay="10500"/>
                            </p:stCondLst>
                            <p:childTnLst>
                              <p:par>
                                <p:cTn id="116" presetClass="entr" nodeType="afterEffect" presetSubtype="8" presetID="22" grpId="23" fill="hold">
                                  <p:stCondLst>
                                    <p:cond delay="0"/>
                                  </p:stCondLst>
                                  <p:iterate type="el" backwards="0">
                                    <p:tmAbs val="0"/>
                                  </p:iterate>
                                  <p:childTnLst>
                                    <p:set>
                                      <p:cBhvr>
                                        <p:cTn id="117" fill="hold"/>
                                        <p:tgtEl>
                                          <p:spTgt spid="414"/>
                                        </p:tgtEl>
                                        <p:attrNameLst>
                                          <p:attrName>style.visibility</p:attrName>
                                        </p:attrNameLst>
                                      </p:cBhvr>
                                      <p:to>
                                        <p:strVal val="visible"/>
                                      </p:to>
                                    </p:set>
                                    <p:animEffect filter="wipe(left)" transition="in">
                                      <p:cBhvr>
                                        <p:cTn id="118" dur="1000"/>
                                        <p:tgtEl>
                                          <p:spTgt spid="414"/>
                                        </p:tgtEl>
                                      </p:cBhvr>
                                    </p:animEffect>
                                  </p:childTnLst>
                                </p:cTn>
                              </p:par>
                            </p:childTnLst>
                          </p:cTn>
                        </p:par>
                        <p:par>
                          <p:cTn id="119" fill="hold">
                            <p:stCondLst>
                              <p:cond delay="11500"/>
                            </p:stCondLst>
                            <p:childTnLst>
                              <p:par>
                                <p:cTn id="120" presetClass="entr" nodeType="afterEffect" presetSubtype="16" presetID="23" grpId="24" fill="hold">
                                  <p:stCondLst>
                                    <p:cond delay="0"/>
                                  </p:stCondLst>
                                  <p:iterate type="el" backwards="0">
                                    <p:tmAbs val="0"/>
                                  </p:iterate>
                                  <p:childTnLst>
                                    <p:set>
                                      <p:cBhvr>
                                        <p:cTn id="121" fill="hold"/>
                                        <p:tgtEl>
                                          <p:spTgt spid="394"/>
                                        </p:tgtEl>
                                        <p:attrNameLst>
                                          <p:attrName>style.visibility</p:attrName>
                                        </p:attrNameLst>
                                      </p:cBhvr>
                                      <p:to>
                                        <p:strVal val="visible"/>
                                      </p:to>
                                    </p:set>
                                    <p:anim calcmode="lin" valueType="num">
                                      <p:cBhvr>
                                        <p:cTn id="122" dur="2500" fill="hold"/>
                                        <p:tgtEl>
                                          <p:spTgt spid="394"/>
                                        </p:tgtEl>
                                        <p:attrNameLst>
                                          <p:attrName>ppt_w</p:attrName>
                                        </p:attrNameLst>
                                      </p:cBhvr>
                                      <p:tavLst>
                                        <p:tav tm="0">
                                          <p:val>
                                            <p:fltVal val="0"/>
                                          </p:val>
                                        </p:tav>
                                        <p:tav tm="100000">
                                          <p:val>
                                            <p:strVal val="#ppt_w"/>
                                          </p:val>
                                        </p:tav>
                                      </p:tavLst>
                                    </p:anim>
                                    <p:anim calcmode="lin" valueType="num">
                                      <p:cBhvr>
                                        <p:cTn id="123" dur="2500" fill="hold"/>
                                        <p:tgtEl>
                                          <p:spTgt spid="394"/>
                                        </p:tgtEl>
                                        <p:attrNameLst>
                                          <p:attrName>ppt_h</p:attrName>
                                        </p:attrNameLst>
                                      </p:cBhvr>
                                      <p:tavLst>
                                        <p:tav tm="0">
                                          <p:val>
                                            <p:fltVal val="0"/>
                                          </p:val>
                                        </p:tav>
                                        <p:tav tm="100000">
                                          <p:val>
                                            <p:strVal val="#ppt_h"/>
                                          </p:val>
                                        </p:tav>
                                      </p:tavLst>
                                    </p:anim>
                                  </p:childTnLst>
                                </p:cTn>
                              </p:par>
                            </p:childTnLst>
                          </p:cTn>
                        </p:par>
                        <p:par>
                          <p:cTn id="124" fill="hold">
                            <p:stCondLst>
                              <p:cond delay="14000"/>
                            </p:stCondLst>
                            <p:childTnLst>
                              <p:par>
                                <p:cTn id="125" presetClass="entr" nodeType="afterEffect" presetSubtype="8" presetID="22" grpId="25" fill="hold">
                                  <p:stCondLst>
                                    <p:cond delay="0"/>
                                  </p:stCondLst>
                                  <p:iterate type="el" backwards="0">
                                    <p:tmAbs val="0"/>
                                  </p:iterate>
                                  <p:childTnLst>
                                    <p:set>
                                      <p:cBhvr>
                                        <p:cTn id="126" fill="hold"/>
                                        <p:tgtEl>
                                          <p:spTgt spid="395"/>
                                        </p:tgtEl>
                                        <p:attrNameLst>
                                          <p:attrName>style.visibility</p:attrName>
                                        </p:attrNameLst>
                                      </p:cBhvr>
                                      <p:to>
                                        <p:strVal val="visible"/>
                                      </p:to>
                                    </p:set>
                                    <p:animEffect filter="wipe(left)" transition="in">
                                      <p:cBhvr>
                                        <p:cTn id="127" dur="1000"/>
                                        <p:tgtEl>
                                          <p:spTgt spid="395"/>
                                        </p:tgtEl>
                                      </p:cBhvr>
                                    </p:animEffect>
                                  </p:childTnLst>
                                </p:cTn>
                              </p:par>
                            </p:childTnLst>
                          </p:cTn>
                        </p:par>
                        <p:par>
                          <p:cTn id="128" fill="hold">
                            <p:stCondLst>
                              <p:cond delay="15000"/>
                            </p:stCondLst>
                            <p:childTnLst>
                              <p:par>
                                <p:cTn id="129" presetClass="entr" nodeType="afterEffect" presetSubtype="8" presetID="22" grpId="26" fill="hold">
                                  <p:stCondLst>
                                    <p:cond delay="0"/>
                                  </p:stCondLst>
                                  <p:iterate type="el" backwards="0">
                                    <p:tmAbs val="0"/>
                                  </p:iterate>
                                  <p:childTnLst>
                                    <p:set>
                                      <p:cBhvr>
                                        <p:cTn id="130" fill="hold"/>
                                        <p:tgtEl>
                                          <p:spTgt spid="397"/>
                                        </p:tgtEl>
                                        <p:attrNameLst>
                                          <p:attrName>style.visibility</p:attrName>
                                        </p:attrNameLst>
                                      </p:cBhvr>
                                      <p:to>
                                        <p:strVal val="visible"/>
                                      </p:to>
                                    </p:set>
                                    <p:animEffect filter="wipe(left)" transition="in">
                                      <p:cBhvr>
                                        <p:cTn id="131" dur="1000"/>
                                        <p:tgtEl>
                                          <p:spTgt spid="397"/>
                                        </p:tgtEl>
                                      </p:cBhvr>
                                    </p:animEffect>
                                  </p:childTnLst>
                                </p:cTn>
                              </p:par>
                            </p:childTnLst>
                          </p:cTn>
                        </p:par>
                        <p:par>
                          <p:cTn id="132" fill="hold">
                            <p:stCondLst>
                              <p:cond delay="16000"/>
                            </p:stCondLst>
                            <p:childTnLst>
                              <p:par>
                                <p:cTn id="133" presetClass="entr" nodeType="afterEffect" presetSubtype="8" presetID="22" grpId="27" fill="hold">
                                  <p:stCondLst>
                                    <p:cond delay="0"/>
                                  </p:stCondLst>
                                  <p:iterate type="el" backwards="0">
                                    <p:tmAbs val="0"/>
                                  </p:iterate>
                                  <p:childTnLst>
                                    <p:set>
                                      <p:cBhvr>
                                        <p:cTn id="134" fill="hold"/>
                                        <p:tgtEl>
                                          <p:spTgt spid="396"/>
                                        </p:tgtEl>
                                        <p:attrNameLst>
                                          <p:attrName>style.visibility</p:attrName>
                                        </p:attrNameLst>
                                      </p:cBhvr>
                                      <p:to>
                                        <p:strVal val="visible"/>
                                      </p:to>
                                    </p:set>
                                    <p:animEffect filter="wipe(left)" transition="in">
                                      <p:cBhvr>
                                        <p:cTn id="135" dur="1000"/>
                                        <p:tgtEl>
                                          <p:spTgt spid="396"/>
                                        </p:tgtEl>
                                      </p:cBhvr>
                                    </p:animEffect>
                                  </p:childTnLst>
                                </p:cTn>
                              </p:par>
                            </p:childTnLst>
                          </p:cTn>
                        </p:par>
                        <p:par>
                          <p:cTn id="136" fill="hold">
                            <p:stCondLst>
                              <p:cond delay="17000"/>
                            </p:stCondLst>
                            <p:childTnLst>
                              <p:par>
                                <p:cTn id="137" presetClass="entr" nodeType="afterEffect" presetSubtype="16" presetID="23" grpId="28" fill="hold">
                                  <p:stCondLst>
                                    <p:cond delay="0"/>
                                  </p:stCondLst>
                                  <p:iterate type="el" backwards="0">
                                    <p:tmAbs val="0"/>
                                  </p:iterate>
                                  <p:childTnLst>
                                    <p:set>
                                      <p:cBhvr>
                                        <p:cTn id="138" fill="hold"/>
                                        <p:tgtEl>
                                          <p:spTgt spid="403"/>
                                        </p:tgtEl>
                                        <p:attrNameLst>
                                          <p:attrName>style.visibility</p:attrName>
                                        </p:attrNameLst>
                                      </p:cBhvr>
                                      <p:to>
                                        <p:strVal val="visible"/>
                                      </p:to>
                                    </p:set>
                                    <p:anim calcmode="lin" valueType="num">
                                      <p:cBhvr>
                                        <p:cTn id="139" dur="2500" fill="hold"/>
                                        <p:tgtEl>
                                          <p:spTgt spid="403"/>
                                        </p:tgtEl>
                                        <p:attrNameLst>
                                          <p:attrName>ppt_w</p:attrName>
                                        </p:attrNameLst>
                                      </p:cBhvr>
                                      <p:tavLst>
                                        <p:tav tm="0">
                                          <p:val>
                                            <p:fltVal val="0"/>
                                          </p:val>
                                        </p:tav>
                                        <p:tav tm="100000">
                                          <p:val>
                                            <p:strVal val="#ppt_w"/>
                                          </p:val>
                                        </p:tav>
                                      </p:tavLst>
                                    </p:anim>
                                    <p:anim calcmode="lin" valueType="num">
                                      <p:cBhvr>
                                        <p:cTn id="140" dur="2500" fill="hold"/>
                                        <p:tgtEl>
                                          <p:spTgt spid="403"/>
                                        </p:tgtEl>
                                        <p:attrNameLst>
                                          <p:attrName>ppt_h</p:attrName>
                                        </p:attrNameLst>
                                      </p:cBhvr>
                                      <p:tavLst>
                                        <p:tav tm="0">
                                          <p:val>
                                            <p:fltVal val="0"/>
                                          </p:val>
                                        </p:tav>
                                        <p:tav tm="100000">
                                          <p:val>
                                            <p:strVal val="#ppt_h"/>
                                          </p:val>
                                        </p:tav>
                                      </p:tavLst>
                                    </p:anim>
                                  </p:childTnLst>
                                </p:cTn>
                              </p:par>
                            </p:childTnLst>
                          </p:cTn>
                        </p:par>
                        <p:par>
                          <p:cTn id="141" fill="hold">
                            <p:stCondLst>
                              <p:cond delay="19500"/>
                            </p:stCondLst>
                            <p:childTnLst>
                              <p:par>
                                <p:cTn id="142" presetClass="entr" nodeType="afterEffect" presetSubtype="8" presetID="22" grpId="29" fill="hold">
                                  <p:stCondLst>
                                    <p:cond delay="0"/>
                                  </p:stCondLst>
                                  <p:iterate type="el" backwards="0">
                                    <p:tmAbs val="0"/>
                                  </p:iterate>
                                  <p:childTnLst>
                                    <p:set>
                                      <p:cBhvr>
                                        <p:cTn id="143" fill="hold"/>
                                        <p:tgtEl>
                                          <p:spTgt spid="404"/>
                                        </p:tgtEl>
                                        <p:attrNameLst>
                                          <p:attrName>style.visibility</p:attrName>
                                        </p:attrNameLst>
                                      </p:cBhvr>
                                      <p:to>
                                        <p:strVal val="visible"/>
                                      </p:to>
                                    </p:set>
                                    <p:animEffect filter="wipe(left)" transition="in">
                                      <p:cBhvr>
                                        <p:cTn id="144" dur="1000"/>
                                        <p:tgtEl>
                                          <p:spTgt spid="404"/>
                                        </p:tgtEl>
                                      </p:cBhvr>
                                    </p:animEffect>
                                  </p:childTnLst>
                                </p:cTn>
                              </p:par>
                            </p:childTnLst>
                          </p:cTn>
                        </p:par>
                        <p:par>
                          <p:cTn id="145" fill="hold">
                            <p:stCondLst>
                              <p:cond delay="20500"/>
                            </p:stCondLst>
                            <p:childTnLst>
                              <p:par>
                                <p:cTn id="146" presetClass="entr" nodeType="afterEffect" presetSubtype="8" presetID="22" grpId="30" fill="hold">
                                  <p:stCondLst>
                                    <p:cond delay="0"/>
                                  </p:stCondLst>
                                  <p:iterate type="el" backwards="0">
                                    <p:tmAbs val="0"/>
                                  </p:iterate>
                                  <p:childTnLst>
                                    <p:set>
                                      <p:cBhvr>
                                        <p:cTn id="147" fill="hold"/>
                                        <p:tgtEl>
                                          <p:spTgt spid="406"/>
                                        </p:tgtEl>
                                        <p:attrNameLst>
                                          <p:attrName>style.visibility</p:attrName>
                                        </p:attrNameLst>
                                      </p:cBhvr>
                                      <p:to>
                                        <p:strVal val="visible"/>
                                      </p:to>
                                    </p:set>
                                    <p:animEffect filter="wipe(left)" transition="in">
                                      <p:cBhvr>
                                        <p:cTn id="148" dur="1000"/>
                                        <p:tgtEl>
                                          <p:spTgt spid="406"/>
                                        </p:tgtEl>
                                      </p:cBhvr>
                                    </p:animEffect>
                                  </p:childTnLst>
                                </p:cTn>
                              </p:par>
                            </p:childTnLst>
                          </p:cTn>
                        </p:par>
                        <p:par>
                          <p:cTn id="149" fill="hold">
                            <p:stCondLst>
                              <p:cond delay="21500"/>
                            </p:stCondLst>
                            <p:childTnLst>
                              <p:par>
                                <p:cTn id="150" presetClass="entr" nodeType="afterEffect" presetSubtype="8" presetID="22" grpId="31" fill="hold">
                                  <p:stCondLst>
                                    <p:cond delay="0"/>
                                  </p:stCondLst>
                                  <p:iterate type="el" backwards="0">
                                    <p:tmAbs val="0"/>
                                  </p:iterate>
                                  <p:childTnLst>
                                    <p:set>
                                      <p:cBhvr>
                                        <p:cTn id="151" fill="hold"/>
                                        <p:tgtEl>
                                          <p:spTgt spid="405"/>
                                        </p:tgtEl>
                                        <p:attrNameLst>
                                          <p:attrName>style.visibility</p:attrName>
                                        </p:attrNameLst>
                                      </p:cBhvr>
                                      <p:to>
                                        <p:strVal val="visible"/>
                                      </p:to>
                                    </p:set>
                                    <p:animEffect filter="wipe(left)" transition="in">
                                      <p:cBhvr>
                                        <p:cTn id="152"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0" grpId="3"/>
      <p:bldP build="whole" bldLvl="1" animBg="1" rev="0" advAuto="0" spid="414" grpId="23"/>
      <p:bldP build="whole" bldLvl="1" animBg="1" rev="0" advAuto="0" spid="404" grpId="29"/>
      <p:bldP build="whole" bldLvl="1" animBg="1" rev="0" advAuto="0" spid="367" grpId="5"/>
      <p:bldP build="whole" bldLvl="1" animBg="1" rev="0" advAuto="0" spid="397" grpId="26"/>
      <p:bldP build="whole" bldLvl="1" animBg="1" rev="0" advAuto="0" spid="360" grpId="10"/>
      <p:bldP build="whole" bldLvl="1" animBg="1" rev="0" advAuto="0" spid="352" grpId="2"/>
      <p:bldP build="whole" bldLvl="1" animBg="1" rev="0" advAuto="0" spid="385" grpId="16"/>
      <p:bldP build="whole" bldLvl="1" animBg="1" rev="0" advAuto="0" spid="386" grpId="17"/>
      <p:bldP build="whole" bldLvl="1" animBg="1" rev="0" advAuto="0" spid="367" grpId="12"/>
      <p:bldP build="whole" bldLvl="1" animBg="1" rev="0" advAuto="0" spid="359" grpId="4"/>
      <p:bldP build="whole" bldLvl="1" animBg="1" rev="0" advAuto="0" spid="387" grpId="19"/>
      <p:bldP build="whole" bldLvl="1" animBg="1" rev="0" advAuto="0" spid="352" grpId="9"/>
      <p:bldP build="whole" bldLvl="1" animBg="1" rev="0" advAuto="0" spid="413" grpId="21"/>
      <p:bldP build="whole" bldLvl="1" animBg="1" rev="0" advAuto="0" spid="374" grpId="7"/>
      <p:bldP build="whole" bldLvl="1" animBg="1" rev="0" advAuto="0" spid="412" grpId="20"/>
      <p:bldP build="whole" bldLvl="1" animBg="1" rev="0" advAuto="0" spid="415" grpId="22"/>
      <p:bldP build="whole" bldLvl="1" animBg="1" rev="0" advAuto="0" spid="359" grpId="11"/>
      <p:bldP build="whole" bldLvl="1" animBg="1" rev="0" advAuto="0" spid="353" grpId="1"/>
      <p:bldP build="whole" bldLvl="1" animBg="1" rev="0" advAuto="0" spid="396" grpId="27"/>
      <p:bldP build="whole" bldLvl="1" animBg="1" rev="0" advAuto="0" spid="388" grpId="18"/>
      <p:bldP build="whole" bldLvl="1" animBg="1" rev="0" advAuto="0" spid="374" grpId="14"/>
      <p:bldP build="whole" bldLvl="1" animBg="1" rev="0" advAuto="0" spid="373" grpId="8"/>
      <p:bldP build="whole" bldLvl="1" animBg="1" rev="0" advAuto="0" spid="395" grpId="25"/>
      <p:bldP build="whole" bldLvl="1" animBg="1" rev="0" advAuto="0" spid="406" grpId="30"/>
      <p:bldP build="whole" bldLvl="1" animBg="1" rev="0" advAuto="0" spid="366" grpId="6"/>
      <p:bldP build="whole" bldLvl="1" animBg="1" rev="0" advAuto="0" spid="394" grpId="24"/>
      <p:bldP build="whole" bldLvl="1" animBg="1" rev="0" advAuto="0" spid="405" grpId="31"/>
      <p:bldP build="whole" bldLvl="1" animBg="1" rev="0" advAuto="0" spid="373" grpId="15"/>
      <p:bldP build="whole" bldLvl="1" animBg="1" rev="0" advAuto="0" spid="403" grpId="28"/>
      <p:bldP build="whole" bldLvl="1" animBg="1" rev="0" advAuto="0" spid="366" grpId="13"/>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17" name=""/>
          <p:cNvPicPr>
            <a:picLocks noChangeAspect="0"/>
          </p:cNvPicPr>
          <p:nvPr/>
        </p:nvPicPr>
        <p:blipFill>
          <a:blip r:embed="rId2">
            <a:extLst/>
          </a:blip>
          <a:stretch>
            <a:fillRect/>
          </a:stretch>
        </p:blipFill>
        <p:spPr>
          <a:xfrm>
            <a:off x="36259" y="1367671"/>
            <a:ext cx="8943008" cy="118263"/>
          </a:xfrm>
          <a:prstGeom prst="rect">
            <a:avLst/>
          </a:prstGeom>
          <a:effectLst>
            <a:outerShdw sx="100000" sy="100000" kx="0" ky="0" algn="b" rotWithShape="0" blurRad="38100" dist="25400" dir="5400000">
              <a:srgbClr val="FFFFFF">
                <a:alpha val="50000"/>
              </a:srgbClr>
            </a:outerShdw>
          </a:effectLst>
        </p:spPr>
      </p:pic>
      <p:pic>
        <p:nvPicPr>
          <p:cNvPr id="418" name=""/>
          <p:cNvPicPr>
            <a:picLocks noChangeAspect="0"/>
          </p:cNvPicPr>
          <p:nvPr/>
        </p:nvPicPr>
        <p:blipFill>
          <a:blip r:embed="rId3">
            <a:extLst/>
          </a:blip>
          <a:stretch>
            <a:fillRect/>
          </a:stretch>
        </p:blipFill>
        <p:spPr>
          <a:xfrm rot="10800000">
            <a:off x="15249308" y="1367671"/>
            <a:ext cx="9195933" cy="118263"/>
          </a:xfrm>
          <a:prstGeom prst="rect">
            <a:avLst/>
          </a:prstGeom>
          <a:effectLst>
            <a:outerShdw sx="100000" sy="100000" kx="0" ky="0" algn="b" rotWithShape="0" blurRad="38100" dist="25400" dir="5400000">
              <a:srgbClr val="FFFFFF">
                <a:alpha val="50000"/>
              </a:srgbClr>
            </a:outerShdw>
          </a:effectLst>
        </p:spPr>
      </p:pic>
      <p:sp>
        <p:nvSpPr>
          <p:cNvPr id="419" name="Shape 419"/>
          <p:cNvSpPr/>
          <p:nvPr/>
        </p:nvSpPr>
        <p:spPr>
          <a:xfrm>
            <a:off x="10103409" y="804984"/>
            <a:ext cx="3922561"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Programs</a:t>
            </a:r>
          </a:p>
        </p:txBody>
      </p:sp>
      <p:sp>
        <p:nvSpPr>
          <p:cNvPr id="420" name="Shape 420"/>
          <p:cNvSpPr/>
          <p:nvPr/>
        </p:nvSpPr>
        <p:spPr>
          <a:xfrm>
            <a:off x="10130005" y="5567362"/>
            <a:ext cx="3773310" cy="3924654"/>
          </a:xfrm>
          <a:custGeom>
            <a:avLst/>
            <a:gdLst/>
            <a:ahLst/>
            <a:cxnLst>
              <a:cxn ang="0">
                <a:pos x="wd2" y="hd2"/>
              </a:cxn>
              <a:cxn ang="5400000">
                <a:pos x="wd2" y="hd2"/>
              </a:cxn>
              <a:cxn ang="10800000">
                <a:pos x="wd2" y="hd2"/>
              </a:cxn>
              <a:cxn ang="16200000">
                <a:pos x="wd2" y="hd2"/>
              </a:cxn>
            </a:cxnLst>
            <a:rect l="0" t="0" r="r" b="b"/>
            <a:pathLst>
              <a:path w="21600" h="21480" fill="norm" stroke="1" extrusionOk="0">
                <a:moveTo>
                  <a:pt x="12558" y="0"/>
                </a:moveTo>
                <a:cubicBezTo>
                  <a:pt x="7535" y="0"/>
                  <a:pt x="3516" y="3840"/>
                  <a:pt x="3516" y="8640"/>
                </a:cubicBezTo>
                <a:cubicBezTo>
                  <a:pt x="3516" y="10800"/>
                  <a:pt x="4521" y="12960"/>
                  <a:pt x="5777" y="14400"/>
                </a:cubicBezTo>
                <a:cubicBezTo>
                  <a:pt x="502" y="19680"/>
                  <a:pt x="502" y="19680"/>
                  <a:pt x="502" y="19680"/>
                </a:cubicBezTo>
                <a:cubicBezTo>
                  <a:pt x="251" y="19920"/>
                  <a:pt x="0" y="20160"/>
                  <a:pt x="0" y="20400"/>
                </a:cubicBezTo>
                <a:cubicBezTo>
                  <a:pt x="0" y="20640"/>
                  <a:pt x="251" y="21120"/>
                  <a:pt x="502" y="21120"/>
                </a:cubicBezTo>
                <a:cubicBezTo>
                  <a:pt x="753" y="21600"/>
                  <a:pt x="1507" y="21600"/>
                  <a:pt x="2009" y="21120"/>
                </a:cubicBezTo>
                <a:cubicBezTo>
                  <a:pt x="7535" y="15840"/>
                  <a:pt x="7535" y="15840"/>
                  <a:pt x="7535" y="15840"/>
                </a:cubicBezTo>
                <a:cubicBezTo>
                  <a:pt x="9042" y="16800"/>
                  <a:pt x="10800" y="17280"/>
                  <a:pt x="12558" y="17280"/>
                </a:cubicBezTo>
                <a:cubicBezTo>
                  <a:pt x="17581" y="17280"/>
                  <a:pt x="21600" y="13440"/>
                  <a:pt x="21600" y="8640"/>
                </a:cubicBezTo>
                <a:cubicBezTo>
                  <a:pt x="21600" y="3840"/>
                  <a:pt x="17581" y="0"/>
                  <a:pt x="12558" y="0"/>
                </a:cubicBezTo>
                <a:close/>
                <a:moveTo>
                  <a:pt x="12558" y="1440"/>
                </a:moveTo>
                <a:cubicBezTo>
                  <a:pt x="16828" y="1440"/>
                  <a:pt x="20093" y="4800"/>
                  <a:pt x="20093" y="8640"/>
                </a:cubicBezTo>
                <a:cubicBezTo>
                  <a:pt x="20093" y="12720"/>
                  <a:pt x="16828" y="15840"/>
                  <a:pt x="12558" y="15840"/>
                </a:cubicBezTo>
                <a:cubicBezTo>
                  <a:pt x="8540" y="15840"/>
                  <a:pt x="5023" y="12720"/>
                  <a:pt x="5023" y="8640"/>
                </a:cubicBezTo>
                <a:cubicBezTo>
                  <a:pt x="5023" y="4800"/>
                  <a:pt x="8540" y="1440"/>
                  <a:pt x="12558" y="144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421" name="Shape 421"/>
          <p:cNvSpPr/>
          <p:nvPr/>
        </p:nvSpPr>
        <p:spPr>
          <a:xfrm>
            <a:off x="2163290" y="3611061"/>
            <a:ext cx="734345" cy="861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15" y="18596"/>
                </a:moveTo>
                <a:cubicBezTo>
                  <a:pt x="13685" y="18596"/>
                  <a:pt x="13685" y="18596"/>
                  <a:pt x="13685" y="18596"/>
                </a:cubicBezTo>
                <a:cubicBezTo>
                  <a:pt x="13850" y="18596"/>
                  <a:pt x="14180" y="18739"/>
                  <a:pt x="14180" y="18882"/>
                </a:cubicBezTo>
                <a:cubicBezTo>
                  <a:pt x="14180" y="19454"/>
                  <a:pt x="14180" y="19454"/>
                  <a:pt x="14180" y="19454"/>
                </a:cubicBezTo>
                <a:cubicBezTo>
                  <a:pt x="14180" y="19597"/>
                  <a:pt x="13850" y="19740"/>
                  <a:pt x="13685" y="19740"/>
                </a:cubicBezTo>
                <a:cubicBezTo>
                  <a:pt x="7915" y="19740"/>
                  <a:pt x="7915" y="19740"/>
                  <a:pt x="7915" y="19740"/>
                </a:cubicBezTo>
                <a:cubicBezTo>
                  <a:pt x="7585" y="19740"/>
                  <a:pt x="7420" y="19597"/>
                  <a:pt x="7420" y="19454"/>
                </a:cubicBezTo>
                <a:cubicBezTo>
                  <a:pt x="7420" y="18882"/>
                  <a:pt x="7420" y="18882"/>
                  <a:pt x="7420" y="18882"/>
                </a:cubicBezTo>
                <a:cubicBezTo>
                  <a:pt x="7420" y="18739"/>
                  <a:pt x="7585" y="18596"/>
                  <a:pt x="7915" y="18596"/>
                </a:cubicBezTo>
                <a:cubicBezTo>
                  <a:pt x="7915" y="18596"/>
                  <a:pt x="7915" y="18596"/>
                  <a:pt x="7915" y="18596"/>
                </a:cubicBezTo>
                <a:close/>
                <a:moveTo>
                  <a:pt x="12861" y="20456"/>
                </a:moveTo>
                <a:cubicBezTo>
                  <a:pt x="12861" y="21028"/>
                  <a:pt x="12861" y="21028"/>
                  <a:pt x="12861" y="21028"/>
                </a:cubicBezTo>
                <a:cubicBezTo>
                  <a:pt x="12861" y="21314"/>
                  <a:pt x="12531" y="21600"/>
                  <a:pt x="12202" y="21600"/>
                </a:cubicBezTo>
                <a:cubicBezTo>
                  <a:pt x="9398" y="21600"/>
                  <a:pt x="9398" y="21600"/>
                  <a:pt x="9398" y="21600"/>
                </a:cubicBezTo>
                <a:cubicBezTo>
                  <a:pt x="8904" y="21600"/>
                  <a:pt x="8574" y="21314"/>
                  <a:pt x="8574" y="21028"/>
                </a:cubicBezTo>
                <a:cubicBezTo>
                  <a:pt x="8574" y="20456"/>
                  <a:pt x="8574" y="20456"/>
                  <a:pt x="8574" y="20456"/>
                </a:cubicBezTo>
                <a:cubicBezTo>
                  <a:pt x="12861" y="20456"/>
                  <a:pt x="12861" y="20456"/>
                  <a:pt x="12861" y="20456"/>
                </a:cubicBezTo>
                <a:close/>
                <a:moveTo>
                  <a:pt x="10718" y="4864"/>
                </a:moveTo>
                <a:cubicBezTo>
                  <a:pt x="13850" y="4864"/>
                  <a:pt x="16324" y="7009"/>
                  <a:pt x="16324" y="9727"/>
                </a:cubicBezTo>
                <a:cubicBezTo>
                  <a:pt x="16324" y="12731"/>
                  <a:pt x="13521" y="13446"/>
                  <a:pt x="13521" y="17881"/>
                </a:cubicBezTo>
                <a:cubicBezTo>
                  <a:pt x="8079" y="17881"/>
                  <a:pt x="8079" y="17881"/>
                  <a:pt x="8079" y="17881"/>
                </a:cubicBezTo>
                <a:cubicBezTo>
                  <a:pt x="8079" y="13446"/>
                  <a:pt x="5111" y="12731"/>
                  <a:pt x="5111" y="9727"/>
                </a:cubicBezTo>
                <a:cubicBezTo>
                  <a:pt x="5111" y="7009"/>
                  <a:pt x="7750" y="4864"/>
                  <a:pt x="10718" y="4864"/>
                </a:cubicBezTo>
                <a:cubicBezTo>
                  <a:pt x="10718" y="4864"/>
                  <a:pt x="10718" y="4864"/>
                  <a:pt x="10718" y="4864"/>
                </a:cubicBezTo>
                <a:close/>
                <a:moveTo>
                  <a:pt x="11542" y="5722"/>
                </a:moveTo>
                <a:cubicBezTo>
                  <a:pt x="11872" y="5865"/>
                  <a:pt x="11872" y="5865"/>
                  <a:pt x="11872" y="5865"/>
                </a:cubicBezTo>
                <a:cubicBezTo>
                  <a:pt x="12531" y="6008"/>
                  <a:pt x="13191" y="6294"/>
                  <a:pt x="13685" y="6580"/>
                </a:cubicBezTo>
                <a:cubicBezTo>
                  <a:pt x="13521" y="6580"/>
                  <a:pt x="13191" y="6437"/>
                  <a:pt x="13026" y="6437"/>
                </a:cubicBezTo>
                <a:cubicBezTo>
                  <a:pt x="12531" y="6294"/>
                  <a:pt x="12531" y="6294"/>
                  <a:pt x="12531" y="6294"/>
                </a:cubicBezTo>
                <a:cubicBezTo>
                  <a:pt x="12202" y="6294"/>
                  <a:pt x="12037" y="6294"/>
                  <a:pt x="11707" y="6151"/>
                </a:cubicBezTo>
                <a:cubicBezTo>
                  <a:pt x="11377" y="6294"/>
                  <a:pt x="10882" y="6294"/>
                  <a:pt x="10553" y="6437"/>
                </a:cubicBezTo>
                <a:cubicBezTo>
                  <a:pt x="9728" y="6580"/>
                  <a:pt x="8904" y="7009"/>
                  <a:pt x="8244" y="7581"/>
                </a:cubicBezTo>
                <a:cubicBezTo>
                  <a:pt x="8079" y="7868"/>
                  <a:pt x="8079" y="7868"/>
                  <a:pt x="8079" y="7868"/>
                </a:cubicBezTo>
                <a:cubicBezTo>
                  <a:pt x="7420" y="8440"/>
                  <a:pt x="7090" y="9012"/>
                  <a:pt x="6925" y="9727"/>
                </a:cubicBezTo>
                <a:cubicBezTo>
                  <a:pt x="6760" y="10299"/>
                  <a:pt x="6760" y="10299"/>
                  <a:pt x="6760" y="10299"/>
                </a:cubicBezTo>
                <a:cubicBezTo>
                  <a:pt x="6595" y="10728"/>
                  <a:pt x="6595" y="11158"/>
                  <a:pt x="6595" y="11587"/>
                </a:cubicBezTo>
                <a:cubicBezTo>
                  <a:pt x="6595" y="11444"/>
                  <a:pt x="6431" y="11158"/>
                  <a:pt x="6266" y="11015"/>
                </a:cubicBezTo>
                <a:cubicBezTo>
                  <a:pt x="6266" y="10585"/>
                  <a:pt x="6266" y="10585"/>
                  <a:pt x="6266" y="10585"/>
                </a:cubicBezTo>
                <a:cubicBezTo>
                  <a:pt x="6101" y="10013"/>
                  <a:pt x="6101" y="9441"/>
                  <a:pt x="6266" y="8869"/>
                </a:cubicBezTo>
                <a:cubicBezTo>
                  <a:pt x="6266" y="8583"/>
                  <a:pt x="6266" y="8583"/>
                  <a:pt x="6266" y="8583"/>
                </a:cubicBezTo>
                <a:cubicBezTo>
                  <a:pt x="6595" y="8011"/>
                  <a:pt x="6925" y="7581"/>
                  <a:pt x="7420" y="7009"/>
                </a:cubicBezTo>
                <a:cubicBezTo>
                  <a:pt x="7750" y="6723"/>
                  <a:pt x="7750" y="6723"/>
                  <a:pt x="7750" y="6723"/>
                </a:cubicBezTo>
                <a:cubicBezTo>
                  <a:pt x="8244" y="6294"/>
                  <a:pt x="8904" y="6008"/>
                  <a:pt x="9563" y="5865"/>
                </a:cubicBezTo>
                <a:cubicBezTo>
                  <a:pt x="10058" y="5722"/>
                  <a:pt x="10388" y="5722"/>
                  <a:pt x="10718" y="5722"/>
                </a:cubicBezTo>
                <a:cubicBezTo>
                  <a:pt x="11047" y="5722"/>
                  <a:pt x="11212" y="5722"/>
                  <a:pt x="11542" y="5722"/>
                </a:cubicBezTo>
                <a:cubicBezTo>
                  <a:pt x="11542" y="5722"/>
                  <a:pt x="11542" y="5722"/>
                  <a:pt x="11542" y="5722"/>
                </a:cubicBezTo>
                <a:close/>
                <a:moveTo>
                  <a:pt x="10223" y="0"/>
                </a:moveTo>
                <a:cubicBezTo>
                  <a:pt x="11542" y="0"/>
                  <a:pt x="11542" y="0"/>
                  <a:pt x="11542" y="0"/>
                </a:cubicBezTo>
                <a:cubicBezTo>
                  <a:pt x="11542" y="3290"/>
                  <a:pt x="11542" y="3290"/>
                  <a:pt x="11542" y="3290"/>
                </a:cubicBezTo>
                <a:cubicBezTo>
                  <a:pt x="11212" y="3290"/>
                  <a:pt x="11047" y="3290"/>
                  <a:pt x="10882" y="3290"/>
                </a:cubicBezTo>
                <a:cubicBezTo>
                  <a:pt x="10553" y="3290"/>
                  <a:pt x="10388" y="3290"/>
                  <a:pt x="10223" y="3290"/>
                </a:cubicBezTo>
                <a:cubicBezTo>
                  <a:pt x="10223" y="0"/>
                  <a:pt x="10223" y="0"/>
                  <a:pt x="10223" y="0"/>
                </a:cubicBezTo>
                <a:close/>
                <a:moveTo>
                  <a:pt x="17973" y="2289"/>
                </a:moveTo>
                <a:cubicBezTo>
                  <a:pt x="18962" y="3147"/>
                  <a:pt x="18962" y="3147"/>
                  <a:pt x="18962" y="3147"/>
                </a:cubicBezTo>
                <a:cubicBezTo>
                  <a:pt x="16324" y="5293"/>
                  <a:pt x="16324" y="5293"/>
                  <a:pt x="16324" y="5293"/>
                </a:cubicBezTo>
                <a:cubicBezTo>
                  <a:pt x="15994" y="5007"/>
                  <a:pt x="15664" y="4721"/>
                  <a:pt x="15334" y="4577"/>
                </a:cubicBezTo>
                <a:cubicBezTo>
                  <a:pt x="17973" y="2289"/>
                  <a:pt x="17973" y="2289"/>
                  <a:pt x="17973" y="2289"/>
                </a:cubicBezTo>
                <a:close/>
                <a:moveTo>
                  <a:pt x="5606" y="14591"/>
                </a:moveTo>
                <a:cubicBezTo>
                  <a:pt x="3627" y="16307"/>
                  <a:pt x="3627" y="16307"/>
                  <a:pt x="3627" y="16307"/>
                </a:cubicBezTo>
                <a:cubicBezTo>
                  <a:pt x="2803" y="15449"/>
                  <a:pt x="2803" y="15449"/>
                  <a:pt x="2803" y="15449"/>
                </a:cubicBezTo>
                <a:cubicBezTo>
                  <a:pt x="4782" y="13732"/>
                  <a:pt x="4782" y="13732"/>
                  <a:pt x="4782" y="13732"/>
                </a:cubicBezTo>
                <a:cubicBezTo>
                  <a:pt x="5111" y="14019"/>
                  <a:pt x="5276" y="14305"/>
                  <a:pt x="5606" y="14591"/>
                </a:cubicBezTo>
                <a:cubicBezTo>
                  <a:pt x="5606" y="14591"/>
                  <a:pt x="5606" y="14591"/>
                  <a:pt x="5606" y="14591"/>
                </a:cubicBezTo>
                <a:close/>
                <a:moveTo>
                  <a:pt x="3627" y="2289"/>
                </a:moveTo>
                <a:cubicBezTo>
                  <a:pt x="2803" y="3147"/>
                  <a:pt x="2803" y="3147"/>
                  <a:pt x="2803" y="3147"/>
                </a:cubicBezTo>
                <a:cubicBezTo>
                  <a:pt x="5276" y="5293"/>
                  <a:pt x="5276" y="5293"/>
                  <a:pt x="5276" y="5293"/>
                </a:cubicBezTo>
                <a:cubicBezTo>
                  <a:pt x="5606" y="5007"/>
                  <a:pt x="5936" y="4721"/>
                  <a:pt x="6266" y="4577"/>
                </a:cubicBezTo>
                <a:cubicBezTo>
                  <a:pt x="3627" y="2289"/>
                  <a:pt x="3627" y="2289"/>
                  <a:pt x="3627" y="2289"/>
                </a:cubicBezTo>
                <a:close/>
                <a:moveTo>
                  <a:pt x="15994" y="14591"/>
                </a:moveTo>
                <a:cubicBezTo>
                  <a:pt x="17973" y="16307"/>
                  <a:pt x="17973" y="16307"/>
                  <a:pt x="17973" y="16307"/>
                </a:cubicBezTo>
                <a:cubicBezTo>
                  <a:pt x="18962" y="15449"/>
                  <a:pt x="18962" y="15449"/>
                  <a:pt x="18962" y="15449"/>
                </a:cubicBezTo>
                <a:cubicBezTo>
                  <a:pt x="16818" y="13732"/>
                  <a:pt x="16818" y="13732"/>
                  <a:pt x="16818" y="13732"/>
                </a:cubicBezTo>
                <a:cubicBezTo>
                  <a:pt x="16653" y="14019"/>
                  <a:pt x="16324" y="14305"/>
                  <a:pt x="15994" y="14591"/>
                </a:cubicBezTo>
                <a:cubicBezTo>
                  <a:pt x="15994" y="14591"/>
                  <a:pt x="15994" y="14591"/>
                  <a:pt x="15994" y="14591"/>
                </a:cubicBezTo>
                <a:close/>
                <a:moveTo>
                  <a:pt x="21600" y="8726"/>
                </a:moveTo>
                <a:cubicBezTo>
                  <a:pt x="21600" y="9870"/>
                  <a:pt x="21600" y="9870"/>
                  <a:pt x="21600" y="9870"/>
                </a:cubicBezTo>
                <a:cubicBezTo>
                  <a:pt x="18467" y="9870"/>
                  <a:pt x="18467" y="9870"/>
                  <a:pt x="18467" y="9870"/>
                </a:cubicBezTo>
                <a:cubicBezTo>
                  <a:pt x="18467" y="9870"/>
                  <a:pt x="18467" y="9727"/>
                  <a:pt x="18467" y="9727"/>
                </a:cubicBezTo>
                <a:cubicBezTo>
                  <a:pt x="18467" y="9441"/>
                  <a:pt x="18302" y="9012"/>
                  <a:pt x="18302" y="8726"/>
                </a:cubicBezTo>
                <a:cubicBezTo>
                  <a:pt x="21600" y="8726"/>
                  <a:pt x="21600" y="8726"/>
                  <a:pt x="21600" y="8726"/>
                </a:cubicBezTo>
                <a:close/>
                <a:moveTo>
                  <a:pt x="3298" y="9870"/>
                </a:moveTo>
                <a:cubicBezTo>
                  <a:pt x="0" y="9870"/>
                  <a:pt x="0" y="9870"/>
                  <a:pt x="0" y="9870"/>
                </a:cubicBezTo>
                <a:cubicBezTo>
                  <a:pt x="0" y="8726"/>
                  <a:pt x="0" y="8726"/>
                  <a:pt x="0" y="8726"/>
                </a:cubicBezTo>
                <a:cubicBezTo>
                  <a:pt x="3298" y="8726"/>
                  <a:pt x="3298" y="8726"/>
                  <a:pt x="3298" y="8726"/>
                </a:cubicBezTo>
                <a:cubicBezTo>
                  <a:pt x="3298" y="9012"/>
                  <a:pt x="3298" y="9441"/>
                  <a:pt x="3298" y="9727"/>
                </a:cubicBezTo>
                <a:cubicBezTo>
                  <a:pt x="3298" y="9727"/>
                  <a:pt x="3298" y="9870"/>
                  <a:pt x="3298" y="9870"/>
                </a:cubicBezTo>
                <a:cubicBezTo>
                  <a:pt x="3298" y="9870"/>
                  <a:pt x="3298" y="9870"/>
                  <a:pt x="3298" y="987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422" name="Shape 422"/>
          <p:cNvSpPr/>
          <p:nvPr/>
        </p:nvSpPr>
        <p:spPr>
          <a:xfrm>
            <a:off x="2989598" y="3684925"/>
            <a:ext cx="7048444" cy="5599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defRPr spc="252" sz="3700">
                <a:solidFill>
                  <a:srgbClr val="FFFFFF"/>
                </a:solidFill>
                <a:latin typeface="Microsoft YaHei"/>
                <a:ea typeface="Microsoft YaHei"/>
                <a:cs typeface="Microsoft YaHei"/>
                <a:sym typeface="Microsoft YaHei"/>
              </a:defRPr>
            </a:lvl1pPr>
          </a:lstStyle>
          <a:p>
            <a:pPr/>
            <a:r>
              <a:t>粉末冶金制备超细晶钛合金</a:t>
            </a:r>
          </a:p>
        </p:txBody>
      </p:sp>
      <p:grpSp>
        <p:nvGrpSpPr>
          <p:cNvPr id="425" name="Group 425"/>
          <p:cNvGrpSpPr/>
          <p:nvPr/>
        </p:nvGrpSpPr>
        <p:grpSpPr>
          <a:xfrm>
            <a:off x="2151398" y="4710030"/>
            <a:ext cx="8040982" cy="1577341"/>
            <a:chOff x="0" y="0"/>
            <a:chExt cx="8040980" cy="1577339"/>
          </a:xfrm>
        </p:grpSpPr>
        <p:sp>
          <p:nvSpPr>
            <p:cNvPr id="424" name="Shape 424"/>
            <p:cNvSpPr/>
            <p:nvPr/>
          </p:nvSpPr>
          <p:spPr>
            <a:xfrm>
              <a:off x="50800" y="50800"/>
              <a:ext cx="7939381" cy="1475740"/>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pc="211" sz="3100">
                  <a:solidFill>
                    <a:srgbClr val="FFFFFF"/>
                  </a:solidFill>
                  <a:latin typeface="Microsoft YaHei"/>
                  <a:ea typeface="Microsoft YaHei"/>
                  <a:cs typeface="Microsoft YaHei"/>
                  <a:sym typeface="Microsoft YaHei"/>
                </a:defRPr>
              </a:lvl1pPr>
            </a:lstStyle>
            <a:p>
              <a:pPr/>
              <a:r>
                <a:t>研究方向：采用机械球磨和真空热压烧结方法，制备新型超细钛合金，研究其 综合性能以解决其本征脆性和难加工问题。</a:t>
              </a:r>
            </a:p>
          </p:txBody>
        </p:sp>
        <p:pic>
          <p:nvPicPr>
            <p:cNvPr id="423" name=""/>
            <p:cNvPicPr>
              <a:picLocks noChangeAspect="0"/>
            </p:cNvPicPr>
            <p:nvPr/>
          </p:nvPicPr>
          <p:blipFill>
            <a:blip r:embed="rId4">
              <a:extLst/>
            </a:blip>
            <a:stretch>
              <a:fillRect/>
            </a:stretch>
          </p:blipFill>
          <p:spPr>
            <a:xfrm>
              <a:off x="0" y="-1"/>
              <a:ext cx="8040981" cy="1577341"/>
            </a:xfrm>
            <a:prstGeom prst="rect">
              <a:avLst/>
            </a:prstGeom>
            <a:effectLst/>
          </p:spPr>
        </p:pic>
      </p:grpSp>
      <p:sp>
        <p:nvSpPr>
          <p:cNvPr id="426" name="Shape 426"/>
          <p:cNvSpPr/>
          <p:nvPr/>
        </p:nvSpPr>
        <p:spPr>
          <a:xfrm>
            <a:off x="13948891" y="3611061"/>
            <a:ext cx="734345" cy="861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15" y="18596"/>
                </a:moveTo>
                <a:cubicBezTo>
                  <a:pt x="13685" y="18596"/>
                  <a:pt x="13685" y="18596"/>
                  <a:pt x="13685" y="18596"/>
                </a:cubicBezTo>
                <a:cubicBezTo>
                  <a:pt x="13850" y="18596"/>
                  <a:pt x="14180" y="18739"/>
                  <a:pt x="14180" y="18882"/>
                </a:cubicBezTo>
                <a:cubicBezTo>
                  <a:pt x="14180" y="19454"/>
                  <a:pt x="14180" y="19454"/>
                  <a:pt x="14180" y="19454"/>
                </a:cubicBezTo>
                <a:cubicBezTo>
                  <a:pt x="14180" y="19597"/>
                  <a:pt x="13850" y="19740"/>
                  <a:pt x="13685" y="19740"/>
                </a:cubicBezTo>
                <a:cubicBezTo>
                  <a:pt x="7915" y="19740"/>
                  <a:pt x="7915" y="19740"/>
                  <a:pt x="7915" y="19740"/>
                </a:cubicBezTo>
                <a:cubicBezTo>
                  <a:pt x="7585" y="19740"/>
                  <a:pt x="7420" y="19597"/>
                  <a:pt x="7420" y="19454"/>
                </a:cubicBezTo>
                <a:cubicBezTo>
                  <a:pt x="7420" y="18882"/>
                  <a:pt x="7420" y="18882"/>
                  <a:pt x="7420" y="18882"/>
                </a:cubicBezTo>
                <a:cubicBezTo>
                  <a:pt x="7420" y="18739"/>
                  <a:pt x="7585" y="18596"/>
                  <a:pt x="7915" y="18596"/>
                </a:cubicBezTo>
                <a:cubicBezTo>
                  <a:pt x="7915" y="18596"/>
                  <a:pt x="7915" y="18596"/>
                  <a:pt x="7915" y="18596"/>
                </a:cubicBezTo>
                <a:close/>
                <a:moveTo>
                  <a:pt x="12861" y="20456"/>
                </a:moveTo>
                <a:cubicBezTo>
                  <a:pt x="12861" y="21028"/>
                  <a:pt x="12861" y="21028"/>
                  <a:pt x="12861" y="21028"/>
                </a:cubicBezTo>
                <a:cubicBezTo>
                  <a:pt x="12861" y="21314"/>
                  <a:pt x="12531" y="21600"/>
                  <a:pt x="12202" y="21600"/>
                </a:cubicBezTo>
                <a:cubicBezTo>
                  <a:pt x="9398" y="21600"/>
                  <a:pt x="9398" y="21600"/>
                  <a:pt x="9398" y="21600"/>
                </a:cubicBezTo>
                <a:cubicBezTo>
                  <a:pt x="8904" y="21600"/>
                  <a:pt x="8574" y="21314"/>
                  <a:pt x="8574" y="21028"/>
                </a:cubicBezTo>
                <a:cubicBezTo>
                  <a:pt x="8574" y="20456"/>
                  <a:pt x="8574" y="20456"/>
                  <a:pt x="8574" y="20456"/>
                </a:cubicBezTo>
                <a:cubicBezTo>
                  <a:pt x="12861" y="20456"/>
                  <a:pt x="12861" y="20456"/>
                  <a:pt x="12861" y="20456"/>
                </a:cubicBezTo>
                <a:close/>
                <a:moveTo>
                  <a:pt x="10718" y="4864"/>
                </a:moveTo>
                <a:cubicBezTo>
                  <a:pt x="13850" y="4864"/>
                  <a:pt x="16324" y="7009"/>
                  <a:pt x="16324" y="9727"/>
                </a:cubicBezTo>
                <a:cubicBezTo>
                  <a:pt x="16324" y="12731"/>
                  <a:pt x="13521" y="13446"/>
                  <a:pt x="13521" y="17881"/>
                </a:cubicBezTo>
                <a:cubicBezTo>
                  <a:pt x="8079" y="17881"/>
                  <a:pt x="8079" y="17881"/>
                  <a:pt x="8079" y="17881"/>
                </a:cubicBezTo>
                <a:cubicBezTo>
                  <a:pt x="8079" y="13446"/>
                  <a:pt x="5111" y="12731"/>
                  <a:pt x="5111" y="9727"/>
                </a:cubicBezTo>
                <a:cubicBezTo>
                  <a:pt x="5111" y="7009"/>
                  <a:pt x="7750" y="4864"/>
                  <a:pt x="10718" y="4864"/>
                </a:cubicBezTo>
                <a:cubicBezTo>
                  <a:pt x="10718" y="4864"/>
                  <a:pt x="10718" y="4864"/>
                  <a:pt x="10718" y="4864"/>
                </a:cubicBezTo>
                <a:close/>
                <a:moveTo>
                  <a:pt x="11542" y="5722"/>
                </a:moveTo>
                <a:cubicBezTo>
                  <a:pt x="11872" y="5865"/>
                  <a:pt x="11872" y="5865"/>
                  <a:pt x="11872" y="5865"/>
                </a:cubicBezTo>
                <a:cubicBezTo>
                  <a:pt x="12531" y="6008"/>
                  <a:pt x="13191" y="6294"/>
                  <a:pt x="13685" y="6580"/>
                </a:cubicBezTo>
                <a:cubicBezTo>
                  <a:pt x="13521" y="6580"/>
                  <a:pt x="13191" y="6437"/>
                  <a:pt x="13026" y="6437"/>
                </a:cubicBezTo>
                <a:cubicBezTo>
                  <a:pt x="12531" y="6294"/>
                  <a:pt x="12531" y="6294"/>
                  <a:pt x="12531" y="6294"/>
                </a:cubicBezTo>
                <a:cubicBezTo>
                  <a:pt x="12202" y="6294"/>
                  <a:pt x="12037" y="6294"/>
                  <a:pt x="11707" y="6151"/>
                </a:cubicBezTo>
                <a:cubicBezTo>
                  <a:pt x="11377" y="6294"/>
                  <a:pt x="10882" y="6294"/>
                  <a:pt x="10553" y="6437"/>
                </a:cubicBezTo>
                <a:cubicBezTo>
                  <a:pt x="9728" y="6580"/>
                  <a:pt x="8904" y="7009"/>
                  <a:pt x="8244" y="7581"/>
                </a:cubicBezTo>
                <a:cubicBezTo>
                  <a:pt x="8079" y="7868"/>
                  <a:pt x="8079" y="7868"/>
                  <a:pt x="8079" y="7868"/>
                </a:cubicBezTo>
                <a:cubicBezTo>
                  <a:pt x="7420" y="8440"/>
                  <a:pt x="7090" y="9012"/>
                  <a:pt x="6925" y="9727"/>
                </a:cubicBezTo>
                <a:cubicBezTo>
                  <a:pt x="6760" y="10299"/>
                  <a:pt x="6760" y="10299"/>
                  <a:pt x="6760" y="10299"/>
                </a:cubicBezTo>
                <a:cubicBezTo>
                  <a:pt x="6595" y="10728"/>
                  <a:pt x="6595" y="11158"/>
                  <a:pt x="6595" y="11587"/>
                </a:cubicBezTo>
                <a:cubicBezTo>
                  <a:pt x="6595" y="11444"/>
                  <a:pt x="6431" y="11158"/>
                  <a:pt x="6266" y="11015"/>
                </a:cubicBezTo>
                <a:cubicBezTo>
                  <a:pt x="6266" y="10585"/>
                  <a:pt x="6266" y="10585"/>
                  <a:pt x="6266" y="10585"/>
                </a:cubicBezTo>
                <a:cubicBezTo>
                  <a:pt x="6101" y="10013"/>
                  <a:pt x="6101" y="9441"/>
                  <a:pt x="6266" y="8869"/>
                </a:cubicBezTo>
                <a:cubicBezTo>
                  <a:pt x="6266" y="8583"/>
                  <a:pt x="6266" y="8583"/>
                  <a:pt x="6266" y="8583"/>
                </a:cubicBezTo>
                <a:cubicBezTo>
                  <a:pt x="6595" y="8011"/>
                  <a:pt x="6925" y="7581"/>
                  <a:pt x="7420" y="7009"/>
                </a:cubicBezTo>
                <a:cubicBezTo>
                  <a:pt x="7750" y="6723"/>
                  <a:pt x="7750" y="6723"/>
                  <a:pt x="7750" y="6723"/>
                </a:cubicBezTo>
                <a:cubicBezTo>
                  <a:pt x="8244" y="6294"/>
                  <a:pt x="8904" y="6008"/>
                  <a:pt x="9563" y="5865"/>
                </a:cubicBezTo>
                <a:cubicBezTo>
                  <a:pt x="10058" y="5722"/>
                  <a:pt x="10388" y="5722"/>
                  <a:pt x="10718" y="5722"/>
                </a:cubicBezTo>
                <a:cubicBezTo>
                  <a:pt x="11047" y="5722"/>
                  <a:pt x="11212" y="5722"/>
                  <a:pt x="11542" y="5722"/>
                </a:cubicBezTo>
                <a:cubicBezTo>
                  <a:pt x="11542" y="5722"/>
                  <a:pt x="11542" y="5722"/>
                  <a:pt x="11542" y="5722"/>
                </a:cubicBezTo>
                <a:close/>
                <a:moveTo>
                  <a:pt x="10223" y="0"/>
                </a:moveTo>
                <a:cubicBezTo>
                  <a:pt x="11542" y="0"/>
                  <a:pt x="11542" y="0"/>
                  <a:pt x="11542" y="0"/>
                </a:cubicBezTo>
                <a:cubicBezTo>
                  <a:pt x="11542" y="3290"/>
                  <a:pt x="11542" y="3290"/>
                  <a:pt x="11542" y="3290"/>
                </a:cubicBezTo>
                <a:cubicBezTo>
                  <a:pt x="11212" y="3290"/>
                  <a:pt x="11047" y="3290"/>
                  <a:pt x="10882" y="3290"/>
                </a:cubicBezTo>
                <a:cubicBezTo>
                  <a:pt x="10553" y="3290"/>
                  <a:pt x="10388" y="3290"/>
                  <a:pt x="10223" y="3290"/>
                </a:cubicBezTo>
                <a:cubicBezTo>
                  <a:pt x="10223" y="0"/>
                  <a:pt x="10223" y="0"/>
                  <a:pt x="10223" y="0"/>
                </a:cubicBezTo>
                <a:close/>
                <a:moveTo>
                  <a:pt x="17973" y="2289"/>
                </a:moveTo>
                <a:cubicBezTo>
                  <a:pt x="18962" y="3147"/>
                  <a:pt x="18962" y="3147"/>
                  <a:pt x="18962" y="3147"/>
                </a:cubicBezTo>
                <a:cubicBezTo>
                  <a:pt x="16324" y="5293"/>
                  <a:pt x="16324" y="5293"/>
                  <a:pt x="16324" y="5293"/>
                </a:cubicBezTo>
                <a:cubicBezTo>
                  <a:pt x="15994" y="5007"/>
                  <a:pt x="15664" y="4721"/>
                  <a:pt x="15334" y="4577"/>
                </a:cubicBezTo>
                <a:cubicBezTo>
                  <a:pt x="17973" y="2289"/>
                  <a:pt x="17973" y="2289"/>
                  <a:pt x="17973" y="2289"/>
                </a:cubicBezTo>
                <a:close/>
                <a:moveTo>
                  <a:pt x="5606" y="14591"/>
                </a:moveTo>
                <a:cubicBezTo>
                  <a:pt x="3627" y="16307"/>
                  <a:pt x="3627" y="16307"/>
                  <a:pt x="3627" y="16307"/>
                </a:cubicBezTo>
                <a:cubicBezTo>
                  <a:pt x="2803" y="15449"/>
                  <a:pt x="2803" y="15449"/>
                  <a:pt x="2803" y="15449"/>
                </a:cubicBezTo>
                <a:cubicBezTo>
                  <a:pt x="4782" y="13732"/>
                  <a:pt x="4782" y="13732"/>
                  <a:pt x="4782" y="13732"/>
                </a:cubicBezTo>
                <a:cubicBezTo>
                  <a:pt x="5111" y="14019"/>
                  <a:pt x="5276" y="14305"/>
                  <a:pt x="5606" y="14591"/>
                </a:cubicBezTo>
                <a:cubicBezTo>
                  <a:pt x="5606" y="14591"/>
                  <a:pt x="5606" y="14591"/>
                  <a:pt x="5606" y="14591"/>
                </a:cubicBezTo>
                <a:close/>
                <a:moveTo>
                  <a:pt x="3627" y="2289"/>
                </a:moveTo>
                <a:cubicBezTo>
                  <a:pt x="2803" y="3147"/>
                  <a:pt x="2803" y="3147"/>
                  <a:pt x="2803" y="3147"/>
                </a:cubicBezTo>
                <a:cubicBezTo>
                  <a:pt x="5276" y="5293"/>
                  <a:pt x="5276" y="5293"/>
                  <a:pt x="5276" y="5293"/>
                </a:cubicBezTo>
                <a:cubicBezTo>
                  <a:pt x="5606" y="5007"/>
                  <a:pt x="5936" y="4721"/>
                  <a:pt x="6266" y="4577"/>
                </a:cubicBezTo>
                <a:cubicBezTo>
                  <a:pt x="3627" y="2289"/>
                  <a:pt x="3627" y="2289"/>
                  <a:pt x="3627" y="2289"/>
                </a:cubicBezTo>
                <a:close/>
                <a:moveTo>
                  <a:pt x="15994" y="14591"/>
                </a:moveTo>
                <a:cubicBezTo>
                  <a:pt x="17973" y="16307"/>
                  <a:pt x="17973" y="16307"/>
                  <a:pt x="17973" y="16307"/>
                </a:cubicBezTo>
                <a:cubicBezTo>
                  <a:pt x="18962" y="15449"/>
                  <a:pt x="18962" y="15449"/>
                  <a:pt x="18962" y="15449"/>
                </a:cubicBezTo>
                <a:cubicBezTo>
                  <a:pt x="16818" y="13732"/>
                  <a:pt x="16818" y="13732"/>
                  <a:pt x="16818" y="13732"/>
                </a:cubicBezTo>
                <a:cubicBezTo>
                  <a:pt x="16653" y="14019"/>
                  <a:pt x="16324" y="14305"/>
                  <a:pt x="15994" y="14591"/>
                </a:cubicBezTo>
                <a:cubicBezTo>
                  <a:pt x="15994" y="14591"/>
                  <a:pt x="15994" y="14591"/>
                  <a:pt x="15994" y="14591"/>
                </a:cubicBezTo>
                <a:close/>
                <a:moveTo>
                  <a:pt x="21600" y="8726"/>
                </a:moveTo>
                <a:cubicBezTo>
                  <a:pt x="21600" y="9870"/>
                  <a:pt x="21600" y="9870"/>
                  <a:pt x="21600" y="9870"/>
                </a:cubicBezTo>
                <a:cubicBezTo>
                  <a:pt x="18467" y="9870"/>
                  <a:pt x="18467" y="9870"/>
                  <a:pt x="18467" y="9870"/>
                </a:cubicBezTo>
                <a:cubicBezTo>
                  <a:pt x="18467" y="9870"/>
                  <a:pt x="18467" y="9727"/>
                  <a:pt x="18467" y="9727"/>
                </a:cubicBezTo>
                <a:cubicBezTo>
                  <a:pt x="18467" y="9441"/>
                  <a:pt x="18302" y="9012"/>
                  <a:pt x="18302" y="8726"/>
                </a:cubicBezTo>
                <a:cubicBezTo>
                  <a:pt x="21600" y="8726"/>
                  <a:pt x="21600" y="8726"/>
                  <a:pt x="21600" y="8726"/>
                </a:cubicBezTo>
                <a:close/>
                <a:moveTo>
                  <a:pt x="3298" y="9870"/>
                </a:moveTo>
                <a:cubicBezTo>
                  <a:pt x="0" y="9870"/>
                  <a:pt x="0" y="9870"/>
                  <a:pt x="0" y="9870"/>
                </a:cubicBezTo>
                <a:cubicBezTo>
                  <a:pt x="0" y="8726"/>
                  <a:pt x="0" y="8726"/>
                  <a:pt x="0" y="8726"/>
                </a:cubicBezTo>
                <a:cubicBezTo>
                  <a:pt x="3298" y="8726"/>
                  <a:pt x="3298" y="8726"/>
                  <a:pt x="3298" y="8726"/>
                </a:cubicBezTo>
                <a:cubicBezTo>
                  <a:pt x="3298" y="9012"/>
                  <a:pt x="3298" y="9441"/>
                  <a:pt x="3298" y="9727"/>
                </a:cubicBezTo>
                <a:cubicBezTo>
                  <a:pt x="3298" y="9727"/>
                  <a:pt x="3298" y="9870"/>
                  <a:pt x="3298" y="9870"/>
                </a:cubicBezTo>
                <a:cubicBezTo>
                  <a:pt x="3298" y="9870"/>
                  <a:pt x="3298" y="9870"/>
                  <a:pt x="3298" y="987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427" name="Shape 427"/>
          <p:cNvSpPr/>
          <p:nvPr/>
        </p:nvSpPr>
        <p:spPr>
          <a:xfrm>
            <a:off x="14775198" y="3684925"/>
            <a:ext cx="7048444" cy="5599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defRPr spc="252" sz="3700">
                <a:solidFill>
                  <a:srgbClr val="FFFFFF"/>
                </a:solidFill>
                <a:latin typeface="Microsoft YaHei"/>
                <a:ea typeface="Microsoft YaHei"/>
                <a:cs typeface="Microsoft YaHei"/>
                <a:sym typeface="Microsoft YaHei"/>
              </a:defRPr>
            </a:lvl1pPr>
          </a:lstStyle>
          <a:p>
            <a:pPr/>
            <a:r>
              <a:t>粉末冶金制备超细晶钛合金</a:t>
            </a:r>
          </a:p>
        </p:txBody>
      </p:sp>
      <p:grpSp>
        <p:nvGrpSpPr>
          <p:cNvPr id="430" name="Group 430"/>
          <p:cNvGrpSpPr/>
          <p:nvPr/>
        </p:nvGrpSpPr>
        <p:grpSpPr>
          <a:xfrm>
            <a:off x="13936998" y="4710030"/>
            <a:ext cx="8040982" cy="1577341"/>
            <a:chOff x="0" y="0"/>
            <a:chExt cx="8040980" cy="1577339"/>
          </a:xfrm>
        </p:grpSpPr>
        <p:sp>
          <p:nvSpPr>
            <p:cNvPr id="429" name="Shape 429"/>
            <p:cNvSpPr/>
            <p:nvPr/>
          </p:nvSpPr>
          <p:spPr>
            <a:xfrm>
              <a:off x="50800" y="50800"/>
              <a:ext cx="7939381" cy="1475740"/>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pc="211" sz="3100">
                  <a:solidFill>
                    <a:srgbClr val="FFFFFF"/>
                  </a:solidFill>
                  <a:latin typeface="Microsoft YaHei"/>
                  <a:ea typeface="Microsoft YaHei"/>
                  <a:cs typeface="Microsoft YaHei"/>
                  <a:sym typeface="Microsoft YaHei"/>
                </a:defRPr>
              </a:lvl1pPr>
            </a:lstStyle>
            <a:p>
              <a:pPr/>
              <a:r>
                <a:t>研究方向：采用机械球磨和真空热压烧结方法，制备新型超细钛合金，研究其 综合性能以解决其本征脆性和难加工问题。</a:t>
              </a:r>
            </a:p>
          </p:txBody>
        </p:sp>
        <p:pic>
          <p:nvPicPr>
            <p:cNvPr id="428" name=""/>
            <p:cNvPicPr>
              <a:picLocks noChangeAspect="0"/>
            </p:cNvPicPr>
            <p:nvPr/>
          </p:nvPicPr>
          <p:blipFill>
            <a:blip r:embed="rId4">
              <a:extLst/>
            </a:blip>
            <a:stretch>
              <a:fillRect/>
            </a:stretch>
          </p:blipFill>
          <p:spPr>
            <a:xfrm>
              <a:off x="0" y="-1"/>
              <a:ext cx="8040981" cy="1577341"/>
            </a:xfrm>
            <a:prstGeom prst="rect">
              <a:avLst/>
            </a:prstGeom>
            <a:effectLst/>
          </p:spPr>
        </p:pic>
      </p:grpSp>
      <p:sp>
        <p:nvSpPr>
          <p:cNvPr id="431" name="Shape 431"/>
          <p:cNvSpPr/>
          <p:nvPr/>
        </p:nvSpPr>
        <p:spPr>
          <a:xfrm>
            <a:off x="2163291" y="8386261"/>
            <a:ext cx="734345" cy="861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15" y="18596"/>
                </a:moveTo>
                <a:cubicBezTo>
                  <a:pt x="13685" y="18596"/>
                  <a:pt x="13685" y="18596"/>
                  <a:pt x="13685" y="18596"/>
                </a:cubicBezTo>
                <a:cubicBezTo>
                  <a:pt x="13850" y="18596"/>
                  <a:pt x="14180" y="18739"/>
                  <a:pt x="14180" y="18882"/>
                </a:cubicBezTo>
                <a:cubicBezTo>
                  <a:pt x="14180" y="19454"/>
                  <a:pt x="14180" y="19454"/>
                  <a:pt x="14180" y="19454"/>
                </a:cubicBezTo>
                <a:cubicBezTo>
                  <a:pt x="14180" y="19597"/>
                  <a:pt x="13850" y="19740"/>
                  <a:pt x="13685" y="19740"/>
                </a:cubicBezTo>
                <a:cubicBezTo>
                  <a:pt x="7915" y="19740"/>
                  <a:pt x="7915" y="19740"/>
                  <a:pt x="7915" y="19740"/>
                </a:cubicBezTo>
                <a:cubicBezTo>
                  <a:pt x="7585" y="19740"/>
                  <a:pt x="7420" y="19597"/>
                  <a:pt x="7420" y="19454"/>
                </a:cubicBezTo>
                <a:cubicBezTo>
                  <a:pt x="7420" y="18882"/>
                  <a:pt x="7420" y="18882"/>
                  <a:pt x="7420" y="18882"/>
                </a:cubicBezTo>
                <a:cubicBezTo>
                  <a:pt x="7420" y="18739"/>
                  <a:pt x="7585" y="18596"/>
                  <a:pt x="7915" y="18596"/>
                </a:cubicBezTo>
                <a:cubicBezTo>
                  <a:pt x="7915" y="18596"/>
                  <a:pt x="7915" y="18596"/>
                  <a:pt x="7915" y="18596"/>
                </a:cubicBezTo>
                <a:close/>
                <a:moveTo>
                  <a:pt x="12861" y="20456"/>
                </a:moveTo>
                <a:cubicBezTo>
                  <a:pt x="12861" y="21028"/>
                  <a:pt x="12861" y="21028"/>
                  <a:pt x="12861" y="21028"/>
                </a:cubicBezTo>
                <a:cubicBezTo>
                  <a:pt x="12861" y="21314"/>
                  <a:pt x="12531" y="21600"/>
                  <a:pt x="12202" y="21600"/>
                </a:cubicBezTo>
                <a:cubicBezTo>
                  <a:pt x="9398" y="21600"/>
                  <a:pt x="9398" y="21600"/>
                  <a:pt x="9398" y="21600"/>
                </a:cubicBezTo>
                <a:cubicBezTo>
                  <a:pt x="8904" y="21600"/>
                  <a:pt x="8574" y="21314"/>
                  <a:pt x="8574" y="21028"/>
                </a:cubicBezTo>
                <a:cubicBezTo>
                  <a:pt x="8574" y="20456"/>
                  <a:pt x="8574" y="20456"/>
                  <a:pt x="8574" y="20456"/>
                </a:cubicBezTo>
                <a:cubicBezTo>
                  <a:pt x="12861" y="20456"/>
                  <a:pt x="12861" y="20456"/>
                  <a:pt x="12861" y="20456"/>
                </a:cubicBezTo>
                <a:close/>
                <a:moveTo>
                  <a:pt x="10718" y="4864"/>
                </a:moveTo>
                <a:cubicBezTo>
                  <a:pt x="13850" y="4864"/>
                  <a:pt x="16324" y="7009"/>
                  <a:pt x="16324" y="9727"/>
                </a:cubicBezTo>
                <a:cubicBezTo>
                  <a:pt x="16324" y="12731"/>
                  <a:pt x="13521" y="13446"/>
                  <a:pt x="13521" y="17881"/>
                </a:cubicBezTo>
                <a:cubicBezTo>
                  <a:pt x="8079" y="17881"/>
                  <a:pt x="8079" y="17881"/>
                  <a:pt x="8079" y="17881"/>
                </a:cubicBezTo>
                <a:cubicBezTo>
                  <a:pt x="8079" y="13446"/>
                  <a:pt x="5111" y="12731"/>
                  <a:pt x="5111" y="9727"/>
                </a:cubicBezTo>
                <a:cubicBezTo>
                  <a:pt x="5111" y="7009"/>
                  <a:pt x="7750" y="4864"/>
                  <a:pt x="10718" y="4864"/>
                </a:cubicBezTo>
                <a:cubicBezTo>
                  <a:pt x="10718" y="4864"/>
                  <a:pt x="10718" y="4864"/>
                  <a:pt x="10718" y="4864"/>
                </a:cubicBezTo>
                <a:close/>
                <a:moveTo>
                  <a:pt x="11542" y="5722"/>
                </a:moveTo>
                <a:cubicBezTo>
                  <a:pt x="11872" y="5865"/>
                  <a:pt x="11872" y="5865"/>
                  <a:pt x="11872" y="5865"/>
                </a:cubicBezTo>
                <a:cubicBezTo>
                  <a:pt x="12531" y="6008"/>
                  <a:pt x="13191" y="6294"/>
                  <a:pt x="13685" y="6580"/>
                </a:cubicBezTo>
                <a:cubicBezTo>
                  <a:pt x="13521" y="6580"/>
                  <a:pt x="13191" y="6437"/>
                  <a:pt x="13026" y="6437"/>
                </a:cubicBezTo>
                <a:cubicBezTo>
                  <a:pt x="12531" y="6294"/>
                  <a:pt x="12531" y="6294"/>
                  <a:pt x="12531" y="6294"/>
                </a:cubicBezTo>
                <a:cubicBezTo>
                  <a:pt x="12202" y="6294"/>
                  <a:pt x="12037" y="6294"/>
                  <a:pt x="11707" y="6151"/>
                </a:cubicBezTo>
                <a:cubicBezTo>
                  <a:pt x="11377" y="6294"/>
                  <a:pt x="10882" y="6294"/>
                  <a:pt x="10553" y="6437"/>
                </a:cubicBezTo>
                <a:cubicBezTo>
                  <a:pt x="9728" y="6580"/>
                  <a:pt x="8904" y="7009"/>
                  <a:pt x="8244" y="7581"/>
                </a:cubicBezTo>
                <a:cubicBezTo>
                  <a:pt x="8079" y="7868"/>
                  <a:pt x="8079" y="7868"/>
                  <a:pt x="8079" y="7868"/>
                </a:cubicBezTo>
                <a:cubicBezTo>
                  <a:pt x="7420" y="8440"/>
                  <a:pt x="7090" y="9012"/>
                  <a:pt x="6925" y="9727"/>
                </a:cubicBezTo>
                <a:cubicBezTo>
                  <a:pt x="6760" y="10299"/>
                  <a:pt x="6760" y="10299"/>
                  <a:pt x="6760" y="10299"/>
                </a:cubicBezTo>
                <a:cubicBezTo>
                  <a:pt x="6595" y="10728"/>
                  <a:pt x="6595" y="11158"/>
                  <a:pt x="6595" y="11587"/>
                </a:cubicBezTo>
                <a:cubicBezTo>
                  <a:pt x="6595" y="11444"/>
                  <a:pt x="6431" y="11158"/>
                  <a:pt x="6266" y="11015"/>
                </a:cubicBezTo>
                <a:cubicBezTo>
                  <a:pt x="6266" y="10585"/>
                  <a:pt x="6266" y="10585"/>
                  <a:pt x="6266" y="10585"/>
                </a:cubicBezTo>
                <a:cubicBezTo>
                  <a:pt x="6101" y="10013"/>
                  <a:pt x="6101" y="9441"/>
                  <a:pt x="6266" y="8869"/>
                </a:cubicBezTo>
                <a:cubicBezTo>
                  <a:pt x="6266" y="8583"/>
                  <a:pt x="6266" y="8583"/>
                  <a:pt x="6266" y="8583"/>
                </a:cubicBezTo>
                <a:cubicBezTo>
                  <a:pt x="6595" y="8011"/>
                  <a:pt x="6925" y="7581"/>
                  <a:pt x="7420" y="7009"/>
                </a:cubicBezTo>
                <a:cubicBezTo>
                  <a:pt x="7750" y="6723"/>
                  <a:pt x="7750" y="6723"/>
                  <a:pt x="7750" y="6723"/>
                </a:cubicBezTo>
                <a:cubicBezTo>
                  <a:pt x="8244" y="6294"/>
                  <a:pt x="8904" y="6008"/>
                  <a:pt x="9563" y="5865"/>
                </a:cubicBezTo>
                <a:cubicBezTo>
                  <a:pt x="10058" y="5722"/>
                  <a:pt x="10388" y="5722"/>
                  <a:pt x="10718" y="5722"/>
                </a:cubicBezTo>
                <a:cubicBezTo>
                  <a:pt x="11047" y="5722"/>
                  <a:pt x="11212" y="5722"/>
                  <a:pt x="11542" y="5722"/>
                </a:cubicBezTo>
                <a:cubicBezTo>
                  <a:pt x="11542" y="5722"/>
                  <a:pt x="11542" y="5722"/>
                  <a:pt x="11542" y="5722"/>
                </a:cubicBezTo>
                <a:close/>
                <a:moveTo>
                  <a:pt x="10223" y="0"/>
                </a:moveTo>
                <a:cubicBezTo>
                  <a:pt x="11542" y="0"/>
                  <a:pt x="11542" y="0"/>
                  <a:pt x="11542" y="0"/>
                </a:cubicBezTo>
                <a:cubicBezTo>
                  <a:pt x="11542" y="3290"/>
                  <a:pt x="11542" y="3290"/>
                  <a:pt x="11542" y="3290"/>
                </a:cubicBezTo>
                <a:cubicBezTo>
                  <a:pt x="11212" y="3290"/>
                  <a:pt x="11047" y="3290"/>
                  <a:pt x="10882" y="3290"/>
                </a:cubicBezTo>
                <a:cubicBezTo>
                  <a:pt x="10553" y="3290"/>
                  <a:pt x="10388" y="3290"/>
                  <a:pt x="10223" y="3290"/>
                </a:cubicBezTo>
                <a:cubicBezTo>
                  <a:pt x="10223" y="0"/>
                  <a:pt x="10223" y="0"/>
                  <a:pt x="10223" y="0"/>
                </a:cubicBezTo>
                <a:close/>
                <a:moveTo>
                  <a:pt x="17973" y="2289"/>
                </a:moveTo>
                <a:cubicBezTo>
                  <a:pt x="18962" y="3147"/>
                  <a:pt x="18962" y="3147"/>
                  <a:pt x="18962" y="3147"/>
                </a:cubicBezTo>
                <a:cubicBezTo>
                  <a:pt x="16324" y="5293"/>
                  <a:pt x="16324" y="5293"/>
                  <a:pt x="16324" y="5293"/>
                </a:cubicBezTo>
                <a:cubicBezTo>
                  <a:pt x="15994" y="5007"/>
                  <a:pt x="15664" y="4721"/>
                  <a:pt x="15334" y="4577"/>
                </a:cubicBezTo>
                <a:cubicBezTo>
                  <a:pt x="17973" y="2289"/>
                  <a:pt x="17973" y="2289"/>
                  <a:pt x="17973" y="2289"/>
                </a:cubicBezTo>
                <a:close/>
                <a:moveTo>
                  <a:pt x="5606" y="14591"/>
                </a:moveTo>
                <a:cubicBezTo>
                  <a:pt x="3627" y="16307"/>
                  <a:pt x="3627" y="16307"/>
                  <a:pt x="3627" y="16307"/>
                </a:cubicBezTo>
                <a:cubicBezTo>
                  <a:pt x="2803" y="15449"/>
                  <a:pt x="2803" y="15449"/>
                  <a:pt x="2803" y="15449"/>
                </a:cubicBezTo>
                <a:cubicBezTo>
                  <a:pt x="4782" y="13732"/>
                  <a:pt x="4782" y="13732"/>
                  <a:pt x="4782" y="13732"/>
                </a:cubicBezTo>
                <a:cubicBezTo>
                  <a:pt x="5111" y="14019"/>
                  <a:pt x="5276" y="14305"/>
                  <a:pt x="5606" y="14591"/>
                </a:cubicBezTo>
                <a:cubicBezTo>
                  <a:pt x="5606" y="14591"/>
                  <a:pt x="5606" y="14591"/>
                  <a:pt x="5606" y="14591"/>
                </a:cubicBezTo>
                <a:close/>
                <a:moveTo>
                  <a:pt x="3627" y="2289"/>
                </a:moveTo>
                <a:cubicBezTo>
                  <a:pt x="2803" y="3147"/>
                  <a:pt x="2803" y="3147"/>
                  <a:pt x="2803" y="3147"/>
                </a:cubicBezTo>
                <a:cubicBezTo>
                  <a:pt x="5276" y="5293"/>
                  <a:pt x="5276" y="5293"/>
                  <a:pt x="5276" y="5293"/>
                </a:cubicBezTo>
                <a:cubicBezTo>
                  <a:pt x="5606" y="5007"/>
                  <a:pt x="5936" y="4721"/>
                  <a:pt x="6266" y="4577"/>
                </a:cubicBezTo>
                <a:cubicBezTo>
                  <a:pt x="3627" y="2289"/>
                  <a:pt x="3627" y="2289"/>
                  <a:pt x="3627" y="2289"/>
                </a:cubicBezTo>
                <a:close/>
                <a:moveTo>
                  <a:pt x="15994" y="14591"/>
                </a:moveTo>
                <a:cubicBezTo>
                  <a:pt x="17973" y="16307"/>
                  <a:pt x="17973" y="16307"/>
                  <a:pt x="17973" y="16307"/>
                </a:cubicBezTo>
                <a:cubicBezTo>
                  <a:pt x="18962" y="15449"/>
                  <a:pt x="18962" y="15449"/>
                  <a:pt x="18962" y="15449"/>
                </a:cubicBezTo>
                <a:cubicBezTo>
                  <a:pt x="16818" y="13732"/>
                  <a:pt x="16818" y="13732"/>
                  <a:pt x="16818" y="13732"/>
                </a:cubicBezTo>
                <a:cubicBezTo>
                  <a:pt x="16653" y="14019"/>
                  <a:pt x="16324" y="14305"/>
                  <a:pt x="15994" y="14591"/>
                </a:cubicBezTo>
                <a:cubicBezTo>
                  <a:pt x="15994" y="14591"/>
                  <a:pt x="15994" y="14591"/>
                  <a:pt x="15994" y="14591"/>
                </a:cubicBezTo>
                <a:close/>
                <a:moveTo>
                  <a:pt x="21600" y="8726"/>
                </a:moveTo>
                <a:cubicBezTo>
                  <a:pt x="21600" y="9870"/>
                  <a:pt x="21600" y="9870"/>
                  <a:pt x="21600" y="9870"/>
                </a:cubicBezTo>
                <a:cubicBezTo>
                  <a:pt x="18467" y="9870"/>
                  <a:pt x="18467" y="9870"/>
                  <a:pt x="18467" y="9870"/>
                </a:cubicBezTo>
                <a:cubicBezTo>
                  <a:pt x="18467" y="9870"/>
                  <a:pt x="18467" y="9727"/>
                  <a:pt x="18467" y="9727"/>
                </a:cubicBezTo>
                <a:cubicBezTo>
                  <a:pt x="18467" y="9441"/>
                  <a:pt x="18302" y="9012"/>
                  <a:pt x="18302" y="8726"/>
                </a:cubicBezTo>
                <a:cubicBezTo>
                  <a:pt x="21600" y="8726"/>
                  <a:pt x="21600" y="8726"/>
                  <a:pt x="21600" y="8726"/>
                </a:cubicBezTo>
                <a:close/>
                <a:moveTo>
                  <a:pt x="3298" y="9870"/>
                </a:moveTo>
                <a:cubicBezTo>
                  <a:pt x="0" y="9870"/>
                  <a:pt x="0" y="9870"/>
                  <a:pt x="0" y="9870"/>
                </a:cubicBezTo>
                <a:cubicBezTo>
                  <a:pt x="0" y="8726"/>
                  <a:pt x="0" y="8726"/>
                  <a:pt x="0" y="8726"/>
                </a:cubicBezTo>
                <a:cubicBezTo>
                  <a:pt x="3298" y="8726"/>
                  <a:pt x="3298" y="8726"/>
                  <a:pt x="3298" y="8726"/>
                </a:cubicBezTo>
                <a:cubicBezTo>
                  <a:pt x="3298" y="9012"/>
                  <a:pt x="3298" y="9441"/>
                  <a:pt x="3298" y="9727"/>
                </a:cubicBezTo>
                <a:cubicBezTo>
                  <a:pt x="3298" y="9727"/>
                  <a:pt x="3298" y="9870"/>
                  <a:pt x="3298" y="9870"/>
                </a:cubicBezTo>
                <a:cubicBezTo>
                  <a:pt x="3298" y="9870"/>
                  <a:pt x="3298" y="9870"/>
                  <a:pt x="3298" y="987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432" name="Shape 432"/>
          <p:cNvSpPr/>
          <p:nvPr/>
        </p:nvSpPr>
        <p:spPr>
          <a:xfrm>
            <a:off x="2989598" y="8460125"/>
            <a:ext cx="7048444" cy="5599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defRPr spc="252" sz="3700">
                <a:solidFill>
                  <a:srgbClr val="FFFFFF"/>
                </a:solidFill>
                <a:latin typeface="Microsoft YaHei"/>
                <a:ea typeface="Microsoft YaHei"/>
                <a:cs typeface="Microsoft YaHei"/>
                <a:sym typeface="Microsoft YaHei"/>
              </a:defRPr>
            </a:lvl1pPr>
          </a:lstStyle>
          <a:p>
            <a:pPr/>
            <a:r>
              <a:t>粉末冶金制备超细晶钛合金</a:t>
            </a:r>
          </a:p>
        </p:txBody>
      </p:sp>
      <p:grpSp>
        <p:nvGrpSpPr>
          <p:cNvPr id="435" name="Group 435"/>
          <p:cNvGrpSpPr/>
          <p:nvPr/>
        </p:nvGrpSpPr>
        <p:grpSpPr>
          <a:xfrm>
            <a:off x="2151398" y="9485230"/>
            <a:ext cx="8040982" cy="1577341"/>
            <a:chOff x="0" y="0"/>
            <a:chExt cx="8040980" cy="1577339"/>
          </a:xfrm>
        </p:grpSpPr>
        <p:sp>
          <p:nvSpPr>
            <p:cNvPr id="434" name="Shape 434"/>
            <p:cNvSpPr/>
            <p:nvPr/>
          </p:nvSpPr>
          <p:spPr>
            <a:xfrm>
              <a:off x="50800" y="50800"/>
              <a:ext cx="7939381" cy="1475740"/>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pc="211" sz="3100">
                  <a:solidFill>
                    <a:srgbClr val="FFFFFF"/>
                  </a:solidFill>
                  <a:latin typeface="Microsoft YaHei"/>
                  <a:ea typeface="Microsoft YaHei"/>
                  <a:cs typeface="Microsoft YaHei"/>
                  <a:sym typeface="Microsoft YaHei"/>
                </a:defRPr>
              </a:lvl1pPr>
            </a:lstStyle>
            <a:p>
              <a:pPr/>
              <a:r>
                <a:t>研究方向：采用机械球磨和真空热压烧结方法，制备新型超细钛合金，研究其 综合性能以解决其本征脆性和难加工问题。</a:t>
              </a:r>
            </a:p>
          </p:txBody>
        </p:sp>
        <p:pic>
          <p:nvPicPr>
            <p:cNvPr id="433" name=""/>
            <p:cNvPicPr>
              <a:picLocks noChangeAspect="0"/>
            </p:cNvPicPr>
            <p:nvPr/>
          </p:nvPicPr>
          <p:blipFill>
            <a:blip r:embed="rId4">
              <a:extLst/>
            </a:blip>
            <a:stretch>
              <a:fillRect/>
            </a:stretch>
          </p:blipFill>
          <p:spPr>
            <a:xfrm>
              <a:off x="0" y="-1"/>
              <a:ext cx="8040981" cy="1577341"/>
            </a:xfrm>
            <a:prstGeom prst="rect">
              <a:avLst/>
            </a:prstGeom>
            <a:effectLst/>
          </p:spPr>
        </p:pic>
      </p:grpSp>
      <p:sp>
        <p:nvSpPr>
          <p:cNvPr id="436" name="Shape 436"/>
          <p:cNvSpPr/>
          <p:nvPr/>
        </p:nvSpPr>
        <p:spPr>
          <a:xfrm>
            <a:off x="13948891" y="8462461"/>
            <a:ext cx="734345" cy="861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15" y="18596"/>
                </a:moveTo>
                <a:cubicBezTo>
                  <a:pt x="13685" y="18596"/>
                  <a:pt x="13685" y="18596"/>
                  <a:pt x="13685" y="18596"/>
                </a:cubicBezTo>
                <a:cubicBezTo>
                  <a:pt x="13850" y="18596"/>
                  <a:pt x="14180" y="18739"/>
                  <a:pt x="14180" y="18882"/>
                </a:cubicBezTo>
                <a:cubicBezTo>
                  <a:pt x="14180" y="19454"/>
                  <a:pt x="14180" y="19454"/>
                  <a:pt x="14180" y="19454"/>
                </a:cubicBezTo>
                <a:cubicBezTo>
                  <a:pt x="14180" y="19597"/>
                  <a:pt x="13850" y="19740"/>
                  <a:pt x="13685" y="19740"/>
                </a:cubicBezTo>
                <a:cubicBezTo>
                  <a:pt x="7915" y="19740"/>
                  <a:pt x="7915" y="19740"/>
                  <a:pt x="7915" y="19740"/>
                </a:cubicBezTo>
                <a:cubicBezTo>
                  <a:pt x="7585" y="19740"/>
                  <a:pt x="7420" y="19597"/>
                  <a:pt x="7420" y="19454"/>
                </a:cubicBezTo>
                <a:cubicBezTo>
                  <a:pt x="7420" y="18882"/>
                  <a:pt x="7420" y="18882"/>
                  <a:pt x="7420" y="18882"/>
                </a:cubicBezTo>
                <a:cubicBezTo>
                  <a:pt x="7420" y="18739"/>
                  <a:pt x="7585" y="18596"/>
                  <a:pt x="7915" y="18596"/>
                </a:cubicBezTo>
                <a:cubicBezTo>
                  <a:pt x="7915" y="18596"/>
                  <a:pt x="7915" y="18596"/>
                  <a:pt x="7915" y="18596"/>
                </a:cubicBezTo>
                <a:close/>
                <a:moveTo>
                  <a:pt x="12861" y="20456"/>
                </a:moveTo>
                <a:cubicBezTo>
                  <a:pt x="12861" y="21028"/>
                  <a:pt x="12861" y="21028"/>
                  <a:pt x="12861" y="21028"/>
                </a:cubicBezTo>
                <a:cubicBezTo>
                  <a:pt x="12861" y="21314"/>
                  <a:pt x="12531" y="21600"/>
                  <a:pt x="12202" y="21600"/>
                </a:cubicBezTo>
                <a:cubicBezTo>
                  <a:pt x="9398" y="21600"/>
                  <a:pt x="9398" y="21600"/>
                  <a:pt x="9398" y="21600"/>
                </a:cubicBezTo>
                <a:cubicBezTo>
                  <a:pt x="8904" y="21600"/>
                  <a:pt x="8574" y="21314"/>
                  <a:pt x="8574" y="21028"/>
                </a:cubicBezTo>
                <a:cubicBezTo>
                  <a:pt x="8574" y="20456"/>
                  <a:pt x="8574" y="20456"/>
                  <a:pt x="8574" y="20456"/>
                </a:cubicBezTo>
                <a:cubicBezTo>
                  <a:pt x="12861" y="20456"/>
                  <a:pt x="12861" y="20456"/>
                  <a:pt x="12861" y="20456"/>
                </a:cubicBezTo>
                <a:close/>
                <a:moveTo>
                  <a:pt x="10718" y="4864"/>
                </a:moveTo>
                <a:cubicBezTo>
                  <a:pt x="13850" y="4864"/>
                  <a:pt x="16324" y="7009"/>
                  <a:pt x="16324" y="9727"/>
                </a:cubicBezTo>
                <a:cubicBezTo>
                  <a:pt x="16324" y="12731"/>
                  <a:pt x="13521" y="13446"/>
                  <a:pt x="13521" y="17881"/>
                </a:cubicBezTo>
                <a:cubicBezTo>
                  <a:pt x="8079" y="17881"/>
                  <a:pt x="8079" y="17881"/>
                  <a:pt x="8079" y="17881"/>
                </a:cubicBezTo>
                <a:cubicBezTo>
                  <a:pt x="8079" y="13446"/>
                  <a:pt x="5111" y="12731"/>
                  <a:pt x="5111" y="9727"/>
                </a:cubicBezTo>
                <a:cubicBezTo>
                  <a:pt x="5111" y="7009"/>
                  <a:pt x="7750" y="4864"/>
                  <a:pt x="10718" y="4864"/>
                </a:cubicBezTo>
                <a:cubicBezTo>
                  <a:pt x="10718" y="4864"/>
                  <a:pt x="10718" y="4864"/>
                  <a:pt x="10718" y="4864"/>
                </a:cubicBezTo>
                <a:close/>
                <a:moveTo>
                  <a:pt x="11542" y="5722"/>
                </a:moveTo>
                <a:cubicBezTo>
                  <a:pt x="11872" y="5865"/>
                  <a:pt x="11872" y="5865"/>
                  <a:pt x="11872" y="5865"/>
                </a:cubicBezTo>
                <a:cubicBezTo>
                  <a:pt x="12531" y="6008"/>
                  <a:pt x="13191" y="6294"/>
                  <a:pt x="13685" y="6580"/>
                </a:cubicBezTo>
                <a:cubicBezTo>
                  <a:pt x="13521" y="6580"/>
                  <a:pt x="13191" y="6437"/>
                  <a:pt x="13026" y="6437"/>
                </a:cubicBezTo>
                <a:cubicBezTo>
                  <a:pt x="12531" y="6294"/>
                  <a:pt x="12531" y="6294"/>
                  <a:pt x="12531" y="6294"/>
                </a:cubicBezTo>
                <a:cubicBezTo>
                  <a:pt x="12202" y="6294"/>
                  <a:pt x="12037" y="6294"/>
                  <a:pt x="11707" y="6151"/>
                </a:cubicBezTo>
                <a:cubicBezTo>
                  <a:pt x="11377" y="6294"/>
                  <a:pt x="10882" y="6294"/>
                  <a:pt x="10553" y="6437"/>
                </a:cubicBezTo>
                <a:cubicBezTo>
                  <a:pt x="9728" y="6580"/>
                  <a:pt x="8904" y="7009"/>
                  <a:pt x="8244" y="7581"/>
                </a:cubicBezTo>
                <a:cubicBezTo>
                  <a:pt x="8079" y="7868"/>
                  <a:pt x="8079" y="7868"/>
                  <a:pt x="8079" y="7868"/>
                </a:cubicBezTo>
                <a:cubicBezTo>
                  <a:pt x="7420" y="8440"/>
                  <a:pt x="7090" y="9012"/>
                  <a:pt x="6925" y="9727"/>
                </a:cubicBezTo>
                <a:cubicBezTo>
                  <a:pt x="6760" y="10299"/>
                  <a:pt x="6760" y="10299"/>
                  <a:pt x="6760" y="10299"/>
                </a:cubicBezTo>
                <a:cubicBezTo>
                  <a:pt x="6595" y="10728"/>
                  <a:pt x="6595" y="11158"/>
                  <a:pt x="6595" y="11587"/>
                </a:cubicBezTo>
                <a:cubicBezTo>
                  <a:pt x="6595" y="11444"/>
                  <a:pt x="6431" y="11158"/>
                  <a:pt x="6266" y="11015"/>
                </a:cubicBezTo>
                <a:cubicBezTo>
                  <a:pt x="6266" y="10585"/>
                  <a:pt x="6266" y="10585"/>
                  <a:pt x="6266" y="10585"/>
                </a:cubicBezTo>
                <a:cubicBezTo>
                  <a:pt x="6101" y="10013"/>
                  <a:pt x="6101" y="9441"/>
                  <a:pt x="6266" y="8869"/>
                </a:cubicBezTo>
                <a:cubicBezTo>
                  <a:pt x="6266" y="8583"/>
                  <a:pt x="6266" y="8583"/>
                  <a:pt x="6266" y="8583"/>
                </a:cubicBezTo>
                <a:cubicBezTo>
                  <a:pt x="6595" y="8011"/>
                  <a:pt x="6925" y="7581"/>
                  <a:pt x="7420" y="7009"/>
                </a:cubicBezTo>
                <a:cubicBezTo>
                  <a:pt x="7750" y="6723"/>
                  <a:pt x="7750" y="6723"/>
                  <a:pt x="7750" y="6723"/>
                </a:cubicBezTo>
                <a:cubicBezTo>
                  <a:pt x="8244" y="6294"/>
                  <a:pt x="8904" y="6008"/>
                  <a:pt x="9563" y="5865"/>
                </a:cubicBezTo>
                <a:cubicBezTo>
                  <a:pt x="10058" y="5722"/>
                  <a:pt x="10388" y="5722"/>
                  <a:pt x="10718" y="5722"/>
                </a:cubicBezTo>
                <a:cubicBezTo>
                  <a:pt x="11047" y="5722"/>
                  <a:pt x="11212" y="5722"/>
                  <a:pt x="11542" y="5722"/>
                </a:cubicBezTo>
                <a:cubicBezTo>
                  <a:pt x="11542" y="5722"/>
                  <a:pt x="11542" y="5722"/>
                  <a:pt x="11542" y="5722"/>
                </a:cubicBezTo>
                <a:close/>
                <a:moveTo>
                  <a:pt x="10223" y="0"/>
                </a:moveTo>
                <a:cubicBezTo>
                  <a:pt x="11542" y="0"/>
                  <a:pt x="11542" y="0"/>
                  <a:pt x="11542" y="0"/>
                </a:cubicBezTo>
                <a:cubicBezTo>
                  <a:pt x="11542" y="3290"/>
                  <a:pt x="11542" y="3290"/>
                  <a:pt x="11542" y="3290"/>
                </a:cubicBezTo>
                <a:cubicBezTo>
                  <a:pt x="11212" y="3290"/>
                  <a:pt x="11047" y="3290"/>
                  <a:pt x="10882" y="3290"/>
                </a:cubicBezTo>
                <a:cubicBezTo>
                  <a:pt x="10553" y="3290"/>
                  <a:pt x="10388" y="3290"/>
                  <a:pt x="10223" y="3290"/>
                </a:cubicBezTo>
                <a:cubicBezTo>
                  <a:pt x="10223" y="0"/>
                  <a:pt x="10223" y="0"/>
                  <a:pt x="10223" y="0"/>
                </a:cubicBezTo>
                <a:close/>
                <a:moveTo>
                  <a:pt x="17973" y="2289"/>
                </a:moveTo>
                <a:cubicBezTo>
                  <a:pt x="18962" y="3147"/>
                  <a:pt x="18962" y="3147"/>
                  <a:pt x="18962" y="3147"/>
                </a:cubicBezTo>
                <a:cubicBezTo>
                  <a:pt x="16324" y="5293"/>
                  <a:pt x="16324" y="5293"/>
                  <a:pt x="16324" y="5293"/>
                </a:cubicBezTo>
                <a:cubicBezTo>
                  <a:pt x="15994" y="5007"/>
                  <a:pt x="15664" y="4721"/>
                  <a:pt x="15334" y="4577"/>
                </a:cubicBezTo>
                <a:cubicBezTo>
                  <a:pt x="17973" y="2289"/>
                  <a:pt x="17973" y="2289"/>
                  <a:pt x="17973" y="2289"/>
                </a:cubicBezTo>
                <a:close/>
                <a:moveTo>
                  <a:pt x="5606" y="14591"/>
                </a:moveTo>
                <a:cubicBezTo>
                  <a:pt x="3627" y="16307"/>
                  <a:pt x="3627" y="16307"/>
                  <a:pt x="3627" y="16307"/>
                </a:cubicBezTo>
                <a:cubicBezTo>
                  <a:pt x="2803" y="15449"/>
                  <a:pt x="2803" y="15449"/>
                  <a:pt x="2803" y="15449"/>
                </a:cubicBezTo>
                <a:cubicBezTo>
                  <a:pt x="4782" y="13732"/>
                  <a:pt x="4782" y="13732"/>
                  <a:pt x="4782" y="13732"/>
                </a:cubicBezTo>
                <a:cubicBezTo>
                  <a:pt x="5111" y="14019"/>
                  <a:pt x="5276" y="14305"/>
                  <a:pt x="5606" y="14591"/>
                </a:cubicBezTo>
                <a:cubicBezTo>
                  <a:pt x="5606" y="14591"/>
                  <a:pt x="5606" y="14591"/>
                  <a:pt x="5606" y="14591"/>
                </a:cubicBezTo>
                <a:close/>
                <a:moveTo>
                  <a:pt x="3627" y="2289"/>
                </a:moveTo>
                <a:cubicBezTo>
                  <a:pt x="2803" y="3147"/>
                  <a:pt x="2803" y="3147"/>
                  <a:pt x="2803" y="3147"/>
                </a:cubicBezTo>
                <a:cubicBezTo>
                  <a:pt x="5276" y="5293"/>
                  <a:pt x="5276" y="5293"/>
                  <a:pt x="5276" y="5293"/>
                </a:cubicBezTo>
                <a:cubicBezTo>
                  <a:pt x="5606" y="5007"/>
                  <a:pt x="5936" y="4721"/>
                  <a:pt x="6266" y="4577"/>
                </a:cubicBezTo>
                <a:cubicBezTo>
                  <a:pt x="3627" y="2289"/>
                  <a:pt x="3627" y="2289"/>
                  <a:pt x="3627" y="2289"/>
                </a:cubicBezTo>
                <a:close/>
                <a:moveTo>
                  <a:pt x="15994" y="14591"/>
                </a:moveTo>
                <a:cubicBezTo>
                  <a:pt x="17973" y="16307"/>
                  <a:pt x="17973" y="16307"/>
                  <a:pt x="17973" y="16307"/>
                </a:cubicBezTo>
                <a:cubicBezTo>
                  <a:pt x="18962" y="15449"/>
                  <a:pt x="18962" y="15449"/>
                  <a:pt x="18962" y="15449"/>
                </a:cubicBezTo>
                <a:cubicBezTo>
                  <a:pt x="16818" y="13732"/>
                  <a:pt x="16818" y="13732"/>
                  <a:pt x="16818" y="13732"/>
                </a:cubicBezTo>
                <a:cubicBezTo>
                  <a:pt x="16653" y="14019"/>
                  <a:pt x="16324" y="14305"/>
                  <a:pt x="15994" y="14591"/>
                </a:cubicBezTo>
                <a:cubicBezTo>
                  <a:pt x="15994" y="14591"/>
                  <a:pt x="15994" y="14591"/>
                  <a:pt x="15994" y="14591"/>
                </a:cubicBezTo>
                <a:close/>
                <a:moveTo>
                  <a:pt x="21600" y="8726"/>
                </a:moveTo>
                <a:cubicBezTo>
                  <a:pt x="21600" y="9870"/>
                  <a:pt x="21600" y="9870"/>
                  <a:pt x="21600" y="9870"/>
                </a:cubicBezTo>
                <a:cubicBezTo>
                  <a:pt x="18467" y="9870"/>
                  <a:pt x="18467" y="9870"/>
                  <a:pt x="18467" y="9870"/>
                </a:cubicBezTo>
                <a:cubicBezTo>
                  <a:pt x="18467" y="9870"/>
                  <a:pt x="18467" y="9727"/>
                  <a:pt x="18467" y="9727"/>
                </a:cubicBezTo>
                <a:cubicBezTo>
                  <a:pt x="18467" y="9441"/>
                  <a:pt x="18302" y="9012"/>
                  <a:pt x="18302" y="8726"/>
                </a:cubicBezTo>
                <a:cubicBezTo>
                  <a:pt x="21600" y="8726"/>
                  <a:pt x="21600" y="8726"/>
                  <a:pt x="21600" y="8726"/>
                </a:cubicBezTo>
                <a:close/>
                <a:moveTo>
                  <a:pt x="3298" y="9870"/>
                </a:moveTo>
                <a:cubicBezTo>
                  <a:pt x="0" y="9870"/>
                  <a:pt x="0" y="9870"/>
                  <a:pt x="0" y="9870"/>
                </a:cubicBezTo>
                <a:cubicBezTo>
                  <a:pt x="0" y="8726"/>
                  <a:pt x="0" y="8726"/>
                  <a:pt x="0" y="8726"/>
                </a:cubicBezTo>
                <a:cubicBezTo>
                  <a:pt x="3298" y="8726"/>
                  <a:pt x="3298" y="8726"/>
                  <a:pt x="3298" y="8726"/>
                </a:cubicBezTo>
                <a:cubicBezTo>
                  <a:pt x="3298" y="9012"/>
                  <a:pt x="3298" y="9441"/>
                  <a:pt x="3298" y="9727"/>
                </a:cubicBezTo>
                <a:cubicBezTo>
                  <a:pt x="3298" y="9727"/>
                  <a:pt x="3298" y="9870"/>
                  <a:pt x="3298" y="9870"/>
                </a:cubicBezTo>
                <a:cubicBezTo>
                  <a:pt x="3298" y="9870"/>
                  <a:pt x="3298" y="9870"/>
                  <a:pt x="3298" y="987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lstStyle/>
          <a:p>
            <a:pPr>
              <a:defRPr sz="3200"/>
            </a:pPr>
          </a:p>
        </p:txBody>
      </p:sp>
      <p:sp>
        <p:nvSpPr>
          <p:cNvPr id="437" name="Shape 437"/>
          <p:cNvSpPr/>
          <p:nvPr/>
        </p:nvSpPr>
        <p:spPr>
          <a:xfrm>
            <a:off x="14775198" y="8536325"/>
            <a:ext cx="7048444" cy="5599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defRPr spc="252" sz="3700">
                <a:solidFill>
                  <a:srgbClr val="FFFFFF"/>
                </a:solidFill>
                <a:latin typeface="Microsoft YaHei"/>
                <a:ea typeface="Microsoft YaHei"/>
                <a:cs typeface="Microsoft YaHei"/>
                <a:sym typeface="Microsoft YaHei"/>
              </a:defRPr>
            </a:lvl1pPr>
          </a:lstStyle>
          <a:p>
            <a:pPr/>
            <a:r>
              <a:t>粉末冶金制备超细晶钛合金</a:t>
            </a:r>
          </a:p>
        </p:txBody>
      </p:sp>
      <p:grpSp>
        <p:nvGrpSpPr>
          <p:cNvPr id="440" name="Group 440"/>
          <p:cNvGrpSpPr/>
          <p:nvPr/>
        </p:nvGrpSpPr>
        <p:grpSpPr>
          <a:xfrm>
            <a:off x="13936998" y="9561430"/>
            <a:ext cx="8040982" cy="1577341"/>
            <a:chOff x="0" y="0"/>
            <a:chExt cx="8040980" cy="1577339"/>
          </a:xfrm>
        </p:grpSpPr>
        <p:sp>
          <p:nvSpPr>
            <p:cNvPr id="439" name="Shape 439"/>
            <p:cNvSpPr/>
            <p:nvPr/>
          </p:nvSpPr>
          <p:spPr>
            <a:xfrm>
              <a:off x="50800" y="50800"/>
              <a:ext cx="7939381" cy="1475740"/>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pc="211" sz="3100">
                  <a:solidFill>
                    <a:srgbClr val="FFFFFF"/>
                  </a:solidFill>
                  <a:latin typeface="Microsoft YaHei"/>
                  <a:ea typeface="Microsoft YaHei"/>
                  <a:cs typeface="Microsoft YaHei"/>
                  <a:sym typeface="Microsoft YaHei"/>
                </a:defRPr>
              </a:lvl1pPr>
            </a:lstStyle>
            <a:p>
              <a:pPr/>
              <a:r>
                <a:t>研究方向：采用机械球磨和真空热压烧结方法，制备新型超细钛合金，研究其 综合性能以解决其本征脆性和难加工问题。</a:t>
              </a:r>
            </a:p>
          </p:txBody>
        </p:sp>
        <p:pic>
          <p:nvPicPr>
            <p:cNvPr id="438" name=""/>
            <p:cNvPicPr>
              <a:picLocks noChangeAspect="0"/>
            </p:cNvPicPr>
            <p:nvPr/>
          </p:nvPicPr>
          <p:blipFill>
            <a:blip r:embed="rId4">
              <a:extLst/>
            </a:blip>
            <a:stretch>
              <a:fillRect/>
            </a:stretch>
          </p:blipFill>
          <p:spPr>
            <a:xfrm>
              <a:off x="0" y="-1"/>
              <a:ext cx="8040981" cy="1577341"/>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21"/>
                                        </p:tgtEl>
                                        <p:attrNameLst>
                                          <p:attrName>style.visibility</p:attrName>
                                        </p:attrNameLst>
                                      </p:cBhvr>
                                      <p:to>
                                        <p:strVal val="visible"/>
                                      </p:to>
                                    </p:set>
                                    <p:animEffect filter="wipe(left)" transition="in">
                                      <p:cBhvr>
                                        <p:cTn id="7" dur="1000"/>
                                        <p:tgtEl>
                                          <p:spTgt spid="421"/>
                                        </p:tgtEl>
                                      </p:cBhvr>
                                    </p:animEffect>
                                  </p:childTnLst>
                                </p:cTn>
                              </p:par>
                            </p:childTnLst>
                          </p:cTn>
                        </p:par>
                        <p:par>
                          <p:cTn id="8" fill="hold">
                            <p:stCondLst>
                              <p:cond delay="1000"/>
                            </p:stCondLst>
                            <p:childTnLst>
                              <p:par>
                                <p:cTn id="9" presetClass="entr" nodeType="afterEffect" presetSubtype="0" presetID="1" grpId="2" fill="hold">
                                  <p:stCondLst>
                                    <p:cond delay="200"/>
                                  </p:stCondLst>
                                  <p:iterate type="lt" backwards="0">
                                    <p:tmAbs val="100"/>
                                  </p:iterate>
                                  <p:childTnLst>
                                    <p:set>
                                      <p:cBhvr>
                                        <p:cTn id="10" fill="hold"/>
                                        <p:tgtEl>
                                          <p:spTgt spid="422"/>
                                        </p:tgtEl>
                                        <p:attrNameLst>
                                          <p:attrName>style.visibility</p:attrName>
                                        </p:attrNameLst>
                                      </p:cBhvr>
                                      <p:to>
                                        <p:strVal val="visible"/>
                                      </p:to>
                                    </p:set>
                                  </p:childTnLst>
                                </p:cTn>
                              </p:par>
                            </p:childTnLst>
                          </p:cTn>
                        </p:par>
                        <p:par>
                          <p:cTn id="11" fill="hold">
                            <p:stCondLst>
                              <p:cond delay="1200"/>
                            </p:stCondLst>
                            <p:childTnLst>
                              <p:par>
                                <p:cTn id="12" presetClass="entr" nodeType="afterEffect" presetSubtype="8" presetID="22" grpId="3" fill="hold">
                                  <p:stCondLst>
                                    <p:cond delay="0"/>
                                  </p:stCondLst>
                                  <p:iterate type="el" backwards="0">
                                    <p:tmAbs val="0"/>
                                  </p:iterate>
                                  <p:childTnLst>
                                    <p:set>
                                      <p:cBhvr>
                                        <p:cTn id="13" fill="hold"/>
                                        <p:tgtEl>
                                          <p:spTgt spid="425"/>
                                        </p:tgtEl>
                                        <p:attrNameLst>
                                          <p:attrName>style.visibility</p:attrName>
                                        </p:attrNameLst>
                                      </p:cBhvr>
                                      <p:to>
                                        <p:strVal val="visible"/>
                                      </p:to>
                                    </p:set>
                                    <p:animEffect filter="wipe(left)" transition="in">
                                      <p:cBhvr>
                                        <p:cTn id="14" dur="1000"/>
                                        <p:tgtEl>
                                          <p:spTgt spid="425"/>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4" fill="hold">
                                  <p:stCondLst>
                                    <p:cond delay="0"/>
                                  </p:stCondLst>
                                  <p:iterate type="el" backwards="0">
                                    <p:tmAbs val="0"/>
                                  </p:iterate>
                                  <p:childTnLst>
                                    <p:set>
                                      <p:cBhvr>
                                        <p:cTn id="18" fill="hold"/>
                                        <p:tgtEl>
                                          <p:spTgt spid="426"/>
                                        </p:tgtEl>
                                        <p:attrNameLst>
                                          <p:attrName>style.visibility</p:attrName>
                                        </p:attrNameLst>
                                      </p:cBhvr>
                                      <p:to>
                                        <p:strVal val="visible"/>
                                      </p:to>
                                    </p:set>
                                    <p:animEffect filter="wipe(left)" transition="in">
                                      <p:cBhvr>
                                        <p:cTn id="19" dur="1000"/>
                                        <p:tgtEl>
                                          <p:spTgt spid="426"/>
                                        </p:tgtEl>
                                      </p:cBhvr>
                                    </p:animEffect>
                                  </p:childTnLst>
                                </p:cTn>
                              </p:par>
                            </p:childTnLst>
                          </p:cTn>
                        </p:par>
                        <p:par>
                          <p:cTn id="20" fill="hold">
                            <p:stCondLst>
                              <p:cond delay="1000"/>
                            </p:stCondLst>
                            <p:childTnLst>
                              <p:par>
                                <p:cTn id="21" presetClass="entr" nodeType="afterEffect" presetSubtype="0" presetID="1" grpId="5" fill="hold">
                                  <p:stCondLst>
                                    <p:cond delay="200"/>
                                  </p:stCondLst>
                                  <p:iterate type="lt" backwards="0">
                                    <p:tmAbs val="100"/>
                                  </p:iterate>
                                  <p:childTnLst>
                                    <p:set>
                                      <p:cBhvr>
                                        <p:cTn id="22" fill="hold"/>
                                        <p:tgtEl>
                                          <p:spTgt spid="427"/>
                                        </p:tgtEl>
                                        <p:attrNameLst>
                                          <p:attrName>style.visibility</p:attrName>
                                        </p:attrNameLst>
                                      </p:cBhvr>
                                      <p:to>
                                        <p:strVal val="visible"/>
                                      </p:to>
                                    </p:set>
                                  </p:childTnLst>
                                </p:cTn>
                              </p:par>
                            </p:childTnLst>
                          </p:cTn>
                        </p:par>
                        <p:par>
                          <p:cTn id="23" fill="hold">
                            <p:stCondLst>
                              <p:cond delay="1200"/>
                            </p:stCondLst>
                            <p:childTnLst>
                              <p:par>
                                <p:cTn id="24" presetClass="entr" nodeType="afterEffect" presetSubtype="8" presetID="22" grpId="6" fill="hold">
                                  <p:stCondLst>
                                    <p:cond delay="0"/>
                                  </p:stCondLst>
                                  <p:iterate type="el" backwards="0">
                                    <p:tmAbs val="0"/>
                                  </p:iterate>
                                  <p:childTnLst>
                                    <p:set>
                                      <p:cBhvr>
                                        <p:cTn id="25" fill="hold"/>
                                        <p:tgtEl>
                                          <p:spTgt spid="430"/>
                                        </p:tgtEl>
                                        <p:attrNameLst>
                                          <p:attrName>style.visibility</p:attrName>
                                        </p:attrNameLst>
                                      </p:cBhvr>
                                      <p:to>
                                        <p:strVal val="visible"/>
                                      </p:to>
                                    </p:set>
                                    <p:animEffect filter="wipe(left)" transition="in">
                                      <p:cBhvr>
                                        <p:cTn id="26" dur="1000"/>
                                        <p:tgtEl>
                                          <p:spTgt spid="430"/>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2" grpId="7" fill="hold">
                                  <p:stCondLst>
                                    <p:cond delay="0"/>
                                  </p:stCondLst>
                                  <p:iterate type="el" backwards="0">
                                    <p:tmAbs val="0"/>
                                  </p:iterate>
                                  <p:childTnLst>
                                    <p:set>
                                      <p:cBhvr>
                                        <p:cTn id="30" fill="hold"/>
                                        <p:tgtEl>
                                          <p:spTgt spid="431"/>
                                        </p:tgtEl>
                                        <p:attrNameLst>
                                          <p:attrName>style.visibility</p:attrName>
                                        </p:attrNameLst>
                                      </p:cBhvr>
                                      <p:to>
                                        <p:strVal val="visible"/>
                                      </p:to>
                                    </p:set>
                                    <p:animEffect filter="wipe(left)" transition="in">
                                      <p:cBhvr>
                                        <p:cTn id="31" dur="1000"/>
                                        <p:tgtEl>
                                          <p:spTgt spid="431"/>
                                        </p:tgtEl>
                                      </p:cBhvr>
                                    </p:animEffect>
                                  </p:childTnLst>
                                </p:cTn>
                              </p:par>
                            </p:childTnLst>
                          </p:cTn>
                        </p:par>
                        <p:par>
                          <p:cTn id="32" fill="hold">
                            <p:stCondLst>
                              <p:cond delay="1000"/>
                            </p:stCondLst>
                            <p:childTnLst>
                              <p:par>
                                <p:cTn id="33" presetClass="entr" nodeType="afterEffect" presetSubtype="0" presetID="1" grpId="8" fill="hold">
                                  <p:stCondLst>
                                    <p:cond delay="200"/>
                                  </p:stCondLst>
                                  <p:iterate type="lt" backwards="0">
                                    <p:tmAbs val="100"/>
                                  </p:iterate>
                                  <p:childTnLst>
                                    <p:set>
                                      <p:cBhvr>
                                        <p:cTn id="34" fill="hold"/>
                                        <p:tgtEl>
                                          <p:spTgt spid="432"/>
                                        </p:tgtEl>
                                        <p:attrNameLst>
                                          <p:attrName>style.visibility</p:attrName>
                                        </p:attrNameLst>
                                      </p:cBhvr>
                                      <p:to>
                                        <p:strVal val="visible"/>
                                      </p:to>
                                    </p:set>
                                  </p:childTnLst>
                                </p:cTn>
                              </p:par>
                            </p:childTnLst>
                          </p:cTn>
                        </p:par>
                        <p:par>
                          <p:cTn id="35" fill="hold">
                            <p:stCondLst>
                              <p:cond delay="1200"/>
                            </p:stCondLst>
                            <p:childTnLst>
                              <p:par>
                                <p:cTn id="36" presetClass="entr" nodeType="afterEffect" presetSubtype="9" presetID="18" grpId="9" fill="hold">
                                  <p:stCondLst>
                                    <p:cond delay="0"/>
                                  </p:stCondLst>
                                  <p:iterate type="el" backwards="0">
                                    <p:tmAbs val="0"/>
                                  </p:iterate>
                                  <p:childTnLst>
                                    <p:set>
                                      <p:cBhvr>
                                        <p:cTn id="37" fill="hold"/>
                                        <p:tgtEl>
                                          <p:spTgt spid="435"/>
                                        </p:tgtEl>
                                        <p:attrNameLst>
                                          <p:attrName>style.visibility</p:attrName>
                                        </p:attrNameLst>
                                      </p:cBhvr>
                                      <p:to>
                                        <p:strVal val="visible"/>
                                      </p:to>
                                    </p:set>
                                    <p:animEffect filter="strips(upLeft)" transition="in">
                                      <p:cBhvr>
                                        <p:cTn id="38" dur="1000"/>
                                        <p:tgtEl>
                                          <p:spTgt spid="435"/>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10" fill="hold">
                                  <p:stCondLst>
                                    <p:cond delay="0"/>
                                  </p:stCondLst>
                                  <p:iterate type="el" backwards="0">
                                    <p:tmAbs val="0"/>
                                  </p:iterate>
                                  <p:childTnLst>
                                    <p:set>
                                      <p:cBhvr>
                                        <p:cTn id="42" fill="hold"/>
                                        <p:tgtEl>
                                          <p:spTgt spid="436"/>
                                        </p:tgtEl>
                                        <p:attrNameLst>
                                          <p:attrName>style.visibility</p:attrName>
                                        </p:attrNameLst>
                                      </p:cBhvr>
                                      <p:to>
                                        <p:strVal val="visible"/>
                                      </p:to>
                                    </p:set>
                                    <p:animEffect filter="wipe(left)" transition="in">
                                      <p:cBhvr>
                                        <p:cTn id="43" dur="1000"/>
                                        <p:tgtEl>
                                          <p:spTgt spid="436"/>
                                        </p:tgtEl>
                                      </p:cBhvr>
                                    </p:animEffect>
                                  </p:childTnLst>
                                </p:cTn>
                              </p:par>
                            </p:childTnLst>
                          </p:cTn>
                        </p:par>
                        <p:par>
                          <p:cTn id="44" fill="hold">
                            <p:stCondLst>
                              <p:cond delay="1000"/>
                            </p:stCondLst>
                            <p:childTnLst>
                              <p:par>
                                <p:cTn id="45" presetClass="entr" nodeType="afterEffect" presetSubtype="0" presetID="1" grpId="11" fill="hold">
                                  <p:stCondLst>
                                    <p:cond delay="200"/>
                                  </p:stCondLst>
                                  <p:iterate type="lt" backwards="0">
                                    <p:tmAbs val="100"/>
                                  </p:iterate>
                                  <p:childTnLst>
                                    <p:set>
                                      <p:cBhvr>
                                        <p:cTn id="46" fill="hold"/>
                                        <p:tgtEl>
                                          <p:spTgt spid="437"/>
                                        </p:tgtEl>
                                        <p:attrNameLst>
                                          <p:attrName>style.visibility</p:attrName>
                                        </p:attrNameLst>
                                      </p:cBhvr>
                                      <p:to>
                                        <p:strVal val="visible"/>
                                      </p:to>
                                    </p:set>
                                  </p:childTnLst>
                                </p:cTn>
                              </p:par>
                            </p:childTnLst>
                          </p:cTn>
                        </p:par>
                        <p:par>
                          <p:cTn id="47" fill="hold">
                            <p:stCondLst>
                              <p:cond delay="1200"/>
                            </p:stCondLst>
                            <p:childTnLst>
                              <p:par>
                                <p:cTn id="48" presetClass="entr" nodeType="afterEffect" presetSubtype="6" presetID="18" grpId="12" fill="hold">
                                  <p:stCondLst>
                                    <p:cond delay="0"/>
                                  </p:stCondLst>
                                  <p:iterate type="el" backwards="0">
                                    <p:tmAbs val="0"/>
                                  </p:iterate>
                                  <p:childTnLst>
                                    <p:set>
                                      <p:cBhvr>
                                        <p:cTn id="49" fill="hold"/>
                                        <p:tgtEl>
                                          <p:spTgt spid="440"/>
                                        </p:tgtEl>
                                        <p:attrNameLst>
                                          <p:attrName>style.visibility</p:attrName>
                                        </p:attrNameLst>
                                      </p:cBhvr>
                                      <p:to>
                                        <p:strVal val="visible"/>
                                      </p:to>
                                    </p:set>
                                    <p:animEffect filter="strips(downRight)" transition="in">
                                      <p:cBhvr>
                                        <p:cTn id="50"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1" grpId="7"/>
      <p:bldP build="whole" bldLvl="1" animBg="1" rev="0" advAuto="0" spid="437" grpId="11"/>
      <p:bldP build="whole" bldLvl="1" animBg="1" rev="0" advAuto="0" spid="432" grpId="8"/>
      <p:bldP build="whole" bldLvl="1" animBg="1" rev="0" advAuto="0" spid="422" grpId="2"/>
      <p:bldP build="whole" bldLvl="1" animBg="1" rev="0" advAuto="0" spid="435" grpId="9"/>
      <p:bldP build="whole" bldLvl="1" animBg="1" rev="0" advAuto="0" spid="425" grpId="3"/>
      <p:bldP build="whole" bldLvl="1" animBg="1" rev="0" advAuto="0" spid="427" grpId="5"/>
      <p:bldP build="whole" bldLvl="1" animBg="1" rev="0" advAuto="0" spid="436" grpId="10"/>
      <p:bldP build="whole" bldLvl="1" animBg="1" rev="0" advAuto="0" spid="440" grpId="12"/>
      <p:bldP build="whole" bldLvl="1" animBg="1" rev="0" advAuto="0" spid="421" grpId="1"/>
      <p:bldP build="whole" bldLvl="1" animBg="1" rev="0" advAuto="0" spid="426" grpId="4"/>
      <p:bldP build="whole" bldLvl="1" animBg="1" rev="0" advAuto="0" spid="430" grpId="6"/>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2" name=""/>
          <p:cNvPicPr>
            <a:picLocks noChangeAspect="0"/>
          </p:cNvPicPr>
          <p:nvPr/>
        </p:nvPicPr>
        <p:blipFill>
          <a:blip r:embed="rId2">
            <a:extLst/>
          </a:blip>
          <a:stretch>
            <a:fillRect/>
          </a:stretch>
        </p:blipFill>
        <p:spPr>
          <a:xfrm>
            <a:off x="36259" y="1367671"/>
            <a:ext cx="8943008" cy="118263"/>
          </a:xfrm>
          <a:prstGeom prst="rect">
            <a:avLst/>
          </a:prstGeom>
          <a:effectLst>
            <a:outerShdw sx="100000" sy="100000" kx="0" ky="0" algn="b" rotWithShape="0" blurRad="38100" dist="25400" dir="5400000">
              <a:srgbClr val="FFFFFF">
                <a:alpha val="50000"/>
              </a:srgbClr>
            </a:outerShdw>
          </a:effectLst>
        </p:spPr>
      </p:pic>
      <p:pic>
        <p:nvPicPr>
          <p:cNvPr id="443" name=""/>
          <p:cNvPicPr>
            <a:picLocks noChangeAspect="0"/>
          </p:cNvPicPr>
          <p:nvPr/>
        </p:nvPicPr>
        <p:blipFill>
          <a:blip r:embed="rId3">
            <a:extLst/>
          </a:blip>
          <a:stretch>
            <a:fillRect/>
          </a:stretch>
        </p:blipFill>
        <p:spPr>
          <a:xfrm rot="10800000">
            <a:off x="15249308" y="1367671"/>
            <a:ext cx="9195933" cy="118263"/>
          </a:xfrm>
          <a:prstGeom prst="rect">
            <a:avLst/>
          </a:prstGeom>
          <a:effectLst>
            <a:outerShdw sx="100000" sy="100000" kx="0" ky="0" algn="b" rotWithShape="0" blurRad="38100" dist="25400" dir="5400000">
              <a:srgbClr val="FFFFFF">
                <a:alpha val="50000"/>
              </a:srgbClr>
            </a:outerShdw>
          </a:effectLst>
        </p:spPr>
      </p:pic>
      <p:sp>
        <p:nvSpPr>
          <p:cNvPr id="444" name="Shape 444"/>
          <p:cNvSpPr/>
          <p:nvPr/>
        </p:nvSpPr>
        <p:spPr>
          <a:xfrm>
            <a:off x="10570600" y="804984"/>
            <a:ext cx="2988178" cy="12436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5600">
                <a:solidFill>
                  <a:srgbClr val="FFFFFF"/>
                </a:solidFill>
                <a:latin typeface="Chalkduster"/>
                <a:ea typeface="Chalkduster"/>
                <a:cs typeface="Chalkduster"/>
                <a:sym typeface="Chalkduster"/>
              </a:defRPr>
            </a:lvl1pPr>
          </a:lstStyle>
          <a:p>
            <a:pPr/>
            <a:r>
              <a:t>Hobbies</a:t>
            </a:r>
          </a:p>
        </p:txBody>
      </p:sp>
      <p:grpSp>
        <p:nvGrpSpPr>
          <p:cNvPr id="450" name="Group 450"/>
          <p:cNvGrpSpPr/>
          <p:nvPr/>
        </p:nvGrpSpPr>
        <p:grpSpPr>
          <a:xfrm>
            <a:off x="11712609" y="2163232"/>
            <a:ext cx="958782" cy="932150"/>
            <a:chOff x="0" y="0"/>
            <a:chExt cx="958780" cy="932148"/>
          </a:xfrm>
        </p:grpSpPr>
        <p:sp>
          <p:nvSpPr>
            <p:cNvPr id="445" name="Shape 445"/>
            <p:cNvSpPr/>
            <p:nvPr/>
          </p:nvSpPr>
          <p:spPr>
            <a:xfrm>
              <a:off x="0" y="0"/>
              <a:ext cx="173617" cy="932146"/>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t">
              <a:noAutofit/>
            </a:bodyPr>
            <a:lstStyle/>
            <a:p>
              <a:pPr>
                <a:defRPr sz="3200"/>
              </a:pPr>
            </a:p>
          </p:txBody>
        </p:sp>
        <p:sp>
          <p:nvSpPr>
            <p:cNvPr id="446" name="Shape 446"/>
            <p:cNvSpPr/>
            <p:nvPr/>
          </p:nvSpPr>
          <p:spPr>
            <a:xfrm>
              <a:off x="264312" y="429210"/>
              <a:ext cx="173618" cy="502939"/>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t">
              <a:noAutofit/>
            </a:bodyPr>
            <a:lstStyle/>
            <a:p>
              <a:pPr>
                <a:defRPr sz="3200"/>
              </a:pPr>
            </a:p>
          </p:txBody>
        </p:sp>
        <p:sp>
          <p:nvSpPr>
            <p:cNvPr id="447" name="Shape 447"/>
            <p:cNvSpPr/>
            <p:nvPr/>
          </p:nvSpPr>
          <p:spPr>
            <a:xfrm>
              <a:off x="526033" y="318616"/>
              <a:ext cx="173618" cy="61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t">
              <a:noAutofit/>
            </a:bodyPr>
            <a:lstStyle/>
            <a:p>
              <a:pPr>
                <a:defRPr sz="3200"/>
              </a:pPr>
            </a:p>
          </p:txBody>
        </p:sp>
        <p:sp>
          <p:nvSpPr>
            <p:cNvPr id="448" name="Shape 448"/>
            <p:cNvSpPr/>
            <p:nvPr/>
          </p:nvSpPr>
          <p:spPr>
            <a:xfrm>
              <a:off x="785163" y="202756"/>
              <a:ext cx="173618" cy="729393"/>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t">
              <a:noAutofit/>
            </a:bodyPr>
            <a:lstStyle/>
            <a:p>
              <a:pPr>
                <a:defRPr sz="3200"/>
              </a:pPr>
            </a:p>
          </p:txBody>
        </p:sp>
        <p:sp>
          <p:nvSpPr>
            <p:cNvPr id="449" name="Shape 449"/>
            <p:cNvSpPr/>
            <p:nvPr/>
          </p:nvSpPr>
          <p:spPr>
            <a:xfrm>
              <a:off x="256537" y="0"/>
              <a:ext cx="432750" cy="358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21600"/>
                    <a:pt x="11520" y="17788"/>
                    <a:pt x="12549" y="7115"/>
                  </a:cubicBezTo>
                  <a:cubicBezTo>
                    <a:pt x="8229" y="3304"/>
                    <a:pt x="8229" y="3304"/>
                    <a:pt x="8229" y="3304"/>
                  </a:cubicBezTo>
                  <a:cubicBezTo>
                    <a:pt x="19337" y="0"/>
                    <a:pt x="19337" y="0"/>
                    <a:pt x="19337" y="0"/>
                  </a:cubicBezTo>
                  <a:cubicBezTo>
                    <a:pt x="21600" y="13214"/>
                    <a:pt x="21600" y="13214"/>
                    <a:pt x="21600" y="13214"/>
                  </a:cubicBezTo>
                  <a:cubicBezTo>
                    <a:pt x="16869" y="10165"/>
                    <a:pt x="16869" y="10165"/>
                    <a:pt x="16869" y="10165"/>
                  </a:cubicBezTo>
                  <a:cubicBezTo>
                    <a:pt x="16869" y="10165"/>
                    <a:pt x="13577" y="21600"/>
                    <a:pt x="0" y="21600"/>
                  </a:cubicBezTo>
                  <a:close/>
                </a:path>
              </a:pathLst>
            </a:cu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t">
              <a:noAutofit/>
            </a:bodyPr>
            <a:lstStyle/>
            <a:p>
              <a:pPr>
                <a:defRPr sz="3200"/>
              </a:pPr>
            </a:p>
          </p:txBody>
        </p:sp>
      </p:grpSp>
      <p:grpSp>
        <p:nvGrpSpPr>
          <p:cNvPr id="460" name="Group 460"/>
          <p:cNvGrpSpPr/>
          <p:nvPr/>
        </p:nvGrpSpPr>
        <p:grpSpPr>
          <a:xfrm>
            <a:off x="3268741" y="3964075"/>
            <a:ext cx="1469849" cy="1469850"/>
            <a:chOff x="0" y="0"/>
            <a:chExt cx="1469848" cy="1469848"/>
          </a:xfrm>
        </p:grpSpPr>
        <p:sp>
          <p:nvSpPr>
            <p:cNvPr id="451" name="Shape 451"/>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459" name="Group 459"/>
            <p:cNvGrpSpPr/>
            <p:nvPr/>
          </p:nvGrpSpPr>
          <p:grpSpPr>
            <a:xfrm>
              <a:off x="556352" y="288417"/>
              <a:ext cx="698219" cy="893015"/>
              <a:chOff x="0" y="0"/>
              <a:chExt cx="698218" cy="893014"/>
            </a:xfrm>
          </p:grpSpPr>
          <p:sp>
            <p:nvSpPr>
              <p:cNvPr id="452" name="Shape 452"/>
              <p:cNvSpPr/>
              <p:nvPr/>
            </p:nvSpPr>
            <p:spPr>
              <a:xfrm>
                <a:off x="31842" y="0"/>
                <a:ext cx="162471" cy="161900"/>
              </a:xfrm>
              <a:custGeom>
                <a:avLst/>
                <a:gdLst/>
                <a:ahLst/>
                <a:cxnLst>
                  <a:cxn ang="0">
                    <a:pos x="wd2" y="hd2"/>
                  </a:cxn>
                  <a:cxn ang="5400000">
                    <a:pos x="wd2" y="hd2"/>
                  </a:cxn>
                  <a:cxn ang="10800000">
                    <a:pos x="wd2" y="hd2"/>
                  </a:cxn>
                  <a:cxn ang="16200000">
                    <a:pos x="wd2" y="hd2"/>
                  </a:cxn>
                </a:cxnLst>
                <a:rect l="0" t="0" r="r" b="b"/>
                <a:pathLst>
                  <a:path w="19071" h="18860" fill="norm" stroke="1" extrusionOk="0">
                    <a:moveTo>
                      <a:pt x="722" y="5766"/>
                    </a:moveTo>
                    <a:cubicBezTo>
                      <a:pt x="-1264" y="10675"/>
                      <a:pt x="970" y="16075"/>
                      <a:pt x="5936" y="18039"/>
                    </a:cubicBezTo>
                    <a:cubicBezTo>
                      <a:pt x="10653" y="20248"/>
                      <a:pt x="16364" y="17793"/>
                      <a:pt x="18350" y="13130"/>
                    </a:cubicBezTo>
                    <a:cubicBezTo>
                      <a:pt x="20336" y="8221"/>
                      <a:pt x="18102" y="2821"/>
                      <a:pt x="13136" y="857"/>
                    </a:cubicBezTo>
                    <a:cubicBezTo>
                      <a:pt x="8419" y="-1352"/>
                      <a:pt x="2708" y="857"/>
                      <a:pt x="722" y="5766"/>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53" name="Shape 453"/>
              <p:cNvSpPr/>
              <p:nvPr/>
            </p:nvSpPr>
            <p:spPr>
              <a:xfrm>
                <a:off x="0" y="186457"/>
                <a:ext cx="231774" cy="245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24" y="0"/>
                    </a:moveTo>
                    <a:cubicBezTo>
                      <a:pt x="15513" y="185"/>
                      <a:pt x="13353" y="369"/>
                      <a:pt x="13353" y="554"/>
                    </a:cubicBezTo>
                    <a:cubicBezTo>
                      <a:pt x="12175" y="2585"/>
                      <a:pt x="11782" y="6462"/>
                      <a:pt x="11585" y="8862"/>
                    </a:cubicBezTo>
                    <a:cubicBezTo>
                      <a:pt x="11585" y="9969"/>
                      <a:pt x="11585" y="10892"/>
                      <a:pt x="11585" y="12000"/>
                    </a:cubicBezTo>
                    <a:cubicBezTo>
                      <a:pt x="11585" y="12738"/>
                      <a:pt x="11782" y="14031"/>
                      <a:pt x="10800" y="14400"/>
                    </a:cubicBezTo>
                    <a:cubicBezTo>
                      <a:pt x="9818" y="14954"/>
                      <a:pt x="2356" y="17538"/>
                      <a:pt x="0" y="18462"/>
                    </a:cubicBezTo>
                    <a:cubicBezTo>
                      <a:pt x="0" y="18462"/>
                      <a:pt x="1178" y="21600"/>
                      <a:pt x="1178" y="21600"/>
                    </a:cubicBezTo>
                    <a:cubicBezTo>
                      <a:pt x="4320" y="20677"/>
                      <a:pt x="7855" y="19938"/>
                      <a:pt x="11193" y="19200"/>
                    </a:cubicBezTo>
                    <a:cubicBezTo>
                      <a:pt x="12764" y="18831"/>
                      <a:pt x="14138" y="18462"/>
                      <a:pt x="15513" y="17908"/>
                    </a:cubicBezTo>
                    <a:cubicBezTo>
                      <a:pt x="17084" y="17169"/>
                      <a:pt x="17476" y="15877"/>
                      <a:pt x="17869" y="14400"/>
                    </a:cubicBezTo>
                    <a:cubicBezTo>
                      <a:pt x="18262" y="13292"/>
                      <a:pt x="18655" y="12000"/>
                      <a:pt x="19047" y="10892"/>
                    </a:cubicBezTo>
                    <a:cubicBezTo>
                      <a:pt x="19636" y="8862"/>
                      <a:pt x="20422" y="6831"/>
                      <a:pt x="21011" y="4800"/>
                    </a:cubicBezTo>
                    <a:cubicBezTo>
                      <a:pt x="21207" y="4800"/>
                      <a:pt x="21600" y="3692"/>
                      <a:pt x="21600" y="3692"/>
                    </a:cubicBezTo>
                    <a:cubicBezTo>
                      <a:pt x="21600" y="3692"/>
                      <a:pt x="14924" y="0"/>
                      <a:pt x="14924" y="0"/>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54" name="Shape 454"/>
              <p:cNvSpPr/>
              <p:nvPr/>
            </p:nvSpPr>
            <p:spPr>
              <a:xfrm>
                <a:off x="57591" y="225788"/>
                <a:ext cx="230098" cy="245821"/>
              </a:xfrm>
              <a:custGeom>
                <a:avLst/>
                <a:gdLst/>
                <a:ahLst/>
                <a:cxnLst>
                  <a:cxn ang="0">
                    <a:pos x="wd2" y="hd2"/>
                  </a:cxn>
                  <a:cxn ang="5400000">
                    <a:pos x="wd2" y="hd2"/>
                  </a:cxn>
                  <a:cxn ang="10800000">
                    <a:pos x="wd2" y="hd2"/>
                  </a:cxn>
                  <a:cxn ang="16200000">
                    <a:pos x="wd2" y="hd2"/>
                  </a:cxn>
                </a:cxnLst>
                <a:rect l="0" t="0" r="r" b="b"/>
                <a:pathLst>
                  <a:path w="21444" h="21600" fill="norm" stroke="1" extrusionOk="0">
                    <a:moveTo>
                      <a:pt x="14727" y="0"/>
                    </a:moveTo>
                    <a:cubicBezTo>
                      <a:pt x="15513" y="185"/>
                      <a:pt x="13353" y="369"/>
                      <a:pt x="13353" y="554"/>
                    </a:cubicBezTo>
                    <a:cubicBezTo>
                      <a:pt x="11978" y="2400"/>
                      <a:pt x="11782" y="6462"/>
                      <a:pt x="11585" y="8862"/>
                    </a:cubicBezTo>
                    <a:cubicBezTo>
                      <a:pt x="11585" y="9785"/>
                      <a:pt x="11585" y="10892"/>
                      <a:pt x="11585" y="12000"/>
                    </a:cubicBezTo>
                    <a:cubicBezTo>
                      <a:pt x="11585" y="12738"/>
                      <a:pt x="11585" y="13846"/>
                      <a:pt x="10800" y="14400"/>
                    </a:cubicBezTo>
                    <a:cubicBezTo>
                      <a:pt x="9818" y="14954"/>
                      <a:pt x="2356" y="17538"/>
                      <a:pt x="0" y="18462"/>
                    </a:cubicBezTo>
                    <a:cubicBezTo>
                      <a:pt x="0" y="18462"/>
                      <a:pt x="982" y="21600"/>
                      <a:pt x="982" y="21600"/>
                    </a:cubicBezTo>
                    <a:cubicBezTo>
                      <a:pt x="4320" y="20677"/>
                      <a:pt x="7855" y="19938"/>
                      <a:pt x="11193" y="19200"/>
                    </a:cubicBezTo>
                    <a:cubicBezTo>
                      <a:pt x="12567" y="18831"/>
                      <a:pt x="14138" y="18462"/>
                      <a:pt x="15316" y="17723"/>
                    </a:cubicBezTo>
                    <a:cubicBezTo>
                      <a:pt x="17084" y="16985"/>
                      <a:pt x="17280" y="15692"/>
                      <a:pt x="17869" y="14400"/>
                    </a:cubicBezTo>
                    <a:cubicBezTo>
                      <a:pt x="18262" y="13292"/>
                      <a:pt x="18458" y="11815"/>
                      <a:pt x="18851" y="10892"/>
                    </a:cubicBezTo>
                    <a:cubicBezTo>
                      <a:pt x="19636" y="8862"/>
                      <a:pt x="20225" y="6831"/>
                      <a:pt x="21011" y="4800"/>
                    </a:cubicBezTo>
                    <a:cubicBezTo>
                      <a:pt x="21011" y="4800"/>
                      <a:pt x="21600" y="3692"/>
                      <a:pt x="21404" y="3692"/>
                    </a:cubicBezTo>
                    <a:cubicBezTo>
                      <a:pt x="21404" y="3692"/>
                      <a:pt x="14727" y="0"/>
                      <a:pt x="14727" y="0"/>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55" name="Shape 455"/>
              <p:cNvSpPr/>
              <p:nvPr/>
            </p:nvSpPr>
            <p:spPr>
              <a:xfrm>
                <a:off x="136193" y="167727"/>
                <a:ext cx="290833" cy="625556"/>
              </a:xfrm>
              <a:custGeom>
                <a:avLst/>
                <a:gdLst/>
                <a:ahLst/>
                <a:cxnLst>
                  <a:cxn ang="0">
                    <a:pos x="wd2" y="hd2"/>
                  </a:cxn>
                  <a:cxn ang="5400000">
                    <a:pos x="wd2" y="hd2"/>
                  </a:cxn>
                  <a:cxn ang="10800000">
                    <a:pos x="wd2" y="hd2"/>
                  </a:cxn>
                  <a:cxn ang="16200000">
                    <a:pos x="wd2" y="hd2"/>
                  </a:cxn>
                </a:cxnLst>
                <a:rect l="0" t="0" r="r" b="b"/>
                <a:pathLst>
                  <a:path w="21501" h="21424" fill="norm" stroke="1" extrusionOk="0">
                    <a:moveTo>
                      <a:pt x="4718" y="15304"/>
                    </a:moveTo>
                    <a:cubicBezTo>
                      <a:pt x="4407" y="13936"/>
                      <a:pt x="6428" y="12640"/>
                      <a:pt x="7515" y="11344"/>
                    </a:cubicBezTo>
                    <a:cubicBezTo>
                      <a:pt x="7826" y="10912"/>
                      <a:pt x="8137" y="10552"/>
                      <a:pt x="8137" y="10120"/>
                    </a:cubicBezTo>
                    <a:cubicBezTo>
                      <a:pt x="8292" y="8536"/>
                      <a:pt x="5806" y="7240"/>
                      <a:pt x="3941" y="5800"/>
                    </a:cubicBezTo>
                    <a:cubicBezTo>
                      <a:pt x="2232" y="4504"/>
                      <a:pt x="833" y="3856"/>
                      <a:pt x="56" y="2272"/>
                    </a:cubicBezTo>
                    <a:cubicBezTo>
                      <a:pt x="-99" y="1624"/>
                      <a:pt x="56" y="1120"/>
                      <a:pt x="678" y="760"/>
                    </a:cubicBezTo>
                    <a:cubicBezTo>
                      <a:pt x="1610" y="112"/>
                      <a:pt x="3475" y="-176"/>
                      <a:pt x="5495" y="112"/>
                    </a:cubicBezTo>
                    <a:cubicBezTo>
                      <a:pt x="8603" y="472"/>
                      <a:pt x="10779" y="1696"/>
                      <a:pt x="12488" y="2920"/>
                    </a:cubicBezTo>
                    <a:cubicBezTo>
                      <a:pt x="13265" y="3424"/>
                      <a:pt x="13887" y="4000"/>
                      <a:pt x="14508" y="4576"/>
                    </a:cubicBezTo>
                    <a:cubicBezTo>
                      <a:pt x="16373" y="6088"/>
                      <a:pt x="18859" y="7672"/>
                      <a:pt x="18393" y="9472"/>
                    </a:cubicBezTo>
                    <a:cubicBezTo>
                      <a:pt x="17927" y="10552"/>
                      <a:pt x="16684" y="11560"/>
                      <a:pt x="15285" y="12424"/>
                    </a:cubicBezTo>
                    <a:cubicBezTo>
                      <a:pt x="14353" y="13072"/>
                      <a:pt x="12799" y="13864"/>
                      <a:pt x="12333" y="14728"/>
                    </a:cubicBezTo>
                    <a:cubicBezTo>
                      <a:pt x="11866" y="15592"/>
                      <a:pt x="13576" y="16240"/>
                      <a:pt x="14664" y="16888"/>
                    </a:cubicBezTo>
                    <a:cubicBezTo>
                      <a:pt x="16062" y="17608"/>
                      <a:pt x="17305" y="18328"/>
                      <a:pt x="18704" y="19048"/>
                    </a:cubicBezTo>
                    <a:cubicBezTo>
                      <a:pt x="19481" y="19480"/>
                      <a:pt x="20258" y="19984"/>
                      <a:pt x="21501" y="20560"/>
                    </a:cubicBezTo>
                    <a:cubicBezTo>
                      <a:pt x="18082" y="21424"/>
                      <a:pt x="18082" y="21424"/>
                      <a:pt x="18082" y="21424"/>
                    </a:cubicBezTo>
                    <a:cubicBezTo>
                      <a:pt x="17772" y="21280"/>
                      <a:pt x="12954" y="19624"/>
                      <a:pt x="10934" y="18832"/>
                    </a:cubicBezTo>
                    <a:cubicBezTo>
                      <a:pt x="8759" y="18040"/>
                      <a:pt x="6117" y="17176"/>
                      <a:pt x="5029" y="15880"/>
                    </a:cubicBezTo>
                    <a:cubicBezTo>
                      <a:pt x="4874" y="15736"/>
                      <a:pt x="4874" y="15520"/>
                      <a:pt x="4718" y="15304"/>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56" name="Shape 456"/>
              <p:cNvSpPr/>
              <p:nvPr/>
            </p:nvSpPr>
            <p:spPr>
              <a:xfrm>
                <a:off x="16766" y="679656"/>
                <a:ext cx="681453" cy="213359"/>
              </a:xfrm>
              <a:custGeom>
                <a:avLst/>
                <a:gdLst/>
                <a:ahLst/>
                <a:cxnLst>
                  <a:cxn ang="0">
                    <a:pos x="wd2" y="hd2"/>
                  </a:cxn>
                  <a:cxn ang="5400000">
                    <a:pos x="wd2" y="hd2"/>
                  </a:cxn>
                  <a:cxn ang="10800000">
                    <a:pos x="wd2" y="hd2"/>
                  </a:cxn>
                  <a:cxn ang="16200000">
                    <a:pos x="wd2" y="hd2"/>
                  </a:cxn>
                </a:cxnLst>
                <a:rect l="0" t="0" r="r" b="b"/>
                <a:pathLst>
                  <a:path w="21517" h="21443" fill="norm" stroke="1" extrusionOk="0">
                    <a:moveTo>
                      <a:pt x="24" y="17631"/>
                    </a:moveTo>
                    <a:cubicBezTo>
                      <a:pt x="-42" y="16996"/>
                      <a:pt x="24" y="16361"/>
                      <a:pt x="224" y="16149"/>
                    </a:cubicBezTo>
                    <a:cubicBezTo>
                      <a:pt x="224" y="16149"/>
                      <a:pt x="224" y="16149"/>
                      <a:pt x="224" y="16149"/>
                    </a:cubicBezTo>
                    <a:cubicBezTo>
                      <a:pt x="357" y="15937"/>
                      <a:pt x="623" y="16149"/>
                      <a:pt x="689" y="16784"/>
                    </a:cubicBezTo>
                    <a:cubicBezTo>
                      <a:pt x="689" y="16784"/>
                      <a:pt x="689" y="16784"/>
                      <a:pt x="689" y="16784"/>
                    </a:cubicBezTo>
                    <a:cubicBezTo>
                      <a:pt x="689" y="16784"/>
                      <a:pt x="689" y="16784"/>
                      <a:pt x="689" y="16784"/>
                    </a:cubicBezTo>
                    <a:cubicBezTo>
                      <a:pt x="689" y="16784"/>
                      <a:pt x="689" y="16784"/>
                      <a:pt x="689" y="16784"/>
                    </a:cubicBezTo>
                    <a:cubicBezTo>
                      <a:pt x="689" y="16784"/>
                      <a:pt x="756" y="16784"/>
                      <a:pt x="756" y="16996"/>
                    </a:cubicBezTo>
                    <a:cubicBezTo>
                      <a:pt x="756" y="16996"/>
                      <a:pt x="756" y="16996"/>
                      <a:pt x="756" y="16996"/>
                    </a:cubicBezTo>
                    <a:cubicBezTo>
                      <a:pt x="822" y="17208"/>
                      <a:pt x="888" y="17419"/>
                      <a:pt x="1021" y="17843"/>
                    </a:cubicBezTo>
                    <a:cubicBezTo>
                      <a:pt x="1021" y="17843"/>
                      <a:pt x="1021" y="17843"/>
                      <a:pt x="1021" y="17843"/>
                    </a:cubicBezTo>
                    <a:cubicBezTo>
                      <a:pt x="1287" y="18478"/>
                      <a:pt x="1686" y="19114"/>
                      <a:pt x="2417" y="19114"/>
                    </a:cubicBezTo>
                    <a:cubicBezTo>
                      <a:pt x="2417" y="19114"/>
                      <a:pt x="2417" y="19114"/>
                      <a:pt x="2417" y="19114"/>
                    </a:cubicBezTo>
                    <a:cubicBezTo>
                      <a:pt x="2749" y="19114"/>
                      <a:pt x="3148" y="18902"/>
                      <a:pt x="3680" y="18478"/>
                    </a:cubicBezTo>
                    <a:cubicBezTo>
                      <a:pt x="3680" y="18478"/>
                      <a:pt x="3680" y="18478"/>
                      <a:pt x="3680" y="18478"/>
                    </a:cubicBezTo>
                    <a:cubicBezTo>
                      <a:pt x="21026" y="55"/>
                      <a:pt x="21026" y="55"/>
                      <a:pt x="21026" y="55"/>
                    </a:cubicBezTo>
                    <a:cubicBezTo>
                      <a:pt x="21226" y="-157"/>
                      <a:pt x="21425" y="267"/>
                      <a:pt x="21492" y="902"/>
                    </a:cubicBezTo>
                    <a:cubicBezTo>
                      <a:pt x="21492" y="902"/>
                      <a:pt x="21492" y="902"/>
                      <a:pt x="21492" y="902"/>
                    </a:cubicBezTo>
                    <a:cubicBezTo>
                      <a:pt x="21558" y="1537"/>
                      <a:pt x="21492" y="2172"/>
                      <a:pt x="21292" y="2384"/>
                    </a:cubicBezTo>
                    <a:cubicBezTo>
                      <a:pt x="21292" y="2384"/>
                      <a:pt x="21292" y="2384"/>
                      <a:pt x="21292" y="2384"/>
                    </a:cubicBezTo>
                    <a:cubicBezTo>
                      <a:pt x="3879" y="20808"/>
                      <a:pt x="3879" y="20808"/>
                      <a:pt x="3879" y="20808"/>
                    </a:cubicBezTo>
                    <a:cubicBezTo>
                      <a:pt x="3348" y="21231"/>
                      <a:pt x="2816" y="21443"/>
                      <a:pt x="2417" y="21443"/>
                    </a:cubicBezTo>
                    <a:cubicBezTo>
                      <a:pt x="2417" y="21443"/>
                      <a:pt x="2417" y="21443"/>
                      <a:pt x="2417" y="21443"/>
                    </a:cubicBezTo>
                    <a:cubicBezTo>
                      <a:pt x="2417" y="21443"/>
                      <a:pt x="2351" y="21443"/>
                      <a:pt x="2351" y="21443"/>
                    </a:cubicBezTo>
                    <a:cubicBezTo>
                      <a:pt x="2351" y="21443"/>
                      <a:pt x="2351" y="21443"/>
                      <a:pt x="2351" y="21443"/>
                    </a:cubicBezTo>
                    <a:cubicBezTo>
                      <a:pt x="623" y="21443"/>
                      <a:pt x="24" y="17843"/>
                      <a:pt x="24" y="17631"/>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57" name="Shape 457"/>
              <p:cNvSpPr/>
              <p:nvPr/>
            </p:nvSpPr>
            <p:spPr>
              <a:xfrm>
                <a:off x="92709" y="440705"/>
                <a:ext cx="540806" cy="646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0" y="21600"/>
                    </a:moveTo>
                    <a:cubicBezTo>
                      <a:pt x="336" y="5574"/>
                      <a:pt x="336" y="5574"/>
                      <a:pt x="336" y="5574"/>
                    </a:cubicBezTo>
                    <a:cubicBezTo>
                      <a:pt x="168" y="5574"/>
                      <a:pt x="0" y="4181"/>
                      <a:pt x="0" y="2787"/>
                    </a:cubicBezTo>
                    <a:cubicBezTo>
                      <a:pt x="0" y="2787"/>
                      <a:pt x="0" y="2787"/>
                      <a:pt x="0" y="2787"/>
                    </a:cubicBezTo>
                    <a:cubicBezTo>
                      <a:pt x="84" y="1394"/>
                      <a:pt x="252" y="0"/>
                      <a:pt x="420" y="0"/>
                    </a:cubicBezTo>
                    <a:cubicBezTo>
                      <a:pt x="420" y="0"/>
                      <a:pt x="420" y="0"/>
                      <a:pt x="420" y="0"/>
                    </a:cubicBezTo>
                    <a:cubicBezTo>
                      <a:pt x="21264" y="16026"/>
                      <a:pt x="21264" y="16026"/>
                      <a:pt x="21264" y="16026"/>
                    </a:cubicBezTo>
                    <a:cubicBezTo>
                      <a:pt x="21432" y="16026"/>
                      <a:pt x="21600" y="17419"/>
                      <a:pt x="21600" y="18813"/>
                    </a:cubicBezTo>
                    <a:cubicBezTo>
                      <a:pt x="21600" y="18813"/>
                      <a:pt x="21600" y="18813"/>
                      <a:pt x="21600" y="18813"/>
                    </a:cubicBezTo>
                    <a:cubicBezTo>
                      <a:pt x="21516" y="20206"/>
                      <a:pt x="21432" y="21600"/>
                      <a:pt x="21180" y="21600"/>
                    </a:cubicBezTo>
                    <a:cubicBezTo>
                      <a:pt x="21180" y="21600"/>
                      <a:pt x="21180" y="21600"/>
                      <a:pt x="21180" y="21600"/>
                    </a:cubicBezTo>
                    <a:cubicBezTo>
                      <a:pt x="21180" y="21600"/>
                      <a:pt x="21180" y="21600"/>
                      <a:pt x="21180" y="21600"/>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58" name="Shape 458"/>
              <p:cNvSpPr/>
              <p:nvPr/>
            </p:nvSpPr>
            <p:spPr>
              <a:xfrm>
                <a:off x="567174" y="457562"/>
                <a:ext cx="30138" cy="80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326"/>
                    </a:moveTo>
                    <a:cubicBezTo>
                      <a:pt x="0" y="2274"/>
                      <a:pt x="0" y="2274"/>
                      <a:pt x="0" y="2274"/>
                    </a:cubicBezTo>
                    <a:cubicBezTo>
                      <a:pt x="0" y="1137"/>
                      <a:pt x="4800" y="0"/>
                      <a:pt x="9600" y="0"/>
                    </a:cubicBezTo>
                    <a:cubicBezTo>
                      <a:pt x="9600" y="0"/>
                      <a:pt x="9600" y="0"/>
                      <a:pt x="9600" y="0"/>
                    </a:cubicBezTo>
                    <a:cubicBezTo>
                      <a:pt x="16800" y="0"/>
                      <a:pt x="21600" y="1137"/>
                      <a:pt x="21600" y="2274"/>
                    </a:cubicBezTo>
                    <a:cubicBezTo>
                      <a:pt x="21600" y="2274"/>
                      <a:pt x="21600" y="2274"/>
                      <a:pt x="21600" y="2274"/>
                    </a:cubicBezTo>
                    <a:cubicBezTo>
                      <a:pt x="21600" y="19326"/>
                      <a:pt x="21600" y="19326"/>
                      <a:pt x="21600" y="19326"/>
                    </a:cubicBezTo>
                    <a:cubicBezTo>
                      <a:pt x="21600" y="20463"/>
                      <a:pt x="16800" y="21600"/>
                      <a:pt x="9600" y="21600"/>
                    </a:cubicBezTo>
                    <a:cubicBezTo>
                      <a:pt x="9600" y="21600"/>
                      <a:pt x="9600" y="21600"/>
                      <a:pt x="9600" y="21600"/>
                    </a:cubicBezTo>
                    <a:cubicBezTo>
                      <a:pt x="4800" y="21600"/>
                      <a:pt x="0" y="20463"/>
                      <a:pt x="0" y="19326"/>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grpSp>
      </p:grpSp>
      <p:grpSp>
        <p:nvGrpSpPr>
          <p:cNvPr id="469" name="Group 469"/>
          <p:cNvGrpSpPr/>
          <p:nvPr/>
        </p:nvGrpSpPr>
        <p:grpSpPr>
          <a:xfrm>
            <a:off x="15746491" y="8459875"/>
            <a:ext cx="1469850" cy="1469850"/>
            <a:chOff x="0" y="0"/>
            <a:chExt cx="1469848" cy="1469848"/>
          </a:xfrm>
        </p:grpSpPr>
        <p:sp>
          <p:nvSpPr>
            <p:cNvPr id="461" name="Shape 461"/>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468" name="Group 468"/>
            <p:cNvGrpSpPr/>
            <p:nvPr/>
          </p:nvGrpSpPr>
          <p:grpSpPr>
            <a:xfrm>
              <a:off x="314628" y="341052"/>
              <a:ext cx="840594" cy="787744"/>
              <a:chOff x="0" y="0"/>
              <a:chExt cx="840592" cy="787742"/>
            </a:xfrm>
          </p:grpSpPr>
          <p:sp>
            <p:nvSpPr>
              <p:cNvPr id="462" name="Shape 462"/>
              <p:cNvSpPr/>
              <p:nvPr/>
            </p:nvSpPr>
            <p:spPr>
              <a:xfrm>
                <a:off x="265635" y="-1"/>
                <a:ext cx="167855" cy="153259"/>
              </a:xfrm>
              <a:custGeom>
                <a:avLst/>
                <a:gdLst/>
                <a:ahLst/>
                <a:cxnLst>
                  <a:cxn ang="0">
                    <a:pos x="wd2" y="hd2"/>
                  </a:cxn>
                  <a:cxn ang="5400000">
                    <a:pos x="wd2" y="hd2"/>
                  </a:cxn>
                  <a:cxn ang="10800000">
                    <a:pos x="wd2" y="hd2"/>
                  </a:cxn>
                  <a:cxn ang="16200000">
                    <a:pos x="wd2" y="hd2"/>
                  </a:cxn>
                </a:cxnLst>
                <a:rect l="0" t="0" r="r" b="b"/>
                <a:pathLst>
                  <a:path w="19327" h="19201" fill="norm" stroke="1" extrusionOk="0">
                    <a:moveTo>
                      <a:pt x="18811" y="6578"/>
                    </a:moveTo>
                    <a:cubicBezTo>
                      <a:pt x="20529" y="11675"/>
                      <a:pt x="17829" y="17014"/>
                      <a:pt x="12674" y="18713"/>
                    </a:cubicBezTo>
                    <a:cubicBezTo>
                      <a:pt x="7765" y="20412"/>
                      <a:pt x="2120" y="17500"/>
                      <a:pt x="402" y="12646"/>
                    </a:cubicBezTo>
                    <a:cubicBezTo>
                      <a:pt x="-1071" y="7549"/>
                      <a:pt x="1629" y="2210"/>
                      <a:pt x="6538" y="511"/>
                    </a:cubicBezTo>
                    <a:cubicBezTo>
                      <a:pt x="11693" y="-1188"/>
                      <a:pt x="17093" y="1482"/>
                      <a:pt x="18811" y="6578"/>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63" name="Shape 463"/>
              <p:cNvSpPr/>
              <p:nvPr/>
            </p:nvSpPr>
            <p:spPr>
              <a:xfrm>
                <a:off x="184730" y="149872"/>
                <a:ext cx="534498" cy="637871"/>
              </a:xfrm>
              <a:custGeom>
                <a:avLst/>
                <a:gdLst/>
                <a:ahLst/>
                <a:cxnLst>
                  <a:cxn ang="0">
                    <a:pos x="wd2" y="hd2"/>
                  </a:cxn>
                  <a:cxn ang="5400000">
                    <a:pos x="wd2" y="hd2"/>
                  </a:cxn>
                  <a:cxn ang="10800000">
                    <a:pos x="wd2" y="hd2"/>
                  </a:cxn>
                  <a:cxn ang="16200000">
                    <a:pos x="wd2" y="hd2"/>
                  </a:cxn>
                </a:cxnLst>
                <a:rect l="0" t="0" r="r" b="b"/>
                <a:pathLst>
                  <a:path w="20619" h="21386" fill="norm" stroke="1" extrusionOk="0">
                    <a:moveTo>
                      <a:pt x="4221" y="6227"/>
                    </a:moveTo>
                    <a:cubicBezTo>
                      <a:pt x="4221" y="6227"/>
                      <a:pt x="4221" y="6227"/>
                      <a:pt x="4221" y="6227"/>
                    </a:cubicBezTo>
                    <a:cubicBezTo>
                      <a:pt x="4386" y="6162"/>
                      <a:pt x="4469" y="6032"/>
                      <a:pt x="4800" y="5251"/>
                    </a:cubicBezTo>
                    <a:cubicBezTo>
                      <a:pt x="4800" y="5251"/>
                      <a:pt x="4800" y="5251"/>
                      <a:pt x="4800" y="5251"/>
                    </a:cubicBezTo>
                    <a:cubicBezTo>
                      <a:pt x="4800" y="5186"/>
                      <a:pt x="4800" y="5186"/>
                      <a:pt x="4800" y="5186"/>
                    </a:cubicBezTo>
                    <a:cubicBezTo>
                      <a:pt x="4800" y="5186"/>
                      <a:pt x="5628" y="2974"/>
                      <a:pt x="6041" y="2193"/>
                    </a:cubicBezTo>
                    <a:cubicBezTo>
                      <a:pt x="6538" y="1152"/>
                      <a:pt x="7448" y="437"/>
                      <a:pt x="8855" y="111"/>
                    </a:cubicBezTo>
                    <a:cubicBezTo>
                      <a:pt x="10428" y="-214"/>
                      <a:pt x="12331" y="241"/>
                      <a:pt x="14152" y="632"/>
                    </a:cubicBezTo>
                    <a:cubicBezTo>
                      <a:pt x="15062" y="827"/>
                      <a:pt x="16221" y="1022"/>
                      <a:pt x="17048" y="1347"/>
                    </a:cubicBezTo>
                    <a:cubicBezTo>
                      <a:pt x="17048" y="1347"/>
                      <a:pt x="18041" y="1543"/>
                      <a:pt x="18290" y="2388"/>
                    </a:cubicBezTo>
                    <a:cubicBezTo>
                      <a:pt x="19117" y="6422"/>
                      <a:pt x="19117" y="6422"/>
                      <a:pt x="19117" y="6422"/>
                    </a:cubicBezTo>
                    <a:cubicBezTo>
                      <a:pt x="17793" y="6617"/>
                      <a:pt x="17793" y="6617"/>
                      <a:pt x="17793" y="6617"/>
                    </a:cubicBezTo>
                    <a:cubicBezTo>
                      <a:pt x="16055" y="2974"/>
                      <a:pt x="16055" y="2974"/>
                      <a:pt x="16055" y="2974"/>
                    </a:cubicBezTo>
                    <a:cubicBezTo>
                      <a:pt x="15724" y="2974"/>
                      <a:pt x="14069" y="2714"/>
                      <a:pt x="13324" y="2649"/>
                    </a:cubicBezTo>
                    <a:cubicBezTo>
                      <a:pt x="13738" y="3234"/>
                      <a:pt x="15062" y="5186"/>
                      <a:pt x="16138" y="6813"/>
                    </a:cubicBezTo>
                    <a:cubicBezTo>
                      <a:pt x="16800" y="7788"/>
                      <a:pt x="17545" y="8699"/>
                      <a:pt x="18207" y="9675"/>
                    </a:cubicBezTo>
                    <a:cubicBezTo>
                      <a:pt x="18703" y="10391"/>
                      <a:pt x="21600" y="13514"/>
                      <a:pt x="20276" y="13644"/>
                    </a:cubicBezTo>
                    <a:cubicBezTo>
                      <a:pt x="18372" y="13839"/>
                      <a:pt x="16966" y="13058"/>
                      <a:pt x="15807" y="11952"/>
                    </a:cubicBezTo>
                    <a:cubicBezTo>
                      <a:pt x="15310" y="11497"/>
                      <a:pt x="14731" y="10976"/>
                      <a:pt x="14234" y="10521"/>
                    </a:cubicBezTo>
                    <a:cubicBezTo>
                      <a:pt x="13986" y="10261"/>
                      <a:pt x="13490" y="10066"/>
                      <a:pt x="13159" y="10131"/>
                    </a:cubicBezTo>
                    <a:cubicBezTo>
                      <a:pt x="12745" y="10196"/>
                      <a:pt x="12497" y="10456"/>
                      <a:pt x="12331" y="10716"/>
                    </a:cubicBezTo>
                    <a:cubicBezTo>
                      <a:pt x="11503" y="11757"/>
                      <a:pt x="10676" y="12993"/>
                      <a:pt x="10097" y="14164"/>
                    </a:cubicBezTo>
                    <a:cubicBezTo>
                      <a:pt x="9683" y="15075"/>
                      <a:pt x="10097" y="16506"/>
                      <a:pt x="10345" y="17417"/>
                    </a:cubicBezTo>
                    <a:cubicBezTo>
                      <a:pt x="10510" y="18523"/>
                      <a:pt x="10593" y="19174"/>
                      <a:pt x="10841" y="20280"/>
                    </a:cubicBezTo>
                    <a:cubicBezTo>
                      <a:pt x="10841" y="20410"/>
                      <a:pt x="11007" y="21256"/>
                      <a:pt x="11007" y="21386"/>
                    </a:cubicBezTo>
                    <a:cubicBezTo>
                      <a:pt x="8855" y="21386"/>
                      <a:pt x="8855" y="21386"/>
                      <a:pt x="8855" y="21386"/>
                    </a:cubicBezTo>
                    <a:cubicBezTo>
                      <a:pt x="8524" y="20280"/>
                      <a:pt x="8028" y="18784"/>
                      <a:pt x="7697" y="17678"/>
                    </a:cubicBezTo>
                    <a:cubicBezTo>
                      <a:pt x="7283" y="16441"/>
                      <a:pt x="6703" y="14945"/>
                      <a:pt x="7117" y="13579"/>
                    </a:cubicBezTo>
                    <a:cubicBezTo>
                      <a:pt x="7366" y="12798"/>
                      <a:pt x="7614" y="12082"/>
                      <a:pt x="8028" y="11367"/>
                    </a:cubicBezTo>
                    <a:cubicBezTo>
                      <a:pt x="8441" y="10586"/>
                      <a:pt x="8772" y="10000"/>
                      <a:pt x="9103" y="9220"/>
                    </a:cubicBezTo>
                    <a:cubicBezTo>
                      <a:pt x="9186" y="9155"/>
                      <a:pt x="9352" y="8829"/>
                      <a:pt x="9352" y="8764"/>
                    </a:cubicBezTo>
                    <a:cubicBezTo>
                      <a:pt x="9352" y="8764"/>
                      <a:pt x="7531" y="4405"/>
                      <a:pt x="7531" y="4405"/>
                    </a:cubicBezTo>
                    <a:cubicBezTo>
                      <a:pt x="6372" y="6943"/>
                      <a:pt x="6372" y="6943"/>
                      <a:pt x="6372" y="6943"/>
                    </a:cubicBezTo>
                    <a:cubicBezTo>
                      <a:pt x="6372" y="6878"/>
                      <a:pt x="6207" y="7658"/>
                      <a:pt x="4883" y="7723"/>
                    </a:cubicBezTo>
                    <a:cubicBezTo>
                      <a:pt x="0" y="7463"/>
                      <a:pt x="0" y="7463"/>
                      <a:pt x="0" y="7463"/>
                    </a:cubicBezTo>
                    <a:cubicBezTo>
                      <a:pt x="83" y="6617"/>
                      <a:pt x="83" y="6617"/>
                      <a:pt x="83" y="6617"/>
                    </a:cubicBezTo>
                    <a:lnTo>
                      <a:pt x="4221" y="6227"/>
                    </a:ln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64" name="Shape 464"/>
              <p:cNvSpPr/>
              <p:nvPr/>
            </p:nvSpPr>
            <p:spPr>
              <a:xfrm>
                <a:off x="525549" y="229036"/>
                <a:ext cx="315044" cy="550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 y="0"/>
                    </a:moveTo>
                    <a:cubicBezTo>
                      <a:pt x="294" y="0"/>
                      <a:pt x="17780" y="15363"/>
                      <a:pt x="21600" y="21448"/>
                    </a:cubicBezTo>
                    <a:cubicBezTo>
                      <a:pt x="17486" y="21600"/>
                      <a:pt x="17486" y="21600"/>
                      <a:pt x="17486" y="21600"/>
                    </a:cubicBezTo>
                    <a:cubicBezTo>
                      <a:pt x="17486" y="21600"/>
                      <a:pt x="3380" y="8442"/>
                      <a:pt x="0" y="8746"/>
                    </a:cubicBezTo>
                    <a:lnTo>
                      <a:pt x="294" y="0"/>
                    </a:ln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65" name="Shape 465"/>
              <p:cNvSpPr/>
              <p:nvPr/>
            </p:nvSpPr>
            <p:spPr>
              <a:xfrm>
                <a:off x="0" y="112369"/>
                <a:ext cx="154658" cy="155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15120"/>
                    </a:moveTo>
                    <a:cubicBezTo>
                      <a:pt x="600" y="13230"/>
                      <a:pt x="0" y="11070"/>
                      <a:pt x="0" y="9180"/>
                    </a:cubicBezTo>
                    <a:cubicBezTo>
                      <a:pt x="0" y="9180"/>
                      <a:pt x="0" y="9180"/>
                      <a:pt x="0" y="9180"/>
                    </a:cubicBezTo>
                    <a:cubicBezTo>
                      <a:pt x="0" y="5670"/>
                      <a:pt x="1800" y="2430"/>
                      <a:pt x="5100" y="1080"/>
                    </a:cubicBezTo>
                    <a:cubicBezTo>
                      <a:pt x="5100" y="1080"/>
                      <a:pt x="5100" y="1080"/>
                      <a:pt x="5100" y="1080"/>
                    </a:cubicBezTo>
                    <a:cubicBezTo>
                      <a:pt x="6300" y="270"/>
                      <a:pt x="7800" y="0"/>
                      <a:pt x="9300" y="0"/>
                    </a:cubicBezTo>
                    <a:cubicBezTo>
                      <a:pt x="9300" y="0"/>
                      <a:pt x="9300" y="0"/>
                      <a:pt x="9300" y="0"/>
                    </a:cubicBezTo>
                    <a:cubicBezTo>
                      <a:pt x="13500" y="0"/>
                      <a:pt x="17700" y="2430"/>
                      <a:pt x="19800" y="6480"/>
                    </a:cubicBezTo>
                    <a:cubicBezTo>
                      <a:pt x="19800" y="6480"/>
                      <a:pt x="19800" y="6480"/>
                      <a:pt x="19800" y="6480"/>
                    </a:cubicBezTo>
                    <a:cubicBezTo>
                      <a:pt x="18900" y="7020"/>
                      <a:pt x="18900" y="7020"/>
                      <a:pt x="18900" y="7020"/>
                    </a:cubicBezTo>
                    <a:cubicBezTo>
                      <a:pt x="19800" y="6480"/>
                      <a:pt x="19800" y="6480"/>
                      <a:pt x="19800" y="6480"/>
                    </a:cubicBezTo>
                    <a:cubicBezTo>
                      <a:pt x="21000" y="8370"/>
                      <a:pt x="21600" y="10530"/>
                      <a:pt x="21600" y="12420"/>
                    </a:cubicBezTo>
                    <a:cubicBezTo>
                      <a:pt x="21600" y="12420"/>
                      <a:pt x="21600" y="12420"/>
                      <a:pt x="21600" y="12420"/>
                    </a:cubicBezTo>
                    <a:cubicBezTo>
                      <a:pt x="21600" y="15930"/>
                      <a:pt x="19800" y="19170"/>
                      <a:pt x="16500" y="20520"/>
                    </a:cubicBezTo>
                    <a:cubicBezTo>
                      <a:pt x="16500" y="20520"/>
                      <a:pt x="16500" y="20520"/>
                      <a:pt x="16500" y="20520"/>
                    </a:cubicBezTo>
                    <a:cubicBezTo>
                      <a:pt x="15300" y="21330"/>
                      <a:pt x="13800" y="21600"/>
                      <a:pt x="12300" y="21600"/>
                    </a:cubicBezTo>
                    <a:cubicBezTo>
                      <a:pt x="12300" y="21600"/>
                      <a:pt x="12300" y="21600"/>
                      <a:pt x="12300" y="21600"/>
                    </a:cubicBezTo>
                    <a:cubicBezTo>
                      <a:pt x="8100" y="21600"/>
                      <a:pt x="3900" y="19170"/>
                      <a:pt x="1800" y="15120"/>
                    </a:cubicBezTo>
                    <a:close/>
                    <a:moveTo>
                      <a:pt x="9300" y="2160"/>
                    </a:moveTo>
                    <a:cubicBezTo>
                      <a:pt x="8100" y="2160"/>
                      <a:pt x="7200" y="2430"/>
                      <a:pt x="6300" y="2970"/>
                    </a:cubicBezTo>
                    <a:cubicBezTo>
                      <a:pt x="6300" y="2970"/>
                      <a:pt x="6300" y="2970"/>
                      <a:pt x="6300" y="2970"/>
                    </a:cubicBezTo>
                    <a:cubicBezTo>
                      <a:pt x="3900" y="4050"/>
                      <a:pt x="2400" y="6480"/>
                      <a:pt x="2400" y="9180"/>
                    </a:cubicBezTo>
                    <a:cubicBezTo>
                      <a:pt x="2400" y="9180"/>
                      <a:pt x="2400" y="9180"/>
                      <a:pt x="2400" y="9180"/>
                    </a:cubicBezTo>
                    <a:cubicBezTo>
                      <a:pt x="2400" y="10800"/>
                      <a:pt x="3000" y="12420"/>
                      <a:pt x="3900" y="14040"/>
                    </a:cubicBezTo>
                    <a:cubicBezTo>
                      <a:pt x="3900" y="14040"/>
                      <a:pt x="3900" y="14040"/>
                      <a:pt x="3900" y="14040"/>
                    </a:cubicBezTo>
                    <a:cubicBezTo>
                      <a:pt x="5700" y="17280"/>
                      <a:pt x="9300" y="19440"/>
                      <a:pt x="12300" y="19440"/>
                    </a:cubicBezTo>
                    <a:cubicBezTo>
                      <a:pt x="12300" y="19440"/>
                      <a:pt x="12300" y="19440"/>
                      <a:pt x="12300" y="19440"/>
                    </a:cubicBezTo>
                    <a:cubicBezTo>
                      <a:pt x="13500" y="19440"/>
                      <a:pt x="14400" y="19170"/>
                      <a:pt x="15300" y="18630"/>
                    </a:cubicBezTo>
                    <a:cubicBezTo>
                      <a:pt x="15300" y="18630"/>
                      <a:pt x="15300" y="18630"/>
                      <a:pt x="15300" y="18630"/>
                    </a:cubicBezTo>
                    <a:cubicBezTo>
                      <a:pt x="17700" y="17550"/>
                      <a:pt x="19200" y="15120"/>
                      <a:pt x="19200" y="12420"/>
                    </a:cubicBezTo>
                    <a:cubicBezTo>
                      <a:pt x="19200" y="12420"/>
                      <a:pt x="19200" y="12420"/>
                      <a:pt x="19200" y="12420"/>
                    </a:cubicBezTo>
                    <a:cubicBezTo>
                      <a:pt x="19200" y="10800"/>
                      <a:pt x="18600" y="9180"/>
                      <a:pt x="17700" y="7560"/>
                    </a:cubicBezTo>
                    <a:cubicBezTo>
                      <a:pt x="17700" y="7560"/>
                      <a:pt x="17700" y="7560"/>
                      <a:pt x="17700" y="7560"/>
                    </a:cubicBezTo>
                    <a:cubicBezTo>
                      <a:pt x="17700" y="7560"/>
                      <a:pt x="17700" y="7560"/>
                      <a:pt x="17700" y="7560"/>
                    </a:cubicBezTo>
                    <a:cubicBezTo>
                      <a:pt x="15900" y="4320"/>
                      <a:pt x="12300" y="2160"/>
                      <a:pt x="9300" y="2160"/>
                    </a:cubicBezTo>
                    <a:cubicBezTo>
                      <a:pt x="9300" y="2160"/>
                      <a:pt x="9300" y="2160"/>
                      <a:pt x="9300" y="2160"/>
                    </a:cubicBezTo>
                    <a:cubicBezTo>
                      <a:pt x="9300" y="2160"/>
                      <a:pt x="9300" y="2160"/>
                      <a:pt x="9300" y="2160"/>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66" name="Shape 466"/>
              <p:cNvSpPr/>
              <p:nvPr/>
            </p:nvSpPr>
            <p:spPr>
              <a:xfrm>
                <a:off x="60144" y="248481"/>
                <a:ext cx="147619" cy="125743"/>
              </a:xfrm>
              <a:custGeom>
                <a:avLst/>
                <a:gdLst/>
                <a:ahLst/>
                <a:cxnLst>
                  <a:cxn ang="0">
                    <a:pos x="wd2" y="hd2"/>
                  </a:cxn>
                  <a:cxn ang="5400000">
                    <a:pos x="wd2" y="hd2"/>
                  </a:cxn>
                  <a:cxn ang="10800000">
                    <a:pos x="wd2" y="hd2"/>
                  </a:cxn>
                  <a:cxn ang="16200000">
                    <a:pos x="wd2" y="hd2"/>
                  </a:cxn>
                </a:cxnLst>
                <a:rect l="0" t="0" r="r" b="b"/>
                <a:pathLst>
                  <a:path w="21410" h="21600" fill="norm" stroke="1" extrusionOk="0">
                    <a:moveTo>
                      <a:pt x="19096" y="20935"/>
                    </a:moveTo>
                    <a:cubicBezTo>
                      <a:pt x="16904" y="16948"/>
                      <a:pt x="14713" y="13625"/>
                      <a:pt x="13148" y="10966"/>
                    </a:cubicBezTo>
                    <a:cubicBezTo>
                      <a:pt x="13148" y="10966"/>
                      <a:pt x="13148" y="10966"/>
                      <a:pt x="13148" y="10966"/>
                    </a:cubicBezTo>
                    <a:cubicBezTo>
                      <a:pt x="10017" y="5982"/>
                      <a:pt x="7513" y="3988"/>
                      <a:pt x="939" y="2658"/>
                    </a:cubicBezTo>
                    <a:cubicBezTo>
                      <a:pt x="939" y="2658"/>
                      <a:pt x="939" y="2658"/>
                      <a:pt x="939" y="2658"/>
                    </a:cubicBezTo>
                    <a:cubicBezTo>
                      <a:pt x="313" y="2658"/>
                      <a:pt x="0" y="1994"/>
                      <a:pt x="0" y="997"/>
                    </a:cubicBezTo>
                    <a:cubicBezTo>
                      <a:pt x="0" y="997"/>
                      <a:pt x="0" y="997"/>
                      <a:pt x="0" y="997"/>
                    </a:cubicBezTo>
                    <a:cubicBezTo>
                      <a:pt x="0" y="332"/>
                      <a:pt x="939" y="0"/>
                      <a:pt x="1565" y="0"/>
                    </a:cubicBezTo>
                    <a:cubicBezTo>
                      <a:pt x="1565" y="0"/>
                      <a:pt x="1565" y="0"/>
                      <a:pt x="1565" y="0"/>
                    </a:cubicBezTo>
                    <a:cubicBezTo>
                      <a:pt x="8452" y="1329"/>
                      <a:pt x="12209" y="3988"/>
                      <a:pt x="15339" y="9637"/>
                    </a:cubicBezTo>
                    <a:cubicBezTo>
                      <a:pt x="15339" y="9637"/>
                      <a:pt x="15339" y="9637"/>
                      <a:pt x="15339" y="9637"/>
                    </a:cubicBezTo>
                    <a:cubicBezTo>
                      <a:pt x="16904" y="12295"/>
                      <a:pt x="19096" y="15286"/>
                      <a:pt x="21287" y="19274"/>
                    </a:cubicBezTo>
                    <a:cubicBezTo>
                      <a:pt x="21287" y="19274"/>
                      <a:pt x="21287" y="19274"/>
                      <a:pt x="21287" y="19274"/>
                    </a:cubicBezTo>
                    <a:cubicBezTo>
                      <a:pt x="21600" y="19938"/>
                      <a:pt x="21287" y="20935"/>
                      <a:pt x="20661" y="21268"/>
                    </a:cubicBezTo>
                    <a:cubicBezTo>
                      <a:pt x="20661" y="21268"/>
                      <a:pt x="20661" y="21268"/>
                      <a:pt x="20661" y="21268"/>
                    </a:cubicBezTo>
                    <a:cubicBezTo>
                      <a:pt x="20661" y="21268"/>
                      <a:pt x="20348" y="21600"/>
                      <a:pt x="20035" y="21600"/>
                    </a:cubicBezTo>
                    <a:cubicBezTo>
                      <a:pt x="20035" y="21600"/>
                      <a:pt x="20035" y="21600"/>
                      <a:pt x="20035" y="21600"/>
                    </a:cubicBezTo>
                    <a:cubicBezTo>
                      <a:pt x="19722" y="21600"/>
                      <a:pt x="19096" y="21268"/>
                      <a:pt x="19096" y="20935"/>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67" name="Shape 467"/>
              <p:cNvSpPr/>
              <p:nvPr/>
            </p:nvSpPr>
            <p:spPr>
              <a:xfrm>
                <a:off x="128881" y="217237"/>
                <a:ext cx="28731" cy="86985"/>
              </a:xfrm>
              <a:custGeom>
                <a:avLst/>
                <a:gdLst/>
                <a:ahLst/>
                <a:cxnLst>
                  <a:cxn ang="0">
                    <a:pos x="wd2" y="hd2"/>
                  </a:cxn>
                  <a:cxn ang="5400000">
                    <a:pos x="wd2" y="hd2"/>
                  </a:cxn>
                  <a:cxn ang="10800000">
                    <a:pos x="wd2" y="hd2"/>
                  </a:cxn>
                  <a:cxn ang="16200000">
                    <a:pos x="wd2" y="hd2"/>
                  </a:cxn>
                </a:cxnLst>
                <a:rect l="0" t="0" r="r" b="b"/>
                <a:pathLst>
                  <a:path w="20636" h="21315" fill="norm" stroke="1" extrusionOk="0">
                    <a:moveTo>
                      <a:pt x="7714" y="19906"/>
                    </a:moveTo>
                    <a:cubicBezTo>
                      <a:pt x="1543" y="15680"/>
                      <a:pt x="0" y="11454"/>
                      <a:pt x="0" y="8167"/>
                    </a:cubicBezTo>
                    <a:cubicBezTo>
                      <a:pt x="0" y="8167"/>
                      <a:pt x="0" y="8167"/>
                      <a:pt x="0" y="8167"/>
                    </a:cubicBezTo>
                    <a:cubicBezTo>
                      <a:pt x="0" y="3941"/>
                      <a:pt x="3086" y="1124"/>
                      <a:pt x="3086" y="1124"/>
                    </a:cubicBezTo>
                    <a:cubicBezTo>
                      <a:pt x="3086" y="1124"/>
                      <a:pt x="3086" y="1124"/>
                      <a:pt x="3086" y="1124"/>
                    </a:cubicBezTo>
                    <a:cubicBezTo>
                      <a:pt x="3086" y="1124"/>
                      <a:pt x="3086" y="1124"/>
                      <a:pt x="3086" y="1124"/>
                    </a:cubicBezTo>
                    <a:cubicBezTo>
                      <a:pt x="4629" y="185"/>
                      <a:pt x="7714" y="-285"/>
                      <a:pt x="10800" y="185"/>
                    </a:cubicBezTo>
                    <a:cubicBezTo>
                      <a:pt x="10800" y="185"/>
                      <a:pt x="10800" y="185"/>
                      <a:pt x="10800" y="185"/>
                    </a:cubicBezTo>
                    <a:cubicBezTo>
                      <a:pt x="15429" y="185"/>
                      <a:pt x="16971" y="1593"/>
                      <a:pt x="15429" y="2532"/>
                    </a:cubicBezTo>
                    <a:cubicBezTo>
                      <a:pt x="15429" y="2532"/>
                      <a:pt x="15429" y="2532"/>
                      <a:pt x="15429" y="2532"/>
                    </a:cubicBezTo>
                    <a:cubicBezTo>
                      <a:pt x="15429" y="2532"/>
                      <a:pt x="15429" y="3002"/>
                      <a:pt x="13886" y="3941"/>
                    </a:cubicBezTo>
                    <a:cubicBezTo>
                      <a:pt x="13886" y="3941"/>
                      <a:pt x="13886" y="3941"/>
                      <a:pt x="13886" y="3941"/>
                    </a:cubicBezTo>
                    <a:cubicBezTo>
                      <a:pt x="13886" y="4880"/>
                      <a:pt x="12343" y="6289"/>
                      <a:pt x="12343" y="8167"/>
                    </a:cubicBezTo>
                    <a:cubicBezTo>
                      <a:pt x="12343" y="8167"/>
                      <a:pt x="12343" y="8167"/>
                      <a:pt x="12343" y="8167"/>
                    </a:cubicBezTo>
                    <a:cubicBezTo>
                      <a:pt x="12343" y="10985"/>
                      <a:pt x="13886" y="14741"/>
                      <a:pt x="20057" y="18498"/>
                    </a:cubicBezTo>
                    <a:cubicBezTo>
                      <a:pt x="20057" y="18498"/>
                      <a:pt x="20057" y="18498"/>
                      <a:pt x="20057" y="18498"/>
                    </a:cubicBezTo>
                    <a:cubicBezTo>
                      <a:pt x="21600" y="19437"/>
                      <a:pt x="20057" y="20845"/>
                      <a:pt x="15429" y="21315"/>
                    </a:cubicBezTo>
                    <a:cubicBezTo>
                      <a:pt x="15429" y="21315"/>
                      <a:pt x="15429" y="21315"/>
                      <a:pt x="15429" y="21315"/>
                    </a:cubicBezTo>
                    <a:cubicBezTo>
                      <a:pt x="15429" y="21315"/>
                      <a:pt x="13886" y="21315"/>
                      <a:pt x="13886" y="21315"/>
                    </a:cubicBezTo>
                    <a:cubicBezTo>
                      <a:pt x="13886" y="21315"/>
                      <a:pt x="13886" y="21315"/>
                      <a:pt x="13886" y="21315"/>
                    </a:cubicBezTo>
                    <a:cubicBezTo>
                      <a:pt x="10800" y="21315"/>
                      <a:pt x="9257" y="20845"/>
                      <a:pt x="7714" y="19906"/>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grpSp>
      </p:grpSp>
      <p:grpSp>
        <p:nvGrpSpPr>
          <p:cNvPr id="474" name="Group 474"/>
          <p:cNvGrpSpPr/>
          <p:nvPr/>
        </p:nvGrpSpPr>
        <p:grpSpPr>
          <a:xfrm>
            <a:off x="20540741" y="8459875"/>
            <a:ext cx="1469850" cy="1469850"/>
            <a:chOff x="0" y="0"/>
            <a:chExt cx="1469848" cy="1469848"/>
          </a:xfrm>
        </p:grpSpPr>
        <p:sp>
          <p:nvSpPr>
            <p:cNvPr id="470" name="Shape 470"/>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473" name="Group 473"/>
            <p:cNvGrpSpPr/>
            <p:nvPr/>
          </p:nvGrpSpPr>
          <p:grpSpPr>
            <a:xfrm>
              <a:off x="340417" y="287811"/>
              <a:ext cx="789016" cy="894227"/>
              <a:chOff x="0" y="0"/>
              <a:chExt cx="789014" cy="894226"/>
            </a:xfrm>
          </p:grpSpPr>
          <p:sp>
            <p:nvSpPr>
              <p:cNvPr id="471" name="Shape 471"/>
              <p:cNvSpPr/>
              <p:nvPr/>
            </p:nvSpPr>
            <p:spPr>
              <a:xfrm>
                <a:off x="495880" y="0"/>
                <a:ext cx="188861" cy="170963"/>
              </a:xfrm>
              <a:custGeom>
                <a:avLst/>
                <a:gdLst/>
                <a:ahLst/>
                <a:cxnLst>
                  <a:cxn ang="0">
                    <a:pos x="wd2" y="hd2"/>
                  </a:cxn>
                  <a:cxn ang="5400000">
                    <a:pos x="wd2" y="hd2"/>
                  </a:cxn>
                  <a:cxn ang="10800000">
                    <a:pos x="wd2" y="hd2"/>
                  </a:cxn>
                  <a:cxn ang="16200000">
                    <a:pos x="wd2" y="hd2"/>
                  </a:cxn>
                </a:cxnLst>
                <a:rect l="0" t="0" r="r" b="b"/>
                <a:pathLst>
                  <a:path w="19226" h="19226" fill="norm" stroke="1" extrusionOk="0">
                    <a:moveTo>
                      <a:pt x="480" y="6720"/>
                    </a:moveTo>
                    <a:cubicBezTo>
                      <a:pt x="-1200" y="11760"/>
                      <a:pt x="1680" y="17040"/>
                      <a:pt x="6720" y="18720"/>
                    </a:cubicBezTo>
                    <a:cubicBezTo>
                      <a:pt x="11760" y="20400"/>
                      <a:pt x="17280" y="17760"/>
                      <a:pt x="18720" y="12720"/>
                    </a:cubicBezTo>
                    <a:cubicBezTo>
                      <a:pt x="20400" y="7680"/>
                      <a:pt x="17760" y="2160"/>
                      <a:pt x="12720" y="480"/>
                    </a:cubicBezTo>
                    <a:cubicBezTo>
                      <a:pt x="7680" y="-1200"/>
                      <a:pt x="2160" y="1680"/>
                      <a:pt x="480" y="6720"/>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72" name="Shape 472"/>
              <p:cNvSpPr/>
              <p:nvPr/>
            </p:nvSpPr>
            <p:spPr>
              <a:xfrm>
                <a:off x="0" y="168313"/>
                <a:ext cx="789015" cy="725914"/>
              </a:xfrm>
              <a:custGeom>
                <a:avLst/>
                <a:gdLst/>
                <a:ahLst/>
                <a:cxnLst>
                  <a:cxn ang="0">
                    <a:pos x="wd2" y="hd2"/>
                  </a:cxn>
                  <a:cxn ang="5400000">
                    <a:pos x="wd2" y="hd2"/>
                  </a:cxn>
                  <a:cxn ang="10800000">
                    <a:pos x="wd2" y="hd2"/>
                  </a:cxn>
                  <a:cxn ang="16200000">
                    <a:pos x="wd2" y="hd2"/>
                  </a:cxn>
                </a:cxnLst>
                <a:rect l="0" t="0" r="r" b="b"/>
                <a:pathLst>
                  <a:path w="21600" h="21357" fill="norm" stroke="1" extrusionOk="0">
                    <a:moveTo>
                      <a:pt x="18183" y="6331"/>
                    </a:moveTo>
                    <a:cubicBezTo>
                      <a:pt x="18183" y="6331"/>
                      <a:pt x="18183" y="6331"/>
                      <a:pt x="18118" y="6268"/>
                    </a:cubicBezTo>
                    <a:cubicBezTo>
                      <a:pt x="18054" y="6206"/>
                      <a:pt x="17989" y="6080"/>
                      <a:pt x="17667" y="5267"/>
                    </a:cubicBezTo>
                    <a:cubicBezTo>
                      <a:pt x="17667" y="5267"/>
                      <a:pt x="17667" y="5267"/>
                      <a:pt x="17667" y="5267"/>
                    </a:cubicBezTo>
                    <a:cubicBezTo>
                      <a:pt x="17667" y="5267"/>
                      <a:pt x="17667" y="5267"/>
                      <a:pt x="17667" y="5267"/>
                    </a:cubicBezTo>
                    <a:cubicBezTo>
                      <a:pt x="17667" y="5267"/>
                      <a:pt x="16958" y="3013"/>
                      <a:pt x="16700" y="2199"/>
                    </a:cubicBezTo>
                    <a:cubicBezTo>
                      <a:pt x="16248" y="1197"/>
                      <a:pt x="15539" y="446"/>
                      <a:pt x="14379" y="133"/>
                    </a:cubicBezTo>
                    <a:cubicBezTo>
                      <a:pt x="13089" y="-243"/>
                      <a:pt x="11541" y="258"/>
                      <a:pt x="10059" y="634"/>
                    </a:cubicBezTo>
                    <a:cubicBezTo>
                      <a:pt x="9349" y="884"/>
                      <a:pt x="8382" y="1072"/>
                      <a:pt x="7737" y="1385"/>
                    </a:cubicBezTo>
                    <a:cubicBezTo>
                      <a:pt x="7737" y="1385"/>
                      <a:pt x="6899" y="1573"/>
                      <a:pt x="6641" y="2387"/>
                    </a:cubicBezTo>
                    <a:cubicBezTo>
                      <a:pt x="5996" y="6519"/>
                      <a:pt x="5996" y="6519"/>
                      <a:pt x="5996" y="6519"/>
                    </a:cubicBezTo>
                    <a:cubicBezTo>
                      <a:pt x="7157" y="6707"/>
                      <a:pt x="7157" y="6707"/>
                      <a:pt x="7157" y="6707"/>
                    </a:cubicBezTo>
                    <a:cubicBezTo>
                      <a:pt x="8511" y="3013"/>
                      <a:pt x="8511" y="3013"/>
                      <a:pt x="8511" y="3013"/>
                    </a:cubicBezTo>
                    <a:cubicBezTo>
                      <a:pt x="8769" y="3013"/>
                      <a:pt x="10123" y="2762"/>
                      <a:pt x="10703" y="2700"/>
                    </a:cubicBezTo>
                    <a:cubicBezTo>
                      <a:pt x="10381" y="3326"/>
                      <a:pt x="9349" y="5204"/>
                      <a:pt x="8447" y="6894"/>
                    </a:cubicBezTo>
                    <a:cubicBezTo>
                      <a:pt x="7866" y="7834"/>
                      <a:pt x="7350" y="8773"/>
                      <a:pt x="6770" y="9712"/>
                    </a:cubicBezTo>
                    <a:cubicBezTo>
                      <a:pt x="6319" y="10463"/>
                      <a:pt x="5867" y="11465"/>
                      <a:pt x="4900" y="11527"/>
                    </a:cubicBezTo>
                    <a:cubicBezTo>
                      <a:pt x="4256" y="11590"/>
                      <a:pt x="3417" y="11465"/>
                      <a:pt x="2837" y="11340"/>
                    </a:cubicBezTo>
                    <a:cubicBezTo>
                      <a:pt x="2257" y="11152"/>
                      <a:pt x="1612" y="11027"/>
                      <a:pt x="967" y="10901"/>
                    </a:cubicBezTo>
                    <a:cubicBezTo>
                      <a:pt x="838" y="10839"/>
                      <a:pt x="709" y="10839"/>
                      <a:pt x="580" y="10776"/>
                    </a:cubicBezTo>
                    <a:cubicBezTo>
                      <a:pt x="0" y="12216"/>
                      <a:pt x="0" y="12216"/>
                      <a:pt x="0" y="12216"/>
                    </a:cubicBezTo>
                    <a:cubicBezTo>
                      <a:pt x="580" y="12404"/>
                      <a:pt x="1225" y="12654"/>
                      <a:pt x="1870" y="12842"/>
                    </a:cubicBezTo>
                    <a:cubicBezTo>
                      <a:pt x="2837" y="13218"/>
                      <a:pt x="3998" y="13594"/>
                      <a:pt x="5029" y="13719"/>
                    </a:cubicBezTo>
                    <a:cubicBezTo>
                      <a:pt x="6577" y="13907"/>
                      <a:pt x="7802" y="13155"/>
                      <a:pt x="8704" y="12028"/>
                    </a:cubicBezTo>
                    <a:cubicBezTo>
                      <a:pt x="9156" y="11590"/>
                      <a:pt x="9607" y="11089"/>
                      <a:pt x="9994" y="10588"/>
                    </a:cubicBezTo>
                    <a:cubicBezTo>
                      <a:pt x="10187" y="10338"/>
                      <a:pt x="10574" y="10150"/>
                      <a:pt x="10897" y="10213"/>
                    </a:cubicBezTo>
                    <a:cubicBezTo>
                      <a:pt x="11219" y="10275"/>
                      <a:pt x="11413" y="10588"/>
                      <a:pt x="11541" y="10839"/>
                    </a:cubicBezTo>
                    <a:cubicBezTo>
                      <a:pt x="12251" y="11840"/>
                      <a:pt x="12896" y="13093"/>
                      <a:pt x="13347" y="14282"/>
                    </a:cubicBezTo>
                    <a:cubicBezTo>
                      <a:pt x="13734" y="15221"/>
                      <a:pt x="13347" y="16661"/>
                      <a:pt x="13218" y="17600"/>
                    </a:cubicBezTo>
                    <a:cubicBezTo>
                      <a:pt x="13024" y="18665"/>
                      <a:pt x="12960" y="19354"/>
                      <a:pt x="12767" y="20418"/>
                    </a:cubicBezTo>
                    <a:cubicBezTo>
                      <a:pt x="12767" y="20606"/>
                      <a:pt x="12702" y="20981"/>
                      <a:pt x="12702" y="21107"/>
                    </a:cubicBezTo>
                    <a:cubicBezTo>
                      <a:pt x="14314" y="21357"/>
                      <a:pt x="14314" y="21357"/>
                      <a:pt x="14314" y="21357"/>
                    </a:cubicBezTo>
                    <a:cubicBezTo>
                      <a:pt x="14572" y="20230"/>
                      <a:pt x="15023" y="18915"/>
                      <a:pt x="15346" y="17851"/>
                    </a:cubicBezTo>
                    <a:cubicBezTo>
                      <a:pt x="15668" y="16536"/>
                      <a:pt x="16119" y="15034"/>
                      <a:pt x="15797" y="13719"/>
                    </a:cubicBezTo>
                    <a:cubicBezTo>
                      <a:pt x="15604" y="12905"/>
                      <a:pt x="15346" y="12216"/>
                      <a:pt x="15023" y="11465"/>
                    </a:cubicBezTo>
                    <a:cubicBezTo>
                      <a:pt x="14765" y="10714"/>
                      <a:pt x="14443" y="10087"/>
                      <a:pt x="14185" y="9336"/>
                    </a:cubicBezTo>
                    <a:cubicBezTo>
                      <a:pt x="14121" y="9211"/>
                      <a:pt x="13927" y="8898"/>
                      <a:pt x="13992" y="8835"/>
                    </a:cubicBezTo>
                    <a:cubicBezTo>
                      <a:pt x="13992" y="8835"/>
                      <a:pt x="15475" y="4453"/>
                      <a:pt x="15475" y="4453"/>
                    </a:cubicBezTo>
                    <a:cubicBezTo>
                      <a:pt x="16377" y="7020"/>
                      <a:pt x="16377" y="7020"/>
                      <a:pt x="16377" y="7020"/>
                    </a:cubicBezTo>
                    <a:cubicBezTo>
                      <a:pt x="16442" y="6894"/>
                      <a:pt x="16571" y="7771"/>
                      <a:pt x="17667" y="7771"/>
                    </a:cubicBezTo>
                    <a:cubicBezTo>
                      <a:pt x="21600" y="7583"/>
                      <a:pt x="21600" y="7583"/>
                      <a:pt x="21600" y="7583"/>
                    </a:cubicBezTo>
                    <a:cubicBezTo>
                      <a:pt x="21536" y="6707"/>
                      <a:pt x="21536" y="6707"/>
                      <a:pt x="21536" y="6707"/>
                    </a:cubicBezTo>
                    <a:lnTo>
                      <a:pt x="18183" y="6331"/>
                    </a:ln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grpSp>
      </p:grpSp>
      <p:grpSp>
        <p:nvGrpSpPr>
          <p:cNvPr id="480" name="Group 480"/>
          <p:cNvGrpSpPr/>
          <p:nvPr/>
        </p:nvGrpSpPr>
        <p:grpSpPr>
          <a:xfrm>
            <a:off x="17086341" y="3964075"/>
            <a:ext cx="1469850" cy="1469850"/>
            <a:chOff x="0" y="0"/>
            <a:chExt cx="1469848" cy="1469848"/>
          </a:xfrm>
        </p:grpSpPr>
        <p:sp>
          <p:nvSpPr>
            <p:cNvPr id="475" name="Shape 475"/>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479" name="Group 479"/>
            <p:cNvGrpSpPr/>
            <p:nvPr/>
          </p:nvGrpSpPr>
          <p:grpSpPr>
            <a:xfrm>
              <a:off x="255534" y="357981"/>
              <a:ext cx="958781" cy="753888"/>
              <a:chOff x="0" y="0"/>
              <a:chExt cx="958779" cy="753886"/>
            </a:xfrm>
          </p:grpSpPr>
          <p:sp>
            <p:nvSpPr>
              <p:cNvPr id="476" name="Shape 476"/>
              <p:cNvSpPr/>
              <p:nvPr/>
            </p:nvSpPr>
            <p:spPr>
              <a:xfrm>
                <a:off x="117892" y="615203"/>
                <a:ext cx="840888" cy="138684"/>
              </a:xfrm>
              <a:custGeom>
                <a:avLst/>
                <a:gdLst/>
                <a:ahLst/>
                <a:cxnLst>
                  <a:cxn ang="0">
                    <a:pos x="wd2" y="hd2"/>
                  </a:cxn>
                  <a:cxn ang="5400000">
                    <a:pos x="wd2" y="hd2"/>
                  </a:cxn>
                  <a:cxn ang="10800000">
                    <a:pos x="wd2" y="hd2"/>
                  </a:cxn>
                  <a:cxn ang="16200000">
                    <a:pos x="wd2" y="hd2"/>
                  </a:cxn>
                </a:cxnLst>
                <a:rect l="0" t="0" r="r" b="b"/>
                <a:pathLst>
                  <a:path w="21581" h="19705" fill="norm" stroke="1" extrusionOk="0">
                    <a:moveTo>
                      <a:pt x="18656" y="0"/>
                    </a:moveTo>
                    <a:cubicBezTo>
                      <a:pt x="18131" y="0"/>
                      <a:pt x="17606" y="1137"/>
                      <a:pt x="17231" y="2652"/>
                    </a:cubicBezTo>
                    <a:cubicBezTo>
                      <a:pt x="16856" y="4547"/>
                      <a:pt x="16631" y="7200"/>
                      <a:pt x="16181" y="7958"/>
                    </a:cubicBezTo>
                    <a:cubicBezTo>
                      <a:pt x="15806" y="8716"/>
                      <a:pt x="15506" y="6821"/>
                      <a:pt x="15281" y="5305"/>
                    </a:cubicBezTo>
                    <a:cubicBezTo>
                      <a:pt x="14981" y="3789"/>
                      <a:pt x="14681" y="2273"/>
                      <a:pt x="14306" y="1137"/>
                    </a:cubicBezTo>
                    <a:cubicBezTo>
                      <a:pt x="13706" y="0"/>
                      <a:pt x="13106" y="0"/>
                      <a:pt x="12506" y="1516"/>
                    </a:cubicBezTo>
                    <a:cubicBezTo>
                      <a:pt x="11981" y="2652"/>
                      <a:pt x="11681" y="5684"/>
                      <a:pt x="11156" y="7579"/>
                    </a:cubicBezTo>
                    <a:cubicBezTo>
                      <a:pt x="10706" y="9473"/>
                      <a:pt x="10256" y="6063"/>
                      <a:pt x="10031" y="4547"/>
                    </a:cubicBezTo>
                    <a:cubicBezTo>
                      <a:pt x="9806" y="3410"/>
                      <a:pt x="9581" y="2273"/>
                      <a:pt x="9281" y="1516"/>
                    </a:cubicBezTo>
                    <a:cubicBezTo>
                      <a:pt x="8156" y="-1516"/>
                      <a:pt x="7031" y="1137"/>
                      <a:pt x="6281" y="5684"/>
                    </a:cubicBezTo>
                    <a:cubicBezTo>
                      <a:pt x="6056" y="6821"/>
                      <a:pt x="5756" y="8337"/>
                      <a:pt x="5381" y="7579"/>
                    </a:cubicBezTo>
                    <a:cubicBezTo>
                      <a:pt x="4781" y="6442"/>
                      <a:pt x="4481" y="2652"/>
                      <a:pt x="3881" y="1516"/>
                    </a:cubicBezTo>
                    <a:cubicBezTo>
                      <a:pt x="3206" y="0"/>
                      <a:pt x="2531" y="0"/>
                      <a:pt x="1931" y="1895"/>
                    </a:cubicBezTo>
                    <a:cubicBezTo>
                      <a:pt x="1331" y="3789"/>
                      <a:pt x="881" y="7958"/>
                      <a:pt x="56" y="7200"/>
                    </a:cubicBezTo>
                    <a:cubicBezTo>
                      <a:pt x="-19" y="9852"/>
                      <a:pt x="-19" y="10989"/>
                      <a:pt x="56" y="14400"/>
                    </a:cubicBezTo>
                    <a:cubicBezTo>
                      <a:pt x="56" y="15158"/>
                      <a:pt x="56" y="17431"/>
                      <a:pt x="56" y="18947"/>
                    </a:cubicBezTo>
                    <a:cubicBezTo>
                      <a:pt x="131" y="20084"/>
                      <a:pt x="506" y="19705"/>
                      <a:pt x="656" y="19326"/>
                    </a:cubicBezTo>
                    <a:cubicBezTo>
                      <a:pt x="956" y="18947"/>
                      <a:pt x="1406" y="17810"/>
                      <a:pt x="1631" y="17052"/>
                    </a:cubicBezTo>
                    <a:cubicBezTo>
                      <a:pt x="2081" y="15537"/>
                      <a:pt x="2381" y="12126"/>
                      <a:pt x="3056" y="12505"/>
                    </a:cubicBezTo>
                    <a:cubicBezTo>
                      <a:pt x="3506" y="12505"/>
                      <a:pt x="3881" y="14400"/>
                      <a:pt x="4256" y="15916"/>
                    </a:cubicBezTo>
                    <a:cubicBezTo>
                      <a:pt x="4406" y="16673"/>
                      <a:pt x="4631" y="17810"/>
                      <a:pt x="4856" y="18189"/>
                    </a:cubicBezTo>
                    <a:cubicBezTo>
                      <a:pt x="5531" y="20084"/>
                      <a:pt x="6131" y="18947"/>
                      <a:pt x="6731" y="17431"/>
                    </a:cubicBezTo>
                    <a:cubicBezTo>
                      <a:pt x="7106" y="16295"/>
                      <a:pt x="7331" y="14779"/>
                      <a:pt x="7631" y="13642"/>
                    </a:cubicBezTo>
                    <a:cubicBezTo>
                      <a:pt x="7781" y="12505"/>
                      <a:pt x="8156" y="10610"/>
                      <a:pt x="8456" y="11747"/>
                    </a:cubicBezTo>
                    <a:cubicBezTo>
                      <a:pt x="8756" y="12505"/>
                      <a:pt x="8906" y="14021"/>
                      <a:pt x="9056" y="15158"/>
                    </a:cubicBezTo>
                    <a:cubicBezTo>
                      <a:pt x="9731" y="18568"/>
                      <a:pt x="10706" y="20084"/>
                      <a:pt x="11531" y="18189"/>
                    </a:cubicBezTo>
                    <a:cubicBezTo>
                      <a:pt x="11981" y="17431"/>
                      <a:pt x="12431" y="16295"/>
                      <a:pt x="12731" y="14400"/>
                    </a:cubicBezTo>
                    <a:cubicBezTo>
                      <a:pt x="13031" y="12884"/>
                      <a:pt x="13406" y="10610"/>
                      <a:pt x="13856" y="12884"/>
                    </a:cubicBezTo>
                    <a:cubicBezTo>
                      <a:pt x="14456" y="15916"/>
                      <a:pt x="15056" y="19326"/>
                      <a:pt x="16031" y="19326"/>
                    </a:cubicBezTo>
                    <a:cubicBezTo>
                      <a:pt x="16631" y="19326"/>
                      <a:pt x="17081" y="17810"/>
                      <a:pt x="17531" y="15916"/>
                    </a:cubicBezTo>
                    <a:cubicBezTo>
                      <a:pt x="17831" y="14779"/>
                      <a:pt x="18056" y="12126"/>
                      <a:pt x="18506" y="11747"/>
                    </a:cubicBezTo>
                    <a:cubicBezTo>
                      <a:pt x="18881" y="10989"/>
                      <a:pt x="19181" y="12884"/>
                      <a:pt x="19406" y="14400"/>
                    </a:cubicBezTo>
                    <a:cubicBezTo>
                      <a:pt x="19856" y="17431"/>
                      <a:pt x="20456" y="19326"/>
                      <a:pt x="21281" y="19326"/>
                    </a:cubicBezTo>
                    <a:cubicBezTo>
                      <a:pt x="21581" y="19326"/>
                      <a:pt x="21581" y="19326"/>
                      <a:pt x="21581" y="19326"/>
                    </a:cubicBezTo>
                    <a:cubicBezTo>
                      <a:pt x="21581" y="19326"/>
                      <a:pt x="21581" y="17810"/>
                      <a:pt x="21581" y="17431"/>
                    </a:cubicBezTo>
                    <a:cubicBezTo>
                      <a:pt x="21581" y="14400"/>
                      <a:pt x="21581" y="11368"/>
                      <a:pt x="21581" y="7958"/>
                    </a:cubicBezTo>
                    <a:cubicBezTo>
                      <a:pt x="21431" y="7958"/>
                      <a:pt x="21206" y="8337"/>
                      <a:pt x="21056" y="7958"/>
                    </a:cubicBezTo>
                    <a:cubicBezTo>
                      <a:pt x="20606" y="6821"/>
                      <a:pt x="20381" y="4168"/>
                      <a:pt x="20081" y="2652"/>
                    </a:cubicBezTo>
                    <a:cubicBezTo>
                      <a:pt x="19631" y="1137"/>
                      <a:pt x="19181" y="0"/>
                      <a:pt x="18656" y="0"/>
                    </a:cubicBezTo>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77" name="Shape 477"/>
              <p:cNvSpPr/>
              <p:nvPr/>
            </p:nvSpPr>
            <p:spPr>
              <a:xfrm>
                <a:off x="0" y="295197"/>
                <a:ext cx="236280" cy="213887"/>
              </a:xfrm>
              <a:prstGeom prst="ellipse">
                <a:avLst/>
              </a:pr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78" name="Shape 478"/>
              <p:cNvSpPr/>
              <p:nvPr/>
            </p:nvSpPr>
            <p:spPr>
              <a:xfrm>
                <a:off x="107398" y="0"/>
                <a:ext cx="846806" cy="609840"/>
              </a:xfrm>
              <a:custGeom>
                <a:avLst/>
                <a:gdLst/>
                <a:ahLst/>
                <a:cxnLst>
                  <a:cxn ang="0">
                    <a:pos x="wd2" y="hd2"/>
                  </a:cxn>
                  <a:cxn ang="5400000">
                    <a:pos x="wd2" y="hd2"/>
                  </a:cxn>
                  <a:cxn ang="10800000">
                    <a:pos x="wd2" y="hd2"/>
                  </a:cxn>
                  <a:cxn ang="16200000">
                    <a:pos x="wd2" y="hd2"/>
                  </a:cxn>
                </a:cxnLst>
                <a:rect l="0" t="0" r="r" b="b"/>
                <a:pathLst>
                  <a:path w="21386" h="21600" fill="norm" stroke="1" extrusionOk="0">
                    <a:moveTo>
                      <a:pt x="5104" y="21132"/>
                    </a:moveTo>
                    <a:cubicBezTo>
                      <a:pt x="5400" y="21506"/>
                      <a:pt x="5474" y="21600"/>
                      <a:pt x="5770" y="21600"/>
                    </a:cubicBezTo>
                    <a:cubicBezTo>
                      <a:pt x="5992" y="21600"/>
                      <a:pt x="6066" y="21506"/>
                      <a:pt x="6362" y="21132"/>
                    </a:cubicBezTo>
                    <a:cubicBezTo>
                      <a:pt x="6732" y="20665"/>
                      <a:pt x="7249" y="20010"/>
                      <a:pt x="8211" y="20010"/>
                    </a:cubicBezTo>
                    <a:cubicBezTo>
                      <a:pt x="9173" y="20010"/>
                      <a:pt x="9690" y="20665"/>
                      <a:pt x="10060" y="21132"/>
                    </a:cubicBezTo>
                    <a:cubicBezTo>
                      <a:pt x="10356" y="21600"/>
                      <a:pt x="10430" y="21600"/>
                      <a:pt x="10652" y="21600"/>
                    </a:cubicBezTo>
                    <a:cubicBezTo>
                      <a:pt x="10874" y="21600"/>
                      <a:pt x="10948" y="21600"/>
                      <a:pt x="11244" y="21226"/>
                    </a:cubicBezTo>
                    <a:cubicBezTo>
                      <a:pt x="11614" y="20758"/>
                      <a:pt x="12132" y="20010"/>
                      <a:pt x="13093" y="20010"/>
                    </a:cubicBezTo>
                    <a:cubicBezTo>
                      <a:pt x="14055" y="20010"/>
                      <a:pt x="14499" y="20758"/>
                      <a:pt x="14868" y="21132"/>
                    </a:cubicBezTo>
                    <a:cubicBezTo>
                      <a:pt x="15164" y="21506"/>
                      <a:pt x="15238" y="21600"/>
                      <a:pt x="15460" y="21600"/>
                    </a:cubicBezTo>
                    <a:cubicBezTo>
                      <a:pt x="15682" y="21600"/>
                      <a:pt x="15830" y="21506"/>
                      <a:pt x="16126" y="21132"/>
                    </a:cubicBezTo>
                    <a:cubicBezTo>
                      <a:pt x="16496" y="20665"/>
                      <a:pt x="17014" y="20197"/>
                      <a:pt x="17532" y="20010"/>
                    </a:cubicBezTo>
                    <a:cubicBezTo>
                      <a:pt x="18049" y="19917"/>
                      <a:pt x="18567" y="20104"/>
                      <a:pt x="19085" y="20384"/>
                    </a:cubicBezTo>
                    <a:cubicBezTo>
                      <a:pt x="19381" y="20571"/>
                      <a:pt x="19677" y="20758"/>
                      <a:pt x="20047" y="20852"/>
                    </a:cubicBezTo>
                    <a:cubicBezTo>
                      <a:pt x="20268" y="20945"/>
                      <a:pt x="20564" y="21039"/>
                      <a:pt x="20860" y="21039"/>
                    </a:cubicBezTo>
                    <a:cubicBezTo>
                      <a:pt x="21008" y="21039"/>
                      <a:pt x="21600" y="20945"/>
                      <a:pt x="21304" y="20665"/>
                    </a:cubicBezTo>
                    <a:cubicBezTo>
                      <a:pt x="18197" y="17486"/>
                      <a:pt x="12132" y="13371"/>
                      <a:pt x="11318" y="12904"/>
                    </a:cubicBezTo>
                    <a:cubicBezTo>
                      <a:pt x="12427" y="9725"/>
                      <a:pt x="13315" y="5423"/>
                      <a:pt x="11170" y="2525"/>
                    </a:cubicBezTo>
                    <a:cubicBezTo>
                      <a:pt x="9542" y="468"/>
                      <a:pt x="7471" y="0"/>
                      <a:pt x="5252" y="0"/>
                    </a:cubicBezTo>
                    <a:cubicBezTo>
                      <a:pt x="1923" y="0"/>
                      <a:pt x="74" y="1964"/>
                      <a:pt x="74" y="1964"/>
                    </a:cubicBezTo>
                    <a:cubicBezTo>
                      <a:pt x="0" y="2057"/>
                      <a:pt x="0" y="2057"/>
                      <a:pt x="0" y="2057"/>
                    </a:cubicBezTo>
                    <a:cubicBezTo>
                      <a:pt x="1036" y="3927"/>
                      <a:pt x="1036" y="3927"/>
                      <a:pt x="1036" y="3927"/>
                    </a:cubicBezTo>
                    <a:cubicBezTo>
                      <a:pt x="1110" y="3927"/>
                      <a:pt x="1110" y="3927"/>
                      <a:pt x="1110" y="3927"/>
                    </a:cubicBezTo>
                    <a:cubicBezTo>
                      <a:pt x="2441" y="3553"/>
                      <a:pt x="3551" y="3460"/>
                      <a:pt x="4438" y="3460"/>
                    </a:cubicBezTo>
                    <a:cubicBezTo>
                      <a:pt x="6214" y="3460"/>
                      <a:pt x="8951" y="4021"/>
                      <a:pt x="8359" y="7106"/>
                    </a:cubicBezTo>
                    <a:cubicBezTo>
                      <a:pt x="7989" y="8883"/>
                      <a:pt x="6953" y="10379"/>
                      <a:pt x="6066" y="11782"/>
                    </a:cubicBezTo>
                    <a:cubicBezTo>
                      <a:pt x="4512" y="14400"/>
                      <a:pt x="2959" y="17299"/>
                      <a:pt x="2145" y="20478"/>
                    </a:cubicBezTo>
                    <a:cubicBezTo>
                      <a:pt x="2441" y="20197"/>
                      <a:pt x="2885" y="20010"/>
                      <a:pt x="3329" y="20010"/>
                    </a:cubicBezTo>
                    <a:cubicBezTo>
                      <a:pt x="4290" y="20010"/>
                      <a:pt x="4808" y="20758"/>
                      <a:pt x="5104" y="21132"/>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grpSp>
      </p:grpSp>
      <p:grpSp>
        <p:nvGrpSpPr>
          <p:cNvPr id="487" name="Group 487"/>
          <p:cNvGrpSpPr/>
          <p:nvPr/>
        </p:nvGrpSpPr>
        <p:grpSpPr>
          <a:xfrm>
            <a:off x="12480474" y="3964075"/>
            <a:ext cx="1469850" cy="1469850"/>
            <a:chOff x="0" y="0"/>
            <a:chExt cx="1469848" cy="1469848"/>
          </a:xfrm>
        </p:grpSpPr>
        <p:sp>
          <p:nvSpPr>
            <p:cNvPr id="481" name="Shape 481"/>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486" name="Group 486"/>
            <p:cNvGrpSpPr/>
            <p:nvPr/>
          </p:nvGrpSpPr>
          <p:grpSpPr>
            <a:xfrm>
              <a:off x="489346" y="357980"/>
              <a:ext cx="491156" cy="753888"/>
              <a:chOff x="0" y="0"/>
              <a:chExt cx="491154" cy="753887"/>
            </a:xfrm>
          </p:grpSpPr>
          <p:sp>
            <p:nvSpPr>
              <p:cNvPr id="482" name="Shape 482"/>
              <p:cNvSpPr/>
              <p:nvPr/>
            </p:nvSpPr>
            <p:spPr>
              <a:xfrm>
                <a:off x="164739" y="0"/>
                <a:ext cx="153449" cy="136636"/>
              </a:xfrm>
              <a:custGeom>
                <a:avLst/>
                <a:gdLst/>
                <a:ahLst/>
                <a:cxnLst>
                  <a:cxn ang="0">
                    <a:pos x="wd2" y="hd2"/>
                  </a:cxn>
                  <a:cxn ang="5400000">
                    <a:pos x="wd2" y="hd2"/>
                  </a:cxn>
                  <a:cxn ang="10800000">
                    <a:pos x="wd2" y="hd2"/>
                  </a:cxn>
                  <a:cxn ang="16200000">
                    <a:pos x="wd2" y="hd2"/>
                  </a:cxn>
                </a:cxnLst>
                <a:rect l="0" t="0" r="r" b="b"/>
                <a:pathLst>
                  <a:path w="19197" h="19173" fill="norm" stroke="1" extrusionOk="0">
                    <a:moveTo>
                      <a:pt x="516" y="6484"/>
                    </a:moveTo>
                    <a:cubicBezTo>
                      <a:pt x="-1202" y="11697"/>
                      <a:pt x="1498" y="17159"/>
                      <a:pt x="6653" y="18649"/>
                    </a:cubicBezTo>
                    <a:cubicBezTo>
                      <a:pt x="11562" y="20387"/>
                      <a:pt x="16962" y="17656"/>
                      <a:pt x="18680" y="12690"/>
                    </a:cubicBezTo>
                    <a:cubicBezTo>
                      <a:pt x="20398" y="7477"/>
                      <a:pt x="17698" y="2015"/>
                      <a:pt x="12543" y="525"/>
                    </a:cubicBezTo>
                    <a:cubicBezTo>
                      <a:pt x="7634" y="-1213"/>
                      <a:pt x="2234" y="1518"/>
                      <a:pt x="516" y="6484"/>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83" name="Shape 483"/>
              <p:cNvSpPr/>
              <p:nvPr/>
            </p:nvSpPr>
            <p:spPr>
              <a:xfrm>
                <a:off x="49185" y="157112"/>
                <a:ext cx="347336" cy="590855"/>
              </a:xfrm>
              <a:custGeom>
                <a:avLst/>
                <a:gdLst/>
                <a:ahLst/>
                <a:cxnLst>
                  <a:cxn ang="0">
                    <a:pos x="wd2" y="hd2"/>
                  </a:cxn>
                  <a:cxn ang="5400000">
                    <a:pos x="wd2" y="hd2"/>
                  </a:cxn>
                  <a:cxn ang="10800000">
                    <a:pos x="wd2" y="hd2"/>
                  </a:cxn>
                  <a:cxn ang="16200000">
                    <a:pos x="wd2" y="hd2"/>
                  </a:cxn>
                </a:cxnLst>
                <a:rect l="0" t="0" r="r" b="b"/>
                <a:pathLst>
                  <a:path w="21402" h="21259" fill="norm" stroke="1" extrusionOk="0">
                    <a:moveTo>
                      <a:pt x="6154" y="678"/>
                    </a:moveTo>
                    <a:cubicBezTo>
                      <a:pt x="7844" y="-341"/>
                      <a:pt x="10136" y="-86"/>
                      <a:pt x="11946" y="615"/>
                    </a:cubicBezTo>
                    <a:cubicBezTo>
                      <a:pt x="13877" y="1379"/>
                      <a:pt x="15084" y="2463"/>
                      <a:pt x="16170" y="3546"/>
                    </a:cubicBezTo>
                    <a:cubicBezTo>
                      <a:pt x="16894" y="4247"/>
                      <a:pt x="17497" y="5011"/>
                      <a:pt x="18221" y="5712"/>
                    </a:cubicBezTo>
                    <a:cubicBezTo>
                      <a:pt x="19066" y="6540"/>
                      <a:pt x="19911" y="7432"/>
                      <a:pt x="20755" y="8261"/>
                    </a:cubicBezTo>
                    <a:cubicBezTo>
                      <a:pt x="20755" y="8388"/>
                      <a:pt x="21600" y="9089"/>
                      <a:pt x="21359" y="9217"/>
                    </a:cubicBezTo>
                    <a:cubicBezTo>
                      <a:pt x="19669" y="10109"/>
                      <a:pt x="19669" y="10109"/>
                      <a:pt x="19669" y="10109"/>
                    </a:cubicBezTo>
                    <a:cubicBezTo>
                      <a:pt x="18583" y="9280"/>
                      <a:pt x="13153" y="4565"/>
                      <a:pt x="13153" y="4565"/>
                    </a:cubicBezTo>
                    <a:cubicBezTo>
                      <a:pt x="13032" y="4884"/>
                      <a:pt x="12912" y="5712"/>
                      <a:pt x="12912" y="6732"/>
                    </a:cubicBezTo>
                    <a:cubicBezTo>
                      <a:pt x="12912" y="7687"/>
                      <a:pt x="13032" y="8771"/>
                      <a:pt x="13515" y="9408"/>
                    </a:cubicBezTo>
                    <a:cubicBezTo>
                      <a:pt x="19187" y="21068"/>
                      <a:pt x="19187" y="21068"/>
                      <a:pt x="19187" y="21068"/>
                    </a:cubicBezTo>
                    <a:cubicBezTo>
                      <a:pt x="19307" y="21132"/>
                      <a:pt x="19187" y="21132"/>
                      <a:pt x="19187" y="21132"/>
                    </a:cubicBezTo>
                    <a:cubicBezTo>
                      <a:pt x="19187" y="21132"/>
                      <a:pt x="19187" y="21195"/>
                      <a:pt x="19187" y="21195"/>
                    </a:cubicBezTo>
                    <a:cubicBezTo>
                      <a:pt x="15325" y="21259"/>
                      <a:pt x="15325" y="21259"/>
                      <a:pt x="15325" y="21259"/>
                    </a:cubicBezTo>
                    <a:cubicBezTo>
                      <a:pt x="15204" y="21195"/>
                      <a:pt x="15204" y="21195"/>
                      <a:pt x="15204" y="21195"/>
                    </a:cubicBezTo>
                    <a:cubicBezTo>
                      <a:pt x="8809" y="11765"/>
                      <a:pt x="8809" y="11765"/>
                      <a:pt x="8809" y="11765"/>
                    </a:cubicBezTo>
                    <a:cubicBezTo>
                      <a:pt x="3861" y="21132"/>
                      <a:pt x="3861" y="21132"/>
                      <a:pt x="3861" y="21132"/>
                    </a:cubicBezTo>
                    <a:cubicBezTo>
                      <a:pt x="3861" y="21195"/>
                      <a:pt x="3741" y="21195"/>
                      <a:pt x="3741" y="21195"/>
                    </a:cubicBezTo>
                    <a:cubicBezTo>
                      <a:pt x="121" y="20940"/>
                      <a:pt x="121" y="20940"/>
                      <a:pt x="121" y="20940"/>
                    </a:cubicBezTo>
                    <a:cubicBezTo>
                      <a:pt x="0" y="20940"/>
                      <a:pt x="0" y="20940"/>
                      <a:pt x="0" y="20940"/>
                    </a:cubicBezTo>
                    <a:cubicBezTo>
                      <a:pt x="0" y="20877"/>
                      <a:pt x="0" y="20877"/>
                      <a:pt x="0" y="20877"/>
                    </a:cubicBezTo>
                    <a:cubicBezTo>
                      <a:pt x="121" y="20494"/>
                      <a:pt x="241" y="20048"/>
                      <a:pt x="362" y="19666"/>
                    </a:cubicBezTo>
                    <a:cubicBezTo>
                      <a:pt x="724" y="18710"/>
                      <a:pt x="965" y="17755"/>
                      <a:pt x="1327" y="16735"/>
                    </a:cubicBezTo>
                    <a:cubicBezTo>
                      <a:pt x="1689" y="15588"/>
                      <a:pt x="2051" y="14441"/>
                      <a:pt x="2413" y="13294"/>
                    </a:cubicBezTo>
                    <a:cubicBezTo>
                      <a:pt x="2775" y="12339"/>
                      <a:pt x="3137" y="11383"/>
                      <a:pt x="3379" y="10427"/>
                    </a:cubicBezTo>
                    <a:cubicBezTo>
                      <a:pt x="3982" y="8579"/>
                      <a:pt x="3982" y="6732"/>
                      <a:pt x="4344" y="4884"/>
                    </a:cubicBezTo>
                    <a:cubicBezTo>
                      <a:pt x="4465" y="3482"/>
                      <a:pt x="4465" y="1825"/>
                      <a:pt x="6154" y="678"/>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84" name="Shape 484"/>
              <p:cNvSpPr/>
              <p:nvPr/>
            </p:nvSpPr>
            <p:spPr>
              <a:xfrm>
                <a:off x="372265" y="409326"/>
                <a:ext cx="118890" cy="344562"/>
              </a:xfrm>
              <a:custGeom>
                <a:avLst/>
                <a:gdLst/>
                <a:ahLst/>
                <a:cxnLst>
                  <a:cxn ang="0">
                    <a:pos x="wd2" y="hd2"/>
                  </a:cxn>
                  <a:cxn ang="5400000">
                    <a:pos x="wd2" y="hd2"/>
                  </a:cxn>
                  <a:cxn ang="10800000">
                    <a:pos x="wd2" y="hd2"/>
                  </a:cxn>
                  <a:cxn ang="16200000">
                    <a:pos x="wd2" y="hd2"/>
                  </a:cxn>
                </a:cxnLst>
                <a:rect l="0" t="0" r="r" b="b"/>
                <a:pathLst>
                  <a:path w="21340" h="21600" fill="norm" stroke="1" extrusionOk="0">
                    <a:moveTo>
                      <a:pt x="18413" y="21266"/>
                    </a:moveTo>
                    <a:cubicBezTo>
                      <a:pt x="0" y="557"/>
                      <a:pt x="0" y="557"/>
                      <a:pt x="0" y="557"/>
                    </a:cubicBezTo>
                    <a:cubicBezTo>
                      <a:pt x="0" y="334"/>
                      <a:pt x="354" y="111"/>
                      <a:pt x="1062" y="0"/>
                    </a:cubicBezTo>
                    <a:cubicBezTo>
                      <a:pt x="1062" y="0"/>
                      <a:pt x="1062" y="0"/>
                      <a:pt x="1062" y="0"/>
                    </a:cubicBezTo>
                    <a:cubicBezTo>
                      <a:pt x="1770" y="0"/>
                      <a:pt x="2833" y="111"/>
                      <a:pt x="2833" y="334"/>
                    </a:cubicBezTo>
                    <a:cubicBezTo>
                      <a:pt x="2833" y="334"/>
                      <a:pt x="2833" y="334"/>
                      <a:pt x="2833" y="334"/>
                    </a:cubicBezTo>
                    <a:cubicBezTo>
                      <a:pt x="21246" y="21043"/>
                      <a:pt x="21246" y="21043"/>
                      <a:pt x="21246" y="21043"/>
                    </a:cubicBezTo>
                    <a:cubicBezTo>
                      <a:pt x="21600" y="21266"/>
                      <a:pt x="20892" y="21600"/>
                      <a:pt x="20184" y="21600"/>
                    </a:cubicBezTo>
                    <a:cubicBezTo>
                      <a:pt x="20184" y="21600"/>
                      <a:pt x="20184" y="21600"/>
                      <a:pt x="20184" y="21600"/>
                    </a:cubicBezTo>
                    <a:cubicBezTo>
                      <a:pt x="20184" y="21600"/>
                      <a:pt x="19830" y="21600"/>
                      <a:pt x="19830" y="21600"/>
                    </a:cubicBezTo>
                    <a:cubicBezTo>
                      <a:pt x="19830" y="21600"/>
                      <a:pt x="19830" y="21600"/>
                      <a:pt x="19830" y="21600"/>
                    </a:cubicBezTo>
                    <a:cubicBezTo>
                      <a:pt x="19121" y="21600"/>
                      <a:pt x="18767" y="21489"/>
                      <a:pt x="18413" y="21266"/>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85" name="Shape 485"/>
              <p:cNvSpPr/>
              <p:nvPr/>
            </p:nvSpPr>
            <p:spPr>
              <a:xfrm>
                <a:off x="0" y="154007"/>
                <a:ext cx="114068" cy="232384"/>
              </a:xfrm>
              <a:custGeom>
                <a:avLst/>
                <a:gdLst/>
                <a:ahLst/>
                <a:cxnLst>
                  <a:cxn ang="0">
                    <a:pos x="wd2" y="hd2"/>
                  </a:cxn>
                  <a:cxn ang="5400000">
                    <a:pos x="wd2" y="hd2"/>
                  </a:cxn>
                  <a:cxn ang="10800000">
                    <a:pos x="wd2" y="hd2"/>
                  </a:cxn>
                  <a:cxn ang="16200000">
                    <a:pos x="wd2" y="hd2"/>
                  </a:cxn>
                </a:cxnLst>
                <a:rect l="0" t="0" r="r" b="b"/>
                <a:pathLst>
                  <a:path w="20930" h="21303" fill="norm" stroke="1" extrusionOk="0">
                    <a:moveTo>
                      <a:pt x="17305" y="18203"/>
                    </a:moveTo>
                    <a:cubicBezTo>
                      <a:pt x="16945" y="20152"/>
                      <a:pt x="12625" y="21451"/>
                      <a:pt x="7945" y="21289"/>
                    </a:cubicBezTo>
                    <a:cubicBezTo>
                      <a:pt x="7945" y="21289"/>
                      <a:pt x="7945" y="21289"/>
                      <a:pt x="7945" y="21289"/>
                    </a:cubicBezTo>
                    <a:cubicBezTo>
                      <a:pt x="3265" y="20964"/>
                      <a:pt x="-335" y="19177"/>
                      <a:pt x="25" y="17391"/>
                    </a:cubicBezTo>
                    <a:cubicBezTo>
                      <a:pt x="3265" y="3099"/>
                      <a:pt x="3265" y="3099"/>
                      <a:pt x="3265" y="3099"/>
                    </a:cubicBezTo>
                    <a:cubicBezTo>
                      <a:pt x="3625" y="1150"/>
                      <a:pt x="7945" y="-149"/>
                      <a:pt x="12985" y="13"/>
                    </a:cubicBezTo>
                    <a:cubicBezTo>
                      <a:pt x="12985" y="13"/>
                      <a:pt x="12985" y="13"/>
                      <a:pt x="12985" y="13"/>
                    </a:cubicBezTo>
                    <a:cubicBezTo>
                      <a:pt x="17665" y="176"/>
                      <a:pt x="21265" y="1962"/>
                      <a:pt x="20905" y="3911"/>
                    </a:cubicBezTo>
                    <a:lnTo>
                      <a:pt x="17305" y="18203"/>
                    </a:ln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grpSp>
      </p:grpSp>
      <p:grpSp>
        <p:nvGrpSpPr>
          <p:cNvPr id="500" name="Group 500"/>
          <p:cNvGrpSpPr/>
          <p:nvPr/>
        </p:nvGrpSpPr>
        <p:grpSpPr>
          <a:xfrm>
            <a:off x="7874607" y="3964075"/>
            <a:ext cx="1469850" cy="1469850"/>
            <a:chOff x="0" y="0"/>
            <a:chExt cx="1469848" cy="1469848"/>
          </a:xfrm>
        </p:grpSpPr>
        <p:sp>
          <p:nvSpPr>
            <p:cNvPr id="488" name="Shape 488"/>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499" name="Group 499"/>
            <p:cNvGrpSpPr/>
            <p:nvPr/>
          </p:nvGrpSpPr>
          <p:grpSpPr>
            <a:xfrm>
              <a:off x="337809" y="357980"/>
              <a:ext cx="794230" cy="753888"/>
              <a:chOff x="0" y="0"/>
              <a:chExt cx="794228" cy="753886"/>
            </a:xfrm>
          </p:grpSpPr>
          <p:sp>
            <p:nvSpPr>
              <p:cNvPr id="489" name="Shape 489"/>
              <p:cNvSpPr/>
              <p:nvPr/>
            </p:nvSpPr>
            <p:spPr>
              <a:xfrm>
                <a:off x="427370" y="204273"/>
                <a:ext cx="200450" cy="144561"/>
              </a:xfrm>
              <a:custGeom>
                <a:avLst/>
                <a:gdLst/>
                <a:ahLst/>
                <a:cxnLst>
                  <a:cxn ang="0">
                    <a:pos x="wd2" y="hd2"/>
                  </a:cxn>
                  <a:cxn ang="5400000">
                    <a:pos x="wd2" y="hd2"/>
                  </a:cxn>
                  <a:cxn ang="10800000">
                    <a:pos x="wd2" y="hd2"/>
                  </a:cxn>
                  <a:cxn ang="16200000">
                    <a:pos x="wd2" y="hd2"/>
                  </a:cxn>
                </a:cxnLst>
                <a:rect l="0" t="0" r="r" b="b"/>
                <a:pathLst>
                  <a:path w="21600" h="20814" fill="norm" stroke="1" extrusionOk="0">
                    <a:moveTo>
                      <a:pt x="20581" y="15831"/>
                    </a:moveTo>
                    <a:cubicBezTo>
                      <a:pt x="20785" y="15831"/>
                      <a:pt x="21192" y="16101"/>
                      <a:pt x="21192" y="16101"/>
                    </a:cubicBezTo>
                    <a:cubicBezTo>
                      <a:pt x="21396" y="16101"/>
                      <a:pt x="21396" y="16101"/>
                      <a:pt x="21396" y="16101"/>
                    </a:cubicBezTo>
                    <a:cubicBezTo>
                      <a:pt x="21600" y="16371"/>
                      <a:pt x="21600" y="16371"/>
                      <a:pt x="21600" y="16371"/>
                    </a:cubicBezTo>
                    <a:cubicBezTo>
                      <a:pt x="21192" y="20421"/>
                      <a:pt x="21192" y="20421"/>
                      <a:pt x="21192" y="20421"/>
                    </a:cubicBezTo>
                    <a:cubicBezTo>
                      <a:pt x="21192" y="20691"/>
                      <a:pt x="21192" y="20691"/>
                      <a:pt x="21192" y="20691"/>
                    </a:cubicBezTo>
                    <a:cubicBezTo>
                      <a:pt x="20377" y="21231"/>
                      <a:pt x="16302" y="19881"/>
                      <a:pt x="14264" y="18801"/>
                    </a:cubicBezTo>
                    <a:cubicBezTo>
                      <a:pt x="14060" y="18801"/>
                      <a:pt x="14060" y="18801"/>
                      <a:pt x="14060" y="18801"/>
                    </a:cubicBezTo>
                    <a:cubicBezTo>
                      <a:pt x="9374" y="16641"/>
                      <a:pt x="4687" y="12051"/>
                      <a:pt x="1223" y="6381"/>
                    </a:cubicBezTo>
                    <a:cubicBezTo>
                      <a:pt x="815" y="5841"/>
                      <a:pt x="408" y="5301"/>
                      <a:pt x="0" y="4761"/>
                    </a:cubicBezTo>
                    <a:cubicBezTo>
                      <a:pt x="1019" y="171"/>
                      <a:pt x="4075" y="-369"/>
                      <a:pt x="6317" y="171"/>
                    </a:cubicBezTo>
                    <a:cubicBezTo>
                      <a:pt x="8762" y="5031"/>
                      <a:pt x="11411" y="9081"/>
                      <a:pt x="15283" y="12051"/>
                    </a:cubicBezTo>
                    <a:cubicBezTo>
                      <a:pt x="15487" y="12321"/>
                      <a:pt x="18747" y="15021"/>
                      <a:pt x="20581" y="15831"/>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0" name="Shape 490"/>
              <p:cNvSpPr/>
              <p:nvPr/>
            </p:nvSpPr>
            <p:spPr>
              <a:xfrm>
                <a:off x="524442" y="-1"/>
                <a:ext cx="141196" cy="141196"/>
              </a:xfrm>
              <a:prstGeom prst="ellipse">
                <a:avLst/>
              </a:pr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1" name="Shape 491"/>
              <p:cNvSpPr/>
              <p:nvPr/>
            </p:nvSpPr>
            <p:spPr>
              <a:xfrm>
                <a:off x="130322" y="364225"/>
                <a:ext cx="413032" cy="256030"/>
              </a:xfrm>
              <a:custGeom>
                <a:avLst/>
                <a:gdLst/>
                <a:ahLst/>
                <a:cxnLst>
                  <a:cxn ang="0">
                    <a:pos x="wd2" y="hd2"/>
                  </a:cxn>
                  <a:cxn ang="5400000">
                    <a:pos x="wd2" y="hd2"/>
                  </a:cxn>
                  <a:cxn ang="10800000">
                    <a:pos x="wd2" y="hd2"/>
                  </a:cxn>
                  <a:cxn ang="16200000">
                    <a:pos x="wd2" y="hd2"/>
                  </a:cxn>
                </a:cxnLst>
                <a:rect l="0" t="0" r="r" b="b"/>
                <a:pathLst>
                  <a:path w="21575" h="21503" fill="norm" stroke="1" extrusionOk="0">
                    <a:moveTo>
                      <a:pt x="370" y="21503"/>
                    </a:moveTo>
                    <a:cubicBezTo>
                      <a:pt x="271" y="21503"/>
                      <a:pt x="74" y="21503"/>
                      <a:pt x="74" y="21185"/>
                    </a:cubicBezTo>
                    <a:cubicBezTo>
                      <a:pt x="74" y="21185"/>
                      <a:pt x="74" y="21185"/>
                      <a:pt x="74" y="21185"/>
                    </a:cubicBezTo>
                    <a:cubicBezTo>
                      <a:pt x="-25" y="21027"/>
                      <a:pt x="-25" y="20709"/>
                      <a:pt x="74" y="20550"/>
                    </a:cubicBezTo>
                    <a:cubicBezTo>
                      <a:pt x="74" y="20550"/>
                      <a:pt x="74" y="20550"/>
                      <a:pt x="74" y="20550"/>
                    </a:cubicBezTo>
                    <a:cubicBezTo>
                      <a:pt x="7274" y="379"/>
                      <a:pt x="7274" y="379"/>
                      <a:pt x="7274" y="379"/>
                    </a:cubicBezTo>
                    <a:cubicBezTo>
                      <a:pt x="7372" y="62"/>
                      <a:pt x="7570" y="-97"/>
                      <a:pt x="7767" y="62"/>
                    </a:cubicBezTo>
                    <a:cubicBezTo>
                      <a:pt x="7767" y="62"/>
                      <a:pt x="7767" y="62"/>
                      <a:pt x="7767" y="62"/>
                    </a:cubicBezTo>
                    <a:cubicBezTo>
                      <a:pt x="7964" y="221"/>
                      <a:pt x="8063" y="697"/>
                      <a:pt x="7964" y="1015"/>
                    </a:cubicBezTo>
                    <a:cubicBezTo>
                      <a:pt x="7964" y="1015"/>
                      <a:pt x="7964" y="1015"/>
                      <a:pt x="7964" y="1015"/>
                    </a:cubicBezTo>
                    <a:cubicBezTo>
                      <a:pt x="1060" y="20232"/>
                      <a:pt x="1060" y="20232"/>
                      <a:pt x="1060" y="20232"/>
                    </a:cubicBezTo>
                    <a:cubicBezTo>
                      <a:pt x="13980" y="20232"/>
                      <a:pt x="13980" y="20232"/>
                      <a:pt x="13980" y="20232"/>
                    </a:cubicBezTo>
                    <a:cubicBezTo>
                      <a:pt x="20490" y="1491"/>
                      <a:pt x="20490" y="1491"/>
                      <a:pt x="20490" y="1491"/>
                    </a:cubicBezTo>
                    <a:cubicBezTo>
                      <a:pt x="8753" y="1491"/>
                      <a:pt x="8753" y="1491"/>
                      <a:pt x="8753" y="1491"/>
                    </a:cubicBezTo>
                    <a:cubicBezTo>
                      <a:pt x="8556" y="1491"/>
                      <a:pt x="8359" y="1174"/>
                      <a:pt x="8359" y="856"/>
                    </a:cubicBezTo>
                    <a:cubicBezTo>
                      <a:pt x="8359" y="856"/>
                      <a:pt x="8359" y="856"/>
                      <a:pt x="8359" y="856"/>
                    </a:cubicBezTo>
                    <a:cubicBezTo>
                      <a:pt x="8359" y="538"/>
                      <a:pt x="8556" y="221"/>
                      <a:pt x="8753" y="221"/>
                    </a:cubicBezTo>
                    <a:cubicBezTo>
                      <a:pt x="8753" y="221"/>
                      <a:pt x="8753" y="221"/>
                      <a:pt x="8753" y="221"/>
                    </a:cubicBezTo>
                    <a:cubicBezTo>
                      <a:pt x="21180" y="221"/>
                      <a:pt x="21180" y="221"/>
                      <a:pt x="21180" y="221"/>
                    </a:cubicBezTo>
                    <a:cubicBezTo>
                      <a:pt x="21378" y="221"/>
                      <a:pt x="21476" y="379"/>
                      <a:pt x="21575" y="538"/>
                    </a:cubicBezTo>
                    <a:cubicBezTo>
                      <a:pt x="21575" y="538"/>
                      <a:pt x="21575" y="538"/>
                      <a:pt x="21575" y="538"/>
                    </a:cubicBezTo>
                    <a:cubicBezTo>
                      <a:pt x="21575" y="697"/>
                      <a:pt x="21575" y="1015"/>
                      <a:pt x="21575" y="1174"/>
                    </a:cubicBezTo>
                    <a:cubicBezTo>
                      <a:pt x="21575" y="1174"/>
                      <a:pt x="21575" y="1174"/>
                      <a:pt x="21575" y="1174"/>
                    </a:cubicBezTo>
                    <a:cubicBezTo>
                      <a:pt x="14572" y="21185"/>
                      <a:pt x="14572" y="21185"/>
                      <a:pt x="14572" y="21185"/>
                    </a:cubicBezTo>
                    <a:cubicBezTo>
                      <a:pt x="14474" y="21344"/>
                      <a:pt x="14375" y="21503"/>
                      <a:pt x="14178" y="21503"/>
                    </a:cubicBezTo>
                    <a:cubicBezTo>
                      <a:pt x="14178" y="21503"/>
                      <a:pt x="14178" y="21503"/>
                      <a:pt x="14178" y="21503"/>
                    </a:cubicBezTo>
                    <a:cubicBezTo>
                      <a:pt x="370" y="21503"/>
                      <a:pt x="370" y="21503"/>
                      <a:pt x="370" y="21503"/>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2" name="Shape 492"/>
              <p:cNvSpPr/>
              <p:nvPr/>
            </p:nvSpPr>
            <p:spPr>
              <a:xfrm>
                <a:off x="0" y="457626"/>
                <a:ext cx="293739" cy="296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731"/>
                    </a:moveTo>
                    <a:cubicBezTo>
                      <a:pt x="0" y="4815"/>
                      <a:pt x="4846" y="0"/>
                      <a:pt x="10800" y="0"/>
                    </a:cubicBezTo>
                    <a:cubicBezTo>
                      <a:pt x="10800" y="0"/>
                      <a:pt x="10800" y="0"/>
                      <a:pt x="10800" y="0"/>
                    </a:cubicBezTo>
                    <a:cubicBezTo>
                      <a:pt x="16754" y="0"/>
                      <a:pt x="21600" y="4815"/>
                      <a:pt x="21600" y="10731"/>
                    </a:cubicBezTo>
                    <a:cubicBezTo>
                      <a:pt x="21600" y="10731"/>
                      <a:pt x="21600" y="10731"/>
                      <a:pt x="21600" y="10731"/>
                    </a:cubicBezTo>
                    <a:cubicBezTo>
                      <a:pt x="21600" y="16785"/>
                      <a:pt x="16754" y="21600"/>
                      <a:pt x="10800" y="21600"/>
                    </a:cubicBezTo>
                    <a:cubicBezTo>
                      <a:pt x="10800" y="21600"/>
                      <a:pt x="10800" y="21600"/>
                      <a:pt x="10800" y="21600"/>
                    </a:cubicBezTo>
                    <a:cubicBezTo>
                      <a:pt x="4846" y="21600"/>
                      <a:pt x="0" y="16785"/>
                      <a:pt x="0" y="10731"/>
                    </a:cubicBezTo>
                    <a:close/>
                    <a:moveTo>
                      <a:pt x="1108" y="10731"/>
                    </a:moveTo>
                    <a:cubicBezTo>
                      <a:pt x="1108" y="16097"/>
                      <a:pt x="5400" y="20499"/>
                      <a:pt x="10800" y="20499"/>
                    </a:cubicBezTo>
                    <a:cubicBezTo>
                      <a:pt x="10800" y="20499"/>
                      <a:pt x="10800" y="20499"/>
                      <a:pt x="10800" y="20499"/>
                    </a:cubicBezTo>
                    <a:cubicBezTo>
                      <a:pt x="16200" y="20499"/>
                      <a:pt x="20492" y="16097"/>
                      <a:pt x="20492" y="10731"/>
                    </a:cubicBezTo>
                    <a:cubicBezTo>
                      <a:pt x="20492" y="10731"/>
                      <a:pt x="20492" y="10731"/>
                      <a:pt x="20492" y="10731"/>
                    </a:cubicBezTo>
                    <a:cubicBezTo>
                      <a:pt x="20492" y="5503"/>
                      <a:pt x="16200" y="1101"/>
                      <a:pt x="10800" y="1101"/>
                    </a:cubicBezTo>
                    <a:cubicBezTo>
                      <a:pt x="10800" y="1101"/>
                      <a:pt x="10800" y="1101"/>
                      <a:pt x="10800" y="1101"/>
                    </a:cubicBezTo>
                    <a:cubicBezTo>
                      <a:pt x="5400" y="1101"/>
                      <a:pt x="1108" y="5503"/>
                      <a:pt x="1108" y="10731"/>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3" name="Shape 493"/>
              <p:cNvSpPr/>
              <p:nvPr/>
            </p:nvSpPr>
            <p:spPr>
              <a:xfrm>
                <a:off x="497968" y="457626"/>
                <a:ext cx="296261" cy="296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731"/>
                    </a:moveTo>
                    <a:cubicBezTo>
                      <a:pt x="0" y="4815"/>
                      <a:pt x="4815" y="0"/>
                      <a:pt x="10731" y="0"/>
                    </a:cubicBezTo>
                    <a:cubicBezTo>
                      <a:pt x="10731" y="0"/>
                      <a:pt x="10731" y="0"/>
                      <a:pt x="10731" y="0"/>
                    </a:cubicBezTo>
                    <a:cubicBezTo>
                      <a:pt x="16785" y="0"/>
                      <a:pt x="21600" y="4815"/>
                      <a:pt x="21600" y="10731"/>
                    </a:cubicBezTo>
                    <a:cubicBezTo>
                      <a:pt x="21600" y="10731"/>
                      <a:pt x="21600" y="10731"/>
                      <a:pt x="21600" y="10731"/>
                    </a:cubicBezTo>
                    <a:cubicBezTo>
                      <a:pt x="21600" y="10731"/>
                      <a:pt x="21600" y="10731"/>
                      <a:pt x="21600" y="10731"/>
                    </a:cubicBezTo>
                    <a:cubicBezTo>
                      <a:pt x="21600" y="16785"/>
                      <a:pt x="16785" y="21600"/>
                      <a:pt x="10731" y="21600"/>
                    </a:cubicBezTo>
                    <a:cubicBezTo>
                      <a:pt x="10731" y="21600"/>
                      <a:pt x="10731" y="21600"/>
                      <a:pt x="10731" y="21600"/>
                    </a:cubicBezTo>
                    <a:cubicBezTo>
                      <a:pt x="4815" y="21600"/>
                      <a:pt x="0" y="16785"/>
                      <a:pt x="0" y="10731"/>
                    </a:cubicBezTo>
                    <a:close/>
                    <a:moveTo>
                      <a:pt x="1101" y="10731"/>
                    </a:moveTo>
                    <a:cubicBezTo>
                      <a:pt x="1101" y="16097"/>
                      <a:pt x="5503" y="20499"/>
                      <a:pt x="10731" y="20499"/>
                    </a:cubicBezTo>
                    <a:cubicBezTo>
                      <a:pt x="10731" y="20499"/>
                      <a:pt x="10731" y="20499"/>
                      <a:pt x="10731" y="20499"/>
                    </a:cubicBezTo>
                    <a:cubicBezTo>
                      <a:pt x="16097" y="20499"/>
                      <a:pt x="20499" y="16097"/>
                      <a:pt x="20499" y="10731"/>
                    </a:cubicBezTo>
                    <a:cubicBezTo>
                      <a:pt x="20499" y="10731"/>
                      <a:pt x="20499" y="10731"/>
                      <a:pt x="20499" y="10731"/>
                    </a:cubicBezTo>
                    <a:cubicBezTo>
                      <a:pt x="20499" y="5503"/>
                      <a:pt x="16097" y="1101"/>
                      <a:pt x="10731" y="1101"/>
                    </a:cubicBezTo>
                    <a:cubicBezTo>
                      <a:pt x="10731" y="1101"/>
                      <a:pt x="10731" y="1101"/>
                      <a:pt x="10731" y="1101"/>
                    </a:cubicBezTo>
                    <a:cubicBezTo>
                      <a:pt x="5503" y="1101"/>
                      <a:pt x="1101" y="5503"/>
                      <a:pt x="1101" y="10731"/>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4" name="Shape 494"/>
              <p:cNvSpPr/>
              <p:nvPr/>
            </p:nvSpPr>
            <p:spPr>
              <a:xfrm>
                <a:off x="514357" y="299115"/>
                <a:ext cx="161683" cy="321140"/>
              </a:xfrm>
              <a:custGeom>
                <a:avLst/>
                <a:gdLst/>
                <a:ahLst/>
                <a:cxnLst>
                  <a:cxn ang="0">
                    <a:pos x="wd2" y="hd2"/>
                  </a:cxn>
                  <a:cxn ang="5400000">
                    <a:pos x="wd2" y="hd2"/>
                  </a:cxn>
                  <a:cxn ang="10800000">
                    <a:pos x="wd2" y="hd2"/>
                  </a:cxn>
                  <a:cxn ang="16200000">
                    <a:pos x="wd2" y="hd2"/>
                  </a:cxn>
                </a:cxnLst>
                <a:rect l="0" t="0" r="r" b="b"/>
                <a:pathLst>
                  <a:path w="21474" h="21493" fill="norm" stroke="1" extrusionOk="0">
                    <a:moveTo>
                      <a:pt x="17330" y="21114"/>
                    </a:moveTo>
                    <a:cubicBezTo>
                      <a:pt x="17330" y="21114"/>
                      <a:pt x="13563" y="17072"/>
                      <a:pt x="9293" y="12777"/>
                    </a:cubicBezTo>
                    <a:cubicBezTo>
                      <a:pt x="9293" y="12777"/>
                      <a:pt x="9293" y="12777"/>
                      <a:pt x="9293" y="12777"/>
                    </a:cubicBezTo>
                    <a:cubicBezTo>
                      <a:pt x="5274" y="8609"/>
                      <a:pt x="1005" y="4188"/>
                      <a:pt x="251" y="3556"/>
                    </a:cubicBezTo>
                    <a:cubicBezTo>
                      <a:pt x="251" y="3556"/>
                      <a:pt x="251" y="3556"/>
                      <a:pt x="251" y="3556"/>
                    </a:cubicBezTo>
                    <a:cubicBezTo>
                      <a:pt x="251" y="3556"/>
                      <a:pt x="0" y="3430"/>
                      <a:pt x="0" y="3177"/>
                    </a:cubicBezTo>
                    <a:cubicBezTo>
                      <a:pt x="0" y="3177"/>
                      <a:pt x="0" y="3177"/>
                      <a:pt x="0" y="3177"/>
                    </a:cubicBezTo>
                    <a:cubicBezTo>
                      <a:pt x="251" y="2798"/>
                      <a:pt x="502" y="2798"/>
                      <a:pt x="753" y="2798"/>
                    </a:cubicBezTo>
                    <a:cubicBezTo>
                      <a:pt x="753" y="2798"/>
                      <a:pt x="753" y="2798"/>
                      <a:pt x="753" y="2798"/>
                    </a:cubicBezTo>
                    <a:cubicBezTo>
                      <a:pt x="753" y="2672"/>
                      <a:pt x="753" y="2672"/>
                      <a:pt x="753" y="2672"/>
                    </a:cubicBezTo>
                    <a:cubicBezTo>
                      <a:pt x="753" y="2672"/>
                      <a:pt x="753" y="2672"/>
                      <a:pt x="753" y="2672"/>
                    </a:cubicBezTo>
                    <a:cubicBezTo>
                      <a:pt x="1005" y="2672"/>
                      <a:pt x="1005" y="2672"/>
                      <a:pt x="1005" y="2672"/>
                    </a:cubicBezTo>
                    <a:cubicBezTo>
                      <a:pt x="1005" y="2672"/>
                      <a:pt x="1005" y="2672"/>
                      <a:pt x="1005" y="2672"/>
                    </a:cubicBezTo>
                    <a:cubicBezTo>
                      <a:pt x="1005" y="2672"/>
                      <a:pt x="1005" y="2672"/>
                      <a:pt x="1005" y="2672"/>
                    </a:cubicBezTo>
                    <a:cubicBezTo>
                      <a:pt x="1005" y="2672"/>
                      <a:pt x="1005" y="2672"/>
                      <a:pt x="1005" y="2672"/>
                    </a:cubicBezTo>
                    <a:cubicBezTo>
                      <a:pt x="1256" y="2672"/>
                      <a:pt x="1256" y="2672"/>
                      <a:pt x="1507" y="2672"/>
                    </a:cubicBezTo>
                    <a:cubicBezTo>
                      <a:pt x="1507" y="2672"/>
                      <a:pt x="1507" y="2672"/>
                      <a:pt x="1507" y="2672"/>
                    </a:cubicBezTo>
                    <a:cubicBezTo>
                      <a:pt x="3265" y="2672"/>
                      <a:pt x="12809" y="2798"/>
                      <a:pt x="15070" y="2798"/>
                    </a:cubicBezTo>
                    <a:cubicBezTo>
                      <a:pt x="15070" y="2798"/>
                      <a:pt x="15070" y="2798"/>
                      <a:pt x="15070" y="2798"/>
                    </a:cubicBezTo>
                    <a:cubicBezTo>
                      <a:pt x="19591" y="146"/>
                      <a:pt x="19591" y="146"/>
                      <a:pt x="19591" y="146"/>
                    </a:cubicBezTo>
                    <a:cubicBezTo>
                      <a:pt x="20093" y="19"/>
                      <a:pt x="20595" y="-107"/>
                      <a:pt x="21098" y="146"/>
                    </a:cubicBezTo>
                    <a:cubicBezTo>
                      <a:pt x="21098" y="146"/>
                      <a:pt x="21098" y="146"/>
                      <a:pt x="21098" y="146"/>
                    </a:cubicBezTo>
                    <a:cubicBezTo>
                      <a:pt x="21600" y="272"/>
                      <a:pt x="21600" y="651"/>
                      <a:pt x="21098" y="904"/>
                    </a:cubicBezTo>
                    <a:cubicBezTo>
                      <a:pt x="21098" y="904"/>
                      <a:pt x="21098" y="904"/>
                      <a:pt x="21098" y="904"/>
                    </a:cubicBezTo>
                    <a:cubicBezTo>
                      <a:pt x="16326" y="3682"/>
                      <a:pt x="16326" y="3682"/>
                      <a:pt x="16326" y="3682"/>
                    </a:cubicBezTo>
                    <a:cubicBezTo>
                      <a:pt x="16074" y="3809"/>
                      <a:pt x="15823" y="3935"/>
                      <a:pt x="15572" y="3935"/>
                    </a:cubicBezTo>
                    <a:cubicBezTo>
                      <a:pt x="15572" y="3935"/>
                      <a:pt x="15572" y="3935"/>
                      <a:pt x="15572" y="3935"/>
                    </a:cubicBezTo>
                    <a:cubicBezTo>
                      <a:pt x="15572" y="3935"/>
                      <a:pt x="6781" y="3809"/>
                      <a:pt x="2763" y="3682"/>
                    </a:cubicBezTo>
                    <a:cubicBezTo>
                      <a:pt x="2763" y="3682"/>
                      <a:pt x="2763" y="3682"/>
                      <a:pt x="2763" y="3682"/>
                    </a:cubicBezTo>
                    <a:cubicBezTo>
                      <a:pt x="2763" y="3809"/>
                      <a:pt x="2763" y="3809"/>
                      <a:pt x="2763" y="3809"/>
                    </a:cubicBezTo>
                    <a:cubicBezTo>
                      <a:pt x="2763" y="3809"/>
                      <a:pt x="2763" y="3809"/>
                      <a:pt x="2763" y="3809"/>
                    </a:cubicBezTo>
                    <a:cubicBezTo>
                      <a:pt x="3516" y="4314"/>
                      <a:pt x="4019" y="4946"/>
                      <a:pt x="5023" y="5830"/>
                    </a:cubicBezTo>
                    <a:cubicBezTo>
                      <a:pt x="5023" y="5830"/>
                      <a:pt x="5023" y="5830"/>
                      <a:pt x="5023" y="5830"/>
                    </a:cubicBezTo>
                    <a:cubicBezTo>
                      <a:pt x="6530" y="7472"/>
                      <a:pt x="8791" y="9619"/>
                      <a:pt x="10800" y="11893"/>
                    </a:cubicBezTo>
                    <a:cubicBezTo>
                      <a:pt x="10800" y="11893"/>
                      <a:pt x="10800" y="11893"/>
                      <a:pt x="10800" y="11893"/>
                    </a:cubicBezTo>
                    <a:cubicBezTo>
                      <a:pt x="15070" y="16314"/>
                      <a:pt x="19088" y="20735"/>
                      <a:pt x="19088" y="20735"/>
                    </a:cubicBezTo>
                    <a:cubicBezTo>
                      <a:pt x="19088" y="20735"/>
                      <a:pt x="19088" y="20735"/>
                      <a:pt x="19088" y="20735"/>
                    </a:cubicBezTo>
                    <a:cubicBezTo>
                      <a:pt x="19340" y="20735"/>
                      <a:pt x="19340" y="20735"/>
                      <a:pt x="19340" y="20735"/>
                    </a:cubicBezTo>
                    <a:cubicBezTo>
                      <a:pt x="19340" y="20988"/>
                      <a:pt x="19340" y="21240"/>
                      <a:pt x="18837" y="21367"/>
                    </a:cubicBezTo>
                    <a:cubicBezTo>
                      <a:pt x="18837" y="21367"/>
                      <a:pt x="18837" y="21367"/>
                      <a:pt x="18837" y="21367"/>
                    </a:cubicBezTo>
                    <a:cubicBezTo>
                      <a:pt x="18586" y="21493"/>
                      <a:pt x="18335" y="21493"/>
                      <a:pt x="18335" y="21493"/>
                    </a:cubicBezTo>
                    <a:cubicBezTo>
                      <a:pt x="18335" y="21493"/>
                      <a:pt x="18335" y="21493"/>
                      <a:pt x="18335" y="21493"/>
                    </a:cubicBezTo>
                    <a:cubicBezTo>
                      <a:pt x="17833" y="21493"/>
                      <a:pt x="17581" y="21367"/>
                      <a:pt x="17330" y="21114"/>
                    </a:cubicBezTo>
                    <a:close/>
                    <a:moveTo>
                      <a:pt x="1758" y="2798"/>
                    </a:moveTo>
                    <a:cubicBezTo>
                      <a:pt x="1758" y="2798"/>
                      <a:pt x="1758" y="2798"/>
                      <a:pt x="1758" y="2798"/>
                    </a:cubicBezTo>
                    <a:cubicBezTo>
                      <a:pt x="1758" y="2798"/>
                      <a:pt x="1758" y="2798"/>
                      <a:pt x="1758" y="2798"/>
                    </a:cubicBezTo>
                    <a:cubicBezTo>
                      <a:pt x="1758" y="2798"/>
                      <a:pt x="1758" y="2798"/>
                      <a:pt x="1758" y="2798"/>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5" name="Shape 495"/>
              <p:cNvSpPr/>
              <p:nvPr/>
            </p:nvSpPr>
            <p:spPr>
              <a:xfrm>
                <a:off x="202969" y="356962"/>
                <a:ext cx="79425" cy="21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43" y="21600"/>
                    </a:moveTo>
                    <a:cubicBezTo>
                      <a:pt x="2057" y="19440"/>
                      <a:pt x="2057" y="19440"/>
                      <a:pt x="2057" y="19440"/>
                    </a:cubicBezTo>
                    <a:cubicBezTo>
                      <a:pt x="1029" y="19440"/>
                      <a:pt x="0" y="15120"/>
                      <a:pt x="0" y="8640"/>
                    </a:cubicBezTo>
                    <a:cubicBezTo>
                      <a:pt x="0" y="8640"/>
                      <a:pt x="0" y="8640"/>
                      <a:pt x="0" y="8640"/>
                    </a:cubicBezTo>
                    <a:cubicBezTo>
                      <a:pt x="0" y="4320"/>
                      <a:pt x="1029" y="0"/>
                      <a:pt x="2057" y="0"/>
                    </a:cubicBezTo>
                    <a:cubicBezTo>
                      <a:pt x="2057" y="0"/>
                      <a:pt x="2057" y="0"/>
                      <a:pt x="2057" y="0"/>
                    </a:cubicBezTo>
                    <a:cubicBezTo>
                      <a:pt x="19543" y="2160"/>
                      <a:pt x="19543" y="2160"/>
                      <a:pt x="19543" y="2160"/>
                    </a:cubicBezTo>
                    <a:cubicBezTo>
                      <a:pt x="20571" y="2160"/>
                      <a:pt x="21600" y="6480"/>
                      <a:pt x="21600" y="12960"/>
                    </a:cubicBezTo>
                    <a:cubicBezTo>
                      <a:pt x="21600" y="12960"/>
                      <a:pt x="21600" y="12960"/>
                      <a:pt x="21600" y="12960"/>
                    </a:cubicBezTo>
                    <a:cubicBezTo>
                      <a:pt x="21600" y="17280"/>
                      <a:pt x="20571" y="21600"/>
                      <a:pt x="19543" y="21600"/>
                    </a:cubicBezTo>
                    <a:cubicBezTo>
                      <a:pt x="19543" y="21600"/>
                      <a:pt x="19543" y="21600"/>
                      <a:pt x="19543" y="21600"/>
                    </a:cubicBezTo>
                    <a:cubicBezTo>
                      <a:pt x="19543" y="21600"/>
                      <a:pt x="19543" y="21600"/>
                      <a:pt x="19543" y="21600"/>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6" name="Shape 496"/>
              <p:cNvSpPr/>
              <p:nvPr/>
            </p:nvSpPr>
            <p:spPr>
              <a:xfrm>
                <a:off x="230823" y="229443"/>
                <a:ext cx="207380" cy="379467"/>
              </a:xfrm>
              <a:custGeom>
                <a:avLst/>
                <a:gdLst/>
                <a:ahLst/>
                <a:cxnLst>
                  <a:cxn ang="0">
                    <a:pos x="wd2" y="hd2"/>
                  </a:cxn>
                  <a:cxn ang="5400000">
                    <a:pos x="wd2" y="hd2"/>
                  </a:cxn>
                  <a:cxn ang="10800000">
                    <a:pos x="wd2" y="hd2"/>
                  </a:cxn>
                  <a:cxn ang="16200000">
                    <a:pos x="wd2" y="hd2"/>
                  </a:cxn>
                </a:cxnLst>
                <a:rect l="0" t="0" r="r" b="b"/>
                <a:pathLst>
                  <a:path w="21025" h="21600" fill="norm" stroke="1" extrusionOk="0">
                    <a:moveTo>
                      <a:pt x="12157" y="4191"/>
                    </a:moveTo>
                    <a:cubicBezTo>
                      <a:pt x="11966" y="4191"/>
                      <a:pt x="11774" y="4084"/>
                      <a:pt x="11774" y="4084"/>
                    </a:cubicBezTo>
                    <a:cubicBezTo>
                      <a:pt x="11774" y="3976"/>
                      <a:pt x="11201" y="2472"/>
                      <a:pt x="11774" y="3654"/>
                    </a:cubicBezTo>
                    <a:cubicBezTo>
                      <a:pt x="10628" y="2687"/>
                      <a:pt x="10628" y="2687"/>
                      <a:pt x="10628" y="2687"/>
                    </a:cubicBezTo>
                    <a:cubicBezTo>
                      <a:pt x="10628" y="2687"/>
                      <a:pt x="10628" y="2687"/>
                      <a:pt x="10628" y="2687"/>
                    </a:cubicBezTo>
                    <a:cubicBezTo>
                      <a:pt x="10628" y="2687"/>
                      <a:pt x="10628" y="2579"/>
                      <a:pt x="10628" y="2579"/>
                    </a:cubicBezTo>
                    <a:cubicBezTo>
                      <a:pt x="10245" y="2472"/>
                      <a:pt x="9672" y="2472"/>
                      <a:pt x="9481" y="2364"/>
                    </a:cubicBezTo>
                    <a:cubicBezTo>
                      <a:pt x="8525" y="2257"/>
                      <a:pt x="7760" y="2149"/>
                      <a:pt x="6805" y="2042"/>
                    </a:cubicBezTo>
                    <a:cubicBezTo>
                      <a:pt x="5849" y="1934"/>
                      <a:pt x="4893" y="1827"/>
                      <a:pt x="4128" y="1719"/>
                    </a:cubicBezTo>
                    <a:cubicBezTo>
                      <a:pt x="3364" y="1612"/>
                      <a:pt x="5084" y="107"/>
                      <a:pt x="4511" y="0"/>
                    </a:cubicBezTo>
                    <a:cubicBezTo>
                      <a:pt x="4320" y="0"/>
                      <a:pt x="2599" y="537"/>
                      <a:pt x="2599" y="645"/>
                    </a:cubicBezTo>
                    <a:cubicBezTo>
                      <a:pt x="2217" y="752"/>
                      <a:pt x="1452" y="1397"/>
                      <a:pt x="1261" y="1612"/>
                    </a:cubicBezTo>
                    <a:cubicBezTo>
                      <a:pt x="688" y="2149"/>
                      <a:pt x="114" y="2901"/>
                      <a:pt x="114" y="3439"/>
                    </a:cubicBezTo>
                    <a:cubicBezTo>
                      <a:pt x="-268" y="4728"/>
                      <a:pt x="305" y="5910"/>
                      <a:pt x="1835" y="6878"/>
                    </a:cubicBezTo>
                    <a:cubicBezTo>
                      <a:pt x="3746" y="8060"/>
                      <a:pt x="6231" y="8812"/>
                      <a:pt x="8525" y="9672"/>
                    </a:cubicBezTo>
                    <a:cubicBezTo>
                      <a:pt x="10245" y="10316"/>
                      <a:pt x="11774" y="10961"/>
                      <a:pt x="12921" y="11928"/>
                    </a:cubicBezTo>
                    <a:cubicBezTo>
                      <a:pt x="14068" y="12788"/>
                      <a:pt x="14451" y="13863"/>
                      <a:pt x="14451" y="14937"/>
                    </a:cubicBezTo>
                    <a:cubicBezTo>
                      <a:pt x="14451" y="16979"/>
                      <a:pt x="13304" y="19021"/>
                      <a:pt x="11966" y="20955"/>
                    </a:cubicBezTo>
                    <a:cubicBezTo>
                      <a:pt x="11774" y="21170"/>
                      <a:pt x="11774" y="21278"/>
                      <a:pt x="11583" y="21493"/>
                    </a:cubicBezTo>
                    <a:cubicBezTo>
                      <a:pt x="11583" y="21493"/>
                      <a:pt x="11583" y="21493"/>
                      <a:pt x="11583" y="21493"/>
                    </a:cubicBezTo>
                    <a:cubicBezTo>
                      <a:pt x="11583" y="21600"/>
                      <a:pt x="11583" y="21600"/>
                      <a:pt x="11583" y="21600"/>
                    </a:cubicBezTo>
                    <a:cubicBezTo>
                      <a:pt x="16171" y="21600"/>
                      <a:pt x="16171" y="21600"/>
                      <a:pt x="16171" y="21600"/>
                    </a:cubicBezTo>
                    <a:cubicBezTo>
                      <a:pt x="16171" y="21493"/>
                      <a:pt x="16171" y="21493"/>
                      <a:pt x="16171" y="21493"/>
                    </a:cubicBezTo>
                    <a:cubicBezTo>
                      <a:pt x="17318" y="20633"/>
                      <a:pt x="18082" y="19558"/>
                      <a:pt x="18847" y="18484"/>
                    </a:cubicBezTo>
                    <a:cubicBezTo>
                      <a:pt x="20185" y="16442"/>
                      <a:pt x="21332" y="14400"/>
                      <a:pt x="20950" y="12251"/>
                    </a:cubicBezTo>
                    <a:cubicBezTo>
                      <a:pt x="20567" y="11176"/>
                      <a:pt x="19994" y="10101"/>
                      <a:pt x="19038" y="9134"/>
                    </a:cubicBezTo>
                    <a:cubicBezTo>
                      <a:pt x="17700" y="7952"/>
                      <a:pt x="15215" y="5588"/>
                      <a:pt x="13304" y="4621"/>
                    </a:cubicBezTo>
                    <a:cubicBezTo>
                      <a:pt x="12730" y="4299"/>
                      <a:pt x="12730" y="4513"/>
                      <a:pt x="12157" y="4191"/>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7" name="Shape 497"/>
              <p:cNvSpPr/>
              <p:nvPr/>
            </p:nvSpPr>
            <p:spPr>
              <a:xfrm>
                <a:off x="500680" y="102304"/>
                <a:ext cx="21052" cy="21052"/>
              </a:xfrm>
              <a:prstGeom prst="rect">
                <a:avLst/>
              </a:pr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sp>
            <p:nvSpPr>
              <p:cNvPr id="498" name="Shape 498"/>
              <p:cNvSpPr/>
              <p:nvPr/>
            </p:nvSpPr>
            <p:spPr>
              <a:xfrm>
                <a:off x="243311" y="100317"/>
                <a:ext cx="291249" cy="217375"/>
              </a:xfrm>
              <a:custGeom>
                <a:avLst/>
                <a:gdLst/>
                <a:ahLst/>
                <a:cxnLst>
                  <a:cxn ang="0">
                    <a:pos x="wd2" y="hd2"/>
                  </a:cxn>
                  <a:cxn ang="5400000">
                    <a:pos x="wd2" y="hd2"/>
                  </a:cxn>
                  <a:cxn ang="10800000">
                    <a:pos x="wd2" y="hd2"/>
                  </a:cxn>
                  <a:cxn ang="16200000">
                    <a:pos x="wd2" y="hd2"/>
                  </a:cxn>
                </a:cxnLst>
                <a:rect l="0" t="0" r="r" b="b"/>
                <a:pathLst>
                  <a:path w="21509" h="21282" fill="norm" stroke="1" extrusionOk="0">
                    <a:moveTo>
                      <a:pt x="21461" y="3744"/>
                    </a:moveTo>
                    <a:cubicBezTo>
                      <a:pt x="21182" y="1897"/>
                      <a:pt x="19788" y="420"/>
                      <a:pt x="17837" y="51"/>
                    </a:cubicBezTo>
                    <a:cubicBezTo>
                      <a:pt x="14911" y="-318"/>
                      <a:pt x="12124" y="1344"/>
                      <a:pt x="9755" y="3559"/>
                    </a:cubicBezTo>
                    <a:cubicBezTo>
                      <a:pt x="8779" y="4482"/>
                      <a:pt x="7804" y="5405"/>
                      <a:pt x="6828" y="6328"/>
                    </a:cubicBezTo>
                    <a:cubicBezTo>
                      <a:pt x="5714" y="7436"/>
                      <a:pt x="4599" y="8544"/>
                      <a:pt x="3484" y="9836"/>
                    </a:cubicBezTo>
                    <a:cubicBezTo>
                      <a:pt x="2230" y="11497"/>
                      <a:pt x="975" y="13344"/>
                      <a:pt x="0" y="15374"/>
                    </a:cubicBezTo>
                    <a:cubicBezTo>
                      <a:pt x="7804" y="21282"/>
                      <a:pt x="7804" y="21282"/>
                      <a:pt x="7804" y="21282"/>
                    </a:cubicBezTo>
                    <a:cubicBezTo>
                      <a:pt x="7804" y="21282"/>
                      <a:pt x="7804" y="21282"/>
                      <a:pt x="7804" y="21282"/>
                    </a:cubicBezTo>
                    <a:cubicBezTo>
                      <a:pt x="9476" y="19251"/>
                      <a:pt x="12263" y="16851"/>
                      <a:pt x="13657" y="15374"/>
                    </a:cubicBezTo>
                    <a:cubicBezTo>
                      <a:pt x="16026" y="12790"/>
                      <a:pt x="18813" y="10944"/>
                      <a:pt x="20764" y="7620"/>
                    </a:cubicBezTo>
                    <a:cubicBezTo>
                      <a:pt x="21461" y="6328"/>
                      <a:pt x="21600" y="4851"/>
                      <a:pt x="21461" y="3744"/>
                    </a:cubicBezTo>
                    <a:close/>
                    <a:moveTo>
                      <a:pt x="19788" y="1159"/>
                    </a:moveTo>
                    <a:cubicBezTo>
                      <a:pt x="19788" y="1159"/>
                      <a:pt x="19788" y="1159"/>
                      <a:pt x="19788" y="1159"/>
                    </a:cubicBezTo>
                    <a:cubicBezTo>
                      <a:pt x="19788" y="1159"/>
                      <a:pt x="19788" y="1159"/>
                      <a:pt x="19788" y="1159"/>
                    </a:cubicBezTo>
                    <a:close/>
                  </a:path>
                </a:pathLst>
              </a:custGeom>
              <a:solidFill>
                <a:srgbClr val="000000"/>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p>
            </p:txBody>
          </p:sp>
        </p:grpSp>
      </p:grpSp>
      <p:grpSp>
        <p:nvGrpSpPr>
          <p:cNvPr id="505" name="Group 505"/>
          <p:cNvGrpSpPr/>
          <p:nvPr/>
        </p:nvGrpSpPr>
        <p:grpSpPr>
          <a:xfrm>
            <a:off x="10952241" y="8459875"/>
            <a:ext cx="1469850" cy="1469850"/>
            <a:chOff x="0" y="0"/>
            <a:chExt cx="1469848" cy="1469848"/>
          </a:xfrm>
        </p:grpSpPr>
        <p:sp>
          <p:nvSpPr>
            <p:cNvPr id="501" name="Shape 501"/>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504" name="Group 504"/>
            <p:cNvGrpSpPr/>
            <p:nvPr/>
          </p:nvGrpSpPr>
          <p:grpSpPr>
            <a:xfrm>
              <a:off x="374322" y="399057"/>
              <a:ext cx="721205" cy="671735"/>
              <a:chOff x="0" y="0"/>
              <a:chExt cx="721203" cy="671733"/>
            </a:xfrm>
          </p:grpSpPr>
          <p:sp>
            <p:nvSpPr>
              <p:cNvPr id="502" name="Shape 502"/>
              <p:cNvSpPr/>
              <p:nvPr/>
            </p:nvSpPr>
            <p:spPr>
              <a:xfrm>
                <a:off x="6699" y="0"/>
                <a:ext cx="714505" cy="671734"/>
              </a:xfrm>
              <a:custGeom>
                <a:avLst/>
                <a:gdLst/>
                <a:ahLst/>
                <a:cxnLst>
                  <a:cxn ang="0">
                    <a:pos x="wd2" y="hd2"/>
                  </a:cxn>
                  <a:cxn ang="5400000">
                    <a:pos x="wd2" y="hd2"/>
                  </a:cxn>
                  <a:cxn ang="10800000">
                    <a:pos x="wd2" y="hd2"/>
                  </a:cxn>
                  <a:cxn ang="16200000">
                    <a:pos x="wd2" y="hd2"/>
                  </a:cxn>
                </a:cxnLst>
                <a:rect l="0" t="0" r="r" b="b"/>
                <a:pathLst>
                  <a:path w="21399" h="21325" fill="norm" stroke="1" extrusionOk="0">
                    <a:moveTo>
                      <a:pt x="21399" y="0"/>
                    </a:moveTo>
                    <a:cubicBezTo>
                      <a:pt x="6099" y="1948"/>
                      <a:pt x="6099" y="1948"/>
                      <a:pt x="6099" y="1948"/>
                    </a:cubicBezTo>
                    <a:cubicBezTo>
                      <a:pt x="6099" y="16466"/>
                      <a:pt x="6099" y="16466"/>
                      <a:pt x="6099" y="16466"/>
                    </a:cubicBezTo>
                    <a:cubicBezTo>
                      <a:pt x="5199" y="16289"/>
                      <a:pt x="4299" y="16289"/>
                      <a:pt x="3399" y="16466"/>
                    </a:cubicBezTo>
                    <a:cubicBezTo>
                      <a:pt x="1149" y="16820"/>
                      <a:pt x="-201" y="18236"/>
                      <a:pt x="24" y="19475"/>
                    </a:cubicBezTo>
                    <a:cubicBezTo>
                      <a:pt x="249" y="20715"/>
                      <a:pt x="2724" y="21600"/>
                      <a:pt x="4749" y="21246"/>
                    </a:cubicBezTo>
                    <a:cubicBezTo>
                      <a:pt x="6774" y="20715"/>
                      <a:pt x="8124" y="19652"/>
                      <a:pt x="8124" y="18413"/>
                    </a:cubicBezTo>
                    <a:cubicBezTo>
                      <a:pt x="8124" y="18413"/>
                      <a:pt x="8124" y="18413"/>
                      <a:pt x="8124" y="18413"/>
                    </a:cubicBezTo>
                    <a:cubicBezTo>
                      <a:pt x="8124" y="6197"/>
                      <a:pt x="8124" y="6197"/>
                      <a:pt x="8124" y="6197"/>
                    </a:cubicBezTo>
                    <a:cubicBezTo>
                      <a:pt x="19374" y="4603"/>
                      <a:pt x="19374" y="4603"/>
                      <a:pt x="19374" y="4603"/>
                    </a:cubicBezTo>
                    <a:cubicBezTo>
                      <a:pt x="19374" y="14518"/>
                      <a:pt x="19374" y="14518"/>
                      <a:pt x="19374" y="14518"/>
                    </a:cubicBezTo>
                    <a:cubicBezTo>
                      <a:pt x="18474" y="14164"/>
                      <a:pt x="17574" y="14164"/>
                      <a:pt x="16674" y="14341"/>
                    </a:cubicBezTo>
                    <a:cubicBezTo>
                      <a:pt x="14424" y="14872"/>
                      <a:pt x="12849" y="16289"/>
                      <a:pt x="13299" y="17528"/>
                    </a:cubicBezTo>
                    <a:cubicBezTo>
                      <a:pt x="13749" y="18944"/>
                      <a:pt x="15999" y="19652"/>
                      <a:pt x="18024" y="19121"/>
                    </a:cubicBezTo>
                    <a:cubicBezTo>
                      <a:pt x="20049" y="18767"/>
                      <a:pt x="21399" y="17705"/>
                      <a:pt x="21399" y="16289"/>
                    </a:cubicBezTo>
                    <a:lnTo>
                      <a:pt x="21399" y="0"/>
                    </a:lnTo>
                    <a:close/>
                  </a:path>
                </a:pathLst>
              </a:custGeom>
              <a:solidFill>
                <a:srgbClr val="000000"/>
              </a:solidFill>
              <a:ln w="12700" cap="flat">
                <a:noFill/>
                <a:miter lim="400000"/>
              </a:ln>
              <a:effectLst/>
            </p:spPr>
            <p:txBody>
              <a:bodyPr wrap="square" lIns="45719" tIns="45719" rIns="45719" bIns="45719" numCol="1" anchor="t">
                <a:noAutofit/>
              </a:bodyPr>
              <a:lstStyle/>
              <a:p>
                <a:pPr algn="just" defTabSz="914400">
                  <a:defRPr sz="1000">
                    <a:latin typeface="Calibri"/>
                    <a:ea typeface="Calibri"/>
                    <a:cs typeface="Calibri"/>
                    <a:sym typeface="Calibri"/>
                  </a:defRPr>
                </a:pPr>
              </a:p>
            </p:txBody>
          </p:sp>
          <p:sp>
            <p:nvSpPr>
              <p:cNvPr id="503" name="Shape 503"/>
              <p:cNvSpPr/>
              <p:nvPr/>
            </p:nvSpPr>
            <p:spPr>
              <a:xfrm>
                <a:off x="0" y="0"/>
                <a:ext cx="721204" cy="447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defTabSz="914400">
                  <a:defRPr sz="900">
                    <a:latin typeface="Times New Roman"/>
                    <a:ea typeface="Times New Roman"/>
                    <a:cs typeface="Times New Roman"/>
                    <a:sym typeface="Times New Roman"/>
                  </a:defRPr>
                </a:lvl1pPr>
              </a:lstStyle>
              <a:p>
                <a:pPr/>
                <a:r>
                  <a:t> </a:t>
                </a:r>
              </a:p>
            </p:txBody>
          </p:sp>
        </p:grpSp>
      </p:grpSp>
      <p:grpSp>
        <p:nvGrpSpPr>
          <p:cNvPr id="510" name="Group 510"/>
          <p:cNvGrpSpPr/>
          <p:nvPr/>
        </p:nvGrpSpPr>
        <p:grpSpPr>
          <a:xfrm>
            <a:off x="6157991" y="8459875"/>
            <a:ext cx="1469850" cy="1469850"/>
            <a:chOff x="0" y="0"/>
            <a:chExt cx="1469848" cy="1469848"/>
          </a:xfrm>
        </p:grpSpPr>
        <p:sp>
          <p:nvSpPr>
            <p:cNvPr id="506" name="Shape 506"/>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509" name="Group 509"/>
            <p:cNvGrpSpPr/>
            <p:nvPr/>
          </p:nvGrpSpPr>
          <p:grpSpPr>
            <a:xfrm>
              <a:off x="374378" y="447230"/>
              <a:ext cx="721093" cy="575389"/>
              <a:chOff x="0" y="0"/>
              <a:chExt cx="721091" cy="575388"/>
            </a:xfrm>
          </p:grpSpPr>
          <p:sp>
            <p:nvSpPr>
              <p:cNvPr id="507" name="Shape 507"/>
              <p:cNvSpPr/>
              <p:nvPr/>
            </p:nvSpPr>
            <p:spPr>
              <a:xfrm>
                <a:off x="-1" y="0"/>
                <a:ext cx="721093" cy="575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43" y="6574"/>
                    </a:moveTo>
                    <a:cubicBezTo>
                      <a:pt x="20743" y="4696"/>
                      <a:pt x="20743" y="4696"/>
                      <a:pt x="20743" y="4696"/>
                    </a:cubicBezTo>
                    <a:cubicBezTo>
                      <a:pt x="20571" y="4226"/>
                      <a:pt x="20571" y="4226"/>
                      <a:pt x="20571" y="4226"/>
                    </a:cubicBezTo>
                    <a:cubicBezTo>
                      <a:pt x="20571" y="4226"/>
                      <a:pt x="20057" y="3287"/>
                      <a:pt x="19200" y="2113"/>
                    </a:cubicBezTo>
                    <a:cubicBezTo>
                      <a:pt x="18343" y="1174"/>
                      <a:pt x="16971" y="0"/>
                      <a:pt x="15257" y="0"/>
                    </a:cubicBezTo>
                    <a:cubicBezTo>
                      <a:pt x="13543" y="0"/>
                      <a:pt x="12171" y="1174"/>
                      <a:pt x="11314" y="2113"/>
                    </a:cubicBezTo>
                    <a:cubicBezTo>
                      <a:pt x="10971" y="2583"/>
                      <a:pt x="10800" y="2817"/>
                      <a:pt x="10629" y="3052"/>
                    </a:cubicBezTo>
                    <a:cubicBezTo>
                      <a:pt x="10457" y="2817"/>
                      <a:pt x="10286" y="2583"/>
                      <a:pt x="9943" y="2113"/>
                    </a:cubicBezTo>
                    <a:cubicBezTo>
                      <a:pt x="9086" y="1174"/>
                      <a:pt x="7714" y="0"/>
                      <a:pt x="6000" y="0"/>
                    </a:cubicBezTo>
                    <a:cubicBezTo>
                      <a:pt x="4286" y="0"/>
                      <a:pt x="2914" y="1174"/>
                      <a:pt x="2057" y="2113"/>
                    </a:cubicBezTo>
                    <a:cubicBezTo>
                      <a:pt x="1200" y="3287"/>
                      <a:pt x="686" y="4226"/>
                      <a:pt x="686" y="4226"/>
                    </a:cubicBezTo>
                    <a:cubicBezTo>
                      <a:pt x="686" y="4696"/>
                      <a:pt x="686" y="4696"/>
                      <a:pt x="686" y="4696"/>
                    </a:cubicBezTo>
                    <a:cubicBezTo>
                      <a:pt x="686" y="6574"/>
                      <a:pt x="686" y="6574"/>
                      <a:pt x="686" y="6574"/>
                    </a:cubicBezTo>
                    <a:cubicBezTo>
                      <a:pt x="0" y="6574"/>
                      <a:pt x="0" y="6574"/>
                      <a:pt x="0" y="6574"/>
                    </a:cubicBezTo>
                    <a:cubicBezTo>
                      <a:pt x="0" y="21600"/>
                      <a:pt x="0" y="21600"/>
                      <a:pt x="0" y="21600"/>
                    </a:cubicBezTo>
                    <a:cubicBezTo>
                      <a:pt x="21600" y="21600"/>
                      <a:pt x="21600" y="21600"/>
                      <a:pt x="21600" y="21600"/>
                    </a:cubicBezTo>
                    <a:cubicBezTo>
                      <a:pt x="21600" y="6574"/>
                      <a:pt x="21600" y="6574"/>
                      <a:pt x="21600" y="6574"/>
                    </a:cubicBezTo>
                    <a:lnTo>
                      <a:pt x="20743" y="6574"/>
                    </a:lnTo>
                    <a:close/>
                    <a:moveTo>
                      <a:pt x="3771" y="18548"/>
                    </a:moveTo>
                    <a:cubicBezTo>
                      <a:pt x="4457" y="18078"/>
                      <a:pt x="5143" y="17609"/>
                      <a:pt x="6000" y="17609"/>
                    </a:cubicBezTo>
                    <a:cubicBezTo>
                      <a:pt x="6857" y="17609"/>
                      <a:pt x="7543" y="18078"/>
                      <a:pt x="8057" y="18548"/>
                    </a:cubicBezTo>
                    <a:lnTo>
                      <a:pt x="3771" y="18548"/>
                    </a:lnTo>
                    <a:close/>
                    <a:moveTo>
                      <a:pt x="13200" y="18548"/>
                    </a:moveTo>
                    <a:cubicBezTo>
                      <a:pt x="13714" y="18078"/>
                      <a:pt x="14400" y="17609"/>
                      <a:pt x="15257" y="17609"/>
                    </a:cubicBezTo>
                    <a:cubicBezTo>
                      <a:pt x="16114" y="17609"/>
                      <a:pt x="16800" y="18078"/>
                      <a:pt x="17486" y="18548"/>
                    </a:cubicBezTo>
                    <a:lnTo>
                      <a:pt x="13200" y="18548"/>
                    </a:lnTo>
                    <a:close/>
                    <a:moveTo>
                      <a:pt x="19200" y="17843"/>
                    </a:moveTo>
                    <a:cubicBezTo>
                      <a:pt x="18343" y="16670"/>
                      <a:pt x="16971" y="15730"/>
                      <a:pt x="15257" y="15730"/>
                    </a:cubicBezTo>
                    <a:cubicBezTo>
                      <a:pt x="13543" y="15730"/>
                      <a:pt x="12171" y="16670"/>
                      <a:pt x="11314" y="17843"/>
                    </a:cubicBezTo>
                    <a:cubicBezTo>
                      <a:pt x="11314" y="14557"/>
                      <a:pt x="11314" y="14557"/>
                      <a:pt x="11314" y="14557"/>
                    </a:cubicBezTo>
                    <a:cubicBezTo>
                      <a:pt x="9943" y="13617"/>
                      <a:pt x="9943" y="13617"/>
                      <a:pt x="9943" y="13617"/>
                    </a:cubicBezTo>
                    <a:cubicBezTo>
                      <a:pt x="9943" y="17843"/>
                      <a:pt x="9943" y="17843"/>
                      <a:pt x="9943" y="17843"/>
                    </a:cubicBezTo>
                    <a:cubicBezTo>
                      <a:pt x="9086" y="16670"/>
                      <a:pt x="7714" y="15730"/>
                      <a:pt x="6000" y="15730"/>
                    </a:cubicBezTo>
                    <a:cubicBezTo>
                      <a:pt x="6000" y="15730"/>
                      <a:pt x="6000" y="15730"/>
                      <a:pt x="6000" y="15730"/>
                    </a:cubicBezTo>
                    <a:cubicBezTo>
                      <a:pt x="4286" y="15730"/>
                      <a:pt x="2914" y="16670"/>
                      <a:pt x="2057" y="17843"/>
                    </a:cubicBezTo>
                    <a:cubicBezTo>
                      <a:pt x="2057" y="5165"/>
                      <a:pt x="2057" y="5165"/>
                      <a:pt x="2057" y="5165"/>
                    </a:cubicBezTo>
                    <a:cubicBezTo>
                      <a:pt x="2229" y="4696"/>
                      <a:pt x="2571" y="4226"/>
                      <a:pt x="3086" y="3522"/>
                    </a:cubicBezTo>
                    <a:cubicBezTo>
                      <a:pt x="3771" y="2817"/>
                      <a:pt x="4629" y="1878"/>
                      <a:pt x="6000" y="1878"/>
                    </a:cubicBezTo>
                    <a:cubicBezTo>
                      <a:pt x="7200" y="1878"/>
                      <a:pt x="8229" y="2817"/>
                      <a:pt x="8914" y="3757"/>
                    </a:cubicBezTo>
                    <a:cubicBezTo>
                      <a:pt x="9257" y="3991"/>
                      <a:pt x="9600" y="4461"/>
                      <a:pt x="9771" y="4930"/>
                    </a:cubicBezTo>
                    <a:cubicBezTo>
                      <a:pt x="9771" y="4930"/>
                      <a:pt x="9943" y="4930"/>
                      <a:pt x="9943" y="5165"/>
                    </a:cubicBezTo>
                    <a:cubicBezTo>
                      <a:pt x="9943" y="10565"/>
                      <a:pt x="9943" y="10565"/>
                      <a:pt x="9943" y="10565"/>
                    </a:cubicBezTo>
                    <a:cubicBezTo>
                      <a:pt x="11314" y="11504"/>
                      <a:pt x="11314" y="11504"/>
                      <a:pt x="11314" y="11504"/>
                    </a:cubicBezTo>
                    <a:cubicBezTo>
                      <a:pt x="11314" y="5165"/>
                      <a:pt x="11314" y="5165"/>
                      <a:pt x="11314" y="5165"/>
                    </a:cubicBezTo>
                    <a:cubicBezTo>
                      <a:pt x="11486" y="4696"/>
                      <a:pt x="11829" y="4226"/>
                      <a:pt x="12343" y="3522"/>
                    </a:cubicBezTo>
                    <a:cubicBezTo>
                      <a:pt x="13029" y="2817"/>
                      <a:pt x="14057" y="1878"/>
                      <a:pt x="15257" y="1878"/>
                    </a:cubicBezTo>
                    <a:cubicBezTo>
                      <a:pt x="16629" y="1878"/>
                      <a:pt x="17657" y="2817"/>
                      <a:pt x="18343" y="3757"/>
                    </a:cubicBezTo>
                    <a:cubicBezTo>
                      <a:pt x="18686" y="3991"/>
                      <a:pt x="18857" y="4461"/>
                      <a:pt x="19029" y="4930"/>
                    </a:cubicBezTo>
                    <a:cubicBezTo>
                      <a:pt x="19200" y="4930"/>
                      <a:pt x="19200" y="4930"/>
                      <a:pt x="19200" y="5165"/>
                    </a:cubicBezTo>
                    <a:lnTo>
                      <a:pt x="19200" y="17843"/>
                    </a:lnTo>
                    <a:close/>
                  </a:path>
                </a:pathLst>
              </a:custGeom>
              <a:solidFill>
                <a:srgbClr val="000000"/>
              </a:solidFill>
              <a:ln w="12700" cap="flat">
                <a:noFill/>
                <a:miter lim="400000"/>
              </a:ln>
              <a:effectLst/>
            </p:spPr>
            <p:txBody>
              <a:bodyPr wrap="square" lIns="45719" tIns="45719" rIns="45719" bIns="45719" numCol="1" anchor="t">
                <a:noAutofit/>
              </a:bodyPr>
              <a:lstStyle/>
              <a:p>
                <a:pPr algn="just" defTabSz="914400">
                  <a:defRPr sz="1000">
                    <a:latin typeface="Calibri"/>
                    <a:ea typeface="Calibri"/>
                    <a:cs typeface="Calibri"/>
                    <a:sym typeface="Calibri"/>
                  </a:defRPr>
                </a:pPr>
              </a:p>
            </p:txBody>
          </p:sp>
          <p:sp>
            <p:nvSpPr>
              <p:cNvPr id="508" name="Shape 508"/>
              <p:cNvSpPr/>
              <p:nvPr/>
            </p:nvSpPr>
            <p:spPr>
              <a:xfrm>
                <a:off x="-1" y="0"/>
                <a:ext cx="721093" cy="4213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defTabSz="914400">
                  <a:defRPr sz="900">
                    <a:latin typeface="Times New Roman"/>
                    <a:ea typeface="Times New Roman"/>
                    <a:cs typeface="Times New Roman"/>
                    <a:sym typeface="Times New Roman"/>
                  </a:defRPr>
                </a:lvl1pPr>
              </a:lstStyle>
              <a:p>
                <a:pPr/>
                <a:r>
                  <a:t> </a:t>
                </a:r>
              </a:p>
            </p:txBody>
          </p:sp>
        </p:grpSp>
      </p:grpSp>
      <p:grpSp>
        <p:nvGrpSpPr>
          <p:cNvPr id="525" name="Group 525"/>
          <p:cNvGrpSpPr/>
          <p:nvPr/>
        </p:nvGrpSpPr>
        <p:grpSpPr>
          <a:xfrm>
            <a:off x="1363741" y="8459875"/>
            <a:ext cx="1469850" cy="1469850"/>
            <a:chOff x="0" y="0"/>
            <a:chExt cx="1469848" cy="1469848"/>
          </a:xfrm>
        </p:grpSpPr>
        <p:sp>
          <p:nvSpPr>
            <p:cNvPr id="511" name="Shape 511"/>
            <p:cNvSpPr/>
            <p:nvPr/>
          </p:nvSpPr>
          <p:spPr>
            <a:xfrm>
              <a:off x="0" y="0"/>
              <a:ext cx="1469849" cy="1469849"/>
            </a:xfrm>
            <a:prstGeom prst="ellipse">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524" name="Group 524"/>
            <p:cNvGrpSpPr/>
            <p:nvPr/>
          </p:nvGrpSpPr>
          <p:grpSpPr>
            <a:xfrm>
              <a:off x="306989" y="268850"/>
              <a:ext cx="855871" cy="932150"/>
              <a:chOff x="0" y="0"/>
              <a:chExt cx="855870" cy="932148"/>
            </a:xfrm>
          </p:grpSpPr>
          <p:grpSp>
            <p:nvGrpSpPr>
              <p:cNvPr id="514" name="Group 514"/>
              <p:cNvGrpSpPr/>
              <p:nvPr/>
            </p:nvGrpSpPr>
            <p:grpSpPr>
              <a:xfrm>
                <a:off x="0" y="91460"/>
                <a:ext cx="87578" cy="612378"/>
                <a:chOff x="0" y="0"/>
                <a:chExt cx="87577" cy="612377"/>
              </a:xfrm>
            </p:grpSpPr>
            <p:sp>
              <p:nvSpPr>
                <p:cNvPr id="512" name="Shape 512"/>
                <p:cNvSpPr/>
                <p:nvPr/>
              </p:nvSpPr>
              <p:spPr>
                <a:xfrm>
                  <a:off x="-1" y="-1"/>
                  <a:ext cx="87579" cy="612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0" y="19543"/>
                      </a:moveTo>
                      <a:cubicBezTo>
                        <a:pt x="9600" y="2057"/>
                        <a:pt x="9600" y="2057"/>
                        <a:pt x="9600" y="2057"/>
                      </a:cubicBezTo>
                      <a:cubicBezTo>
                        <a:pt x="9600" y="1029"/>
                        <a:pt x="14400" y="0"/>
                        <a:pt x="21600" y="0"/>
                      </a:cubicBezTo>
                      <a:cubicBezTo>
                        <a:pt x="21600" y="0"/>
                        <a:pt x="21600" y="0"/>
                        <a:pt x="19200" y="0"/>
                      </a:cubicBezTo>
                      <a:cubicBezTo>
                        <a:pt x="14400" y="0"/>
                        <a:pt x="14400" y="0"/>
                        <a:pt x="14400" y="0"/>
                      </a:cubicBezTo>
                      <a:cubicBezTo>
                        <a:pt x="7200" y="0"/>
                        <a:pt x="0" y="1029"/>
                        <a:pt x="0" y="2057"/>
                      </a:cubicBezTo>
                      <a:cubicBezTo>
                        <a:pt x="0" y="19543"/>
                        <a:pt x="0" y="19543"/>
                        <a:pt x="0" y="19543"/>
                      </a:cubicBezTo>
                      <a:cubicBezTo>
                        <a:pt x="0" y="20571"/>
                        <a:pt x="7200" y="21600"/>
                        <a:pt x="14400" y="21600"/>
                      </a:cubicBezTo>
                      <a:cubicBezTo>
                        <a:pt x="19200" y="21600"/>
                        <a:pt x="19200" y="21600"/>
                        <a:pt x="19200" y="21600"/>
                      </a:cubicBezTo>
                      <a:cubicBezTo>
                        <a:pt x="21600" y="21600"/>
                        <a:pt x="21600" y="21600"/>
                        <a:pt x="21600" y="21600"/>
                      </a:cubicBezTo>
                      <a:cubicBezTo>
                        <a:pt x="14400" y="21600"/>
                        <a:pt x="9600" y="20571"/>
                        <a:pt x="9600" y="19543"/>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defTabSz="914400">
                    <a:defRPr sz="1000">
                      <a:latin typeface="Calibri"/>
                      <a:ea typeface="Calibri"/>
                      <a:cs typeface="Calibri"/>
                      <a:sym typeface="Calibri"/>
                    </a:defRPr>
                  </a:pPr>
                </a:p>
              </p:txBody>
            </p:sp>
            <p:sp>
              <p:nvSpPr>
                <p:cNvPr id="513" name="Shape 513"/>
                <p:cNvSpPr/>
                <p:nvPr/>
              </p:nvSpPr>
              <p:spPr>
                <a:xfrm>
                  <a:off x="-1" y="-1"/>
                  <a:ext cx="87577" cy="574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defTabSz="914400">
                    <a:defRPr sz="900">
                      <a:latin typeface="Times New Roman"/>
                      <a:ea typeface="Times New Roman"/>
                      <a:cs typeface="Times New Roman"/>
                      <a:sym typeface="Times New Roman"/>
                    </a:defRPr>
                  </a:lvl1pPr>
                </a:lstStyle>
                <a:p>
                  <a:pPr/>
                  <a:r>
                    <a:t> </a:t>
                  </a:r>
                </a:p>
              </p:txBody>
            </p:sp>
          </p:grpSp>
          <p:grpSp>
            <p:nvGrpSpPr>
              <p:cNvPr id="517" name="Group 517"/>
              <p:cNvGrpSpPr/>
              <p:nvPr/>
            </p:nvGrpSpPr>
            <p:grpSpPr>
              <a:xfrm>
                <a:off x="87577" y="91460"/>
                <a:ext cx="768294" cy="612378"/>
                <a:chOff x="0" y="0"/>
                <a:chExt cx="768292" cy="612377"/>
              </a:xfrm>
            </p:grpSpPr>
            <p:sp>
              <p:nvSpPr>
                <p:cNvPr id="515" name="Shape 515"/>
                <p:cNvSpPr/>
                <p:nvPr/>
              </p:nvSpPr>
              <p:spPr>
                <a:xfrm>
                  <a:off x="0" y="-1"/>
                  <a:ext cx="768293" cy="612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59" y="0"/>
                      </a:moveTo>
                      <a:cubicBezTo>
                        <a:pt x="273" y="0"/>
                        <a:pt x="273" y="0"/>
                        <a:pt x="273" y="0"/>
                      </a:cubicBezTo>
                      <a:cubicBezTo>
                        <a:pt x="273" y="0"/>
                        <a:pt x="0" y="0"/>
                        <a:pt x="0" y="0"/>
                      </a:cubicBezTo>
                      <a:cubicBezTo>
                        <a:pt x="820" y="0"/>
                        <a:pt x="1641" y="1029"/>
                        <a:pt x="1641" y="2057"/>
                      </a:cubicBezTo>
                      <a:cubicBezTo>
                        <a:pt x="1641" y="19543"/>
                        <a:pt x="1641" y="19543"/>
                        <a:pt x="1641" y="19543"/>
                      </a:cubicBezTo>
                      <a:cubicBezTo>
                        <a:pt x="1641" y="20571"/>
                        <a:pt x="820" y="21600"/>
                        <a:pt x="0" y="21600"/>
                      </a:cubicBezTo>
                      <a:cubicBezTo>
                        <a:pt x="0" y="21600"/>
                        <a:pt x="273" y="21600"/>
                        <a:pt x="273" y="21600"/>
                      </a:cubicBezTo>
                      <a:cubicBezTo>
                        <a:pt x="19959" y="21600"/>
                        <a:pt x="19959" y="21600"/>
                        <a:pt x="19959" y="21600"/>
                      </a:cubicBezTo>
                      <a:cubicBezTo>
                        <a:pt x="20780" y="21600"/>
                        <a:pt x="21600" y="20571"/>
                        <a:pt x="21600" y="19543"/>
                      </a:cubicBezTo>
                      <a:cubicBezTo>
                        <a:pt x="21600" y="2057"/>
                        <a:pt x="21600" y="2057"/>
                        <a:pt x="21600" y="2057"/>
                      </a:cubicBezTo>
                      <a:cubicBezTo>
                        <a:pt x="21600" y="1029"/>
                        <a:pt x="20780" y="0"/>
                        <a:pt x="19959" y="0"/>
                      </a:cubicBezTo>
                      <a:close/>
                      <a:moveTo>
                        <a:pt x="15585" y="1714"/>
                      </a:moveTo>
                      <a:cubicBezTo>
                        <a:pt x="19959" y="1714"/>
                        <a:pt x="19959" y="1714"/>
                        <a:pt x="19959" y="1714"/>
                      </a:cubicBezTo>
                      <a:cubicBezTo>
                        <a:pt x="19959" y="3429"/>
                        <a:pt x="19959" y="3429"/>
                        <a:pt x="19959" y="3429"/>
                      </a:cubicBezTo>
                      <a:cubicBezTo>
                        <a:pt x="15585" y="3429"/>
                        <a:pt x="15585" y="3429"/>
                        <a:pt x="15585" y="3429"/>
                      </a:cubicBezTo>
                      <a:lnTo>
                        <a:pt x="15585" y="1714"/>
                      </a:lnTo>
                      <a:close/>
                      <a:moveTo>
                        <a:pt x="10937" y="20229"/>
                      </a:moveTo>
                      <a:cubicBezTo>
                        <a:pt x="7109" y="20229"/>
                        <a:pt x="4375" y="16457"/>
                        <a:pt x="4375" y="12000"/>
                      </a:cubicBezTo>
                      <a:cubicBezTo>
                        <a:pt x="4375" y="7543"/>
                        <a:pt x="7109" y="3771"/>
                        <a:pt x="10937" y="3771"/>
                      </a:cubicBezTo>
                      <a:cubicBezTo>
                        <a:pt x="14491" y="3771"/>
                        <a:pt x="17499" y="7543"/>
                        <a:pt x="17499" y="12000"/>
                      </a:cubicBezTo>
                      <a:cubicBezTo>
                        <a:pt x="17499" y="16457"/>
                        <a:pt x="14491" y="20229"/>
                        <a:pt x="10937" y="20229"/>
                      </a:cubicBezTo>
                      <a:close/>
                    </a:path>
                  </a:pathLst>
                </a:custGeom>
                <a:solidFill>
                  <a:srgbClr val="000000"/>
                </a:solidFill>
                <a:ln w="12700" cap="flat">
                  <a:noFill/>
                  <a:miter lim="400000"/>
                </a:ln>
                <a:effectLst/>
              </p:spPr>
              <p:txBody>
                <a:bodyPr wrap="square" lIns="45719" tIns="45719" rIns="45719" bIns="45719" numCol="1" anchor="t">
                  <a:noAutofit/>
                </a:bodyPr>
                <a:lstStyle/>
                <a:p>
                  <a:pPr algn="just" defTabSz="914400">
                    <a:defRPr sz="1000">
                      <a:latin typeface="Calibri"/>
                      <a:ea typeface="Calibri"/>
                      <a:cs typeface="Calibri"/>
                      <a:sym typeface="Calibri"/>
                    </a:defRPr>
                  </a:pPr>
                </a:p>
              </p:txBody>
            </p:sp>
            <p:sp>
              <p:nvSpPr>
                <p:cNvPr id="516" name="Shape 516"/>
                <p:cNvSpPr/>
                <p:nvPr/>
              </p:nvSpPr>
              <p:spPr>
                <a:xfrm>
                  <a:off x="0" y="-1"/>
                  <a:ext cx="768293" cy="574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defTabSz="914400">
                    <a:defRPr sz="900">
                      <a:latin typeface="Times New Roman"/>
                      <a:ea typeface="Times New Roman"/>
                      <a:cs typeface="Times New Roman"/>
                      <a:sym typeface="Times New Roman"/>
                    </a:defRPr>
                  </a:lvl1pPr>
                </a:lstStyle>
                <a:p>
                  <a:pPr/>
                  <a:r>
                    <a:t> </a:t>
                  </a:r>
                </a:p>
              </p:txBody>
            </p:sp>
          </p:grpSp>
          <p:grpSp>
            <p:nvGrpSpPr>
              <p:cNvPr id="520" name="Group 520"/>
              <p:cNvGrpSpPr/>
              <p:nvPr/>
            </p:nvGrpSpPr>
            <p:grpSpPr>
              <a:xfrm>
                <a:off x="99518" y="0"/>
                <a:ext cx="175155" cy="574630"/>
                <a:chOff x="0" y="0"/>
                <a:chExt cx="175153" cy="574629"/>
              </a:xfrm>
            </p:grpSpPr>
            <p:sp>
              <p:nvSpPr>
                <p:cNvPr id="518" name="Shape 518"/>
                <p:cNvSpPr/>
                <p:nvPr/>
              </p:nvSpPr>
              <p:spPr>
                <a:xfrm>
                  <a:off x="0" y="0"/>
                  <a:ext cx="175154" cy="71576"/>
                </a:xfrm>
                <a:prstGeom prst="rect">
                  <a:avLst/>
                </a:prstGeom>
                <a:solidFill>
                  <a:srgbClr val="000000"/>
                </a:solidFill>
                <a:ln w="12700" cap="flat">
                  <a:noFill/>
                  <a:miter lim="400000"/>
                </a:ln>
                <a:effectLst/>
              </p:spPr>
              <p:txBody>
                <a:bodyPr wrap="square" lIns="45719" tIns="45719" rIns="45719" bIns="45719" numCol="1" anchor="t">
                  <a:noAutofit/>
                </a:bodyPr>
                <a:lstStyle/>
                <a:p>
                  <a:pPr algn="just" defTabSz="914400">
                    <a:defRPr sz="1000">
                      <a:latin typeface="Calibri"/>
                      <a:ea typeface="Calibri"/>
                      <a:cs typeface="Calibri"/>
                      <a:sym typeface="Calibri"/>
                    </a:defRPr>
                  </a:pPr>
                </a:p>
              </p:txBody>
            </p:sp>
            <p:sp>
              <p:nvSpPr>
                <p:cNvPr id="519" name="Shape 519"/>
                <p:cNvSpPr/>
                <p:nvPr/>
              </p:nvSpPr>
              <p:spPr>
                <a:xfrm>
                  <a:off x="0" y="0"/>
                  <a:ext cx="175154" cy="574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defTabSz="914400">
                    <a:defRPr sz="900">
                      <a:latin typeface="Times New Roman"/>
                      <a:ea typeface="Times New Roman"/>
                      <a:cs typeface="Times New Roman"/>
                      <a:sym typeface="Times New Roman"/>
                    </a:defRPr>
                  </a:lvl1pPr>
                </a:lstStyle>
                <a:p>
                  <a:pPr/>
                  <a:r>
                    <a:t> </a:t>
                  </a:r>
                </a:p>
              </p:txBody>
            </p:sp>
          </p:grpSp>
          <p:grpSp>
            <p:nvGrpSpPr>
              <p:cNvPr id="523" name="Group 523"/>
              <p:cNvGrpSpPr/>
              <p:nvPr/>
            </p:nvGrpSpPr>
            <p:grpSpPr>
              <a:xfrm>
                <a:off x="362250" y="326073"/>
                <a:ext cx="222923" cy="606076"/>
                <a:chOff x="0" y="0"/>
                <a:chExt cx="222921" cy="606075"/>
              </a:xfrm>
            </p:grpSpPr>
            <p:sp>
              <p:nvSpPr>
                <p:cNvPr id="521" name="Shape 521"/>
                <p:cNvSpPr/>
                <p:nvPr/>
              </p:nvSpPr>
              <p:spPr>
                <a:xfrm>
                  <a:off x="0" y="0"/>
                  <a:ext cx="222922" cy="214733"/>
                </a:xfrm>
                <a:prstGeom prst="ellipse">
                  <a:avLst/>
                </a:prstGeom>
                <a:solidFill>
                  <a:srgbClr val="000000"/>
                </a:solidFill>
                <a:ln w="9525" cap="flat">
                  <a:solidFill>
                    <a:srgbClr val="808080"/>
                  </a:solidFill>
                  <a:prstDash val="solid"/>
                  <a:round/>
                </a:ln>
                <a:effectLst/>
              </p:spPr>
              <p:txBody>
                <a:bodyPr wrap="square" lIns="45719" tIns="45719" rIns="45719" bIns="45719" numCol="1" anchor="t">
                  <a:noAutofit/>
                </a:bodyPr>
                <a:lstStyle/>
                <a:p>
                  <a:pPr algn="just" defTabSz="914400">
                    <a:defRPr sz="1000">
                      <a:latin typeface="Calibri"/>
                      <a:ea typeface="Calibri"/>
                      <a:cs typeface="Calibri"/>
                      <a:sym typeface="Calibri"/>
                    </a:defRPr>
                  </a:pPr>
                </a:p>
              </p:txBody>
            </p:sp>
            <p:sp>
              <p:nvSpPr>
                <p:cNvPr id="522" name="Shape 522"/>
                <p:cNvSpPr/>
                <p:nvPr/>
              </p:nvSpPr>
              <p:spPr>
                <a:xfrm>
                  <a:off x="32645" y="31445"/>
                  <a:ext cx="157632" cy="574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defTabSz="914400">
                    <a:defRPr sz="900">
                      <a:latin typeface="Times New Roman"/>
                      <a:ea typeface="Times New Roman"/>
                      <a:cs typeface="Times New Roman"/>
                      <a:sym typeface="Times New Roman"/>
                    </a:defRPr>
                  </a:lvl1pPr>
                </a:lstStyle>
                <a:p>
                  <a:pPr/>
                  <a:r>
                    <a:t> </a:t>
                  </a:r>
                </a:p>
              </p:txBody>
            </p:sp>
          </p:grpSp>
        </p:grpSp>
      </p:grpSp>
      <p:sp>
        <p:nvSpPr>
          <p:cNvPr id="526" name="Shape 526"/>
          <p:cNvSpPr/>
          <p:nvPr/>
        </p:nvSpPr>
        <p:spPr>
          <a:xfrm>
            <a:off x="2676515" y="59340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
        <p:nvSpPr>
          <p:cNvPr id="527" name="Shape 527"/>
          <p:cNvSpPr/>
          <p:nvPr/>
        </p:nvSpPr>
        <p:spPr>
          <a:xfrm>
            <a:off x="16705570" y="6146799"/>
            <a:ext cx="223139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CDEE0"/>
                </a:solidFill>
              </a:defRPr>
            </a:lvl1pPr>
          </a:lstStyle>
          <a:p>
            <a:pPr/>
            <a:r>
              <a:t>Skating</a:t>
            </a:r>
          </a:p>
        </p:txBody>
      </p:sp>
      <p:sp>
        <p:nvSpPr>
          <p:cNvPr id="528" name="Shape 528"/>
          <p:cNvSpPr/>
          <p:nvPr/>
        </p:nvSpPr>
        <p:spPr>
          <a:xfrm>
            <a:off x="7282382" y="59340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
        <p:nvSpPr>
          <p:cNvPr id="529" name="Shape 529"/>
          <p:cNvSpPr/>
          <p:nvPr/>
        </p:nvSpPr>
        <p:spPr>
          <a:xfrm>
            <a:off x="11888249" y="59340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
        <p:nvSpPr>
          <p:cNvPr id="530" name="Shape 530"/>
          <p:cNvSpPr/>
          <p:nvPr/>
        </p:nvSpPr>
        <p:spPr>
          <a:xfrm>
            <a:off x="16494115" y="59340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
        <p:nvSpPr>
          <p:cNvPr id="531" name="Shape 531"/>
          <p:cNvSpPr/>
          <p:nvPr/>
        </p:nvSpPr>
        <p:spPr>
          <a:xfrm>
            <a:off x="771515" y="103536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
        <p:nvSpPr>
          <p:cNvPr id="532" name="Shape 532"/>
          <p:cNvSpPr/>
          <p:nvPr/>
        </p:nvSpPr>
        <p:spPr>
          <a:xfrm>
            <a:off x="5565765" y="103536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
        <p:nvSpPr>
          <p:cNvPr id="533" name="Shape 533"/>
          <p:cNvSpPr/>
          <p:nvPr/>
        </p:nvSpPr>
        <p:spPr>
          <a:xfrm>
            <a:off x="10360015" y="103536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
        <p:nvSpPr>
          <p:cNvPr id="534" name="Shape 534"/>
          <p:cNvSpPr/>
          <p:nvPr/>
        </p:nvSpPr>
        <p:spPr>
          <a:xfrm>
            <a:off x="15154265" y="103536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
        <p:nvSpPr>
          <p:cNvPr id="535" name="Shape 535"/>
          <p:cNvSpPr/>
          <p:nvPr/>
        </p:nvSpPr>
        <p:spPr>
          <a:xfrm>
            <a:off x="19948515" y="10353674"/>
            <a:ext cx="2654301" cy="730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添加文本</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