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72" r:id="rId4"/>
    <p:sldId id="259" r:id="rId5"/>
    <p:sldId id="294" r:id="rId6"/>
    <p:sldId id="287" r:id="rId7"/>
    <p:sldId id="297" r:id="rId8"/>
    <p:sldId id="275" r:id="rId9"/>
    <p:sldId id="293" r:id="rId10"/>
    <p:sldId id="291" r:id="rId11"/>
    <p:sldId id="284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1F77B4"/>
    <a:srgbClr val="E2EBD4"/>
    <a:srgbClr val="FF0000"/>
    <a:srgbClr val="FF7C09"/>
    <a:srgbClr val="E63700"/>
    <a:srgbClr val="F00000"/>
    <a:srgbClr val="F0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641937-16B1-4FA1-BE9B-F8929768D315}" v="675" dt="2022-08-12T21:09:11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5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Oswald" userId="dc556f76c70b138e" providerId="LiveId" clId="{D4641937-16B1-4FA1-BE9B-F8929768D315}"/>
    <pc:docChg chg="undo custSel addSld delSld modSld">
      <pc:chgData name="Scott Oswald" userId="dc556f76c70b138e" providerId="LiveId" clId="{D4641937-16B1-4FA1-BE9B-F8929768D315}" dt="2022-08-12T21:09:51.495" v="270" actId="20577"/>
      <pc:docMkLst>
        <pc:docMk/>
      </pc:docMkLst>
      <pc:sldChg chg="del">
        <pc:chgData name="Scott Oswald" userId="dc556f76c70b138e" providerId="LiveId" clId="{D4641937-16B1-4FA1-BE9B-F8929768D315}" dt="2022-08-11T14:23:42.488" v="83" actId="47"/>
        <pc:sldMkLst>
          <pc:docMk/>
          <pc:sldMk cId="2467439171" sldId="258"/>
        </pc:sldMkLst>
      </pc:sldChg>
      <pc:sldChg chg="del">
        <pc:chgData name="Scott Oswald" userId="dc556f76c70b138e" providerId="LiveId" clId="{D4641937-16B1-4FA1-BE9B-F8929768D315}" dt="2022-08-11T14:23:33.482" v="73" actId="47"/>
        <pc:sldMkLst>
          <pc:docMk/>
          <pc:sldMk cId="599171192" sldId="261"/>
        </pc:sldMkLst>
      </pc:sldChg>
      <pc:sldChg chg="del">
        <pc:chgData name="Scott Oswald" userId="dc556f76c70b138e" providerId="LiveId" clId="{D4641937-16B1-4FA1-BE9B-F8929768D315}" dt="2022-08-11T14:23:36.508" v="77" actId="47"/>
        <pc:sldMkLst>
          <pc:docMk/>
          <pc:sldMk cId="548282378" sldId="262"/>
        </pc:sldMkLst>
      </pc:sldChg>
      <pc:sldChg chg="del">
        <pc:chgData name="Scott Oswald" userId="dc556f76c70b138e" providerId="LiveId" clId="{D4641937-16B1-4FA1-BE9B-F8929768D315}" dt="2022-08-11T14:23:37.229" v="78" actId="47"/>
        <pc:sldMkLst>
          <pc:docMk/>
          <pc:sldMk cId="1271676220" sldId="263"/>
        </pc:sldMkLst>
      </pc:sldChg>
      <pc:sldChg chg="del">
        <pc:chgData name="Scott Oswald" userId="dc556f76c70b138e" providerId="LiveId" clId="{D4641937-16B1-4FA1-BE9B-F8929768D315}" dt="2022-08-11T14:23:40.023" v="81" actId="47"/>
        <pc:sldMkLst>
          <pc:docMk/>
          <pc:sldMk cId="4130120735" sldId="266"/>
        </pc:sldMkLst>
      </pc:sldChg>
      <pc:sldChg chg="del">
        <pc:chgData name="Scott Oswald" userId="dc556f76c70b138e" providerId="LiveId" clId="{D4641937-16B1-4FA1-BE9B-F8929768D315}" dt="2022-08-11T14:23:41.827" v="82" actId="47"/>
        <pc:sldMkLst>
          <pc:docMk/>
          <pc:sldMk cId="1847183804" sldId="267"/>
        </pc:sldMkLst>
      </pc:sldChg>
      <pc:sldChg chg="del">
        <pc:chgData name="Scott Oswald" userId="dc556f76c70b138e" providerId="LiveId" clId="{D4641937-16B1-4FA1-BE9B-F8929768D315}" dt="2022-08-11T14:23:32.753" v="72" actId="47"/>
        <pc:sldMkLst>
          <pc:docMk/>
          <pc:sldMk cId="3480515077" sldId="269"/>
        </pc:sldMkLst>
      </pc:sldChg>
      <pc:sldChg chg="del">
        <pc:chgData name="Scott Oswald" userId="dc556f76c70b138e" providerId="LiveId" clId="{D4641937-16B1-4FA1-BE9B-F8929768D315}" dt="2022-08-11T14:23:38.194" v="79" actId="47"/>
        <pc:sldMkLst>
          <pc:docMk/>
          <pc:sldMk cId="3594353714" sldId="270"/>
        </pc:sldMkLst>
      </pc:sldChg>
      <pc:sldChg chg="del">
        <pc:chgData name="Scott Oswald" userId="dc556f76c70b138e" providerId="LiveId" clId="{D4641937-16B1-4FA1-BE9B-F8929768D315}" dt="2022-08-12T13:55:11.203" v="97" actId="47"/>
        <pc:sldMkLst>
          <pc:docMk/>
          <pc:sldMk cId="2751372415" sldId="271"/>
        </pc:sldMkLst>
      </pc:sldChg>
      <pc:sldChg chg="del">
        <pc:chgData name="Scott Oswald" userId="dc556f76c70b138e" providerId="LiveId" clId="{D4641937-16B1-4FA1-BE9B-F8929768D315}" dt="2022-08-11T14:23:34.304" v="74" actId="47"/>
        <pc:sldMkLst>
          <pc:docMk/>
          <pc:sldMk cId="216642060" sldId="280"/>
        </pc:sldMkLst>
      </pc:sldChg>
      <pc:sldChg chg="del">
        <pc:chgData name="Scott Oswald" userId="dc556f76c70b138e" providerId="LiveId" clId="{D4641937-16B1-4FA1-BE9B-F8929768D315}" dt="2022-08-11T14:23:35.761" v="76" actId="47"/>
        <pc:sldMkLst>
          <pc:docMk/>
          <pc:sldMk cId="1125150098" sldId="283"/>
        </pc:sldMkLst>
      </pc:sldChg>
      <pc:sldChg chg="modSp mod modAnim">
        <pc:chgData name="Scott Oswald" userId="dc556f76c70b138e" providerId="LiveId" clId="{D4641937-16B1-4FA1-BE9B-F8929768D315}" dt="2022-08-12T13:54:50.744" v="96"/>
        <pc:sldMkLst>
          <pc:docMk/>
          <pc:sldMk cId="3940326367" sldId="284"/>
        </pc:sldMkLst>
        <pc:picChg chg="ord">
          <ac:chgData name="Scott Oswald" userId="dc556f76c70b138e" providerId="LiveId" clId="{D4641937-16B1-4FA1-BE9B-F8929768D315}" dt="2022-08-12T13:54:25.508" v="89" actId="170"/>
          <ac:picMkLst>
            <pc:docMk/>
            <pc:sldMk cId="3940326367" sldId="284"/>
            <ac:picMk id="4" creationId="{0B24EB83-B05C-3B81-8597-98A2C8CFBA66}"/>
          </ac:picMkLst>
        </pc:picChg>
        <pc:picChg chg="mod ord">
          <ac:chgData name="Scott Oswald" userId="dc556f76c70b138e" providerId="LiveId" clId="{D4641937-16B1-4FA1-BE9B-F8929768D315}" dt="2022-08-12T13:54:31.583" v="91" actId="167"/>
          <ac:picMkLst>
            <pc:docMk/>
            <pc:sldMk cId="3940326367" sldId="284"/>
            <ac:picMk id="16" creationId="{DC941B41-612C-3921-8B50-AEA28B10DC8F}"/>
          </ac:picMkLst>
        </pc:picChg>
      </pc:sldChg>
      <pc:sldChg chg="delSp modSp mod delAnim">
        <pc:chgData name="Scott Oswald" userId="dc556f76c70b138e" providerId="LiveId" clId="{D4641937-16B1-4FA1-BE9B-F8929768D315}" dt="2022-08-12T13:57:09.559" v="115" actId="1076"/>
        <pc:sldMkLst>
          <pc:docMk/>
          <pc:sldMk cId="3510721438" sldId="287"/>
        </pc:sldMkLst>
        <pc:spChg chg="mod">
          <ac:chgData name="Scott Oswald" userId="dc556f76c70b138e" providerId="LiveId" clId="{D4641937-16B1-4FA1-BE9B-F8929768D315}" dt="2022-08-12T13:57:09.559" v="115" actId="1076"/>
          <ac:spMkLst>
            <pc:docMk/>
            <pc:sldMk cId="3510721438" sldId="287"/>
            <ac:spMk id="4" creationId="{05D3219F-C45A-7CC9-9A30-54BB55A3BE24}"/>
          </ac:spMkLst>
        </pc:spChg>
        <pc:spChg chg="mod">
          <ac:chgData name="Scott Oswald" userId="dc556f76c70b138e" providerId="LiveId" clId="{D4641937-16B1-4FA1-BE9B-F8929768D315}" dt="2022-08-12T13:57:09.559" v="115" actId="1076"/>
          <ac:spMkLst>
            <pc:docMk/>
            <pc:sldMk cId="3510721438" sldId="287"/>
            <ac:spMk id="8" creationId="{5C6B2661-6B60-E607-EF41-E67EB1E8B747}"/>
          </ac:spMkLst>
        </pc:spChg>
        <pc:spChg chg="del">
          <ac:chgData name="Scott Oswald" userId="dc556f76c70b138e" providerId="LiveId" clId="{D4641937-16B1-4FA1-BE9B-F8929768D315}" dt="2022-08-12T13:57:01.442" v="114" actId="478"/>
          <ac:spMkLst>
            <pc:docMk/>
            <pc:sldMk cId="3510721438" sldId="287"/>
            <ac:spMk id="9" creationId="{D428B0FE-3213-B29B-D65D-CDD9BCB65145}"/>
          </ac:spMkLst>
        </pc:spChg>
        <pc:spChg chg="mod">
          <ac:chgData name="Scott Oswald" userId="dc556f76c70b138e" providerId="LiveId" clId="{D4641937-16B1-4FA1-BE9B-F8929768D315}" dt="2022-08-10T22:13:25.173" v="25" actId="20577"/>
          <ac:spMkLst>
            <pc:docMk/>
            <pc:sldMk cId="3510721438" sldId="287"/>
            <ac:spMk id="20" creationId="{FC8B79B2-AACA-F428-BD7D-E7F5A9D52636}"/>
          </ac:spMkLst>
        </pc:spChg>
        <pc:picChg chg="mod">
          <ac:chgData name="Scott Oswald" userId="dc556f76c70b138e" providerId="LiveId" clId="{D4641937-16B1-4FA1-BE9B-F8929768D315}" dt="2022-08-12T13:57:09.559" v="115" actId="1076"/>
          <ac:picMkLst>
            <pc:docMk/>
            <pc:sldMk cId="3510721438" sldId="287"/>
            <ac:picMk id="5" creationId="{B34021BB-3A3E-4D0E-D4C2-358E3D94058F}"/>
          </ac:picMkLst>
        </pc:picChg>
        <pc:picChg chg="mod">
          <ac:chgData name="Scott Oswald" userId="dc556f76c70b138e" providerId="LiveId" clId="{D4641937-16B1-4FA1-BE9B-F8929768D315}" dt="2022-08-12T13:57:09.559" v="115" actId="1076"/>
          <ac:picMkLst>
            <pc:docMk/>
            <pc:sldMk cId="3510721438" sldId="287"/>
            <ac:picMk id="6" creationId="{B119D511-797D-5863-9DD5-1BB04BB70C58}"/>
          </ac:picMkLst>
        </pc:picChg>
        <pc:picChg chg="del">
          <ac:chgData name="Scott Oswald" userId="dc556f76c70b138e" providerId="LiveId" clId="{D4641937-16B1-4FA1-BE9B-F8929768D315}" dt="2022-08-12T13:56:59.954" v="113" actId="478"/>
          <ac:picMkLst>
            <pc:docMk/>
            <pc:sldMk cId="3510721438" sldId="287"/>
            <ac:picMk id="7" creationId="{481493EC-DB40-CBA5-6997-716338130DA3}"/>
          </ac:picMkLst>
        </pc:picChg>
      </pc:sldChg>
      <pc:sldChg chg="del">
        <pc:chgData name="Scott Oswald" userId="dc556f76c70b138e" providerId="LiveId" clId="{D4641937-16B1-4FA1-BE9B-F8929768D315}" dt="2022-08-11T14:23:38.997" v="80" actId="47"/>
        <pc:sldMkLst>
          <pc:docMk/>
          <pc:sldMk cId="1001128116" sldId="289"/>
        </pc:sldMkLst>
      </pc:sldChg>
      <pc:sldChg chg="del">
        <pc:chgData name="Scott Oswald" userId="dc556f76c70b138e" providerId="LiveId" clId="{D4641937-16B1-4FA1-BE9B-F8929768D315}" dt="2022-08-11T14:23:35.035" v="75" actId="47"/>
        <pc:sldMkLst>
          <pc:docMk/>
          <pc:sldMk cId="3517852087" sldId="290"/>
        </pc:sldMkLst>
      </pc:sldChg>
      <pc:sldChg chg="addSp delSp modSp mod modAnim">
        <pc:chgData name="Scott Oswald" userId="dc556f76c70b138e" providerId="LiveId" clId="{D4641937-16B1-4FA1-BE9B-F8929768D315}" dt="2022-08-12T14:10:11.952" v="173"/>
        <pc:sldMkLst>
          <pc:docMk/>
          <pc:sldMk cId="4183048613" sldId="291"/>
        </pc:sldMkLst>
        <pc:spChg chg="add mod">
          <ac:chgData name="Scott Oswald" userId="dc556f76c70b138e" providerId="LiveId" clId="{D4641937-16B1-4FA1-BE9B-F8929768D315}" dt="2022-08-12T14:10:05.071" v="172"/>
          <ac:spMkLst>
            <pc:docMk/>
            <pc:sldMk cId="4183048613" sldId="291"/>
            <ac:spMk id="3" creationId="{AFBDDB8B-E339-06CB-F180-B215C46E405F}"/>
          </ac:spMkLst>
        </pc:spChg>
        <pc:spChg chg="add mod">
          <ac:chgData name="Scott Oswald" userId="dc556f76c70b138e" providerId="LiveId" clId="{D4641937-16B1-4FA1-BE9B-F8929768D315}" dt="2022-08-12T14:10:05.071" v="172"/>
          <ac:spMkLst>
            <pc:docMk/>
            <pc:sldMk cId="4183048613" sldId="291"/>
            <ac:spMk id="4" creationId="{0170796C-3838-F896-940B-A557A92056F9}"/>
          </ac:spMkLst>
        </pc:spChg>
        <pc:spChg chg="del">
          <ac:chgData name="Scott Oswald" userId="dc556f76c70b138e" providerId="LiveId" clId="{D4641937-16B1-4FA1-BE9B-F8929768D315}" dt="2022-08-12T14:09:58.707" v="171" actId="478"/>
          <ac:spMkLst>
            <pc:docMk/>
            <pc:sldMk cId="4183048613" sldId="291"/>
            <ac:spMk id="49" creationId="{8B0C2F68-59C9-9FA9-C2E7-42B7345F1393}"/>
          </ac:spMkLst>
        </pc:spChg>
        <pc:spChg chg="del">
          <ac:chgData name="Scott Oswald" userId="dc556f76c70b138e" providerId="LiveId" clId="{D4641937-16B1-4FA1-BE9B-F8929768D315}" dt="2022-08-12T14:09:57.248" v="170" actId="478"/>
          <ac:spMkLst>
            <pc:docMk/>
            <pc:sldMk cId="4183048613" sldId="291"/>
            <ac:spMk id="52" creationId="{12AA489D-A62C-4137-06A7-0C1F93F0CDEF}"/>
          </ac:spMkLst>
        </pc:spChg>
      </pc:sldChg>
      <pc:sldChg chg="addSp delSp modSp mod">
        <pc:chgData name="Scott Oswald" userId="dc556f76c70b138e" providerId="LiveId" clId="{D4641937-16B1-4FA1-BE9B-F8929768D315}" dt="2022-08-12T14:09:49.721" v="169" actId="1076"/>
        <pc:sldMkLst>
          <pc:docMk/>
          <pc:sldMk cId="3954361270" sldId="293"/>
        </pc:sldMkLst>
        <pc:spChg chg="mod">
          <ac:chgData name="Scott Oswald" userId="dc556f76c70b138e" providerId="LiveId" clId="{D4641937-16B1-4FA1-BE9B-F8929768D315}" dt="2022-08-12T14:09:25.045" v="149" actId="1076"/>
          <ac:spMkLst>
            <pc:docMk/>
            <pc:sldMk cId="3954361270" sldId="293"/>
            <ac:spMk id="3" creationId="{EA132853-ECBB-59CF-3EDC-DE2D97D6158A}"/>
          </ac:spMkLst>
        </pc:spChg>
        <pc:spChg chg="mod">
          <ac:chgData name="Scott Oswald" userId="dc556f76c70b138e" providerId="LiveId" clId="{D4641937-16B1-4FA1-BE9B-F8929768D315}" dt="2022-08-12T14:09:49.721" v="169" actId="1076"/>
          <ac:spMkLst>
            <pc:docMk/>
            <pc:sldMk cId="3954361270" sldId="293"/>
            <ac:spMk id="4" creationId="{D759695E-B326-A3FB-9349-628211E128D1}"/>
          </ac:spMkLst>
        </pc:spChg>
        <pc:spChg chg="add del mod">
          <ac:chgData name="Scott Oswald" userId="dc556f76c70b138e" providerId="LiveId" clId="{D4641937-16B1-4FA1-BE9B-F8929768D315}" dt="2022-08-12T14:09:41.049" v="161" actId="478"/>
          <ac:spMkLst>
            <pc:docMk/>
            <pc:sldMk cId="3954361270" sldId="293"/>
            <ac:spMk id="11" creationId="{87DF6EA7-BB87-6F5A-522A-2A51431D3CA8}"/>
          </ac:spMkLst>
        </pc:spChg>
      </pc:sldChg>
      <pc:sldChg chg="modAnim">
        <pc:chgData name="Scott Oswald" userId="dc556f76c70b138e" providerId="LiveId" clId="{D4641937-16B1-4FA1-BE9B-F8929768D315}" dt="2022-08-11T14:22:40.122" v="69"/>
        <pc:sldMkLst>
          <pc:docMk/>
          <pc:sldMk cId="91166266" sldId="294"/>
        </pc:sldMkLst>
      </pc:sldChg>
      <pc:sldChg chg="addSp delSp modSp add del mod">
        <pc:chgData name="Scott Oswald" userId="dc556f76c70b138e" providerId="LiveId" clId="{D4641937-16B1-4FA1-BE9B-F8929768D315}" dt="2022-08-12T13:55:12.191" v="98" actId="47"/>
        <pc:sldMkLst>
          <pc:docMk/>
          <pc:sldMk cId="230726347" sldId="295"/>
        </pc:sldMkLst>
        <pc:picChg chg="add del mod">
          <ac:chgData name="Scott Oswald" userId="dc556f76c70b138e" providerId="LiveId" clId="{D4641937-16B1-4FA1-BE9B-F8929768D315}" dt="2022-08-10T22:14:36.726" v="65" actId="29295"/>
          <ac:picMkLst>
            <pc:docMk/>
            <pc:sldMk cId="230726347" sldId="295"/>
            <ac:picMk id="7" creationId="{FF891D3D-2421-8C44-9962-E5980E5B1472}"/>
          </ac:picMkLst>
        </pc:picChg>
      </pc:sldChg>
      <pc:sldChg chg="addSp delSp modSp add mod">
        <pc:chgData name="Scott Oswald" userId="dc556f76c70b138e" providerId="LiveId" clId="{D4641937-16B1-4FA1-BE9B-F8929768D315}" dt="2022-08-12T21:09:51.495" v="270" actId="20577"/>
        <pc:sldMkLst>
          <pc:docMk/>
          <pc:sldMk cId="1499881178" sldId="296"/>
        </pc:sldMkLst>
        <pc:spChg chg="mod">
          <ac:chgData name="Scott Oswald" userId="dc556f76c70b138e" providerId="LiveId" clId="{D4641937-16B1-4FA1-BE9B-F8929768D315}" dt="2022-08-12T21:09:40.172" v="261" actId="1036"/>
          <ac:spMkLst>
            <pc:docMk/>
            <pc:sldMk cId="1499881178" sldId="296"/>
            <ac:spMk id="4" creationId="{4D821850-BA8D-4D50-94AE-FE5CDFEBF3CF}"/>
          </ac:spMkLst>
        </pc:spChg>
        <pc:spChg chg="mod">
          <ac:chgData name="Scott Oswald" userId="dc556f76c70b138e" providerId="LiveId" clId="{D4641937-16B1-4FA1-BE9B-F8929768D315}" dt="2022-08-12T21:09:40.172" v="261" actId="1036"/>
          <ac:spMkLst>
            <pc:docMk/>
            <pc:sldMk cId="1499881178" sldId="296"/>
            <ac:spMk id="5" creationId="{59B681C4-4DFD-C801-4A3B-7B1FC2B4B4EC}"/>
          </ac:spMkLst>
        </pc:spChg>
        <pc:spChg chg="add mod">
          <ac:chgData name="Scott Oswald" userId="dc556f76c70b138e" providerId="LiveId" clId="{D4641937-16B1-4FA1-BE9B-F8929768D315}" dt="2022-08-12T21:09:30.348" v="248" actId="1076"/>
          <ac:spMkLst>
            <pc:docMk/>
            <pc:sldMk cId="1499881178" sldId="296"/>
            <ac:spMk id="7" creationId="{5E467F44-B4F0-87AC-8571-491DF13B3409}"/>
          </ac:spMkLst>
        </pc:spChg>
        <pc:spChg chg="add mod">
          <ac:chgData name="Scott Oswald" userId="dc556f76c70b138e" providerId="LiveId" clId="{D4641937-16B1-4FA1-BE9B-F8929768D315}" dt="2022-08-12T21:09:51.495" v="270" actId="20577"/>
          <ac:spMkLst>
            <pc:docMk/>
            <pc:sldMk cId="1499881178" sldId="296"/>
            <ac:spMk id="16" creationId="{FCEB8124-F519-A8AF-4ADF-234F971AD9EF}"/>
          </ac:spMkLst>
        </pc:spChg>
        <pc:picChg chg="del">
          <ac:chgData name="Scott Oswald" userId="dc556f76c70b138e" providerId="LiveId" clId="{D4641937-16B1-4FA1-BE9B-F8929768D315}" dt="2022-08-11T14:23:29.219" v="71" actId="478"/>
          <ac:picMkLst>
            <pc:docMk/>
            <pc:sldMk cId="1499881178" sldId="296"/>
            <ac:picMk id="7" creationId="{FF891D3D-2421-8C44-9962-E5980E5B1472}"/>
          </ac:picMkLst>
        </pc:picChg>
      </pc:sldChg>
      <pc:sldChg chg="addSp delSp modSp new mod modAnim">
        <pc:chgData name="Scott Oswald" userId="dc556f76c70b138e" providerId="LiveId" clId="{D4641937-16B1-4FA1-BE9B-F8929768D315}" dt="2022-08-12T14:08:29.120" v="140" actId="1036"/>
        <pc:sldMkLst>
          <pc:docMk/>
          <pc:sldMk cId="2047040992" sldId="297"/>
        </pc:sldMkLst>
        <pc:spChg chg="del">
          <ac:chgData name="Scott Oswald" userId="dc556f76c70b138e" providerId="LiveId" clId="{D4641937-16B1-4FA1-BE9B-F8929768D315}" dt="2022-08-12T14:07:42.062" v="118" actId="931"/>
          <ac:spMkLst>
            <pc:docMk/>
            <pc:sldMk cId="2047040992" sldId="297"/>
            <ac:spMk id="3" creationId="{76D61C05-E6BE-F2DD-5505-2C3C5422A15D}"/>
          </ac:spMkLst>
        </pc:spChg>
        <pc:spChg chg="add mod">
          <ac:chgData name="Scott Oswald" userId="dc556f76c70b138e" providerId="LiveId" clId="{D4641937-16B1-4FA1-BE9B-F8929768D315}" dt="2022-08-12T14:08:29.120" v="140" actId="1036"/>
          <ac:spMkLst>
            <pc:docMk/>
            <pc:sldMk cId="2047040992" sldId="297"/>
            <ac:spMk id="6" creationId="{93FC6845-4D90-0CCD-5D8C-DC528776E736}"/>
          </ac:spMkLst>
        </pc:spChg>
        <pc:picChg chg="add del mod">
          <ac:chgData name="Scott Oswald" userId="dc556f76c70b138e" providerId="LiveId" clId="{D4641937-16B1-4FA1-BE9B-F8929768D315}" dt="2022-08-12T14:07:31.344" v="117" actId="478"/>
          <ac:picMkLst>
            <pc:docMk/>
            <pc:sldMk cId="2047040992" sldId="297"/>
            <ac:picMk id="4" creationId="{456CD83B-4230-EF63-7573-BCC00FBA6074}"/>
          </ac:picMkLst>
        </pc:picChg>
        <pc:picChg chg="add mod">
          <ac:chgData name="Scott Oswald" userId="dc556f76c70b138e" providerId="LiveId" clId="{D4641937-16B1-4FA1-BE9B-F8929768D315}" dt="2022-08-12T14:07:49.805" v="123" actId="1076"/>
          <ac:picMkLst>
            <pc:docMk/>
            <pc:sldMk cId="2047040992" sldId="297"/>
            <ac:picMk id="8" creationId="{1E109316-2838-679E-2AEA-F7CA5BBAFA16}"/>
          </ac:picMkLst>
        </pc:picChg>
        <pc:cxnChg chg="add mod">
          <ac:chgData name="Scott Oswald" userId="dc556f76c70b138e" providerId="LiveId" clId="{D4641937-16B1-4FA1-BE9B-F8929768D315}" dt="2022-08-12T14:08:23.123" v="128" actId="1076"/>
          <ac:cxnSpMkLst>
            <pc:docMk/>
            <pc:sldMk cId="2047040992" sldId="297"/>
            <ac:cxnSpMk id="10" creationId="{A86F3F5D-3384-EF04-641F-1C3BADB3039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B8-3C2D-4A51-9EFD-B692FE0D2FCA}" type="datetimeFigureOut">
              <a:rPr lang="fr-CA" smtClean="0"/>
              <a:t>2022-08-12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1286-1581-4627-9DFF-F7983769DC5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866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B8-3C2D-4A51-9EFD-B692FE0D2FCA}" type="datetimeFigureOut">
              <a:rPr lang="fr-CA" smtClean="0"/>
              <a:t>2022-08-12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1286-1581-4627-9DFF-F7983769DC5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176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B8-3C2D-4A51-9EFD-B692FE0D2FCA}" type="datetimeFigureOut">
              <a:rPr lang="fr-CA" smtClean="0"/>
              <a:t>2022-08-12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1286-1581-4627-9DFF-F7983769DC5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96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B8-3C2D-4A51-9EFD-B692FE0D2FCA}" type="datetimeFigureOut">
              <a:rPr lang="fr-CA" smtClean="0"/>
              <a:t>2022-08-12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1286-1581-4627-9DFF-F7983769DC5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129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B8-3C2D-4A51-9EFD-B692FE0D2FCA}" type="datetimeFigureOut">
              <a:rPr lang="fr-CA" smtClean="0"/>
              <a:t>2022-08-12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1286-1581-4627-9DFF-F7983769DC5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989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B8-3C2D-4A51-9EFD-B692FE0D2FCA}" type="datetimeFigureOut">
              <a:rPr lang="fr-CA" smtClean="0"/>
              <a:t>2022-08-12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1286-1581-4627-9DFF-F7983769DC5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427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B8-3C2D-4A51-9EFD-B692FE0D2FCA}" type="datetimeFigureOut">
              <a:rPr lang="fr-CA" smtClean="0"/>
              <a:t>2022-08-12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1286-1581-4627-9DFF-F7983769DC5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24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B8-3C2D-4A51-9EFD-B692FE0D2FCA}" type="datetimeFigureOut">
              <a:rPr lang="fr-CA" smtClean="0"/>
              <a:t>2022-08-12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1286-1581-4627-9DFF-F7983769DC5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046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B8-3C2D-4A51-9EFD-B692FE0D2FCA}" type="datetimeFigureOut">
              <a:rPr lang="fr-CA" smtClean="0"/>
              <a:t>2022-08-12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1286-1581-4627-9DFF-F7983769DC5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062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B8-3C2D-4A51-9EFD-B692FE0D2FCA}" type="datetimeFigureOut">
              <a:rPr lang="fr-CA" smtClean="0"/>
              <a:t>2022-08-12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1286-1581-4627-9DFF-F7983769DC5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920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B8-3C2D-4A51-9EFD-B692FE0D2FCA}" type="datetimeFigureOut">
              <a:rPr lang="fr-CA" smtClean="0"/>
              <a:t>2022-08-12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1286-1581-4627-9DFF-F7983769DC5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568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C21B8-3C2D-4A51-9EFD-B692FE0D2FCA}" type="datetimeFigureOut">
              <a:rPr lang="fr-CA" smtClean="0"/>
              <a:t>2022-08-12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21286-1581-4627-9DFF-F7983769DC5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6880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svg"/><Relationship Id="rId7" Type="http://schemas.openxmlformats.org/officeDocument/2006/relationships/image" Target="../media/image2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lant, tree, beech&#10;&#10;Description automatically generated">
            <a:extLst>
              <a:ext uri="{FF2B5EF4-FFF2-40B4-BE49-F238E27FC236}">
                <a16:creationId xmlns:a16="http://schemas.microsoft.com/office/drawing/2014/main" id="{381875AE-719F-4F45-935E-86A5278C71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1837" y="-875309"/>
            <a:ext cx="6868325" cy="86189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37E52A-897C-C6DE-A64C-312AA5C90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136" y="1706454"/>
            <a:ext cx="11217729" cy="2179746"/>
          </a:xfrm>
          <a:solidFill>
            <a:srgbClr val="000000">
              <a:alpha val="50196"/>
            </a:srgbClr>
          </a:solidFill>
        </p:spPr>
        <p:txBody>
          <a:bodyPr anchor="ctr">
            <a:normAutofit fontScale="90000"/>
          </a:bodyPr>
          <a:lstStyle/>
          <a:p>
            <a:r>
              <a:rPr lang="en-US"/>
              <a:t>Regulation and modeling </a:t>
            </a:r>
            <a:br>
              <a:rPr lang="en-US"/>
            </a:br>
            <a:r>
              <a:rPr lang="en-US"/>
              <a:t>nonstructural carbohydrate dynamics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79623-2149-23E6-D0CA-59A83CC93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437" y="4583372"/>
            <a:ext cx="6681126" cy="1828565"/>
          </a:xfrm>
          <a:solidFill>
            <a:srgbClr val="000000">
              <a:alpha val="50196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b="1" dirty="0"/>
              <a:t>Scott W. Oswald</a:t>
            </a:r>
            <a:r>
              <a:rPr lang="fr-CA" dirty="0"/>
              <a:t>, Doug P. Aubrey, </a:t>
            </a:r>
            <a:endParaRPr lang="fr-CA"/>
          </a:p>
          <a:p>
            <a:r>
              <a:rPr lang="fr-CA" dirty="0"/>
              <a:t>Dan M. </a:t>
            </a:r>
            <a:r>
              <a:rPr lang="fr-CA" dirty="0" err="1"/>
              <a:t>Ricciuto</a:t>
            </a:r>
            <a:r>
              <a:rPr lang="fr-CA" dirty="0"/>
              <a:t>, Jeff M. Warren</a:t>
            </a:r>
            <a:endParaRPr lang="fr-CA">
              <a:cs typeface="Calibri"/>
            </a:endParaRPr>
          </a:p>
          <a:p>
            <a:r>
              <a:rPr lang="fr-CA" dirty="0" err="1"/>
              <a:t>Ecological</a:t>
            </a:r>
            <a:r>
              <a:rPr lang="fr-CA" dirty="0"/>
              <a:t> Society of America, Montréal, QC</a:t>
            </a:r>
            <a:endParaRPr lang="fr-CA">
              <a:cs typeface="Calibri"/>
            </a:endParaRPr>
          </a:p>
          <a:p>
            <a:r>
              <a:rPr lang="fr-CA" dirty="0"/>
              <a:t>August 18, 2022</a:t>
            </a:r>
            <a:endParaRPr lang="fr-CA">
              <a:cs typeface="Calibri"/>
            </a:endParaRPr>
          </a:p>
          <a:p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75D044-0045-F792-C2FE-0D61F7E30A7B}"/>
              </a:ext>
            </a:extLst>
          </p:cNvPr>
          <p:cNvSpPr/>
          <p:nvPr/>
        </p:nvSpPr>
        <p:spPr>
          <a:xfrm>
            <a:off x="129701" y="147135"/>
            <a:ext cx="3346315" cy="9144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DD741C-847A-5166-70DA-FE379BD911D8}"/>
              </a:ext>
            </a:extLst>
          </p:cNvPr>
          <p:cNvGrpSpPr>
            <a:grpSpLocks noChangeAspect="1"/>
          </p:cNvGrpSpPr>
          <p:nvPr/>
        </p:nvGrpSpPr>
        <p:grpSpPr>
          <a:xfrm>
            <a:off x="206106" y="147135"/>
            <a:ext cx="3160844" cy="914400"/>
            <a:chOff x="904592" y="705525"/>
            <a:chExt cx="3834342" cy="1109236"/>
          </a:xfrm>
        </p:grpSpPr>
        <p:pic>
          <p:nvPicPr>
            <p:cNvPr id="6" name="Picture 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328C384C-6FF3-DA9A-8D1C-A13D5BEAC2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38933" y="1267516"/>
              <a:ext cx="3100001" cy="547245"/>
            </a:xfrm>
            <a:prstGeom prst="rect">
              <a:avLst/>
            </a:prstGeom>
          </p:spPr>
        </p:pic>
        <p:pic>
          <p:nvPicPr>
            <p:cNvPr id="7" name="Picture 6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092310AC-30D5-414D-EE34-668DD1790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89314" y="705525"/>
              <a:ext cx="3022853" cy="547245"/>
            </a:xfrm>
            <a:prstGeom prst="rect">
              <a:avLst/>
            </a:prstGeom>
          </p:spPr>
        </p:pic>
        <p:pic>
          <p:nvPicPr>
            <p:cNvPr id="8" name="Picture 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BAF485D-9A97-5209-2E7B-5D1D5CBF29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4592" y="810316"/>
              <a:ext cx="684722" cy="9144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4E56DC-298F-421D-E619-927DBCF33CD7}"/>
              </a:ext>
            </a:extLst>
          </p:cNvPr>
          <p:cNvGrpSpPr>
            <a:grpSpLocks noChangeAspect="1"/>
          </p:cNvGrpSpPr>
          <p:nvPr/>
        </p:nvGrpSpPr>
        <p:grpSpPr>
          <a:xfrm>
            <a:off x="7328799" y="147135"/>
            <a:ext cx="4733499" cy="1501482"/>
            <a:chOff x="6156798" y="-10326"/>
            <a:chExt cx="5905500" cy="187324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396F81-A79A-BCEC-3CAB-655CB607424C}"/>
                </a:ext>
              </a:extLst>
            </p:cNvPr>
            <p:cNvSpPr/>
            <p:nvPr/>
          </p:nvSpPr>
          <p:spPr>
            <a:xfrm>
              <a:off x="6156798" y="-10326"/>
              <a:ext cx="5905500" cy="1873245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00FAEAD-7561-292C-E258-A08A8AAAC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32234" y="60732"/>
              <a:ext cx="1107909" cy="11430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</p:pic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0E57F873-0B0D-DB21-8642-E9D45B9E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0780" y="60732"/>
              <a:ext cx="1143000" cy="1143000"/>
            </a:xfrm>
            <a:prstGeom prst="rect">
              <a:avLst/>
            </a:prstGeom>
          </p:spPr>
        </p:pic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0E598332-07B8-468C-7C37-43C343CE9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57368" y="60732"/>
              <a:ext cx="1031278" cy="1143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444F18-AF54-B435-856F-81224BE7E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77925" y="1246460"/>
              <a:ext cx="5703974" cy="52952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7689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8E66CB4-DB32-2845-FA5A-79958AB403B6}"/>
              </a:ext>
            </a:extLst>
          </p:cNvPr>
          <p:cNvGrpSpPr/>
          <p:nvPr/>
        </p:nvGrpSpPr>
        <p:grpSpPr>
          <a:xfrm>
            <a:off x="8751614" y="1160"/>
            <a:ext cx="3282580" cy="3224706"/>
            <a:chOff x="838200" y="1262538"/>
            <a:chExt cx="4170191" cy="415804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996591F-D6A2-0035-3072-ED2DBFFDCECE}"/>
                </a:ext>
              </a:extLst>
            </p:cNvPr>
            <p:cNvSpPr/>
            <p:nvPr/>
          </p:nvSpPr>
          <p:spPr>
            <a:xfrm>
              <a:off x="838200" y="1262538"/>
              <a:ext cx="4170191" cy="4158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941DF12-24F7-561B-68C1-D835A2ECF291}"/>
                </a:ext>
              </a:extLst>
            </p:cNvPr>
            <p:cNvSpPr/>
            <p:nvPr/>
          </p:nvSpPr>
          <p:spPr>
            <a:xfrm>
              <a:off x="3615751" y="1986533"/>
              <a:ext cx="1011724" cy="185483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E0B704-B754-6DBA-AFCE-C8D3FD4E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8D0613E-3A91-3AB3-FC31-B3AB1ECE7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770" y="545237"/>
            <a:ext cx="8091265" cy="60684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9C72E-B7DD-E55D-FCBB-4C65583C129B}"/>
              </a:ext>
            </a:extLst>
          </p:cNvPr>
          <p:cNvSpPr txBox="1"/>
          <p:nvPr/>
        </p:nvSpPr>
        <p:spPr>
          <a:xfrm>
            <a:off x="1207639" y="120811"/>
            <a:ext cx="2420127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Balance point</a:t>
            </a:r>
            <a:endParaRPr lang="fr-CA" sz="280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28F5C-066D-5318-E6F7-E7ABF46EE423}"/>
              </a:ext>
            </a:extLst>
          </p:cNvPr>
          <p:cNvSpPr txBox="1"/>
          <p:nvPr/>
        </p:nvSpPr>
        <p:spPr>
          <a:xfrm>
            <a:off x="5726018" y="120811"/>
            <a:ext cx="2420127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Attractor</a:t>
            </a:r>
            <a:endParaRPr lang="fr-CA" sz="280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BEA46-A91D-252E-ADF2-4ECC58553BA9}"/>
              </a:ext>
            </a:extLst>
          </p:cNvPr>
          <p:cNvSpPr txBox="1"/>
          <p:nvPr/>
        </p:nvSpPr>
        <p:spPr>
          <a:xfrm>
            <a:off x="484769" y="6457890"/>
            <a:ext cx="809126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Time (y) </a:t>
            </a:r>
            <a:endParaRPr lang="fr-CA" sz="2000">
              <a:solidFill>
                <a:srgbClr val="00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509D50-1D3A-B091-E4E3-74264344CD16}"/>
              </a:ext>
            </a:extLst>
          </p:cNvPr>
          <p:cNvCxnSpPr>
            <a:cxnSpLocks/>
          </p:cNvCxnSpPr>
          <p:nvPr/>
        </p:nvCxnSpPr>
        <p:spPr>
          <a:xfrm>
            <a:off x="7259143" y="644031"/>
            <a:ext cx="0" cy="139607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9A0970-7978-8792-2701-FB7289ECFBC3}"/>
              </a:ext>
            </a:extLst>
          </p:cNvPr>
          <p:cNvSpPr txBox="1"/>
          <p:nvPr/>
        </p:nvSpPr>
        <p:spPr>
          <a:xfrm rot="16200000">
            <a:off x="-1133107" y="3394795"/>
            <a:ext cx="286642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NSC  (mass fraction)</a:t>
            </a:r>
            <a:endParaRPr lang="fr-CA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329A26-60B0-C3BE-2606-22188B901105}"/>
              </a:ext>
            </a:extLst>
          </p:cNvPr>
          <p:cNvCxnSpPr>
            <a:cxnSpLocks/>
          </p:cNvCxnSpPr>
          <p:nvPr/>
        </p:nvCxnSpPr>
        <p:spPr>
          <a:xfrm>
            <a:off x="3144974" y="3782290"/>
            <a:ext cx="0" cy="18822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C8B0A8-B3BC-E923-8553-2918B348B344}"/>
              </a:ext>
            </a:extLst>
          </p:cNvPr>
          <p:cNvCxnSpPr>
            <a:cxnSpLocks/>
          </p:cNvCxnSpPr>
          <p:nvPr/>
        </p:nvCxnSpPr>
        <p:spPr>
          <a:xfrm>
            <a:off x="2969534" y="3782290"/>
            <a:ext cx="0" cy="18822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E32F48-2B40-EB9B-409B-F8876C2003F4}"/>
              </a:ext>
            </a:extLst>
          </p:cNvPr>
          <p:cNvCxnSpPr>
            <a:cxnSpLocks/>
          </p:cNvCxnSpPr>
          <p:nvPr/>
        </p:nvCxnSpPr>
        <p:spPr>
          <a:xfrm>
            <a:off x="2417702" y="723260"/>
            <a:ext cx="0" cy="1345536"/>
          </a:xfrm>
          <a:prstGeom prst="straightConnector1">
            <a:avLst/>
          </a:prstGeom>
          <a:ln w="57150">
            <a:solidFill>
              <a:srgbClr val="FF7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19210C-C124-AE4E-0EB3-995E09E6DFCA}"/>
              </a:ext>
            </a:extLst>
          </p:cNvPr>
          <p:cNvCxnSpPr>
            <a:cxnSpLocks/>
          </p:cNvCxnSpPr>
          <p:nvPr/>
        </p:nvCxnSpPr>
        <p:spPr>
          <a:xfrm flipV="1">
            <a:off x="3436886" y="2040108"/>
            <a:ext cx="0" cy="10527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E8214E-6E39-1C06-36C9-19CE7EDBFD70}"/>
              </a:ext>
            </a:extLst>
          </p:cNvPr>
          <p:cNvCxnSpPr>
            <a:cxnSpLocks/>
          </p:cNvCxnSpPr>
          <p:nvPr/>
        </p:nvCxnSpPr>
        <p:spPr>
          <a:xfrm flipV="1">
            <a:off x="2876511" y="1761202"/>
            <a:ext cx="27006" cy="1368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9D3E2A-1C17-4BA0-AA7C-E649A9742F9C}"/>
              </a:ext>
            </a:extLst>
          </p:cNvPr>
          <p:cNvCxnSpPr>
            <a:cxnSpLocks/>
          </p:cNvCxnSpPr>
          <p:nvPr/>
        </p:nvCxnSpPr>
        <p:spPr>
          <a:xfrm>
            <a:off x="4686604" y="1736411"/>
            <a:ext cx="0" cy="1328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DF04B7-7226-AF78-EE6F-ECD80D13008A}"/>
              </a:ext>
            </a:extLst>
          </p:cNvPr>
          <p:cNvCxnSpPr>
            <a:cxnSpLocks/>
          </p:cNvCxnSpPr>
          <p:nvPr/>
        </p:nvCxnSpPr>
        <p:spPr>
          <a:xfrm>
            <a:off x="5254051" y="1577526"/>
            <a:ext cx="0" cy="1328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B7F172-1A47-B981-BB18-5126EE67CC2B}"/>
              </a:ext>
            </a:extLst>
          </p:cNvPr>
          <p:cNvCxnSpPr>
            <a:cxnSpLocks/>
          </p:cNvCxnSpPr>
          <p:nvPr/>
        </p:nvCxnSpPr>
        <p:spPr>
          <a:xfrm flipV="1">
            <a:off x="4686604" y="4108127"/>
            <a:ext cx="0" cy="19862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E21339-DEF6-767A-C826-2B3C7CB3F113}"/>
              </a:ext>
            </a:extLst>
          </p:cNvPr>
          <p:cNvCxnSpPr>
            <a:cxnSpLocks/>
          </p:cNvCxnSpPr>
          <p:nvPr/>
        </p:nvCxnSpPr>
        <p:spPr>
          <a:xfrm flipV="1">
            <a:off x="5130834" y="4487694"/>
            <a:ext cx="0" cy="16066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C8764737-0680-9B38-B4EE-D6483239A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9375" y="113581"/>
            <a:ext cx="2609850" cy="29337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DC02D3-9A86-611D-0C89-CA1340AFD844}"/>
              </a:ext>
            </a:extLst>
          </p:cNvPr>
          <p:cNvSpPr/>
          <p:nvPr/>
        </p:nvSpPr>
        <p:spPr>
          <a:xfrm>
            <a:off x="11109577" y="463261"/>
            <a:ext cx="526541" cy="14763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5F5E25-DBF8-F01B-2A6B-FF43A059DC97}"/>
              </a:ext>
            </a:extLst>
          </p:cNvPr>
          <p:cNvGrpSpPr/>
          <p:nvPr/>
        </p:nvGrpSpPr>
        <p:grpSpPr>
          <a:xfrm>
            <a:off x="8757870" y="3575420"/>
            <a:ext cx="3292225" cy="3282580"/>
            <a:chOff x="838200" y="1262538"/>
            <a:chExt cx="4170191" cy="415804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D18E382-4027-3733-FE46-02FCCF8D0797}"/>
                </a:ext>
              </a:extLst>
            </p:cNvPr>
            <p:cNvSpPr/>
            <p:nvPr/>
          </p:nvSpPr>
          <p:spPr>
            <a:xfrm>
              <a:off x="838200" y="1262538"/>
              <a:ext cx="4170191" cy="4158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711F45-AC03-9C6A-CB26-681D9933C2BC}"/>
                </a:ext>
              </a:extLst>
            </p:cNvPr>
            <p:cNvSpPr/>
            <p:nvPr/>
          </p:nvSpPr>
          <p:spPr>
            <a:xfrm>
              <a:off x="3424396" y="2276274"/>
              <a:ext cx="1203079" cy="14591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5B0D5581-4976-BC30-7151-6FD8F4610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0690" y="3836670"/>
            <a:ext cx="2609850" cy="29337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B14B266-8277-730B-F7A4-85BC94D0B302}"/>
              </a:ext>
            </a:extLst>
          </p:cNvPr>
          <p:cNvSpPr/>
          <p:nvPr/>
        </p:nvSpPr>
        <p:spPr>
          <a:xfrm>
            <a:off x="9746218" y="3805835"/>
            <a:ext cx="1504700" cy="2165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1FCE81-53AC-6522-0685-DC8BCB1D17A4}"/>
              </a:ext>
            </a:extLst>
          </p:cNvPr>
          <p:cNvCxnSpPr/>
          <p:nvPr/>
        </p:nvCxnSpPr>
        <p:spPr>
          <a:xfrm>
            <a:off x="8761863" y="3395378"/>
            <a:ext cx="3336476" cy="7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FBDDB8B-E339-06CB-F180-B215C46E405F}"/>
              </a:ext>
            </a:extLst>
          </p:cNvPr>
          <p:cNvSpPr txBox="1"/>
          <p:nvPr/>
        </p:nvSpPr>
        <p:spPr>
          <a:xfrm>
            <a:off x="9354832" y="146404"/>
            <a:ext cx="3166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Environment</a:t>
            </a:r>
            <a:endParaRPr lang="fr-CA" sz="2000" dirty="0">
              <a:solidFill>
                <a:srgbClr val="000000"/>
              </a:solidFill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only affects supply </a:t>
            </a:r>
            <a:endParaRPr lang="fr-CA" sz="20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0796C-3838-F896-940B-A557A92056F9}"/>
              </a:ext>
            </a:extLst>
          </p:cNvPr>
          <p:cNvSpPr txBox="1"/>
          <p:nvPr/>
        </p:nvSpPr>
        <p:spPr>
          <a:xfrm>
            <a:off x="9354832" y="3572120"/>
            <a:ext cx="3166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Environment </a:t>
            </a:r>
            <a:endParaRPr lang="fr-CA" sz="2000" dirty="0">
              <a:solidFill>
                <a:srgbClr val="000000"/>
              </a:solidFill>
              <a:cs typeface="Calibri" panose="020F0502020204030204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only affects demand</a:t>
            </a:r>
            <a:endParaRPr lang="fr-CA" sz="20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304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C941B41-612C-3921-8B50-AEA28B10DC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2941" y="1404256"/>
            <a:ext cx="3316351" cy="2389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E9112-193B-EC64-5BDD-49EF2D7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4C6E5826-7314-1D0D-4E55-8410A0322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635" y="101333"/>
            <a:ext cx="2974306" cy="6655334"/>
          </a:xfr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B24EB83-B05C-3B81-8597-98A2C8CFB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7247" y="509077"/>
            <a:ext cx="5416726" cy="541672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21C5D3-6ECF-B063-44D2-17E1B9BDA317}"/>
              </a:ext>
            </a:extLst>
          </p:cNvPr>
          <p:cNvCxnSpPr/>
          <p:nvPr/>
        </p:nvCxnSpPr>
        <p:spPr>
          <a:xfrm>
            <a:off x="9729849" y="2715490"/>
            <a:ext cx="0" cy="1371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F58E5-D800-C036-8B3C-3ED23777E76D}"/>
              </a:ext>
            </a:extLst>
          </p:cNvPr>
          <p:cNvCxnSpPr/>
          <p:nvPr/>
        </p:nvCxnSpPr>
        <p:spPr>
          <a:xfrm>
            <a:off x="2466109" y="4087090"/>
            <a:ext cx="0" cy="1371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6300F5-1DFA-2F5B-6D42-526CE5FCD786}"/>
              </a:ext>
            </a:extLst>
          </p:cNvPr>
          <p:cNvCxnSpPr/>
          <p:nvPr/>
        </p:nvCxnSpPr>
        <p:spPr>
          <a:xfrm>
            <a:off x="2547257" y="718456"/>
            <a:ext cx="0" cy="1371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2C6D91-4B97-E9C5-76B8-64127CB1EC57}"/>
              </a:ext>
            </a:extLst>
          </p:cNvPr>
          <p:cNvCxnSpPr>
            <a:cxnSpLocks/>
          </p:cNvCxnSpPr>
          <p:nvPr/>
        </p:nvCxnSpPr>
        <p:spPr>
          <a:xfrm>
            <a:off x="5464133" y="1633538"/>
            <a:ext cx="0" cy="14265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F34C6F-4712-716A-5949-FDBC4E0B23A4}"/>
              </a:ext>
            </a:extLst>
          </p:cNvPr>
          <p:cNvSpPr txBox="1"/>
          <p:nvPr/>
        </p:nvSpPr>
        <p:spPr>
          <a:xfrm>
            <a:off x="7391401" y="704740"/>
            <a:ext cx="225334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Loblolly Pine Saplings (</a:t>
            </a:r>
            <a:r>
              <a:rPr lang="en-US" i="1" dirty="0"/>
              <a:t>Pinus </a:t>
            </a:r>
            <a:r>
              <a:rPr lang="en-US" i="1" dirty="0" err="1"/>
              <a:t>taeda</a:t>
            </a:r>
            <a:r>
              <a:rPr lang="en-US" i="1" dirty="0"/>
              <a:t>)</a:t>
            </a:r>
            <a:endParaRPr lang="fr-CA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73A04-2B11-397C-38AF-F0E31AE2C52D}"/>
              </a:ext>
            </a:extLst>
          </p:cNvPr>
          <p:cNvSpPr txBox="1"/>
          <p:nvPr/>
        </p:nvSpPr>
        <p:spPr>
          <a:xfrm>
            <a:off x="3672089" y="5116499"/>
            <a:ext cx="225334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Mature Longleaf Pine (</a:t>
            </a:r>
            <a:r>
              <a:rPr lang="en-US" i="1"/>
              <a:t>Pinus palustris)</a:t>
            </a:r>
            <a:endParaRPr lang="fr-CA" i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7AA6E9-246E-80C2-E45A-B1734E325D3E}"/>
              </a:ext>
            </a:extLst>
          </p:cNvPr>
          <p:cNvSpPr txBox="1"/>
          <p:nvPr/>
        </p:nvSpPr>
        <p:spPr>
          <a:xfrm>
            <a:off x="3604042" y="381574"/>
            <a:ext cx="293320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Mature Turkey Oak</a:t>
            </a:r>
          </a:p>
          <a:p>
            <a:r>
              <a:rPr lang="en-US"/>
              <a:t>(</a:t>
            </a:r>
            <a:r>
              <a:rPr lang="en-US" i="1"/>
              <a:t>Quercus </a:t>
            </a:r>
            <a:r>
              <a:rPr lang="en-US" i="1" err="1"/>
              <a:t>laevis</a:t>
            </a:r>
            <a:r>
              <a:rPr lang="en-US" i="1"/>
              <a:t>)</a:t>
            </a:r>
            <a:endParaRPr lang="fr-CA" i="1"/>
          </a:p>
        </p:txBody>
      </p:sp>
    </p:spTree>
    <p:extLst>
      <p:ext uri="{BB962C8B-B14F-4D97-AF65-F5344CB8AC3E}">
        <p14:creationId xmlns:p14="http://schemas.microsoft.com/office/powerpoint/2010/main" val="394032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A095-AFBB-4C88-C186-6789E5EA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87" y="231429"/>
            <a:ext cx="10515600" cy="823994"/>
          </a:xfrm>
          <a:solidFill>
            <a:srgbClr val="000000">
              <a:alpha val="60000"/>
            </a:srgbClr>
          </a:solidFill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fr-CA" dirty="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C46D770-D16F-BFA2-6C66-666087C1FE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61" b="10640"/>
          <a:stretch/>
        </p:blipFill>
        <p:spPr>
          <a:xfrm>
            <a:off x="5633342" y="3619566"/>
            <a:ext cx="6445331" cy="311590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14E0AD-F582-EF43-98F5-64C435525E26}"/>
              </a:ext>
            </a:extLst>
          </p:cNvPr>
          <p:cNvGrpSpPr/>
          <p:nvPr/>
        </p:nvGrpSpPr>
        <p:grpSpPr>
          <a:xfrm>
            <a:off x="9025104" y="13476"/>
            <a:ext cx="3437455" cy="3451522"/>
            <a:chOff x="6665028" y="870819"/>
            <a:chExt cx="4820920" cy="44907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DFD9E8-7269-8AA1-45F6-67B9F3BC4AC3}"/>
                </a:ext>
              </a:extLst>
            </p:cNvPr>
            <p:cNvSpPr/>
            <p:nvPr/>
          </p:nvSpPr>
          <p:spPr>
            <a:xfrm>
              <a:off x="6665028" y="870819"/>
              <a:ext cx="4820920" cy="4490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10" name="Content Placeholder 14">
              <a:extLst>
                <a:ext uri="{FF2B5EF4-FFF2-40B4-BE49-F238E27FC236}">
                  <a16:creationId xmlns:a16="http://schemas.microsoft.com/office/drawing/2014/main" id="{FBCCDE82-D427-BB5D-40D3-F966A2AB64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30" t="9081" r="7609"/>
            <a:stretch/>
          </p:blipFill>
          <p:spPr>
            <a:xfrm>
              <a:off x="6728420" y="1198691"/>
              <a:ext cx="4097817" cy="41048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66E7CC-B31D-7210-7217-5B31E83D5A6B}"/>
                </a:ext>
              </a:extLst>
            </p:cNvPr>
            <p:cNvSpPr txBox="1"/>
            <p:nvPr/>
          </p:nvSpPr>
          <p:spPr>
            <a:xfrm rot="2795625">
              <a:off x="9123199" y="3394738"/>
              <a:ext cx="1686559" cy="51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F77B4"/>
                  </a:solidFill>
                </a:rPr>
                <a:t>Supply</a:t>
              </a:r>
              <a:endParaRPr lang="fr-CA">
                <a:solidFill>
                  <a:srgbClr val="1F77B4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88B16B-3DA0-078D-1A63-813822EBFE80}"/>
                </a:ext>
              </a:extLst>
            </p:cNvPr>
            <p:cNvSpPr txBox="1"/>
            <p:nvPr/>
          </p:nvSpPr>
          <p:spPr>
            <a:xfrm rot="21006435">
              <a:off x="8660490" y="1433241"/>
              <a:ext cx="2145634" cy="480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Demand</a:t>
              </a:r>
              <a:endParaRPr lang="fr-CA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774A07-ED7F-F5C7-B2B6-6B78710105B5}"/>
                </a:ext>
              </a:extLst>
            </p:cNvPr>
            <p:cNvSpPr txBox="1"/>
            <p:nvPr/>
          </p:nvSpPr>
          <p:spPr>
            <a:xfrm>
              <a:off x="8644716" y="4821109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NSC</a:t>
              </a:r>
              <a:endParaRPr lang="fr-CA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79DB89-D191-38A5-BAC9-588C3C23F7AB}"/>
                </a:ext>
              </a:extLst>
            </p:cNvPr>
            <p:cNvSpPr txBox="1"/>
            <p:nvPr/>
          </p:nvSpPr>
          <p:spPr>
            <a:xfrm rot="16200000">
              <a:off x="6609059" y="2876771"/>
              <a:ext cx="60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Rate</a:t>
              </a:r>
              <a:endParaRPr lang="fr-CA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566A36-322B-D953-0F07-1922A1122E8B}"/>
              </a:ext>
            </a:extLst>
          </p:cNvPr>
          <p:cNvGrpSpPr/>
          <p:nvPr/>
        </p:nvGrpSpPr>
        <p:grpSpPr>
          <a:xfrm>
            <a:off x="5557808" y="0"/>
            <a:ext cx="3689885" cy="3713950"/>
            <a:chOff x="3719697" y="20722"/>
            <a:chExt cx="4383106" cy="41580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6911C7-E2FC-192B-505F-3ED717DF4431}"/>
                </a:ext>
              </a:extLst>
            </p:cNvPr>
            <p:cNvSpPr/>
            <p:nvPr/>
          </p:nvSpPr>
          <p:spPr>
            <a:xfrm>
              <a:off x="3779010" y="20722"/>
              <a:ext cx="4170191" cy="4158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14B4E52-E945-087C-D3D6-6A9150049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8406" y="702193"/>
              <a:ext cx="2609850" cy="29337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101E0D-C397-141A-D649-84FD78F3646E}"/>
                </a:ext>
              </a:extLst>
            </p:cNvPr>
            <p:cNvSpPr txBox="1"/>
            <p:nvPr/>
          </p:nvSpPr>
          <p:spPr>
            <a:xfrm>
              <a:off x="5795929" y="578583"/>
              <a:ext cx="1401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Adjustable</a:t>
              </a:r>
              <a:endParaRPr lang="fr-CA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A569B1-5817-0F37-E68F-2D1F81660A5F}"/>
                </a:ext>
              </a:extLst>
            </p:cNvPr>
            <p:cNvSpPr txBox="1"/>
            <p:nvPr/>
          </p:nvSpPr>
          <p:spPr>
            <a:xfrm>
              <a:off x="4486375" y="2850255"/>
              <a:ext cx="680210" cy="41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NSC</a:t>
              </a:r>
              <a:endParaRPr lang="fr-CA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954566-9A8D-2ADC-7F52-08A62B32FBC4}"/>
                </a:ext>
              </a:extLst>
            </p:cNvPr>
            <p:cNvSpPr txBox="1"/>
            <p:nvPr/>
          </p:nvSpPr>
          <p:spPr>
            <a:xfrm>
              <a:off x="3809423" y="148423"/>
              <a:ext cx="3950466" cy="41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Photosynthesis = NSC supply </a:t>
              </a:r>
              <a:endParaRPr lang="fr-CA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434C49-7AEC-A731-2E40-1187E224D27F}"/>
                </a:ext>
              </a:extLst>
            </p:cNvPr>
            <p:cNvSpPr txBox="1"/>
            <p:nvPr/>
          </p:nvSpPr>
          <p:spPr>
            <a:xfrm>
              <a:off x="3719697" y="3718259"/>
              <a:ext cx="4383106" cy="41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Respiration + Growth = NSC Demand</a:t>
              </a:r>
              <a:endParaRPr lang="fr-CA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D821850-BA8D-4D50-94AE-FE5CDFEBF3CF}"/>
              </a:ext>
            </a:extLst>
          </p:cNvPr>
          <p:cNvSpPr txBox="1"/>
          <p:nvPr/>
        </p:nvSpPr>
        <p:spPr>
          <a:xfrm>
            <a:off x="371066" y="4286341"/>
            <a:ext cx="4954274" cy="707886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/>
              <a:t>Questions? Comments? </a:t>
            </a:r>
          </a:p>
          <a:p>
            <a:r>
              <a:rPr lang="en-US" sz="2000" dirty="0"/>
              <a:t>Hiring? Vous </a:t>
            </a:r>
            <a:r>
              <a:rPr lang="en-US" sz="2000" dirty="0" err="1"/>
              <a:t>engagez</a:t>
            </a:r>
            <a:r>
              <a:rPr lang="en-US" sz="2000" dirty="0"/>
              <a:t>?</a:t>
            </a:r>
            <a:endParaRPr lang="en-US" sz="20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681C4-4DFD-C801-4A3B-7B1FC2B4B4EC}"/>
              </a:ext>
            </a:extLst>
          </p:cNvPr>
          <p:cNvSpPr txBox="1"/>
          <p:nvPr/>
        </p:nvSpPr>
        <p:spPr>
          <a:xfrm>
            <a:off x="368378" y="5082182"/>
            <a:ext cx="4959555" cy="52322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dirty="0"/>
              <a:t>leaves.and.lemmas@gmail.com</a:t>
            </a:r>
            <a:endParaRPr lang="fr-CA" sz="2800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E653F-8FEE-3496-A273-C4BCE54BEA71}"/>
              </a:ext>
            </a:extLst>
          </p:cNvPr>
          <p:cNvSpPr txBox="1"/>
          <p:nvPr/>
        </p:nvSpPr>
        <p:spPr>
          <a:xfrm>
            <a:off x="123463" y="1319512"/>
            <a:ext cx="5270338" cy="954107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Complex dynamics possible with simple regulation</a:t>
            </a:r>
            <a:endParaRPr lang="en-US" sz="28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A2C51-36AF-7B2F-195D-C29A6CE6180F}"/>
              </a:ext>
            </a:extLst>
          </p:cNvPr>
          <p:cNvSpPr txBox="1"/>
          <p:nvPr/>
        </p:nvSpPr>
        <p:spPr>
          <a:xfrm>
            <a:off x="121655" y="2812766"/>
            <a:ext cx="5270338" cy="954107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Regulation form determines balance point and attractor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67F44-B4F0-87AC-8571-491DF13B3409}"/>
              </a:ext>
            </a:extLst>
          </p:cNvPr>
          <p:cNvSpPr txBox="1"/>
          <p:nvPr/>
        </p:nvSpPr>
        <p:spPr>
          <a:xfrm>
            <a:off x="279687" y="5812145"/>
            <a:ext cx="4954274" cy="400110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/>
              <a:t>Slides available at:</a:t>
            </a:r>
            <a:endParaRPr lang="en-US" sz="2000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EB8124-F519-A8AF-4ADF-234F971AD9EF}"/>
              </a:ext>
            </a:extLst>
          </p:cNvPr>
          <p:cNvSpPr txBox="1"/>
          <p:nvPr/>
        </p:nvSpPr>
        <p:spPr>
          <a:xfrm>
            <a:off x="365785" y="6212255"/>
            <a:ext cx="4959555" cy="52322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/>
              <a:t>www.leaves-and-lemmas.</a:t>
            </a:r>
            <a:r>
              <a:rPr lang="en-US" sz="2800" b="1" dirty="0"/>
              <a:t>com</a:t>
            </a:r>
            <a:endParaRPr lang="fr-CA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988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1980-8F38-FF7C-941B-03F30875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4274"/>
            <a:ext cx="10515600" cy="1325563"/>
          </a:xfrm>
        </p:spPr>
        <p:txBody>
          <a:bodyPr/>
          <a:lstStyle/>
          <a:p>
            <a:endParaRPr lang="fr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4562B-700C-6D2A-F71B-E0A007135956}"/>
              </a:ext>
            </a:extLst>
          </p:cNvPr>
          <p:cNvSpPr txBox="1"/>
          <p:nvPr/>
        </p:nvSpPr>
        <p:spPr>
          <a:xfrm>
            <a:off x="8645996" y="1017886"/>
            <a:ext cx="308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 1. </a:t>
            </a:r>
            <a:r>
              <a:rPr lang="en-US" err="1"/>
              <a:t>Fatichi</a:t>
            </a:r>
            <a:r>
              <a:rPr lang="en-US"/>
              <a:t> et al. 2019</a:t>
            </a:r>
            <a:endParaRPr lang="fr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110E8-FC76-E8B2-6EDE-1C9644DAB676}"/>
              </a:ext>
            </a:extLst>
          </p:cNvPr>
          <p:cNvSpPr txBox="1"/>
          <p:nvPr/>
        </p:nvSpPr>
        <p:spPr>
          <a:xfrm>
            <a:off x="2158605" y="5035070"/>
            <a:ext cx="7874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Nonstructural carbohydrates = NSC = sugars + starch </a:t>
            </a:r>
            <a:endParaRPr lang="fr-CA" sz="2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578449-53F1-C390-DF64-02E84AE79594}"/>
              </a:ext>
            </a:extLst>
          </p:cNvPr>
          <p:cNvGrpSpPr>
            <a:grpSpLocks noChangeAspect="1"/>
          </p:cNvGrpSpPr>
          <p:nvPr/>
        </p:nvGrpSpPr>
        <p:grpSpPr>
          <a:xfrm>
            <a:off x="847099" y="1452106"/>
            <a:ext cx="10019757" cy="3395462"/>
            <a:chOff x="2193234" y="2033309"/>
            <a:chExt cx="6619461" cy="22431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B6938C-78D4-97BE-0EDF-CDF5492AA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93234" y="2033309"/>
              <a:ext cx="6619461" cy="22431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72301-BD48-5383-0B70-7BABEEAFA71D}"/>
                </a:ext>
              </a:extLst>
            </p:cNvPr>
            <p:cNvSpPr/>
            <p:nvPr/>
          </p:nvSpPr>
          <p:spPr>
            <a:xfrm>
              <a:off x="8282503" y="2467279"/>
              <a:ext cx="498859" cy="1685710"/>
            </a:xfrm>
            <a:prstGeom prst="rect">
              <a:avLst/>
            </a:prstGeom>
            <a:solidFill>
              <a:srgbClr val="E2E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9E6655-AB9E-D0A6-3C70-8A92B46EC289}"/>
                </a:ext>
              </a:extLst>
            </p:cNvPr>
            <p:cNvSpPr txBox="1"/>
            <p:nvPr/>
          </p:nvSpPr>
          <p:spPr>
            <a:xfrm>
              <a:off x="4909226" y="2595996"/>
              <a:ext cx="985736" cy="304995"/>
            </a:xfrm>
            <a:prstGeom prst="rect">
              <a:avLst/>
            </a:prstGeom>
            <a:solidFill>
              <a:srgbClr val="E2EBD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</a:rPr>
                <a:t>Storage</a:t>
              </a:r>
              <a:endParaRPr lang="fr-CA" sz="240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B009AC-988E-FCA8-0C28-D9BDB359E1F3}"/>
                </a:ext>
              </a:extLst>
            </p:cNvPr>
            <p:cNvSpPr txBox="1"/>
            <p:nvPr/>
          </p:nvSpPr>
          <p:spPr>
            <a:xfrm>
              <a:off x="6260461" y="2419072"/>
              <a:ext cx="1241352" cy="264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Respiration</a:t>
              </a:r>
              <a:endParaRPr lang="fr-CA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8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31E2-0220-7F82-4E7B-73A971C9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here to there…</a:t>
            </a:r>
            <a:endParaRPr lang="fr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6F024E-B92D-1E68-E844-A80B030650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216" y="2607276"/>
            <a:ext cx="5980672" cy="164344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BCC42F-9D53-09F7-F19C-B232A4191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6066" y="253742"/>
            <a:ext cx="6350516" cy="635051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45DC79-D4CA-3C0E-F8DC-9B29B79EC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 err="1">
                <a:cs typeface="Calibri"/>
              </a:rPr>
              <a:t>From</a:t>
            </a:r>
            <a:r>
              <a:rPr lang="fr-CA" dirty="0">
                <a:cs typeface="Calibri"/>
              </a:rPr>
              <a:t> </a:t>
            </a:r>
            <a:r>
              <a:rPr lang="fr-CA" dirty="0" err="1">
                <a:cs typeface="Calibri"/>
              </a:rPr>
              <a:t>processes</a:t>
            </a:r>
            <a:r>
              <a:rPr lang="fr-CA" dirty="0">
                <a:cs typeface="Calibri"/>
              </a:rPr>
              <a:t> to </a:t>
            </a:r>
            <a:r>
              <a:rPr lang="fr-CA" dirty="0" err="1">
                <a:cs typeface="Calibri"/>
              </a:rPr>
              <a:t>dynamics</a:t>
            </a:r>
            <a:endParaRPr lang="fr-CA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221FB-1D74-2BF6-977B-41F750057D54}"/>
              </a:ext>
            </a:extLst>
          </p:cNvPr>
          <p:cNvSpPr txBox="1"/>
          <p:nvPr/>
        </p:nvSpPr>
        <p:spPr>
          <a:xfrm>
            <a:off x="6858001" y="496371"/>
            <a:ext cx="225334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Loblolly Pine Saplings (</a:t>
            </a:r>
            <a:r>
              <a:rPr lang="en-US" i="1"/>
              <a:t>Pinus </a:t>
            </a:r>
            <a:r>
              <a:rPr lang="en-US" i="1" err="1"/>
              <a:t>taeda</a:t>
            </a:r>
            <a:r>
              <a:rPr lang="en-US" i="1"/>
              <a:t>)</a:t>
            </a:r>
            <a:endParaRPr lang="fr-CA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34B8D-FD72-5612-BDEA-4C977268BC56}"/>
              </a:ext>
            </a:extLst>
          </p:cNvPr>
          <p:cNvSpPr txBox="1"/>
          <p:nvPr/>
        </p:nvSpPr>
        <p:spPr>
          <a:xfrm>
            <a:off x="3093679" y="2788153"/>
            <a:ext cx="985736" cy="369332"/>
          </a:xfrm>
          <a:prstGeom prst="rect">
            <a:avLst/>
          </a:prstGeom>
          <a:solidFill>
            <a:srgbClr val="E2EBD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Storage</a:t>
            </a:r>
            <a:endParaRPr lang="fr-CA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E3C24-620D-2C58-03C4-F9DE3593FDB5}"/>
              </a:ext>
            </a:extLst>
          </p:cNvPr>
          <p:cNvSpPr txBox="1"/>
          <p:nvPr/>
        </p:nvSpPr>
        <p:spPr>
          <a:xfrm>
            <a:off x="4436095" y="2532267"/>
            <a:ext cx="1241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Respiration</a:t>
            </a:r>
            <a:endParaRPr lang="fr-CA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3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C31492-9367-1227-4117-5694C5B2B019}"/>
              </a:ext>
            </a:extLst>
          </p:cNvPr>
          <p:cNvSpPr/>
          <p:nvPr/>
        </p:nvSpPr>
        <p:spPr>
          <a:xfrm>
            <a:off x="898676" y="1362284"/>
            <a:ext cx="4170191" cy="5275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94BF7-9602-8076-0496-1005C608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58"/>
            <a:ext cx="10515600" cy="1325563"/>
          </a:xfrm>
        </p:spPr>
        <p:txBody>
          <a:bodyPr>
            <a:normAutofit/>
          </a:bodyPr>
          <a:lstStyle/>
          <a:p>
            <a:r>
              <a:rPr lang="fr-CA" sz="2800" dirty="0">
                <a:cs typeface="Calibri Light"/>
              </a:rPr>
              <a:t>Carbon mass balance </a:t>
            </a:r>
            <a:r>
              <a:rPr lang="fr-CA" sz="2800" dirty="0" err="1">
                <a:cs typeface="Calibri Light"/>
              </a:rPr>
              <a:t>analogy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347C8EA-70CB-21B4-AA4D-3BD43E044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072" y="2043756"/>
            <a:ext cx="2609850" cy="2933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C458A3-9234-C8C1-4490-FC9654970CCB}"/>
              </a:ext>
            </a:extLst>
          </p:cNvPr>
          <p:cNvSpPr txBox="1"/>
          <p:nvPr/>
        </p:nvSpPr>
        <p:spPr>
          <a:xfrm>
            <a:off x="2431786" y="1920146"/>
            <a:ext cx="2632709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influence </a:t>
            </a:r>
          </a:p>
          <a:p>
            <a:r>
              <a:rPr lang="en-US" dirty="0">
                <a:solidFill>
                  <a:schemeClr val="bg1"/>
                </a:solidFill>
              </a:rPr>
              <a:t>changes valves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7AFF1-58EF-AA4F-8137-C908321F7F3F}"/>
              </a:ext>
            </a:extLst>
          </p:cNvPr>
          <p:cNvSpPr txBox="1"/>
          <p:nvPr/>
        </p:nvSpPr>
        <p:spPr>
          <a:xfrm>
            <a:off x="1662149" y="4191818"/>
            <a:ext cx="62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NSC</a:t>
            </a:r>
            <a:endParaRPr lang="fr-CA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C739F-2EC3-91A5-5A61-F75A44394C81}"/>
              </a:ext>
            </a:extLst>
          </p:cNvPr>
          <p:cNvSpPr txBox="1"/>
          <p:nvPr/>
        </p:nvSpPr>
        <p:spPr>
          <a:xfrm>
            <a:off x="904899" y="1489986"/>
            <a:ext cx="417114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1F77B4"/>
                </a:solidFill>
              </a:rPr>
              <a:t>Photosynthesis = NSC supply </a:t>
            </a:r>
            <a:endParaRPr lang="fr-CA" sz="2400">
              <a:solidFill>
                <a:srgbClr val="1F77B4"/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E038A-8A38-5F2F-A373-B8A775C16240}"/>
              </a:ext>
            </a:extLst>
          </p:cNvPr>
          <p:cNvSpPr txBox="1"/>
          <p:nvPr/>
        </p:nvSpPr>
        <p:spPr>
          <a:xfrm>
            <a:off x="881954" y="5002756"/>
            <a:ext cx="418691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Respiration + Growth = NSC Demand</a:t>
            </a:r>
            <a:endParaRPr lang="fr-CA" sz="2000" dirty="0">
              <a:solidFill>
                <a:srgbClr val="FF0000"/>
              </a:solidFill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5CB81B-BA81-1987-21DA-1FF9208C7305}"/>
                  </a:ext>
                </a:extLst>
              </p:cNvPr>
              <p:cNvSpPr txBox="1"/>
              <p:nvPr/>
            </p:nvSpPr>
            <p:spPr>
              <a:xfrm>
                <a:off x="1259726" y="5873893"/>
                <a:ext cx="292599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NSC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supply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demand</m:t>
                      </m:r>
                    </m:oMath>
                  </m:oMathPara>
                </a14:m>
                <a:endParaRPr lang="fr-CA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5CB81B-BA81-1987-21DA-1FF9208C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26" y="5873893"/>
                <a:ext cx="2925994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437645A-E835-3AEB-75E3-1426E6485A7A}"/>
              </a:ext>
            </a:extLst>
          </p:cNvPr>
          <p:cNvSpPr/>
          <p:nvPr/>
        </p:nvSpPr>
        <p:spPr>
          <a:xfrm>
            <a:off x="7381945" y="280327"/>
            <a:ext cx="4170191" cy="6487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08E0FDD-9B2E-D200-7DFC-2DF78D18E7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2987" y="365125"/>
            <a:ext cx="3840813" cy="62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2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2A34-2A60-9CDD-71F4-1C0ECC33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2800" dirty="0" err="1">
                <a:cs typeface="Calibri Light"/>
              </a:rPr>
              <a:t>Supply</a:t>
            </a:r>
            <a:r>
              <a:rPr lang="fr-CA" sz="2800" dirty="0">
                <a:cs typeface="Calibri Light"/>
              </a:rPr>
              <a:t> and </a:t>
            </a:r>
            <a:r>
              <a:rPr lang="fr-CA" sz="2800" dirty="0" err="1">
                <a:cs typeface="Calibri Light"/>
              </a:rPr>
              <a:t>demand</a:t>
            </a:r>
            <a:r>
              <a:rPr lang="fr-CA" sz="2800" dirty="0">
                <a:cs typeface="Calibri Light"/>
              </a:rPr>
              <a:t> feedback = </a:t>
            </a:r>
            <a:br>
              <a:rPr lang="fr-CA" sz="2800" dirty="0">
                <a:cs typeface="Calibri Light"/>
              </a:rPr>
            </a:br>
            <a:r>
              <a:rPr lang="fr-CA" sz="2800" dirty="0">
                <a:cs typeface="Calibri Light"/>
              </a:rPr>
              <a:t>how </a:t>
            </a:r>
            <a:r>
              <a:rPr lang="fr-CA" sz="2800" dirty="0" err="1">
                <a:cs typeface="Calibri Light"/>
              </a:rPr>
              <a:t>inflow</a:t>
            </a:r>
            <a:r>
              <a:rPr lang="fr-CA" sz="2800" dirty="0">
                <a:cs typeface="Calibri Light"/>
              </a:rPr>
              <a:t> and </a:t>
            </a:r>
            <a:r>
              <a:rPr lang="fr-CA" sz="2800" dirty="0" err="1">
                <a:cs typeface="Calibri Light"/>
              </a:rPr>
              <a:t>outflow</a:t>
            </a:r>
            <a:r>
              <a:rPr lang="fr-CA" sz="2800" dirty="0">
                <a:cs typeface="Calibri Light"/>
              </a:rPr>
              <a:t> </a:t>
            </a:r>
            <a:r>
              <a:rPr lang="fr-CA" sz="2800" dirty="0" err="1">
                <a:cs typeface="Calibri Light"/>
              </a:rPr>
              <a:t>depends</a:t>
            </a:r>
            <a:r>
              <a:rPr lang="fr-CA" sz="2800" dirty="0">
                <a:cs typeface="Calibri Light"/>
              </a:rPr>
              <a:t> on NSC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BAD2DF-648B-5CE6-57BD-CA5A0A0DC7DC}"/>
              </a:ext>
            </a:extLst>
          </p:cNvPr>
          <p:cNvGrpSpPr/>
          <p:nvPr/>
        </p:nvGrpSpPr>
        <p:grpSpPr>
          <a:xfrm>
            <a:off x="1096875" y="1828008"/>
            <a:ext cx="4820920" cy="4490720"/>
            <a:chOff x="6665028" y="870819"/>
            <a:chExt cx="4820920" cy="44907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783F0B-A64E-C619-41F2-7587B05EDCFD}"/>
                </a:ext>
              </a:extLst>
            </p:cNvPr>
            <p:cNvSpPr/>
            <p:nvPr/>
          </p:nvSpPr>
          <p:spPr>
            <a:xfrm>
              <a:off x="6665028" y="870819"/>
              <a:ext cx="4820920" cy="4490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3B459516-2CE5-BA7C-F11C-5F8B4DEA5F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630" t="9081" r="7609"/>
            <a:stretch/>
          </p:blipFill>
          <p:spPr>
            <a:xfrm>
              <a:off x="6728419" y="1198691"/>
              <a:ext cx="4097818" cy="410484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8D7E00-2673-4FDE-979E-5318B12D74A9}"/>
                </a:ext>
              </a:extLst>
            </p:cNvPr>
            <p:cNvSpPr txBox="1"/>
            <p:nvPr/>
          </p:nvSpPr>
          <p:spPr>
            <a:xfrm rot="2795625">
              <a:off x="8928064" y="3426017"/>
              <a:ext cx="1686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F77B4"/>
                  </a:solidFill>
                </a:rPr>
                <a:t>Supply </a:t>
              </a:r>
              <a:endParaRPr lang="fr-CA">
                <a:solidFill>
                  <a:srgbClr val="1F77B4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5E5287-BC28-9136-0AEE-4B8BBDDE9B31}"/>
                </a:ext>
              </a:extLst>
            </p:cNvPr>
            <p:cNvSpPr txBox="1"/>
            <p:nvPr/>
          </p:nvSpPr>
          <p:spPr>
            <a:xfrm rot="21006435">
              <a:off x="8663904" y="1525426"/>
              <a:ext cx="1686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Demand</a:t>
              </a:r>
              <a:endParaRPr lang="fr-CA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77FD24-6A6C-C73F-5DFE-1A9DA0B2F07D}"/>
                </a:ext>
              </a:extLst>
            </p:cNvPr>
            <p:cNvSpPr txBox="1"/>
            <p:nvPr/>
          </p:nvSpPr>
          <p:spPr>
            <a:xfrm>
              <a:off x="8644716" y="4821109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NSC</a:t>
              </a:r>
              <a:endParaRPr lang="fr-CA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92192F-DC1C-7B7D-ADD7-F968C8785821}"/>
                </a:ext>
              </a:extLst>
            </p:cNvPr>
            <p:cNvSpPr txBox="1"/>
            <p:nvPr/>
          </p:nvSpPr>
          <p:spPr>
            <a:xfrm rot="16200000">
              <a:off x="6609059" y="2876771"/>
              <a:ext cx="60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Rate</a:t>
              </a:r>
              <a:endParaRPr lang="fr-CA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CFC5693-6603-361D-E7E2-22AB010B57A9}"/>
              </a:ext>
            </a:extLst>
          </p:cNvPr>
          <p:cNvSpPr/>
          <p:nvPr/>
        </p:nvSpPr>
        <p:spPr>
          <a:xfrm>
            <a:off x="7381945" y="280327"/>
            <a:ext cx="4170191" cy="6487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37DA6BDF-E6E6-9FC8-F413-4346C7ECB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2987" y="365125"/>
            <a:ext cx="3840813" cy="62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9E18A-83B6-D22A-502B-4EAE3543ADB9}"/>
              </a:ext>
            </a:extLst>
          </p:cNvPr>
          <p:cNvGrpSpPr/>
          <p:nvPr/>
        </p:nvGrpSpPr>
        <p:grpSpPr>
          <a:xfrm>
            <a:off x="963827" y="1779627"/>
            <a:ext cx="4820920" cy="4490720"/>
            <a:chOff x="6665028" y="870819"/>
            <a:chExt cx="4820920" cy="44907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F7AA3F-354F-0FF6-E7ED-F7A671ACA076}"/>
                </a:ext>
              </a:extLst>
            </p:cNvPr>
            <p:cNvSpPr/>
            <p:nvPr/>
          </p:nvSpPr>
          <p:spPr>
            <a:xfrm>
              <a:off x="6665028" y="870819"/>
              <a:ext cx="4820920" cy="4490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30" name="Content Placeholder 14">
              <a:extLst>
                <a:ext uri="{FF2B5EF4-FFF2-40B4-BE49-F238E27FC236}">
                  <a16:creationId xmlns:a16="http://schemas.microsoft.com/office/drawing/2014/main" id="{D3E9F3D1-0348-F4B2-63E6-1AD6FC1F3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630" t="9081" r="7609"/>
            <a:stretch/>
          </p:blipFill>
          <p:spPr>
            <a:xfrm>
              <a:off x="6728419" y="1198691"/>
              <a:ext cx="4097818" cy="410484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FF3DC8-ED3A-D825-F9C8-DD6372FD03E2}"/>
                </a:ext>
              </a:extLst>
            </p:cNvPr>
            <p:cNvSpPr txBox="1"/>
            <p:nvPr/>
          </p:nvSpPr>
          <p:spPr>
            <a:xfrm rot="2795625">
              <a:off x="8928064" y="3426017"/>
              <a:ext cx="1686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F77B4"/>
                  </a:solidFill>
                </a:rPr>
                <a:t>Supply </a:t>
              </a:r>
              <a:endParaRPr lang="fr-CA">
                <a:solidFill>
                  <a:srgbClr val="1F77B4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6F99F70-4B6B-DF17-62D9-06389CD8AD3E}"/>
                </a:ext>
              </a:extLst>
            </p:cNvPr>
            <p:cNvSpPr txBox="1"/>
            <p:nvPr/>
          </p:nvSpPr>
          <p:spPr>
            <a:xfrm rot="21006435">
              <a:off x="8663904" y="1525426"/>
              <a:ext cx="1686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Demand</a:t>
              </a:r>
              <a:endParaRPr lang="fr-CA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946EA9-FDB0-408A-4817-C15A33D1A368}"/>
                </a:ext>
              </a:extLst>
            </p:cNvPr>
            <p:cNvSpPr txBox="1"/>
            <p:nvPr/>
          </p:nvSpPr>
          <p:spPr>
            <a:xfrm>
              <a:off x="8644716" y="4821109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NSC</a:t>
              </a:r>
              <a:endParaRPr lang="fr-CA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E383C3-0983-B099-ECC0-ED4F033E6619}"/>
                </a:ext>
              </a:extLst>
            </p:cNvPr>
            <p:cNvSpPr txBox="1"/>
            <p:nvPr/>
          </p:nvSpPr>
          <p:spPr>
            <a:xfrm rot="16200000">
              <a:off x="6609059" y="2876771"/>
              <a:ext cx="60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Rate</a:t>
              </a:r>
              <a:endParaRPr lang="fr-CA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94548E-DC0F-5B02-0ED7-03A478C249AA}"/>
              </a:ext>
            </a:extLst>
          </p:cNvPr>
          <p:cNvCxnSpPr>
            <a:cxnSpLocks/>
          </p:cNvCxnSpPr>
          <p:nvPr/>
        </p:nvCxnSpPr>
        <p:spPr>
          <a:xfrm flipH="1">
            <a:off x="2522010" y="3352185"/>
            <a:ext cx="14137" cy="2271390"/>
          </a:xfrm>
          <a:prstGeom prst="straightConnector1">
            <a:avLst/>
          </a:prstGeom>
          <a:ln w="57150">
            <a:solidFill>
              <a:schemeClr val="bg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0D759C-3CBE-AD82-F88F-29EE3208F2ED}"/>
                  </a:ext>
                </a:extLst>
              </p:cNvPr>
              <p:cNvSpPr txBox="1"/>
              <p:nvPr/>
            </p:nvSpPr>
            <p:spPr>
              <a:xfrm>
                <a:off x="2903339" y="3139592"/>
                <a:ext cx="204366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Demand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Supply</m:t>
                      </m:r>
                    </m:oMath>
                  </m:oMathPara>
                </a14:m>
                <a:endParaRPr lang="fr-CA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0D759C-3CBE-AD82-F88F-29EE3208F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339" y="3139592"/>
                <a:ext cx="2043669" cy="276999"/>
              </a:xfrm>
              <a:prstGeom prst="rect">
                <a:avLst/>
              </a:prstGeom>
              <a:blipFill>
                <a:blip r:embed="rId4"/>
                <a:stretch>
                  <a:fillRect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8B79B2-AACA-F428-BD7D-E7F5A9D52636}"/>
                  </a:ext>
                </a:extLst>
              </p:cNvPr>
              <p:cNvSpPr txBox="1"/>
              <p:nvPr/>
            </p:nvSpPr>
            <p:spPr>
              <a:xfrm>
                <a:off x="284233" y="3126089"/>
                <a:ext cx="1857881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upply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Demand</m:t>
                      </m:r>
                    </m:oMath>
                  </m:oMathPara>
                </a14:m>
                <a:endParaRPr lang="fr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8B79B2-AACA-F428-BD7D-E7F5A9D52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33" y="3126089"/>
                <a:ext cx="1857881" cy="276999"/>
              </a:xfrm>
              <a:prstGeom prst="rect">
                <a:avLst/>
              </a:prstGeom>
              <a:blipFill>
                <a:blip r:embed="rId5"/>
                <a:stretch>
                  <a:fillRect l="-2288" r="-2941" b="-3191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5D3219F-C45A-7CC9-9A30-54BB55A3BE24}"/>
              </a:ext>
            </a:extLst>
          </p:cNvPr>
          <p:cNvSpPr/>
          <p:nvPr/>
        </p:nvSpPr>
        <p:spPr>
          <a:xfrm>
            <a:off x="6545972" y="1779627"/>
            <a:ext cx="5079315" cy="31169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34021BB-3A3E-4D0E-D4C2-358E3D9405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4802" y="2346434"/>
            <a:ext cx="2076450" cy="22098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119D511-797D-5863-9DD5-1BB04BB70C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85973" y="2346434"/>
            <a:ext cx="2066925" cy="2200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6B2661-6B60-E607-EF41-E67EB1E8B747}"/>
              </a:ext>
            </a:extLst>
          </p:cNvPr>
          <p:cNvSpPr txBox="1"/>
          <p:nvPr/>
        </p:nvSpPr>
        <p:spPr>
          <a:xfrm>
            <a:off x="8599985" y="3262064"/>
            <a:ext cx="104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Balance point</a:t>
            </a:r>
            <a:endParaRPr lang="fr-CA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9DF27-706E-4EBA-4A33-5AE62DCE3E88}"/>
              </a:ext>
            </a:extLst>
          </p:cNvPr>
          <p:cNvSpPr txBox="1"/>
          <p:nvPr/>
        </p:nvSpPr>
        <p:spPr>
          <a:xfrm>
            <a:off x="261257" y="188686"/>
            <a:ext cx="59726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In constant environment</a:t>
            </a:r>
          </a:p>
          <a:p>
            <a:r>
              <a:rPr lang="en-US" sz="2400" dirty="0">
                <a:cs typeface="Calibri"/>
              </a:rPr>
              <a:t>NSC supply and demand </a:t>
            </a:r>
          </a:p>
          <a:p>
            <a:r>
              <a:rPr lang="en-US" sz="2400" dirty="0">
                <a:cs typeface="Calibri"/>
              </a:rPr>
              <a:t>feedback determines response + dynamics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072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4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37D9-6125-DACE-66C0-2247B3BE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1E109316-2838-679E-2AEA-F7CA5BBAF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976" y="135894"/>
            <a:ext cx="8781614" cy="65862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FC6845-4D90-0CCD-5D8C-DC528776E736}"/>
              </a:ext>
            </a:extLst>
          </p:cNvPr>
          <p:cNvSpPr txBox="1"/>
          <p:nvPr/>
        </p:nvSpPr>
        <p:spPr>
          <a:xfrm>
            <a:off x="7511832" y="2608806"/>
            <a:ext cx="60970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Balance point</a:t>
            </a:r>
          </a:p>
          <a:p>
            <a:pPr algn="ctr"/>
            <a:r>
              <a:rPr lang="en-US" sz="2400" dirty="0">
                <a:cs typeface="Calibri"/>
              </a:rPr>
              <a:t>=</a:t>
            </a:r>
          </a:p>
          <a:p>
            <a:pPr algn="ctr"/>
            <a:r>
              <a:rPr lang="en-US" sz="2400" dirty="0">
                <a:cs typeface="Calibri"/>
              </a:rPr>
              <a:t>Long-term NSC response</a:t>
            </a:r>
          </a:p>
          <a:p>
            <a:pPr algn="ctr"/>
            <a:r>
              <a:rPr lang="en-US" sz="2400" dirty="0">
                <a:cs typeface="Calibri"/>
              </a:rPr>
              <a:t>=</a:t>
            </a:r>
          </a:p>
          <a:p>
            <a:pPr algn="ctr"/>
            <a:r>
              <a:rPr lang="en-US" sz="2400" dirty="0">
                <a:cs typeface="Calibri"/>
              </a:rPr>
              <a:t>Attractor 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6F3F5D-3384-EF04-641F-1C3BADB3039F}"/>
              </a:ext>
            </a:extLst>
          </p:cNvPr>
          <p:cNvCxnSpPr/>
          <p:nvPr/>
        </p:nvCxnSpPr>
        <p:spPr>
          <a:xfrm flipH="1">
            <a:off x="8172051" y="3580866"/>
            <a:ext cx="62665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4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9CFA-9D5A-7653-700B-E3213289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125"/>
            <a:ext cx="10515600" cy="1325563"/>
          </a:xfrm>
        </p:spPr>
        <p:txBody>
          <a:bodyPr/>
          <a:lstStyle/>
          <a:p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46A78C-A46C-264A-D24E-A2E2C9685AF1}"/>
              </a:ext>
            </a:extLst>
          </p:cNvPr>
          <p:cNvSpPr/>
          <p:nvPr/>
        </p:nvSpPr>
        <p:spPr>
          <a:xfrm>
            <a:off x="234036" y="20638"/>
            <a:ext cx="11743955" cy="6918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8423B-0666-984C-E101-36A44F370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795" y="1003122"/>
            <a:ext cx="10716873" cy="560295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94705C-E380-06B5-AA8F-BD82177FDBB2}"/>
              </a:ext>
            </a:extLst>
          </p:cNvPr>
          <p:cNvSpPr txBox="1"/>
          <p:nvPr/>
        </p:nvSpPr>
        <p:spPr>
          <a:xfrm rot="16200000">
            <a:off x="-1836481" y="3147395"/>
            <a:ext cx="4987048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[NSC]</a:t>
            </a:r>
            <a:endParaRPr lang="fr-CA" sz="280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04602-28D2-FFB2-63F1-27AAB6C9F79C}"/>
              </a:ext>
            </a:extLst>
          </p:cNvPr>
          <p:cNvSpPr txBox="1"/>
          <p:nvPr/>
        </p:nvSpPr>
        <p:spPr>
          <a:xfrm>
            <a:off x="3443707" y="6249415"/>
            <a:ext cx="4987048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Time </a:t>
            </a:r>
            <a:endParaRPr lang="fr-CA" sz="28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AB315-0437-8CA0-987B-3CFC17DCF98E}"/>
              </a:ext>
            </a:extLst>
          </p:cNvPr>
          <p:cNvSpPr txBox="1"/>
          <p:nvPr/>
        </p:nvSpPr>
        <p:spPr>
          <a:xfrm>
            <a:off x="1023580" y="498314"/>
            <a:ext cx="2420127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Balance point</a:t>
            </a:r>
            <a:endParaRPr lang="fr-CA" sz="280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4886B-9F5F-0D11-4330-65194E98A59C}"/>
              </a:ext>
            </a:extLst>
          </p:cNvPr>
          <p:cNvSpPr txBox="1"/>
          <p:nvPr/>
        </p:nvSpPr>
        <p:spPr>
          <a:xfrm>
            <a:off x="8491180" y="498314"/>
            <a:ext cx="2420127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Attractor</a:t>
            </a:r>
            <a:endParaRPr lang="fr-CA" sz="280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DF80E-7F24-20DB-5D63-706A42642FCB}"/>
              </a:ext>
            </a:extLst>
          </p:cNvPr>
          <p:cNvSpPr txBox="1"/>
          <p:nvPr/>
        </p:nvSpPr>
        <p:spPr>
          <a:xfrm>
            <a:off x="309638" y="104019"/>
            <a:ext cx="5633961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Changing environment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6338A-2DB1-59BB-7152-03DA0F46B38B}"/>
              </a:ext>
            </a:extLst>
          </p:cNvPr>
          <p:cNvSpPr txBox="1"/>
          <p:nvPr/>
        </p:nvSpPr>
        <p:spPr>
          <a:xfrm>
            <a:off x="7615161" y="19353"/>
            <a:ext cx="417043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Long-term NSC response =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978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B704-B754-6DBA-AFCE-C8D3FD4E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8D0613E-3A91-3AB3-FC31-B3AB1ECE7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70" y="545237"/>
            <a:ext cx="8091265" cy="30471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9C72E-B7DD-E55D-FCBB-4C65583C129B}"/>
              </a:ext>
            </a:extLst>
          </p:cNvPr>
          <p:cNvSpPr txBox="1"/>
          <p:nvPr/>
        </p:nvSpPr>
        <p:spPr>
          <a:xfrm>
            <a:off x="1207639" y="120811"/>
            <a:ext cx="2420127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Balance point</a:t>
            </a:r>
            <a:endParaRPr lang="fr-CA" sz="280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28F5C-066D-5318-E6F7-E7ABF46EE423}"/>
              </a:ext>
            </a:extLst>
          </p:cNvPr>
          <p:cNvSpPr txBox="1"/>
          <p:nvPr/>
        </p:nvSpPr>
        <p:spPr>
          <a:xfrm>
            <a:off x="5726018" y="120811"/>
            <a:ext cx="2420127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Attractor</a:t>
            </a:r>
            <a:endParaRPr lang="fr-CA" sz="280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BEA46-A91D-252E-ADF2-4ECC58553BA9}"/>
              </a:ext>
            </a:extLst>
          </p:cNvPr>
          <p:cNvSpPr txBox="1"/>
          <p:nvPr/>
        </p:nvSpPr>
        <p:spPr>
          <a:xfrm>
            <a:off x="484769" y="3592356"/>
            <a:ext cx="809126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Time (y) </a:t>
            </a:r>
            <a:endParaRPr lang="fr-CA" sz="2000">
              <a:solidFill>
                <a:srgbClr val="00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509D50-1D3A-B091-E4E3-74264344CD16}"/>
              </a:ext>
            </a:extLst>
          </p:cNvPr>
          <p:cNvCxnSpPr>
            <a:cxnSpLocks/>
          </p:cNvCxnSpPr>
          <p:nvPr/>
        </p:nvCxnSpPr>
        <p:spPr>
          <a:xfrm>
            <a:off x="7259143" y="644031"/>
            <a:ext cx="0" cy="139607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B71D10-78D8-DB6A-12AC-824115AA14E2}"/>
              </a:ext>
            </a:extLst>
          </p:cNvPr>
          <p:cNvCxnSpPr>
            <a:cxnSpLocks/>
          </p:cNvCxnSpPr>
          <p:nvPr/>
        </p:nvCxnSpPr>
        <p:spPr>
          <a:xfrm>
            <a:off x="2417702" y="723260"/>
            <a:ext cx="0" cy="1345536"/>
          </a:xfrm>
          <a:prstGeom prst="straightConnector1">
            <a:avLst/>
          </a:prstGeom>
          <a:ln w="57150">
            <a:solidFill>
              <a:srgbClr val="FF7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9A0970-7978-8792-2701-FB7289ECFBC3}"/>
              </a:ext>
            </a:extLst>
          </p:cNvPr>
          <p:cNvSpPr txBox="1"/>
          <p:nvPr/>
        </p:nvSpPr>
        <p:spPr>
          <a:xfrm rot="16200000">
            <a:off x="-1128875" y="1974480"/>
            <a:ext cx="286642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NSC  (mass fraction)</a:t>
            </a:r>
            <a:endParaRPr lang="fr-CA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934689-452B-0EDE-2435-D120AE99DDD5}"/>
              </a:ext>
            </a:extLst>
          </p:cNvPr>
          <p:cNvCxnSpPr>
            <a:cxnSpLocks/>
          </p:cNvCxnSpPr>
          <p:nvPr/>
        </p:nvCxnSpPr>
        <p:spPr>
          <a:xfrm flipV="1">
            <a:off x="3436886" y="2040108"/>
            <a:ext cx="0" cy="10527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A2BEDF-71D3-73AE-9747-9108384647B8}"/>
              </a:ext>
            </a:extLst>
          </p:cNvPr>
          <p:cNvCxnSpPr>
            <a:cxnSpLocks/>
          </p:cNvCxnSpPr>
          <p:nvPr/>
        </p:nvCxnSpPr>
        <p:spPr>
          <a:xfrm flipV="1">
            <a:off x="2876511" y="1761202"/>
            <a:ext cx="27006" cy="1368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2A551C1-5640-9066-EB9F-2B053A4800AE}"/>
              </a:ext>
            </a:extLst>
          </p:cNvPr>
          <p:cNvGrpSpPr/>
          <p:nvPr/>
        </p:nvGrpSpPr>
        <p:grpSpPr>
          <a:xfrm>
            <a:off x="8751614" y="1160"/>
            <a:ext cx="3282580" cy="3224706"/>
            <a:chOff x="838200" y="1262538"/>
            <a:chExt cx="4170191" cy="415804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EEFB3A2-9A70-9F6A-A918-20C2A128AD7A}"/>
                </a:ext>
              </a:extLst>
            </p:cNvPr>
            <p:cNvSpPr/>
            <p:nvPr/>
          </p:nvSpPr>
          <p:spPr>
            <a:xfrm>
              <a:off x="838200" y="1262538"/>
              <a:ext cx="4170191" cy="4158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263A38B-D08A-CD31-A660-694B681E6B19}"/>
                </a:ext>
              </a:extLst>
            </p:cNvPr>
            <p:cNvSpPr/>
            <p:nvPr/>
          </p:nvSpPr>
          <p:spPr>
            <a:xfrm>
              <a:off x="3615751" y="1986533"/>
              <a:ext cx="1011724" cy="185483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320AE2DE-54BD-B017-30D4-87346B039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9375" y="113581"/>
            <a:ext cx="2609850" cy="29337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812DAAA-454A-FB6D-0D58-76F00C39F349}"/>
              </a:ext>
            </a:extLst>
          </p:cNvPr>
          <p:cNvSpPr/>
          <p:nvPr/>
        </p:nvSpPr>
        <p:spPr>
          <a:xfrm>
            <a:off x="11109577" y="463261"/>
            <a:ext cx="526541" cy="14763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4A79E9-72AE-CDA5-0A0A-B665947F9C78}"/>
              </a:ext>
            </a:extLst>
          </p:cNvPr>
          <p:cNvCxnSpPr>
            <a:cxnSpLocks/>
          </p:cNvCxnSpPr>
          <p:nvPr/>
        </p:nvCxnSpPr>
        <p:spPr>
          <a:xfrm>
            <a:off x="4686604" y="1736411"/>
            <a:ext cx="0" cy="1328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DEB0B2-5B38-19B5-8AB2-5BB47EFD444D}"/>
              </a:ext>
            </a:extLst>
          </p:cNvPr>
          <p:cNvCxnSpPr>
            <a:cxnSpLocks/>
          </p:cNvCxnSpPr>
          <p:nvPr/>
        </p:nvCxnSpPr>
        <p:spPr>
          <a:xfrm>
            <a:off x="5254051" y="1577526"/>
            <a:ext cx="0" cy="1328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BEA418-5DCA-F016-879F-D5DC32F68BD8}"/>
              </a:ext>
            </a:extLst>
          </p:cNvPr>
          <p:cNvGrpSpPr/>
          <p:nvPr/>
        </p:nvGrpSpPr>
        <p:grpSpPr>
          <a:xfrm>
            <a:off x="8757870" y="3575420"/>
            <a:ext cx="3292225" cy="3282580"/>
            <a:chOff x="838200" y="1262538"/>
            <a:chExt cx="4170191" cy="415804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A92C8B-43F9-74E9-16EF-E4D7231CE2BD}"/>
                </a:ext>
              </a:extLst>
            </p:cNvPr>
            <p:cNvSpPr/>
            <p:nvPr/>
          </p:nvSpPr>
          <p:spPr>
            <a:xfrm>
              <a:off x="838200" y="1262538"/>
              <a:ext cx="4170191" cy="4158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EB8658-27C1-424B-A31E-A4A2934F44AA}"/>
                </a:ext>
              </a:extLst>
            </p:cNvPr>
            <p:cNvSpPr/>
            <p:nvPr/>
          </p:nvSpPr>
          <p:spPr>
            <a:xfrm>
              <a:off x="3424396" y="2276274"/>
              <a:ext cx="1203079" cy="14591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pic>
        <p:nvPicPr>
          <p:cNvPr id="45" name="Graphic 44">
            <a:extLst>
              <a:ext uri="{FF2B5EF4-FFF2-40B4-BE49-F238E27FC236}">
                <a16:creationId xmlns:a16="http://schemas.microsoft.com/office/drawing/2014/main" id="{E4641411-87A1-08E5-9D63-146849A01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0690" y="3836670"/>
            <a:ext cx="2609850" cy="29337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6C11D3A-EEAC-4537-8C00-A3EC5A66B11E}"/>
              </a:ext>
            </a:extLst>
          </p:cNvPr>
          <p:cNvSpPr/>
          <p:nvPr/>
        </p:nvSpPr>
        <p:spPr>
          <a:xfrm>
            <a:off x="9746218" y="3805835"/>
            <a:ext cx="1504700" cy="2165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32853-ECBB-59CF-3EDC-DE2D97D6158A}"/>
              </a:ext>
            </a:extLst>
          </p:cNvPr>
          <p:cNvSpPr txBox="1"/>
          <p:nvPr/>
        </p:nvSpPr>
        <p:spPr>
          <a:xfrm>
            <a:off x="9354832" y="146404"/>
            <a:ext cx="3166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Environment</a:t>
            </a:r>
            <a:endParaRPr lang="fr-CA" sz="2000" dirty="0">
              <a:solidFill>
                <a:srgbClr val="000000"/>
              </a:solidFill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only affects supply </a:t>
            </a:r>
            <a:endParaRPr lang="fr-CA" sz="20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9695E-B326-A3FB-9349-628211E128D1}"/>
              </a:ext>
            </a:extLst>
          </p:cNvPr>
          <p:cNvSpPr txBox="1"/>
          <p:nvPr/>
        </p:nvSpPr>
        <p:spPr>
          <a:xfrm>
            <a:off x="9354832" y="3572120"/>
            <a:ext cx="3166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Environment </a:t>
            </a:r>
            <a:endParaRPr lang="fr-CA" sz="2000" dirty="0">
              <a:solidFill>
                <a:srgbClr val="000000"/>
              </a:solidFill>
              <a:cs typeface="Calibri" panose="020F0502020204030204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only affects demand</a:t>
            </a:r>
            <a:endParaRPr lang="fr-CA" sz="2000" dirty="0">
              <a:solidFill>
                <a:srgbClr val="000000"/>
              </a:solidFill>
              <a:cs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ADEAA4-90EF-2D14-FE0F-F9DE89E7FEE5}"/>
              </a:ext>
            </a:extLst>
          </p:cNvPr>
          <p:cNvCxnSpPr/>
          <p:nvPr/>
        </p:nvCxnSpPr>
        <p:spPr>
          <a:xfrm>
            <a:off x="8761863" y="3395378"/>
            <a:ext cx="3336476" cy="7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36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46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280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Arial,Sans-Serif</vt:lpstr>
      <vt:lpstr>Calibri</vt:lpstr>
      <vt:lpstr>Calibri Light</vt:lpstr>
      <vt:lpstr>Cambria Math</vt:lpstr>
      <vt:lpstr>Office Theme</vt:lpstr>
      <vt:lpstr>Regulation and modeling  nonstructural carbohydrate dynamics</vt:lpstr>
      <vt:lpstr>PowerPoint Presentation</vt:lpstr>
      <vt:lpstr>From here to there…</vt:lpstr>
      <vt:lpstr>Carbon mass balance analogy</vt:lpstr>
      <vt:lpstr>Supply and demand feedback =  how inflow and outflow depends on NSC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Oswald</dc:creator>
  <cp:lastModifiedBy>Scott Oswald</cp:lastModifiedBy>
  <cp:revision>191</cp:revision>
  <dcterms:created xsi:type="dcterms:W3CDTF">2022-07-15T12:18:58Z</dcterms:created>
  <dcterms:modified xsi:type="dcterms:W3CDTF">2022-08-12T21:09:56Z</dcterms:modified>
</cp:coreProperties>
</file>