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5" r:id="rId4"/>
    <p:sldId id="286" r:id="rId5"/>
    <p:sldId id="275" r:id="rId6"/>
    <p:sldId id="287" r:id="rId7"/>
    <p:sldId id="288" r:id="rId8"/>
    <p:sldId id="289" r:id="rId9"/>
    <p:sldId id="290" r:id="rId10"/>
    <p:sldId id="291" r:id="rId11"/>
    <p:sldId id="272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23" autoAdjust="0"/>
    <p:restoredTop sz="94692" autoAdjust="0"/>
  </p:normalViewPr>
  <p:slideViewPr>
    <p:cSldViewPr>
      <p:cViewPr>
        <p:scale>
          <a:sx n="75" d="100"/>
          <a:sy n="75" d="100"/>
        </p:scale>
        <p:origin x="-1651" y="-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7E2A2-B7B0-4FC6-AD0E-A70D8D577575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CB36C-1E26-4A9B-B281-D5D7C8A23D9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3E25-2611-48EE-9B86-ECDD83C4FE98}" type="datetimeFigureOut">
              <a:rPr lang="zh-CN" altLang="en-US" smtClean="0"/>
              <a:pPr/>
              <a:t>2017/1/11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BAA6-C28B-41CF-A1A2-D0BE5713D4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8596" y="357166"/>
            <a:ext cx="8358246" cy="6000792"/>
          </a:xfrm>
        </p:spPr>
        <p:txBody>
          <a:bodyPr>
            <a:normAutofit/>
          </a:bodyPr>
          <a:lstStyle/>
          <a:p>
            <a:r>
              <a:rPr lang="ja-JP" altLang="en-US" b="1" dirty="0" smtClean="0">
                <a:latin typeface="宋体" pitchFamily="2" charset="-122"/>
                <a:ea typeface="宋体" pitchFamily="2" charset="-122"/>
              </a:rPr>
              <a:t>進捗報告</a:t>
            </a:r>
            <a:r>
              <a:rPr lang="en-US" altLang="ja-JP" b="1" dirty="0" smtClean="0">
                <a:latin typeface="宋体" pitchFamily="2" charset="-122"/>
                <a:ea typeface="宋体" pitchFamily="2" charset="-122"/>
              </a:rPr>
              <a:t/>
            </a:r>
            <a:br>
              <a:rPr lang="en-US" altLang="ja-JP" b="1" dirty="0" smtClean="0">
                <a:latin typeface="宋体" pitchFamily="2" charset="-122"/>
                <a:ea typeface="宋体" pitchFamily="2" charset="-122"/>
              </a:rPr>
            </a:b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en-US" altLang="ja-JP" b="1" dirty="0"/>
              <a:t/>
            </a:r>
            <a:br>
              <a:rPr lang="en-US" altLang="ja-JP" b="1" dirty="0"/>
            </a:br>
            <a:r>
              <a:rPr lang="ja-JP" altLang="en-US" sz="3200" dirty="0" smtClean="0">
                <a:latin typeface="仿宋" pitchFamily="49" charset="-122"/>
                <a:ea typeface="仿宋" pitchFamily="49" charset="-122"/>
              </a:rPr>
              <a:t>修士一年生　朱</a:t>
            </a:r>
            <a:endParaRPr lang="zh-CN" altLang="en-US" sz="3200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Socket</a:t>
            </a: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通信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大学三年の時</a:t>
            </a:r>
            <a:r>
              <a:rPr lang="en-US" altLang="ja-JP" sz="2800" dirty="0" smtClean="0"/>
              <a:t>MFC</a:t>
            </a:r>
            <a:r>
              <a:rPr lang="ja-JP" altLang="en-US" sz="2800" dirty="0" smtClean="0"/>
              <a:t>を利用して作ったサーバーのプログラムをサーバーをセットしてから、携帯の</a:t>
            </a:r>
            <a:r>
              <a:rPr lang="en-US" altLang="ja-JP" sz="2800" dirty="0" smtClean="0"/>
              <a:t>A</a:t>
            </a:r>
            <a:r>
              <a:rPr lang="ja-JP" altLang="en-US" sz="2800" dirty="0" smtClean="0"/>
              <a:t>ｐｋから</a:t>
            </a:r>
            <a:r>
              <a:rPr lang="en-US" altLang="ja-JP" sz="2800" dirty="0" smtClean="0"/>
              <a:t>Socket</a:t>
            </a:r>
            <a:r>
              <a:rPr lang="ja-JP" altLang="en-US" sz="2800" dirty="0" smtClean="0"/>
              <a:t>通信通路に連結して、メッセージが送られる。</a:t>
            </a:r>
            <a:endParaRPr lang="en-US" altLang="ja-JP" sz="2800" dirty="0" smtClean="0"/>
          </a:p>
          <a:p>
            <a:r>
              <a:rPr lang="ja-JP" altLang="en-US" sz="2800" dirty="0" smtClean="0"/>
              <a:t>図は</a:t>
            </a:r>
            <a:r>
              <a:rPr lang="en-US" altLang="ja-JP" sz="2800" dirty="0" smtClean="0"/>
              <a:t>”Y”</a:t>
            </a:r>
            <a:r>
              <a:rPr lang="ja-JP" altLang="en-US" sz="2800" dirty="0" smtClean="0"/>
              <a:t>というインフォメーションが伝達される場合だ。</a:t>
            </a:r>
            <a:endParaRPr lang="en-US" altLang="ja-JP" sz="2800" dirty="0" smtClean="0"/>
          </a:p>
          <a:p>
            <a:r>
              <a:rPr lang="ja-JP" altLang="en-US" sz="2800" dirty="0" smtClean="0"/>
              <a:t>このサーバ</a:t>
            </a:r>
            <a:r>
              <a:rPr lang="ja-JP" altLang="en-US" sz="2800" dirty="0" smtClean="0"/>
              <a:t>ープログラムの部分を移植すれば携帯で</a:t>
            </a:r>
            <a:r>
              <a:rPr lang="en-US" altLang="zh-CN" sz="2800" dirty="0" err="1" smtClean="0"/>
              <a:t>wifi</a:t>
            </a:r>
            <a:r>
              <a:rPr lang="ja-JP" altLang="en-US" sz="2800" dirty="0" smtClean="0"/>
              <a:t>が繋げる状況下で遠隔操作も可能になる。</a:t>
            </a:r>
            <a:endParaRPr lang="en-US" altLang="ja-JP" sz="2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3812549"/>
            <a:ext cx="3214710" cy="28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924321"/>
            <a:ext cx="3665537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今後の方向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7158" y="1714488"/>
            <a:ext cx="85011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１、</a:t>
            </a:r>
            <a:r>
              <a:rPr lang="en-US" altLang="ja-JP" sz="2800" dirty="0" smtClean="0"/>
              <a:t>g2o</a:t>
            </a:r>
            <a:r>
              <a:rPr lang="ja-JP" altLang="en-US" sz="2800" dirty="0" smtClean="0"/>
              <a:t>はカメラのルートを得られ、</a:t>
            </a:r>
            <a:r>
              <a:rPr lang="en-US" altLang="ja-JP" sz="2800" dirty="0" err="1" smtClean="0"/>
              <a:t>pcl</a:t>
            </a:r>
            <a:r>
              <a:rPr lang="ja-JP" altLang="en-US" sz="2800" dirty="0" smtClean="0"/>
              <a:t>は点群地図を表現できるので、</a:t>
            </a:r>
            <a:r>
              <a:rPr lang="en-US" altLang="ja-JP" sz="2800" dirty="0" smtClean="0"/>
              <a:t> ROS</a:t>
            </a:r>
            <a:r>
              <a:rPr lang="ja-JP" altLang="en-US" sz="2800" dirty="0" smtClean="0"/>
              <a:t>を勉強して、ロボットを規定のルートにコントロールしてみたい。</a:t>
            </a:r>
            <a:endParaRPr lang="en-US" altLang="ja-JP" sz="2800" dirty="0" smtClean="0"/>
          </a:p>
          <a:p>
            <a:r>
              <a:rPr lang="ja-JP" altLang="en-US" sz="2800" dirty="0" smtClean="0"/>
              <a:t>２、まずマルチスレッドの方法を使って、そして先生からもらった</a:t>
            </a:r>
            <a:r>
              <a:rPr lang="en-US" altLang="ja-JP" sz="2800" dirty="0" err="1" smtClean="0"/>
              <a:t>Nividia</a:t>
            </a:r>
            <a:r>
              <a:rPr lang="ja-JP" altLang="en-US" sz="2800" dirty="0" smtClean="0"/>
              <a:t>の</a:t>
            </a:r>
            <a:r>
              <a:rPr lang="en-US" altLang="ja-JP" sz="2800" dirty="0" smtClean="0"/>
              <a:t>JetsonTX1</a:t>
            </a:r>
            <a:r>
              <a:rPr lang="ja-JP" altLang="en-US" sz="2800" dirty="0" smtClean="0"/>
              <a:t>と呼ぶ組み込みボードを利用してみて、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の執行を速めたい。</a:t>
            </a:r>
            <a:endParaRPr lang="en-US" altLang="ja-JP" sz="2800" dirty="0" smtClean="0"/>
          </a:p>
          <a:p>
            <a:r>
              <a:rPr lang="ja-JP" altLang="en-US" sz="2800" dirty="0" smtClean="0"/>
              <a:t>３、</a:t>
            </a:r>
            <a:r>
              <a:rPr lang="en-US" altLang="zh-CN" sz="2800" dirty="0" err="1" smtClean="0"/>
              <a:t>ORBslam</a:t>
            </a:r>
            <a:r>
              <a:rPr lang="ja-JP" altLang="en-US" sz="2800" dirty="0" smtClean="0"/>
              <a:t>のコードを研究してみて、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の主要な関数の数学理論を習ってみて、さらに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の精度と速度を改善してみたい。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428596" y="2857496"/>
            <a:ext cx="8358246" cy="85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ja-JP" altLang="en-US" sz="4400" b="1" dirty="0" smtClean="0">
                <a:latin typeface="仿宋" pitchFamily="49" charset="-122"/>
                <a:ea typeface="仿宋" pitchFamily="49" charset="-122"/>
              </a:rPr>
              <a:t>ご清聴ありがとうございます</a:t>
            </a:r>
            <a:endParaRPr lang="zh-CN" altLang="en-US" sz="4400" b="1" dirty="0">
              <a:latin typeface="仿宋" pitchFamily="49" charset="-122"/>
              <a:ea typeface="仿宋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カラーと深度画像の揃え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KinectV</a:t>
            </a:r>
            <a:r>
              <a:rPr lang="en-US" altLang="zh-CN" sz="2800" dirty="0" smtClean="0"/>
              <a:t>2</a:t>
            </a:r>
            <a:r>
              <a:rPr lang="ja-JP" altLang="en-US" sz="2800" dirty="0" smtClean="0"/>
              <a:t>からもらったカラー画像と深度画像から点群画像を合成するとき、前回はまだそれらの揃えを完成できなかったが。今回は揃えの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を見つけて、合成に応用した。</a:t>
            </a:r>
            <a:endParaRPr lang="en-US" altLang="ja-JP" sz="2800" dirty="0" smtClean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286256"/>
            <a:ext cx="803862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643182"/>
            <a:ext cx="415571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722691"/>
            <a:ext cx="6572296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カラーと深度画像の揃え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しかしもし</a:t>
            </a:r>
            <a:r>
              <a:rPr lang="en-US" altLang="zh-CN" sz="2800" dirty="0" smtClean="0"/>
              <a:t>release</a:t>
            </a:r>
            <a:r>
              <a:rPr lang="ja-JP" altLang="en-US" sz="2800" dirty="0" smtClean="0"/>
              <a:t>のモードの下に執行すると、その函数は不明の問題が発生して全然効かなくなる。今採用した解決方法は</a:t>
            </a:r>
            <a:r>
              <a:rPr lang="en-US" altLang="zh-CN" sz="2800" dirty="0" smtClean="0"/>
              <a:t>debug</a:t>
            </a:r>
            <a:r>
              <a:rPr lang="ja-JP" altLang="en-US" sz="2800" dirty="0" smtClean="0"/>
              <a:t>モードでその揃えの配列を輸出してから、</a:t>
            </a:r>
            <a:r>
              <a:rPr lang="en-US" altLang="zh-CN" sz="2800" dirty="0" smtClean="0"/>
              <a:t>release</a:t>
            </a:r>
            <a:r>
              <a:rPr lang="ja-JP" altLang="en-US" sz="2800" dirty="0" smtClean="0"/>
              <a:t>下でそれを導入して使う。</a:t>
            </a:r>
            <a:endParaRPr lang="en-US" altLang="ja-JP" sz="28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71810"/>
            <a:ext cx="5012561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5725" y="3786190"/>
            <a:ext cx="3978275" cy="2255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カラーと深度画像の揃え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121442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KinectV</a:t>
            </a:r>
            <a:r>
              <a:rPr lang="en-US" altLang="zh-CN" sz="2800" dirty="0" smtClean="0"/>
              <a:t>2</a:t>
            </a:r>
            <a:r>
              <a:rPr lang="ja-JP" altLang="en-US" sz="2800" dirty="0" smtClean="0"/>
              <a:t>の基礎プログラムの執行効果は図のようになる。</a:t>
            </a:r>
            <a:endParaRPr lang="en-US" altLang="ja-JP" sz="28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643050"/>
            <a:ext cx="8716449" cy="3341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786058"/>
            <a:ext cx="3686175" cy="3947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786058"/>
            <a:ext cx="3729874" cy="3929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latin typeface="+mj-lt"/>
                <a:ea typeface="+mj-ea"/>
                <a:cs typeface="+mj-cs"/>
              </a:rPr>
              <a:t>SLAM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と</a:t>
            </a:r>
            <a:r>
              <a:rPr lang="en-US" altLang="ja-JP" sz="4400" b="1" dirty="0" err="1" smtClean="0">
                <a:latin typeface="+mj-lt"/>
                <a:ea typeface="+mj-ea"/>
                <a:cs typeface="+mj-cs"/>
              </a:rPr>
              <a:t>Kinect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の結合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結合プログラムの手順は二つの方法で試してみたが。</a:t>
            </a:r>
            <a:endParaRPr lang="en-US" altLang="ja-JP" sz="2800" dirty="0" smtClean="0"/>
          </a:p>
          <a:p>
            <a:r>
              <a:rPr lang="ja-JP" altLang="en-US" sz="2800" dirty="0" smtClean="0"/>
              <a:t>最初は</a:t>
            </a:r>
            <a:r>
              <a:rPr lang="en-US" altLang="zh-CN" sz="2800" dirty="0" smtClean="0"/>
              <a:t>kinect</a:t>
            </a:r>
            <a:r>
              <a:rPr lang="en-US" altLang="ja-JP" sz="2800" dirty="0" smtClean="0"/>
              <a:t>V</a:t>
            </a:r>
            <a:r>
              <a:rPr lang="en-US" altLang="zh-CN" sz="2800" dirty="0" smtClean="0"/>
              <a:t>2</a:t>
            </a:r>
            <a:r>
              <a:rPr lang="ja-JP" altLang="en-US" sz="2800" dirty="0" smtClean="0"/>
              <a:t>から二種類の画像を読み込んで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を行ってから画像を再び読み込むが、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の部分はかなり時間がかかるから、</a:t>
            </a:r>
            <a:r>
              <a:rPr lang="en-US" altLang="zh-CN" sz="2800" dirty="0" smtClean="0"/>
              <a:t>kinect</a:t>
            </a:r>
            <a:r>
              <a:rPr lang="en-US" altLang="ja-JP" sz="2800" dirty="0" smtClean="0"/>
              <a:t>V2</a:t>
            </a:r>
            <a:r>
              <a:rPr lang="ja-JP" altLang="en-US" sz="2800" dirty="0" smtClean="0"/>
              <a:t>の画像の読み込みはすごく遅くなる。もしこの方法をロボットに応用すると、機械の動きも時々遅くなると要求されてコントロールにとって良くないと思う。</a:t>
            </a:r>
            <a:endParaRPr lang="en-US" altLang="ja-JP" sz="2800" dirty="0" smtClean="0"/>
          </a:p>
        </p:txBody>
      </p:sp>
      <p:sp>
        <p:nvSpPr>
          <p:cNvPr id="8" name="流程图: 过程 7"/>
          <p:cNvSpPr/>
          <p:nvPr/>
        </p:nvSpPr>
        <p:spPr>
          <a:xfrm>
            <a:off x="3000364" y="4429132"/>
            <a:ext cx="228601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画像の読み込み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3000364" y="5572140"/>
            <a:ext cx="228601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Slam</a:t>
            </a:r>
            <a:r>
              <a:rPr lang="ja-JP" altLang="en-US" dirty="0" smtClean="0"/>
              <a:t>の処理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8" idx="2"/>
            <a:endCxn id="9" idx="0"/>
          </p:cNvCxnSpPr>
          <p:nvPr/>
        </p:nvCxnSpPr>
        <p:spPr>
          <a:xfrm rot="5400000">
            <a:off x="3821901" y="5250669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9" idx="3"/>
            <a:endCxn id="8" idx="3"/>
          </p:cNvCxnSpPr>
          <p:nvPr/>
        </p:nvCxnSpPr>
        <p:spPr>
          <a:xfrm flipV="1">
            <a:off x="5286380" y="4679165"/>
            <a:ext cx="1588" cy="1143008"/>
          </a:xfrm>
          <a:prstGeom prst="bentConnector3">
            <a:avLst>
              <a:gd name="adj1" fmla="val 3167003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143380"/>
            <a:ext cx="407196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latin typeface="+mj-lt"/>
                <a:ea typeface="+mj-ea"/>
                <a:cs typeface="+mj-cs"/>
              </a:rPr>
              <a:t>SLAM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と</a:t>
            </a:r>
            <a:r>
              <a:rPr lang="en-US" altLang="ja-JP" sz="4400" b="1" dirty="0" err="1" smtClean="0">
                <a:latin typeface="+mj-lt"/>
                <a:ea typeface="+mj-ea"/>
                <a:cs typeface="+mj-cs"/>
              </a:rPr>
              <a:t>Kinect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の結合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そして、もう一つの方法はまず画像の配列を全部読み込んで保存してから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を行う形です。それをロボットに応用すると、機械がまず滑らかに周囲環境の写真を撮って、少し</a:t>
            </a:r>
            <a:r>
              <a:rPr lang="en-US" altLang="zh-CN" sz="2800" dirty="0" smtClean="0"/>
              <a:t>slam</a:t>
            </a:r>
            <a:r>
              <a:rPr lang="ja-JP" altLang="en-US" sz="2800" dirty="0" smtClean="0"/>
              <a:t>の分析を待ってまた進められる。コントロールにとって実現はより簡単で、保存されたファイルも実験の再分析にとってとても有利だと思う。</a:t>
            </a:r>
            <a:endParaRPr lang="en-US" altLang="ja-JP" sz="2800" dirty="0" smtClean="0"/>
          </a:p>
        </p:txBody>
      </p:sp>
      <p:sp>
        <p:nvSpPr>
          <p:cNvPr id="5" name="流程图: 过程 4"/>
          <p:cNvSpPr/>
          <p:nvPr/>
        </p:nvSpPr>
        <p:spPr>
          <a:xfrm>
            <a:off x="3000364" y="4143380"/>
            <a:ext cx="228601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画像配列の読み込み</a:t>
            </a:r>
            <a:endParaRPr lang="zh-CN" altLang="en-US" dirty="0"/>
          </a:p>
        </p:txBody>
      </p:sp>
      <p:sp>
        <p:nvSpPr>
          <p:cNvPr id="7" name="流程图: 过程 6"/>
          <p:cNvSpPr/>
          <p:nvPr/>
        </p:nvSpPr>
        <p:spPr>
          <a:xfrm>
            <a:off x="3000364" y="6143644"/>
            <a:ext cx="228601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Slam</a:t>
            </a:r>
            <a:r>
              <a:rPr lang="ja-JP" altLang="en-US" dirty="0" smtClean="0"/>
              <a:t>の処理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5" idx="2"/>
            <a:endCxn id="10" idx="0"/>
          </p:cNvCxnSpPr>
          <p:nvPr/>
        </p:nvCxnSpPr>
        <p:spPr>
          <a:xfrm rot="5400000">
            <a:off x="3893339" y="4893479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过程 9"/>
          <p:cNvSpPr/>
          <p:nvPr/>
        </p:nvSpPr>
        <p:spPr>
          <a:xfrm>
            <a:off x="3000364" y="5143512"/>
            <a:ext cx="228601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画像の保存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0" idx="2"/>
            <a:endCxn id="7" idx="0"/>
          </p:cNvCxnSpPr>
          <p:nvPr/>
        </p:nvCxnSpPr>
        <p:spPr>
          <a:xfrm rot="5400000">
            <a:off x="3893339" y="5893611"/>
            <a:ext cx="50006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5" idx="3"/>
          </p:cNvCxnSpPr>
          <p:nvPr/>
        </p:nvCxnSpPr>
        <p:spPr>
          <a:xfrm flipV="1">
            <a:off x="5286380" y="4393413"/>
            <a:ext cx="1588" cy="2000264"/>
          </a:xfrm>
          <a:prstGeom prst="bentConnector3">
            <a:avLst>
              <a:gd name="adj1" fmla="val 34869029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2714" y="4424382"/>
            <a:ext cx="2095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latin typeface="+mj-lt"/>
                <a:ea typeface="+mj-ea"/>
                <a:cs typeface="+mj-cs"/>
              </a:rPr>
              <a:t>SLAM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と</a:t>
            </a:r>
            <a:r>
              <a:rPr lang="en-US" altLang="ja-JP" sz="4400" b="1" dirty="0" err="1" smtClean="0">
                <a:latin typeface="+mj-lt"/>
                <a:ea typeface="+mj-ea"/>
                <a:cs typeface="+mj-cs"/>
              </a:rPr>
              <a:t>Kinect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の結合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結合プログラムの注意すべきのところはカメラのパラメーターを修正しないと効果が大違いになる。</a:t>
            </a:r>
            <a:endParaRPr lang="en-US" altLang="ja-JP" sz="2800" dirty="0" smtClean="0"/>
          </a:p>
          <a:p>
            <a:r>
              <a:rPr lang="ja-JP" altLang="en-US" sz="2800" dirty="0" smtClean="0"/>
              <a:t>間違ったパラメータの効果は下のようになる。</a:t>
            </a:r>
            <a:endParaRPr lang="en-US" altLang="ja-JP" sz="2800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5" y="3071810"/>
            <a:ext cx="4496791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7" y="3500438"/>
            <a:ext cx="4500563" cy="248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latin typeface="+mj-lt"/>
                <a:ea typeface="+mj-ea"/>
                <a:cs typeface="+mj-cs"/>
              </a:rPr>
              <a:t>SLAM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と</a:t>
            </a:r>
            <a:r>
              <a:rPr lang="en-US" altLang="ja-JP" sz="4400" b="1" dirty="0" err="1" smtClean="0">
                <a:latin typeface="+mj-lt"/>
                <a:ea typeface="+mj-ea"/>
                <a:cs typeface="+mj-cs"/>
              </a:rPr>
              <a:t>Kinect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の結合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KinectV2</a:t>
            </a:r>
            <a:r>
              <a:rPr lang="ja-JP" altLang="en-US" sz="2800" dirty="0" smtClean="0"/>
              <a:t>の深度カメラのパラメーターはある</a:t>
            </a:r>
            <a:r>
              <a:rPr lang="en-US" altLang="ja-JP" sz="2800" dirty="0" smtClean="0"/>
              <a:t>API</a:t>
            </a:r>
            <a:r>
              <a:rPr lang="ja-JP" altLang="en-US" sz="2800" dirty="0" smtClean="0"/>
              <a:t>からもらえる。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正しい効果は図のようになる。一つの問題は左右が逆になったが、原因は</a:t>
            </a:r>
            <a:r>
              <a:rPr lang="en-US" altLang="ja-JP" sz="2800" dirty="0" err="1" smtClean="0"/>
              <a:t>Kinect</a:t>
            </a:r>
            <a:r>
              <a:rPr lang="ja-JP" altLang="en-US" sz="2800" dirty="0" smtClean="0"/>
              <a:t>からもらった画像の左右が逆です。</a:t>
            </a:r>
            <a:endParaRPr lang="en-US" altLang="ja-JP" sz="28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643050"/>
            <a:ext cx="5822950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282" y="3540619"/>
            <a:ext cx="4357718" cy="331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32" y="3499130"/>
            <a:ext cx="4660892" cy="3358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4500570"/>
            <a:ext cx="326231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28662" y="4357694"/>
            <a:ext cx="2857500" cy="174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57158" y="142852"/>
            <a:ext cx="8358246" cy="128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Android</a:t>
            </a:r>
            <a:r>
              <a:rPr lang="ja-JP" altLang="en-US" sz="4400" b="1" dirty="0" smtClean="0">
                <a:latin typeface="+mj-lt"/>
                <a:ea typeface="+mj-ea"/>
                <a:cs typeface="+mj-cs"/>
              </a:rPr>
              <a:t>プログラム</a:t>
            </a:r>
            <a:endParaRPr kumimoji="0" lang="zh-CN" altLang="en-US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21442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Java</a:t>
            </a:r>
            <a:r>
              <a:rPr lang="ja-JP" altLang="en-US" sz="2800" dirty="0" smtClean="0"/>
              <a:t>と</a:t>
            </a:r>
            <a:r>
              <a:rPr lang="en-US" altLang="ja-JP" sz="2800" dirty="0" smtClean="0"/>
              <a:t>Html</a:t>
            </a:r>
            <a:r>
              <a:rPr lang="ja-JP" altLang="en-US" sz="2800" dirty="0" smtClean="0"/>
              <a:t>の基本文法を勉強して、</a:t>
            </a:r>
            <a:r>
              <a:rPr lang="en-US" altLang="zh-CN" sz="2800" dirty="0" smtClean="0"/>
              <a:t>Eclipse</a:t>
            </a:r>
            <a:r>
              <a:rPr lang="ja-JP" altLang="en-US" sz="2800" dirty="0" smtClean="0"/>
              <a:t>という</a:t>
            </a:r>
            <a:r>
              <a:rPr lang="en-US" altLang="ja-JP" sz="2800" dirty="0" smtClean="0"/>
              <a:t>IDE</a:t>
            </a:r>
            <a:r>
              <a:rPr lang="ja-JP" altLang="en-US" sz="2800" dirty="0" smtClean="0"/>
              <a:t>を使って、</a:t>
            </a:r>
            <a:r>
              <a:rPr lang="en-US" altLang="ja-JP" sz="2800" dirty="0" smtClean="0"/>
              <a:t>ADT</a:t>
            </a:r>
            <a:r>
              <a:rPr lang="ja-JP" altLang="en-US" sz="2800" dirty="0" smtClean="0"/>
              <a:t>（</a:t>
            </a:r>
            <a:r>
              <a:rPr lang="en-US" sz="2800" dirty="0" smtClean="0"/>
              <a:t>Android Development Tools</a:t>
            </a:r>
            <a:r>
              <a:rPr lang="ja-JP" altLang="en-US" sz="2800" dirty="0" smtClean="0"/>
              <a:t>）と</a:t>
            </a:r>
            <a:r>
              <a:rPr lang="en-US" altLang="ja-JP" sz="2800" dirty="0" smtClean="0"/>
              <a:t>SDK</a:t>
            </a:r>
            <a:r>
              <a:rPr lang="ja-JP" altLang="en-US" sz="2800" dirty="0" smtClean="0"/>
              <a:t>（</a:t>
            </a:r>
            <a:r>
              <a:rPr lang="en-US" sz="2800" dirty="0" smtClean="0"/>
              <a:t>Software Development Kit</a:t>
            </a:r>
            <a:r>
              <a:rPr lang="ja-JP" altLang="en-US" sz="2800" dirty="0" smtClean="0"/>
              <a:t>）をインストールしてから、とても簡単な携帯のプログラムを作った。</a:t>
            </a:r>
            <a:r>
              <a:rPr lang="en-US" altLang="ja-JP" sz="2800" dirty="0" smtClean="0"/>
              <a:t>UI</a:t>
            </a:r>
            <a:r>
              <a:rPr lang="ja-JP" altLang="en-US" sz="2800" dirty="0" smtClean="0"/>
              <a:t>インターフェースは図のようになる。</a:t>
            </a:r>
            <a:endParaRPr lang="en-US" altLang="ja-JP" sz="28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5929" y="3352817"/>
            <a:ext cx="4656137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3143248"/>
            <a:ext cx="3200400" cy="309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4071942"/>
            <a:ext cx="3665537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664</Words>
  <Application>Microsoft Office PowerPoint</Application>
  <PresentationFormat>全屏显示(4:3)</PresentationFormat>
  <Paragraphs>36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進捗報告   修士一年生　朱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</vt:vector>
  </TitlesOfParts>
  <Company>China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論文紹介  Simultaneous Localization and Mapping (SLAM) : Part I by HUGH DURRANT-WHYTE et al.</dc:title>
  <dc:creator>User</dc:creator>
  <cp:lastModifiedBy>Hasee</cp:lastModifiedBy>
  <cp:revision>127</cp:revision>
  <dcterms:created xsi:type="dcterms:W3CDTF">2016-05-01T22:24:06Z</dcterms:created>
  <dcterms:modified xsi:type="dcterms:W3CDTF">2017-01-11T04:44:55Z</dcterms:modified>
</cp:coreProperties>
</file>