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8" autoAdjust="0"/>
    <p:restoredTop sz="94692" autoAdjust="0"/>
  </p:normalViewPr>
  <p:slideViewPr>
    <p:cSldViewPr>
      <p:cViewPr>
        <p:scale>
          <a:sx n="75" d="100"/>
          <a:sy n="75" d="100"/>
        </p:scale>
        <p:origin x="-1651" y="-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E25-2611-48EE-9B86-ECDD83C4FE98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E25-2611-48EE-9B86-ECDD83C4FE98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E25-2611-48EE-9B86-ECDD83C4FE98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E25-2611-48EE-9B86-ECDD83C4FE98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E25-2611-48EE-9B86-ECDD83C4FE98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E25-2611-48EE-9B86-ECDD83C4FE98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E25-2611-48EE-9B86-ECDD83C4FE98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E25-2611-48EE-9B86-ECDD83C4FE98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E25-2611-48EE-9B86-ECDD83C4FE98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E25-2611-48EE-9B86-ECDD83C4FE98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E25-2611-48EE-9B86-ECDD83C4FE98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E3E25-2611-48EE-9B86-ECDD83C4FE98}" type="datetimeFigureOut">
              <a:rPr lang="zh-CN" altLang="en-US" smtClean="0"/>
              <a:pPr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k4w.cn/news/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column/details/bbdxf-kinectv2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hyperlink" Target="http://www.cnblogs.com/gaoxiang12/default.html?page=3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hyperlink" Target="http://unanancyowen.com/?p=1255&amp;lang=en" TargetMode="Externa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357166"/>
            <a:ext cx="8358246" cy="6000792"/>
          </a:xfrm>
        </p:spPr>
        <p:txBody>
          <a:bodyPr>
            <a:normAutofit/>
          </a:bodyPr>
          <a:lstStyle/>
          <a:p>
            <a:r>
              <a:rPr lang="ja-JP" altLang="en-US" b="1" dirty="0" smtClean="0">
                <a:latin typeface="宋体" pitchFamily="2" charset="-122"/>
                <a:ea typeface="宋体" pitchFamily="2" charset="-122"/>
              </a:rPr>
              <a:t>進捗報告</a:t>
            </a:r>
            <a:r>
              <a:rPr lang="en-US" altLang="ja-JP" b="1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ja-JP" b="1" dirty="0" smtClean="0">
                <a:latin typeface="宋体" pitchFamily="2" charset="-122"/>
                <a:ea typeface="宋体" pitchFamily="2" charset="-122"/>
              </a:rPr>
            </a:b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sz="3200" dirty="0" smtClean="0">
                <a:latin typeface="仿宋" pitchFamily="49" charset="-122"/>
                <a:ea typeface="仿宋" pitchFamily="49" charset="-122"/>
              </a:rPr>
              <a:t>修士一年生　朱</a:t>
            </a:r>
            <a:endParaRPr lang="zh-CN" altLang="en-US" sz="3200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D:\Kinect\pic\s_0600be7613e3457882a453b46d7899c6.jpg"/>
          <p:cNvPicPr/>
          <p:nvPr/>
        </p:nvPicPr>
        <p:blipFill rotWithShape="1"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t="432" b="11303"/>
          <a:stretch/>
        </p:blipFill>
        <p:spPr bwMode="auto">
          <a:xfrm>
            <a:off x="3871790" y="3221672"/>
            <a:ext cx="5272210" cy="34934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357158" y="142852"/>
            <a:ext cx="835824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Kinect</a:t>
            </a:r>
            <a:r>
              <a:rPr kumimoji="0" lang="en-US" altLang="zh-CN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</a:t>
            </a:r>
            <a:r>
              <a:rPr lang="ja-JP" altLang="en-US" sz="4400" b="1" dirty="0" smtClean="0">
                <a:latin typeface="+mj-lt"/>
                <a:ea typeface="+mj-ea"/>
                <a:cs typeface="+mj-cs"/>
              </a:rPr>
              <a:t>２の使用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14422"/>
            <a:ext cx="9144000" cy="583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			</a:t>
            </a:r>
            <a:r>
              <a:rPr lang="en-US" altLang="zh-CN" sz="2800" dirty="0" err="1" smtClean="0"/>
              <a:t>Kinect</a:t>
            </a:r>
            <a:r>
              <a:rPr lang="en-US" altLang="zh-CN" sz="2800" dirty="0" smtClean="0"/>
              <a:t> Version1		</a:t>
            </a:r>
            <a:r>
              <a:rPr lang="en-US" altLang="zh-CN" sz="2800" dirty="0" err="1" smtClean="0"/>
              <a:t>Kinect</a:t>
            </a:r>
            <a:r>
              <a:rPr lang="en-US" altLang="zh-CN" sz="2800" dirty="0" smtClean="0"/>
              <a:t> Version2</a:t>
            </a:r>
          </a:p>
          <a:p>
            <a:r>
              <a:rPr lang="en-US" altLang="zh-CN" sz="2800" dirty="0" smtClean="0"/>
              <a:t>Effective Distance		0.4-4.0m		0.4-4.5m</a:t>
            </a:r>
          </a:p>
          <a:p>
            <a:r>
              <a:rPr lang="en-US" altLang="zh-CN" sz="2800" dirty="0" smtClean="0"/>
              <a:t>Color Resolution		640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480		1920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1080</a:t>
            </a:r>
          </a:p>
          <a:p>
            <a:r>
              <a:rPr lang="en-US" altLang="zh-CN" sz="2800" dirty="0" smtClean="0"/>
              <a:t>Depth	Resolution		320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240		512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424</a:t>
            </a:r>
          </a:p>
          <a:p>
            <a:r>
              <a:rPr lang="en-US" altLang="zh-CN" sz="2800" dirty="0" smtClean="0"/>
              <a:t>Infrared Resolution	None			512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424</a:t>
            </a:r>
          </a:p>
          <a:p>
            <a:r>
              <a:rPr lang="en-US" altLang="zh-CN" sz="2800" dirty="0" smtClean="0"/>
              <a:t>Microphone			4-mic array		4-mic array</a:t>
            </a:r>
          </a:p>
          <a:p>
            <a:r>
              <a:rPr lang="en-US" altLang="zh-CN" sz="2800" dirty="0" smtClean="0"/>
              <a:t>USB Interface		2.0			3.0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Code Portability		</a:t>
            </a:r>
            <a:r>
              <a:rPr lang="en-US" altLang="zh-CN" sz="2800" dirty="0" smtClean="0">
                <a:solidFill>
                  <a:srgbClr val="FF0000"/>
                </a:solidFill>
              </a:rPr>
              <a:t>v1 code cannot simply be 					recompiled into v2 code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57158" y="142852"/>
            <a:ext cx="835824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Kinect</a:t>
            </a:r>
            <a:r>
              <a:rPr kumimoji="0" lang="en-US" altLang="zh-CN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</a:t>
            </a:r>
            <a:r>
              <a:rPr lang="ja-JP" altLang="en-US" sz="4400" b="1" dirty="0" smtClean="0">
                <a:latin typeface="+mj-lt"/>
                <a:ea typeface="+mj-ea"/>
                <a:cs typeface="+mj-cs"/>
              </a:rPr>
              <a:t>２の使用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14422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 smtClean="0"/>
              <a:t>Linu</a:t>
            </a:r>
            <a:r>
              <a:rPr lang="ja-JP" altLang="en-US" sz="2800" dirty="0" smtClean="0"/>
              <a:t>ｘ　</a:t>
            </a:r>
            <a:r>
              <a:rPr lang="en-US" altLang="ja-JP" sz="2800" dirty="0" smtClean="0"/>
              <a:t>Ubunt</a:t>
            </a:r>
            <a:r>
              <a:rPr lang="en-US" altLang="zh-CN" sz="2800" dirty="0" smtClean="0"/>
              <a:t>u14</a:t>
            </a:r>
            <a:r>
              <a:rPr lang="ja-JP" altLang="en-US" sz="2800" dirty="0" smtClean="0"/>
              <a:t>インストールできないから、自分で</a:t>
            </a:r>
            <a:r>
              <a:rPr lang="en-US" altLang="ja-JP" sz="2800" dirty="0" smtClean="0"/>
              <a:t>Windows</a:t>
            </a:r>
            <a:r>
              <a:rPr lang="ja-JP" altLang="en-US" sz="2800" dirty="0" smtClean="0"/>
              <a:t>のプログラミングの方法を見つけ出した</a:t>
            </a:r>
            <a:endParaRPr lang="en-US" altLang="zh-CN" sz="2800" dirty="0" smtClean="0"/>
          </a:p>
          <a:p>
            <a:r>
              <a:rPr lang="ja-JP" altLang="en-US" sz="2800" dirty="0" smtClean="0"/>
              <a:t>１、まず古くても</a:t>
            </a:r>
            <a:r>
              <a:rPr lang="en-US" altLang="ja-JP" sz="2800" dirty="0" smtClean="0"/>
              <a:t>IDE</a:t>
            </a:r>
            <a:r>
              <a:rPr lang="ja-JP" altLang="en-US" sz="2800" dirty="0" smtClean="0"/>
              <a:t>（コンパイル）は</a:t>
            </a:r>
            <a:r>
              <a:rPr lang="en-US" altLang="ja-JP" sz="2800" dirty="0" smtClean="0"/>
              <a:t>M</a:t>
            </a:r>
            <a:r>
              <a:rPr lang="en-US" altLang="zh-CN" sz="2800" dirty="0" smtClean="0"/>
              <a:t>icrosoft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Visual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Studio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2012</a:t>
            </a:r>
            <a:r>
              <a:rPr lang="ja-JP" altLang="en-US" sz="2800" dirty="0" smtClean="0"/>
              <a:t>、システムは</a:t>
            </a:r>
            <a:r>
              <a:rPr lang="en-US" altLang="ja-JP" sz="2800" dirty="0" smtClean="0"/>
              <a:t>Win</a:t>
            </a:r>
            <a:r>
              <a:rPr lang="ja-JP" altLang="en-US" sz="2800" dirty="0" smtClean="0"/>
              <a:t>８を使わないとならない</a:t>
            </a:r>
            <a:endParaRPr lang="en-US" altLang="ja-JP" sz="2800" dirty="0" smtClean="0"/>
          </a:p>
          <a:p>
            <a:r>
              <a:rPr lang="ja-JP" altLang="en-US" sz="2800" dirty="0" smtClean="0"/>
              <a:t>２、開発言語は</a:t>
            </a:r>
            <a:r>
              <a:rPr lang="en-US" altLang="ja-JP" sz="2800" dirty="0" smtClean="0"/>
              <a:t>C++</a:t>
            </a:r>
            <a:r>
              <a:rPr lang="ja-JP" altLang="en-US" sz="2800" dirty="0" smtClean="0"/>
              <a:t>を選択して、サンプルは</a:t>
            </a:r>
            <a:r>
              <a:rPr lang="en-US" altLang="ja-JP" sz="2800" dirty="0" smtClean="0"/>
              <a:t>D</a:t>
            </a:r>
            <a:r>
              <a:rPr lang="ja-JP" altLang="en-US" sz="2800" dirty="0" smtClean="0"/>
              <a:t>２</a:t>
            </a:r>
            <a:r>
              <a:rPr lang="en-US" altLang="ja-JP" sz="2800" dirty="0" smtClean="0"/>
              <a:t>D</a:t>
            </a:r>
            <a:r>
              <a:rPr lang="ja-JP" altLang="en-US" sz="2800" dirty="0" smtClean="0"/>
              <a:t>（</a:t>
            </a:r>
            <a:r>
              <a:rPr lang="en-US" altLang="ja-JP" sz="2800" dirty="0" smtClean="0"/>
              <a:t>Direct 2D</a:t>
            </a:r>
            <a:r>
              <a:rPr lang="ja-JP" altLang="en-US" sz="2800" dirty="0" smtClean="0"/>
              <a:t>）又は</a:t>
            </a:r>
            <a:r>
              <a:rPr lang="en-US" altLang="ja-JP" sz="2800" dirty="0" smtClean="0"/>
              <a:t>D3D</a:t>
            </a:r>
            <a:r>
              <a:rPr lang="ja-JP" altLang="en-US" sz="2800" dirty="0" smtClean="0"/>
              <a:t>に対応している</a:t>
            </a:r>
            <a:endParaRPr lang="en-US" altLang="ja-JP" sz="2800" dirty="0" smtClean="0"/>
          </a:p>
          <a:p>
            <a:r>
              <a:rPr lang="ja-JP" altLang="en-US" sz="2800" dirty="0" smtClean="0"/>
              <a:t>３、</a:t>
            </a:r>
            <a:r>
              <a:rPr lang="en-US" altLang="ja-JP" sz="2800" dirty="0" smtClean="0"/>
              <a:t>SDK</a:t>
            </a:r>
            <a:r>
              <a:rPr lang="ja-JP" altLang="en-US" sz="2800" dirty="0" smtClean="0"/>
              <a:t>ｖ</a:t>
            </a:r>
            <a:r>
              <a:rPr lang="en-US" altLang="ja-JP" sz="2800" dirty="0" smtClean="0"/>
              <a:t>2.0</a:t>
            </a:r>
            <a:r>
              <a:rPr lang="ja-JP" altLang="en-US" sz="2800" dirty="0" smtClean="0"/>
              <a:t>をインストー</a:t>
            </a:r>
            <a:r>
              <a:rPr lang="ja-JP" altLang="en-US" sz="2800" dirty="0" smtClean="0"/>
              <a:t>ルした、</a:t>
            </a:r>
            <a:r>
              <a:rPr lang="ja-JP" altLang="en-US" sz="2800" dirty="0" smtClean="0"/>
              <a:t>ダウンロー</a:t>
            </a:r>
            <a:r>
              <a:rPr lang="ja-JP" altLang="en-US" sz="2800" dirty="0" smtClean="0"/>
              <a:t>ドアドレスは</a:t>
            </a:r>
            <a:r>
              <a:rPr lang="ja-JP" altLang="en-US" sz="2800" dirty="0" smtClean="0">
                <a:hlinkClick r:id="rId2"/>
              </a:rPr>
              <a:t>こちら</a:t>
            </a:r>
            <a:endParaRPr lang="en-US" altLang="ja-JP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857760"/>
            <a:ext cx="5303837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6143644"/>
            <a:ext cx="5556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14554"/>
            <a:ext cx="7696200" cy="286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357158" y="142852"/>
            <a:ext cx="835824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Kinect</a:t>
            </a:r>
            <a:r>
              <a:rPr kumimoji="0" lang="en-US" altLang="zh-CN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</a:t>
            </a:r>
            <a:r>
              <a:rPr lang="ja-JP" altLang="en-US" sz="4400" b="1" dirty="0" smtClean="0">
                <a:latin typeface="+mj-lt"/>
                <a:ea typeface="+mj-ea"/>
                <a:cs typeface="+mj-cs"/>
              </a:rPr>
              <a:t>２の使用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1442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４</a:t>
            </a:r>
            <a:r>
              <a:rPr lang="ja-JP" altLang="en-US" sz="2800" dirty="0" smtClean="0"/>
              <a:t>、</a:t>
            </a:r>
            <a:r>
              <a:rPr lang="en-US" altLang="ja-JP" sz="2800" dirty="0" smtClean="0"/>
              <a:t>SDK</a:t>
            </a:r>
            <a:r>
              <a:rPr lang="ja-JP" altLang="en-US" sz="2800" dirty="0" smtClean="0"/>
              <a:t>ｖ</a:t>
            </a:r>
            <a:r>
              <a:rPr lang="en-US" altLang="ja-JP" sz="2800" dirty="0" smtClean="0"/>
              <a:t>2.0</a:t>
            </a:r>
            <a:r>
              <a:rPr lang="ja-JP" altLang="en-US" sz="2800" dirty="0" smtClean="0"/>
              <a:t>の例とネット上</a:t>
            </a:r>
            <a:r>
              <a:rPr lang="ja-JP" altLang="en-US" sz="2800" dirty="0" smtClean="0">
                <a:hlinkClick r:id="rId3"/>
              </a:rPr>
              <a:t>ある人のブログ</a:t>
            </a:r>
            <a:r>
              <a:rPr lang="ja-JP" altLang="en-US" sz="2800" dirty="0" smtClean="0"/>
              <a:t>を参考し、</a:t>
            </a:r>
            <a:r>
              <a:rPr lang="en-US" altLang="zh-CN" sz="2800" dirty="0" err="1" smtClean="0"/>
              <a:t>Kinect</a:t>
            </a:r>
            <a:r>
              <a:rPr lang="ja-JP" altLang="en-US" sz="2800" dirty="0" smtClean="0"/>
              <a:t>の基本機能をまとめて簡単なテストプログラムを作り出した</a:t>
            </a:r>
            <a:endParaRPr lang="en-US" altLang="ja-JP" sz="28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05561" y="2714620"/>
            <a:ext cx="3738439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6038872"/>
            <a:ext cx="6188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下箭头 13"/>
          <p:cNvSpPr/>
          <p:nvPr/>
        </p:nvSpPr>
        <p:spPr>
          <a:xfrm>
            <a:off x="4000496" y="5214950"/>
            <a:ext cx="642942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57158" y="142852"/>
            <a:ext cx="835824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400" b="1" dirty="0" smtClean="0">
                <a:latin typeface="+mj-lt"/>
                <a:ea typeface="+mj-ea"/>
                <a:cs typeface="+mj-cs"/>
              </a:rPr>
              <a:t>PCL</a:t>
            </a:r>
            <a:r>
              <a:rPr lang="ja-JP" altLang="en-US" sz="4400" b="1" dirty="0" smtClean="0">
                <a:latin typeface="+mj-lt"/>
                <a:ea typeface="+mj-ea"/>
                <a:cs typeface="+mj-cs"/>
              </a:rPr>
              <a:t>の使用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1442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ネット上</a:t>
            </a:r>
            <a:r>
              <a:rPr lang="ja-JP" altLang="en-US" sz="2800" dirty="0" smtClean="0">
                <a:hlinkClick r:id="rId2"/>
              </a:rPr>
              <a:t>清華大学の博士のブログ</a:t>
            </a:r>
            <a:r>
              <a:rPr lang="ja-JP" altLang="en-US" sz="2800" dirty="0" smtClean="0"/>
              <a:t>から基本の</a:t>
            </a:r>
            <a:r>
              <a:rPr lang="en-US" altLang="ja-JP" sz="2800" dirty="0" smtClean="0"/>
              <a:t>RGBDSLAM</a:t>
            </a:r>
            <a:r>
              <a:rPr lang="ja-JP" altLang="en-US" sz="2800" dirty="0" smtClean="0"/>
              <a:t>を習ってきて、最も基本の示すための</a:t>
            </a:r>
            <a:r>
              <a:rPr lang="en-US" altLang="ja-JP" sz="2800" dirty="0" smtClean="0"/>
              <a:t>PCL</a:t>
            </a:r>
            <a:r>
              <a:rPr lang="en-US" altLang="ja-JP" sz="2800" dirty="0" smtClean="0"/>
              <a:t>(Point Cloud Library)</a:t>
            </a:r>
            <a:r>
              <a:rPr lang="ja-JP" altLang="en-US" sz="2800" dirty="0" smtClean="0"/>
              <a:t>を少</a:t>
            </a:r>
            <a:r>
              <a:rPr lang="ja-JP" altLang="en-US" sz="2800" dirty="0" smtClean="0"/>
              <a:t>し使用してみた</a:t>
            </a:r>
            <a:endParaRPr lang="en-US" altLang="ja-JP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43182"/>
            <a:ext cx="17145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071670" y="2714620"/>
            <a:ext cx="65722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１、最初は</a:t>
            </a:r>
            <a:r>
              <a:rPr lang="en-US" altLang="ja-JP" sz="2800" dirty="0" smtClean="0"/>
              <a:t>PCL1.7.2</a:t>
            </a:r>
            <a:r>
              <a:rPr lang="ja-JP" altLang="en-US" sz="2800" dirty="0" smtClean="0"/>
              <a:t>のインストールのこと、ダウンロードは</a:t>
            </a:r>
            <a:r>
              <a:rPr lang="ja-JP" altLang="en-US" sz="2800" dirty="0" smtClean="0">
                <a:hlinkClick r:id="rId4"/>
              </a:rPr>
              <a:t>こちら</a:t>
            </a:r>
            <a:endParaRPr lang="en-US" altLang="ja-JP" sz="2800" dirty="0" smtClean="0"/>
          </a:p>
          <a:p>
            <a:r>
              <a:rPr lang="ja-JP" altLang="en-US" sz="2800" dirty="0" smtClean="0"/>
              <a:t>２</a:t>
            </a:r>
            <a:r>
              <a:rPr lang="ja-JP" altLang="en-US" sz="2800" dirty="0" smtClean="0"/>
              <a:t>、そして環境変数を設置し（</a:t>
            </a:r>
            <a:r>
              <a:rPr lang="en-US" altLang="ja-JP" sz="2800" dirty="0" smtClean="0"/>
              <a:t>DLL</a:t>
            </a:r>
            <a:r>
              <a:rPr lang="ja-JP" altLang="en-US" sz="2800" dirty="0" smtClean="0"/>
              <a:t>を使えるため）、</a:t>
            </a:r>
            <a:endParaRPr lang="en-US" altLang="ja-JP" sz="2800" dirty="0" smtClean="0"/>
          </a:p>
          <a:p>
            <a:r>
              <a:rPr lang="ja-JP" altLang="en-US" sz="2800" dirty="0" smtClean="0"/>
              <a:t>属性表も</a:t>
            </a:r>
            <a:endParaRPr lang="en-US" altLang="ja-JP" sz="2800" dirty="0" smtClean="0"/>
          </a:p>
          <a:p>
            <a:r>
              <a:rPr lang="ja-JP" altLang="en-US" sz="2800" dirty="0" smtClean="0"/>
              <a:t>同じアドレスでダウンロードし、それを</a:t>
            </a:r>
            <a:r>
              <a:rPr lang="en-US" altLang="ja-JP" sz="2800" dirty="0" smtClean="0"/>
              <a:t>VS2012</a:t>
            </a:r>
            <a:r>
              <a:rPr lang="ja-JP" altLang="en-US" sz="2800" dirty="0" smtClean="0"/>
              <a:t>に導入した</a:t>
            </a:r>
            <a:endParaRPr lang="zh-CN" alt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496" y="4071942"/>
            <a:ext cx="3224213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67197" y="4286256"/>
            <a:ext cx="3719513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2880" y="5915048"/>
            <a:ext cx="1371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857356" y="5717758"/>
            <a:ext cx="2714644" cy="1140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999295" y="5424668"/>
            <a:ext cx="2144705" cy="143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72000" y="5715016"/>
            <a:ext cx="2428892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57158" y="142852"/>
            <a:ext cx="835824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400" b="1" dirty="0" smtClean="0">
                <a:latin typeface="+mj-lt"/>
                <a:ea typeface="+mj-ea"/>
                <a:cs typeface="+mj-cs"/>
              </a:rPr>
              <a:t>PCL</a:t>
            </a:r>
            <a:r>
              <a:rPr lang="ja-JP" altLang="en-US" sz="4400" b="1" dirty="0" smtClean="0">
                <a:latin typeface="+mj-lt"/>
                <a:ea typeface="+mj-ea"/>
                <a:cs typeface="+mj-cs"/>
              </a:rPr>
              <a:t>の使用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14422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３、</a:t>
            </a:r>
            <a:r>
              <a:rPr lang="en-US" altLang="ja-JP" sz="2800" dirty="0" smtClean="0"/>
              <a:t>Opencv2.3.1</a:t>
            </a:r>
            <a:r>
              <a:rPr lang="ja-JP" altLang="en-US" sz="2800" dirty="0" smtClean="0"/>
              <a:t>と</a:t>
            </a:r>
            <a:r>
              <a:rPr lang="en-US" altLang="zh-CN" sz="2800" dirty="0" err="1" smtClean="0"/>
              <a:t>Kinect</a:t>
            </a:r>
            <a:r>
              <a:rPr lang="en-US" altLang="zh-CN" sz="2800" dirty="0" smtClean="0"/>
              <a:t> SDK v2.0</a:t>
            </a:r>
            <a:r>
              <a:rPr lang="ja-JP" altLang="en-US" sz="2800" dirty="0" smtClean="0"/>
              <a:t>も</a:t>
            </a:r>
            <a:r>
              <a:rPr lang="en-US" altLang="ja-JP" sz="2800" dirty="0" smtClean="0"/>
              <a:t>PCL</a:t>
            </a:r>
            <a:r>
              <a:rPr lang="ja-JP" altLang="en-US" sz="2800" dirty="0" smtClean="0"/>
              <a:t>の環境設置と同じようにして、その博士に提供された二つのイメージ（カラー画像と深度画像）から</a:t>
            </a:r>
            <a:r>
              <a:rPr lang="en-US" altLang="ja-JP" sz="2800" dirty="0" smtClean="0"/>
              <a:t>3</a:t>
            </a:r>
            <a:r>
              <a:rPr lang="en-US" altLang="zh-CN" sz="2800" dirty="0" smtClean="0"/>
              <a:t>D</a:t>
            </a:r>
            <a:r>
              <a:rPr lang="ja-JP" altLang="en-US" sz="2800" dirty="0" smtClean="0"/>
              <a:t>の点群画像に合成できるプログラムを真似した</a:t>
            </a:r>
            <a:endParaRPr lang="en-US" altLang="ja-JP" sz="2800" dirty="0" smtClean="0"/>
          </a:p>
        </p:txBody>
      </p:sp>
      <p:pic>
        <p:nvPicPr>
          <p:cNvPr id="3074" name="Picture 2" descr="D:\0Interest\1Programme\C++\kinect\RGBDSLAMByBXJS\RGBDSLAMByBXJS\rg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714620"/>
            <a:ext cx="2571736" cy="1928802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4429132"/>
            <a:ext cx="2263775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 descr="D:\0Interest\1Programme\C++\kinect\RGBDSLAMByBXJS\RGBDSLAMByBXJS\dept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4982776"/>
            <a:ext cx="2500330" cy="1875248"/>
          </a:xfrm>
          <a:prstGeom prst="rect">
            <a:avLst/>
          </a:prstGeom>
          <a:noFill/>
        </p:spPr>
      </p:pic>
      <p:sp>
        <p:nvSpPr>
          <p:cNvPr id="15" name="加号 14"/>
          <p:cNvSpPr/>
          <p:nvPr/>
        </p:nvSpPr>
        <p:spPr>
          <a:xfrm>
            <a:off x="2143108" y="4572008"/>
            <a:ext cx="571504" cy="50006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虚尾箭头 17"/>
          <p:cNvSpPr/>
          <p:nvPr/>
        </p:nvSpPr>
        <p:spPr>
          <a:xfrm>
            <a:off x="4429124" y="4000504"/>
            <a:ext cx="1285884" cy="35719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31709" y="5214950"/>
            <a:ext cx="13832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90407" y="2714620"/>
            <a:ext cx="2510749" cy="20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34184" y="4880701"/>
            <a:ext cx="2466972" cy="197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57158" y="142852"/>
            <a:ext cx="835824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結合したプログラム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14422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その</a:t>
            </a:r>
            <a:r>
              <a:rPr lang="en-US" altLang="ja-JP" sz="2800" dirty="0" smtClean="0"/>
              <a:t>RGBDSLAM</a:t>
            </a:r>
            <a:r>
              <a:rPr lang="ja-JP" altLang="en-US" sz="2800" dirty="0" smtClean="0"/>
              <a:t>の講義はただ例の画像たちから点群に合成して</a:t>
            </a:r>
            <a:r>
              <a:rPr lang="en-US" altLang="ja-JP" sz="2800" dirty="0" smtClean="0"/>
              <a:t>SLAM</a:t>
            </a:r>
            <a:r>
              <a:rPr lang="ja-JP" altLang="en-US" sz="2800" dirty="0" smtClean="0"/>
              <a:t>の基本手順で処理するものだから、</a:t>
            </a:r>
            <a:r>
              <a:rPr lang="en-US" altLang="zh-CN" sz="2800" dirty="0" err="1" smtClean="0"/>
              <a:t>Kinect</a:t>
            </a:r>
            <a:r>
              <a:rPr lang="ja-JP" altLang="en-US" sz="2800" dirty="0" smtClean="0"/>
              <a:t>からデータの処理や変換は自分で結合しないとならない</a:t>
            </a:r>
            <a:endParaRPr lang="en-US" altLang="ja-JP" sz="2800" dirty="0" smtClean="0"/>
          </a:p>
          <a:p>
            <a:r>
              <a:rPr lang="ja-JP" altLang="en-US" sz="2800" dirty="0" smtClean="0"/>
              <a:t>それで、三つ目のプログラムを作成してみたが</a:t>
            </a:r>
            <a:r>
              <a:rPr lang="en-US" altLang="zh-CN" sz="2800" dirty="0" smtClean="0"/>
              <a:t>…</a:t>
            </a:r>
            <a:endParaRPr lang="en-US" altLang="ja-JP" sz="2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768" y="3000372"/>
            <a:ext cx="3330100" cy="3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3015749"/>
            <a:ext cx="4894118" cy="384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57158" y="142852"/>
            <a:ext cx="835824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結合したプログラム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84"/>
            <a:ext cx="3071834" cy="326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142984"/>
            <a:ext cx="3551233" cy="3255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500570"/>
            <a:ext cx="3817937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214810" y="4500570"/>
            <a:ext cx="49291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今の問題はカラー画像と深度画像の揃えや対応で、</a:t>
            </a:r>
            <a:r>
              <a:rPr lang="en-US" altLang="zh-CN" sz="2800" dirty="0" smtClean="0"/>
              <a:t>SDK1.8 for KinectV1</a:t>
            </a:r>
            <a:r>
              <a:rPr lang="ja-JP" altLang="en-US" sz="2800" dirty="0" smtClean="0"/>
              <a:t>は解決関数があるけど、</a:t>
            </a:r>
            <a:r>
              <a:rPr lang="en-US" altLang="zh-CN" sz="2800" dirty="0" smtClean="0"/>
              <a:t>SDK2.0</a:t>
            </a:r>
            <a:r>
              <a:rPr lang="ja-JP" altLang="en-US" sz="2800" dirty="0" smtClean="0"/>
              <a:t>はなさそうから、手動修正しかできないかも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28596" y="2857496"/>
            <a:ext cx="8358246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ja-JP" altLang="en-US" sz="4400" b="1" dirty="0" smtClean="0">
                <a:latin typeface="仿宋" pitchFamily="49" charset="-122"/>
                <a:ea typeface="仿宋" pitchFamily="49" charset="-122"/>
              </a:rPr>
              <a:t>ご清聴ありがとうございます</a:t>
            </a:r>
            <a:endParaRPr lang="zh-CN" altLang="en-US" sz="4400" b="1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264</Words>
  <Application>Microsoft Office PowerPoint</Application>
  <PresentationFormat>全屏显示(4:3)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進捗報告   修士一年生　朱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論文紹介  Simultaneous Localization and Mapping (SLAM) : Part I by HUGH DURRANT-WHYTE et al.</dc:title>
  <dc:creator>User</dc:creator>
  <cp:lastModifiedBy>Hasee</cp:lastModifiedBy>
  <cp:revision>57</cp:revision>
  <dcterms:created xsi:type="dcterms:W3CDTF">2016-05-01T22:24:06Z</dcterms:created>
  <dcterms:modified xsi:type="dcterms:W3CDTF">2016-09-27T20:09:39Z</dcterms:modified>
</cp:coreProperties>
</file>