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58" r:id="rId4"/>
    <p:sldId id="281" r:id="rId5"/>
    <p:sldId id="272" r:id="rId6"/>
    <p:sldId id="282" r:id="rId7"/>
    <p:sldId id="283" r:id="rId8"/>
    <p:sldId id="284" r:id="rId9"/>
    <p:sldId id="285" r:id="rId10"/>
    <p:sldId id="286" r:id="rId11"/>
    <p:sldId id="287" r:id="rId12"/>
    <p:sldId id="263" r:id="rId13"/>
    <p:sldId id="288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086"/>
    <a:srgbClr val="3274A1"/>
    <a:srgbClr val="AECCDB"/>
    <a:srgbClr val="F3F3F3"/>
    <a:srgbClr val="164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472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package" Target="../embeddings/Microsoft_Excel_Worksheet2.xlsx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4FACC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89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8F3540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cat>
            <c:strRef>
              <c:f>Sheet1!$A$2:$A$4</c:f>
              <c:strCache>
                <c:ptCount val="3"/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1">
                  <c:v>11.0</c:v>
                </c:pt>
                <c:pt idx="2">
                  <c:v>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cat>
            <c:strRef>
              <c:f>Sheet1!$A$2:$A$4</c:f>
              <c:strCache>
                <c:ptCount val="3"/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1.6</c:v>
                </c:pt>
                <c:pt idx="2">
                  <c:v>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8"/>
        <c:overlap val="100"/>
        <c:axId val="-2042994896"/>
        <c:axId val="-2042847552"/>
      </c:barChart>
      <c:catAx>
        <c:axId val="-204299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42847552"/>
        <c:crosses val="autoZero"/>
        <c:auto val="1"/>
        <c:lblAlgn val="ctr"/>
        <c:lblOffset val="100"/>
        <c:noMultiLvlLbl val="0"/>
      </c:catAx>
      <c:valAx>
        <c:axId val="-2042847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299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9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00421738459060652"/>
                  <c:y val="0.04058385976701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0.912</c:v>
                </c:pt>
                <c:pt idx="1">
                  <c:v>0.088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00361721028780164"/>
                  <c:y val="0.01085163086340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434065234536212"/>
                  <c:y val="-0.05425815431702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0.654</c:v>
                </c:pt>
                <c:pt idx="1">
                  <c:v>0.346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0.0527539646473667"/>
                  <c:y val="-0.05275392082093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0.667</c:v>
                </c:pt>
                <c:pt idx="1">
                  <c:v>0.333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4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3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9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7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2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2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1" y="1952624"/>
            <a:ext cx="5269092" cy="3513408"/>
          </a:xfrm>
          <a:prstGeom prst="rect">
            <a:avLst/>
          </a:prstGeom>
        </p:spPr>
      </p:pic>
      <p:sp>
        <p:nvSpPr>
          <p:cNvPr id="12" name="文本框 42"/>
          <p:cNvSpPr txBox="1"/>
          <p:nvPr/>
        </p:nvSpPr>
        <p:spPr>
          <a:xfrm>
            <a:off x="677780" y="841570"/>
            <a:ext cx="786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32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TALK ABOUT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BIAS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5662" y="1800225"/>
            <a:ext cx="39928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398086"/>
                </a:solidFill>
              </a:rPr>
              <a:t>Men are promoted at 30% higher rates than women during their early career </a:t>
            </a:r>
            <a:r>
              <a:rPr lang="en-US" sz="2000" dirty="0" smtClean="0">
                <a:solidFill>
                  <a:srgbClr val="398086"/>
                </a:solidFill>
              </a:rPr>
              <a:t>stages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398086"/>
                </a:solidFill>
              </a:rPr>
              <a:t>Women </a:t>
            </a:r>
            <a:r>
              <a:rPr lang="en-US" sz="2000" dirty="0">
                <a:solidFill>
                  <a:srgbClr val="398086"/>
                </a:solidFill>
              </a:rPr>
              <a:t>are paid 79 cents on the dollar of their male colleagues (that drops drastically to 39 cents for the top 2% of wage earners in the U.S</a:t>
            </a:r>
            <a:r>
              <a:rPr lang="en-US" sz="2000" dirty="0" smtClean="0">
                <a:solidFill>
                  <a:srgbClr val="398086"/>
                </a:solidFill>
              </a:rPr>
              <a:t>.)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398086"/>
                </a:solidFill>
              </a:rPr>
              <a:t>In </a:t>
            </a:r>
            <a:r>
              <a:rPr lang="en-US" sz="2000" dirty="0">
                <a:solidFill>
                  <a:srgbClr val="398086"/>
                </a:solidFill>
              </a:rPr>
              <a:t>a study of 21,980 firms from 91 countries, just over 50% of firms didn’t have any female executives (only 11% of firms had all female executives)</a:t>
            </a:r>
          </a:p>
        </p:txBody>
      </p:sp>
    </p:spTree>
    <p:extLst>
      <p:ext uri="{BB962C8B-B14F-4D97-AF65-F5344CB8AC3E}">
        <p14:creationId xmlns:p14="http://schemas.microsoft.com/office/powerpoint/2010/main" val="40633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05" y="2117557"/>
            <a:ext cx="9105900" cy="4406900"/>
          </a:xfrm>
          <a:prstGeom prst="rect">
            <a:avLst/>
          </a:prstGeom>
        </p:spPr>
      </p:pic>
      <p:sp>
        <p:nvSpPr>
          <p:cNvPr id="32" name="文本框 38"/>
          <p:cNvSpPr txBox="1"/>
          <p:nvPr/>
        </p:nvSpPr>
        <p:spPr>
          <a:xfrm>
            <a:off x="2175292" y="1530012"/>
            <a:ext cx="706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Word Cloud for Female Titles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38737" y="4636168"/>
            <a:ext cx="2438400" cy="545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68240" y="3775575"/>
            <a:ext cx="5234076" cy="545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649242" y="2309795"/>
            <a:ext cx="794169" cy="21659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8"/>
          <p:cNvSpPr txBox="1"/>
          <p:nvPr/>
        </p:nvSpPr>
        <p:spPr>
          <a:xfrm>
            <a:off x="2175292" y="1530012"/>
            <a:ext cx="706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Word Cloud for Male Titles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47" y="1991677"/>
            <a:ext cx="8928100" cy="450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481011" y="2522151"/>
            <a:ext cx="3015915" cy="545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97264" y="3673642"/>
            <a:ext cx="941136" cy="28265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49845" y="1040998"/>
            <a:ext cx="3011345" cy="3581475"/>
            <a:chOff x="405624" y="1158517"/>
            <a:chExt cx="3146285" cy="3463956"/>
          </a:xfrm>
        </p:grpSpPr>
        <p:grpSp>
          <p:nvGrpSpPr>
            <p:cNvPr id="16" name="组合 15"/>
            <p:cNvGrpSpPr/>
            <p:nvPr/>
          </p:nvGrpSpPr>
          <p:grpSpPr>
            <a:xfrm rot="21436281">
              <a:off x="626928" y="2146771"/>
              <a:ext cx="1823196" cy="2475702"/>
              <a:chOff x="2153125" y="1847851"/>
              <a:chExt cx="1586641" cy="2154486"/>
            </a:xfrm>
          </p:grpSpPr>
          <p:sp>
            <p:nvSpPr>
              <p:cNvPr id="9" name="任意多边形 8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21" name="图表 20"/>
            <p:cNvGraphicFramePr/>
            <p:nvPr>
              <p:extLst>
                <p:ext uri="{D42A27DB-BD31-4B8C-83A1-F6EECF244321}">
                  <p14:modId xmlns:p14="http://schemas.microsoft.com/office/powerpoint/2010/main" val="704311789"/>
                </p:ext>
              </p:extLst>
            </p:nvPr>
          </p:nvGraphicFramePr>
          <p:xfrm>
            <a:off x="405624" y="1158517"/>
            <a:ext cx="3146285" cy="21186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3279796" y="927612"/>
            <a:ext cx="3510993" cy="3701731"/>
            <a:chOff x="3504467" y="1265387"/>
            <a:chExt cx="3510993" cy="3701731"/>
          </a:xfrm>
        </p:grpSpPr>
        <p:graphicFrame>
          <p:nvGraphicFramePr>
            <p:cNvPr id="23" name="图表 22"/>
            <p:cNvGraphicFramePr/>
            <p:nvPr>
              <p:extLst>
                <p:ext uri="{D42A27DB-BD31-4B8C-83A1-F6EECF244321}">
                  <p14:modId xmlns:p14="http://schemas.microsoft.com/office/powerpoint/2010/main" val="1906323119"/>
                </p:ext>
              </p:extLst>
            </p:nvPr>
          </p:nvGraphicFramePr>
          <p:xfrm>
            <a:off x="3504467" y="1265387"/>
            <a:ext cx="3510993" cy="23406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6" name="组合 25"/>
            <p:cNvGrpSpPr/>
            <p:nvPr/>
          </p:nvGrpSpPr>
          <p:grpSpPr>
            <a:xfrm rot="21436281">
              <a:off x="3926122" y="2491416"/>
              <a:ext cx="1823196" cy="2475702"/>
              <a:chOff x="2153125" y="1847851"/>
              <a:chExt cx="1586641" cy="2154486"/>
            </a:xfrm>
          </p:grpSpPr>
          <p:sp>
            <p:nvSpPr>
              <p:cNvPr id="27" name="任意多边形 26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6060674" y="857263"/>
            <a:ext cx="3611103" cy="3787562"/>
            <a:chOff x="5757336" y="1428967"/>
            <a:chExt cx="3611103" cy="3787562"/>
          </a:xfrm>
        </p:grpSpPr>
        <p:graphicFrame>
          <p:nvGraphicFramePr>
            <p:cNvPr id="25" name="图表 24"/>
            <p:cNvGraphicFramePr/>
            <p:nvPr>
              <p:extLst>
                <p:ext uri="{D42A27DB-BD31-4B8C-83A1-F6EECF244321}">
                  <p14:modId xmlns:p14="http://schemas.microsoft.com/office/powerpoint/2010/main" val="878196420"/>
                </p:ext>
              </p:extLst>
            </p:nvPr>
          </p:nvGraphicFramePr>
          <p:xfrm>
            <a:off x="5757336" y="1428967"/>
            <a:ext cx="3611103" cy="24074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30" name="组合 29"/>
            <p:cNvGrpSpPr/>
            <p:nvPr/>
          </p:nvGrpSpPr>
          <p:grpSpPr>
            <a:xfrm rot="21436281">
              <a:off x="6198864" y="2740827"/>
              <a:ext cx="1823196" cy="2475702"/>
              <a:chOff x="2153125" y="1847851"/>
              <a:chExt cx="1586641" cy="2154486"/>
            </a:xfrm>
          </p:grpSpPr>
          <p:sp>
            <p:nvSpPr>
              <p:cNvPr id="31" name="任意多边形 30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8815237" y="923278"/>
            <a:ext cx="3544490" cy="3706063"/>
            <a:chOff x="8505956" y="1261053"/>
            <a:chExt cx="3544490" cy="3706063"/>
          </a:xfrm>
        </p:grpSpPr>
        <p:graphicFrame>
          <p:nvGraphicFramePr>
            <p:cNvPr id="24" name="图表 23"/>
            <p:cNvGraphicFramePr/>
            <p:nvPr>
              <p:extLst>
                <p:ext uri="{D42A27DB-BD31-4B8C-83A1-F6EECF244321}">
                  <p14:modId xmlns:p14="http://schemas.microsoft.com/office/powerpoint/2010/main" val="1745900520"/>
                </p:ext>
              </p:extLst>
            </p:nvPr>
          </p:nvGraphicFramePr>
          <p:xfrm>
            <a:off x="8505956" y="1261053"/>
            <a:ext cx="3544490" cy="2362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 rot="21436281">
              <a:off x="8958975" y="2491414"/>
              <a:ext cx="1823196" cy="2475702"/>
              <a:chOff x="2153125" y="1847851"/>
              <a:chExt cx="1586641" cy="2154486"/>
            </a:xfrm>
          </p:grpSpPr>
          <p:sp>
            <p:nvSpPr>
              <p:cNvPr id="35" name="任意多边形 34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268158" y="950172"/>
            <a:ext cx="0" cy="5746463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157550" y="950172"/>
            <a:ext cx="0" cy="3931317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990503" y="923278"/>
            <a:ext cx="0" cy="4022515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95835" y="4897841"/>
            <a:ext cx="11698941" cy="74846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32523" y="430112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Captain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87596" y="4296714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Chief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56623" y="4235681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Physician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651361" y="4329044"/>
            <a:ext cx="246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Administrative</a:t>
            </a:r>
            <a:endParaRPr lang="zh-CN" altLang="en-US" sz="24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8436" y="5526647"/>
            <a:ext cx="1523325" cy="1103484"/>
            <a:chOff x="3637669" y="5419521"/>
            <a:chExt cx="1323137" cy="1103484"/>
          </a:xfrm>
        </p:grpSpPr>
        <p:grpSp>
          <p:nvGrpSpPr>
            <p:cNvPr id="53" name="组合 52"/>
            <p:cNvGrpSpPr/>
            <p:nvPr/>
          </p:nvGrpSpPr>
          <p:grpSpPr>
            <a:xfrm>
              <a:off x="3637669" y="5419521"/>
              <a:ext cx="1135473" cy="369332"/>
              <a:chOff x="3654668" y="4698545"/>
              <a:chExt cx="1135473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654668" y="4763604"/>
                <a:ext cx="309489" cy="239215"/>
              </a:xfrm>
              <a:prstGeom prst="rect">
                <a:avLst/>
              </a:prstGeom>
              <a:solidFill>
                <a:srgbClr val="8B3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081819" y="4698545"/>
                <a:ext cx="70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8B343F"/>
                    </a:solidFill>
                  </a:rPr>
                  <a:t>Male</a:t>
                </a:r>
                <a:endParaRPr lang="zh-CN" altLang="en-US" dirty="0">
                  <a:solidFill>
                    <a:srgbClr val="8B343F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637669" y="6153673"/>
              <a:ext cx="1323137" cy="369332"/>
              <a:chOff x="3654668" y="5070020"/>
              <a:chExt cx="1323137" cy="36933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3654668" y="5135079"/>
                <a:ext cx="309489" cy="239215"/>
              </a:xfrm>
              <a:prstGeom prst="rect">
                <a:avLst/>
              </a:prstGeom>
              <a:solidFill>
                <a:srgbClr val="FF8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076359" y="5070020"/>
                <a:ext cx="90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8700"/>
                    </a:solidFill>
                  </a:rPr>
                  <a:t>Female</a:t>
                </a:r>
                <a:endParaRPr lang="zh-CN" altLang="en-US" dirty="0">
                  <a:solidFill>
                    <a:srgbClr val="FF8700"/>
                  </a:solidFill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3861190" y="5793628"/>
            <a:ext cx="808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94256"/>
                </a:solidFill>
              </a:rPr>
              <a:t>The percentage of males and females with same job title</a:t>
            </a:r>
            <a:endParaRPr lang="zh-CN" altLang="en-US" sz="2400" dirty="0">
              <a:solidFill>
                <a:srgbClr val="194256"/>
              </a:solidFill>
            </a:endParaRPr>
          </a:p>
        </p:txBody>
      </p:sp>
      <p:sp>
        <p:nvSpPr>
          <p:cNvPr id="51" name="文本框 18"/>
          <p:cNvSpPr txBox="1"/>
          <p:nvPr/>
        </p:nvSpPr>
        <p:spPr>
          <a:xfrm>
            <a:off x="396304" y="233715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24310" y="1130006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Captain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38839" y="2394024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Chief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50384" y="3658042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Physician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0384" y="4922060"/>
            <a:ext cx="246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Administrative</a:t>
            </a:r>
            <a:endParaRPr lang="zh-CN" altLang="en-US" sz="24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18"/>
          <p:cNvSpPr txBox="1"/>
          <p:nvPr/>
        </p:nvSpPr>
        <p:spPr>
          <a:xfrm>
            <a:off x="396304" y="233715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4615888"/>
            <a:ext cx="6859586" cy="11675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3451902"/>
            <a:ext cx="6859586" cy="1124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2218400"/>
            <a:ext cx="6859587" cy="1193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964447"/>
            <a:ext cx="6859588" cy="11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/>
          <p:cNvGrpSpPr/>
          <p:nvPr/>
        </p:nvGrpSpPr>
        <p:grpSpPr>
          <a:xfrm>
            <a:off x="739008" y="1992281"/>
            <a:ext cx="3154680" cy="2255520"/>
            <a:chOff x="8110804" y="3377081"/>
            <a:chExt cx="3154680" cy="2255520"/>
          </a:xfrm>
        </p:grpSpPr>
        <p:sp>
          <p:nvSpPr>
            <p:cNvPr id="50" name="任意多边形 49"/>
            <p:cNvSpPr/>
            <p:nvPr/>
          </p:nvSpPr>
          <p:spPr>
            <a:xfrm>
              <a:off x="8110804" y="3377081"/>
              <a:ext cx="3154680" cy="2255520"/>
            </a:xfrm>
            <a:custGeom>
              <a:avLst/>
              <a:gdLst>
                <a:gd name="connsiteX0" fmla="*/ 0 w 3154680"/>
                <a:gd name="connsiteY0" fmla="*/ 350520 h 2255520"/>
                <a:gd name="connsiteX1" fmla="*/ 68580 w 3154680"/>
                <a:gd name="connsiteY1" fmla="*/ 2255520 h 2255520"/>
                <a:gd name="connsiteX2" fmla="*/ 1127760 w 3154680"/>
                <a:gd name="connsiteY2" fmla="*/ 1965960 h 2255520"/>
                <a:gd name="connsiteX3" fmla="*/ 2164080 w 3154680"/>
                <a:gd name="connsiteY3" fmla="*/ 2179320 h 2255520"/>
                <a:gd name="connsiteX4" fmla="*/ 3154680 w 3154680"/>
                <a:gd name="connsiteY4" fmla="*/ 1920240 h 2255520"/>
                <a:gd name="connsiteX5" fmla="*/ 3124200 w 3154680"/>
                <a:gd name="connsiteY5" fmla="*/ 0 h 2255520"/>
                <a:gd name="connsiteX6" fmla="*/ 2125980 w 3154680"/>
                <a:gd name="connsiteY6" fmla="*/ 304800 h 2255520"/>
                <a:gd name="connsiteX7" fmla="*/ 1051560 w 3154680"/>
                <a:gd name="connsiteY7" fmla="*/ 83820 h 2255520"/>
                <a:gd name="connsiteX8" fmla="*/ 0 w 3154680"/>
                <a:gd name="connsiteY8" fmla="*/ 350520 h 225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4680" h="2255520">
                  <a:moveTo>
                    <a:pt x="0" y="350520"/>
                  </a:moveTo>
                  <a:lnTo>
                    <a:pt x="68580" y="2255520"/>
                  </a:lnTo>
                  <a:lnTo>
                    <a:pt x="1127760" y="1965960"/>
                  </a:lnTo>
                  <a:lnTo>
                    <a:pt x="2164080" y="2179320"/>
                  </a:lnTo>
                  <a:lnTo>
                    <a:pt x="3154680" y="1920240"/>
                  </a:lnTo>
                  <a:lnTo>
                    <a:pt x="3124200" y="0"/>
                  </a:lnTo>
                  <a:lnTo>
                    <a:pt x="2125980" y="304800"/>
                  </a:lnTo>
                  <a:lnTo>
                    <a:pt x="1051560" y="8382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00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>
              <a:grpSpLocks noChangeAspect="1"/>
            </p:cNvGrpSpPr>
            <p:nvPr/>
          </p:nvGrpSpPr>
          <p:grpSpPr>
            <a:xfrm>
              <a:off x="8172042" y="3855721"/>
              <a:ext cx="3093442" cy="1338280"/>
              <a:chOff x="649528" y="1072753"/>
              <a:chExt cx="10892945" cy="4712494"/>
            </a:xfrm>
            <a:solidFill>
              <a:srgbClr val="FFFFFF"/>
            </a:solidFill>
            <a:effectLst/>
          </p:grpSpPr>
          <p:sp>
            <p:nvSpPr>
              <p:cNvPr id="57" name="任意多边形 56"/>
              <p:cNvSpPr/>
              <p:nvPr/>
            </p:nvSpPr>
            <p:spPr>
              <a:xfrm>
                <a:off x="649528" y="2639538"/>
                <a:ext cx="2040634" cy="2447925"/>
              </a:xfrm>
              <a:custGeom>
                <a:avLst/>
                <a:gdLst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00545 w 2040634"/>
                  <a:gd name="connsiteY190" fmla="*/ 1804987 h 2447925"/>
                  <a:gd name="connsiteX191" fmla="*/ 1710070 w 2040634"/>
                  <a:gd name="connsiteY191" fmla="*/ 1776412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19595 w 2040634"/>
                  <a:gd name="connsiteY195" fmla="*/ 1666875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00545 w 2040634"/>
                  <a:gd name="connsiteY190" fmla="*/ 1804987 h 2447925"/>
                  <a:gd name="connsiteX191" fmla="*/ 1710070 w 2040634"/>
                  <a:gd name="connsiteY191" fmla="*/ 1776412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00545 w 2040634"/>
                  <a:gd name="connsiteY190" fmla="*/ 1804987 h 2447925"/>
                  <a:gd name="connsiteX191" fmla="*/ 1719595 w 2040634"/>
                  <a:gd name="connsiteY191" fmla="*/ 1793081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69501 w 2040634"/>
                  <a:gd name="connsiteY145" fmla="*/ 215265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5265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71870 w 2040634"/>
                  <a:gd name="connsiteY137" fmla="*/ 1866900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71870 w 2040634"/>
                  <a:gd name="connsiteY137" fmla="*/ 1866900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0451 w 2040634"/>
                  <a:gd name="connsiteY143" fmla="*/ 205740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71870 w 2040634"/>
                  <a:gd name="connsiteY137" fmla="*/ 1866900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0451 w 2040634"/>
                  <a:gd name="connsiteY143" fmla="*/ 205740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</a:cxnLst>
                <a:rect l="l" t="t" r="r" b="b"/>
                <a:pathLst>
                  <a:path w="2040634" h="2447925">
                    <a:moveTo>
                      <a:pt x="1486233" y="214312"/>
                    </a:moveTo>
                    <a:lnTo>
                      <a:pt x="1486233" y="214312"/>
                    </a:lnTo>
                    <a:cubicBezTo>
                      <a:pt x="1471945" y="211137"/>
                      <a:pt x="1457963" y="205909"/>
                      <a:pt x="1443370" y="204787"/>
                    </a:cubicBezTo>
                    <a:cubicBezTo>
                      <a:pt x="1426189" y="203466"/>
                      <a:pt x="1423276" y="212454"/>
                      <a:pt x="1410033" y="219075"/>
                    </a:cubicBezTo>
                    <a:cubicBezTo>
                      <a:pt x="1405543" y="221320"/>
                      <a:pt x="1400508" y="222250"/>
                      <a:pt x="1395745" y="223837"/>
                    </a:cubicBezTo>
                    <a:lnTo>
                      <a:pt x="1352883" y="209550"/>
                    </a:lnTo>
                    <a:cubicBezTo>
                      <a:pt x="1348120" y="207962"/>
                      <a:pt x="1343465" y="206004"/>
                      <a:pt x="1338595" y="204787"/>
                    </a:cubicBezTo>
                    <a:cubicBezTo>
                      <a:pt x="1332245" y="203200"/>
                      <a:pt x="1325839" y="201823"/>
                      <a:pt x="1319545" y="200025"/>
                    </a:cubicBezTo>
                    <a:cubicBezTo>
                      <a:pt x="1314718" y="198646"/>
                      <a:pt x="1310210" y="196087"/>
                      <a:pt x="1305258" y="195262"/>
                    </a:cubicBezTo>
                    <a:cubicBezTo>
                      <a:pt x="1291078" y="192899"/>
                      <a:pt x="1276683" y="192087"/>
                      <a:pt x="1262395" y="190500"/>
                    </a:cubicBezTo>
                    <a:cubicBezTo>
                      <a:pt x="1227610" y="178905"/>
                      <a:pt x="1243560" y="183410"/>
                      <a:pt x="1214770" y="176212"/>
                    </a:cubicBezTo>
                    <a:cubicBezTo>
                      <a:pt x="1213183" y="171450"/>
                      <a:pt x="1213928" y="165061"/>
                      <a:pt x="1210008" y="161925"/>
                    </a:cubicBezTo>
                    <a:cubicBezTo>
                      <a:pt x="1196580" y="151182"/>
                      <a:pt x="1146043" y="161654"/>
                      <a:pt x="1143333" y="161925"/>
                    </a:cubicBezTo>
                    <a:cubicBezTo>
                      <a:pt x="1134021" y="175892"/>
                      <a:pt x="1132988" y="174727"/>
                      <a:pt x="1129045" y="190500"/>
                    </a:cubicBezTo>
                    <a:cubicBezTo>
                      <a:pt x="1127082" y="198353"/>
                      <a:pt x="1127632" y="206943"/>
                      <a:pt x="1124283" y="214312"/>
                    </a:cubicBezTo>
                    <a:cubicBezTo>
                      <a:pt x="1119546" y="224734"/>
                      <a:pt x="1105233" y="242887"/>
                      <a:pt x="1105233" y="242887"/>
                    </a:cubicBezTo>
                    <a:cubicBezTo>
                      <a:pt x="1100470" y="241300"/>
                      <a:pt x="1094495" y="241675"/>
                      <a:pt x="1090945" y="238125"/>
                    </a:cubicBezTo>
                    <a:cubicBezTo>
                      <a:pt x="1087395" y="234575"/>
                      <a:pt x="1090103" y="226973"/>
                      <a:pt x="1086183" y="223837"/>
                    </a:cubicBezTo>
                    <a:cubicBezTo>
                      <a:pt x="1081072" y="219748"/>
                      <a:pt x="1073402" y="220956"/>
                      <a:pt x="1067133" y="219075"/>
                    </a:cubicBezTo>
                    <a:cubicBezTo>
                      <a:pt x="1057516" y="216190"/>
                      <a:pt x="1048083" y="212725"/>
                      <a:pt x="1038558" y="209550"/>
                    </a:cubicBezTo>
                    <a:lnTo>
                      <a:pt x="1024270" y="204787"/>
                    </a:lnTo>
                    <a:lnTo>
                      <a:pt x="1009983" y="200025"/>
                    </a:lnTo>
                    <a:cubicBezTo>
                      <a:pt x="1002045" y="201612"/>
                      <a:pt x="994202" y="205791"/>
                      <a:pt x="986170" y="204787"/>
                    </a:cubicBezTo>
                    <a:cubicBezTo>
                      <a:pt x="962775" y="201862"/>
                      <a:pt x="975016" y="179344"/>
                      <a:pt x="962358" y="166687"/>
                    </a:cubicBezTo>
                    <a:lnTo>
                      <a:pt x="948070" y="152400"/>
                    </a:lnTo>
                    <a:cubicBezTo>
                      <a:pt x="911421" y="159729"/>
                      <a:pt x="932112" y="159125"/>
                      <a:pt x="886158" y="147637"/>
                    </a:cubicBezTo>
                    <a:lnTo>
                      <a:pt x="867108" y="142875"/>
                    </a:lnTo>
                    <a:cubicBezTo>
                      <a:pt x="834356" y="121040"/>
                      <a:pt x="849393" y="127445"/>
                      <a:pt x="824245" y="119062"/>
                    </a:cubicBezTo>
                    <a:cubicBezTo>
                      <a:pt x="822658" y="114300"/>
                      <a:pt x="817619" y="109436"/>
                      <a:pt x="819483" y="104775"/>
                    </a:cubicBezTo>
                    <a:cubicBezTo>
                      <a:pt x="821609" y="99461"/>
                      <a:pt x="830194" y="99719"/>
                      <a:pt x="833770" y="95250"/>
                    </a:cubicBezTo>
                    <a:cubicBezTo>
                      <a:pt x="836906" y="91330"/>
                      <a:pt x="836945" y="85725"/>
                      <a:pt x="838533" y="80962"/>
                    </a:cubicBezTo>
                    <a:cubicBezTo>
                      <a:pt x="836945" y="69850"/>
                      <a:pt x="832909" y="58817"/>
                      <a:pt x="833770" y="47625"/>
                    </a:cubicBezTo>
                    <a:cubicBezTo>
                      <a:pt x="834540" y="37614"/>
                      <a:pt x="843295" y="19050"/>
                      <a:pt x="843295" y="19050"/>
                    </a:cubicBezTo>
                    <a:cubicBezTo>
                      <a:pt x="838533" y="15875"/>
                      <a:pt x="834238" y="11850"/>
                      <a:pt x="829008" y="9525"/>
                    </a:cubicBezTo>
                    <a:cubicBezTo>
                      <a:pt x="819833" y="5447"/>
                      <a:pt x="800433" y="0"/>
                      <a:pt x="800433" y="0"/>
                    </a:cubicBezTo>
                    <a:cubicBezTo>
                      <a:pt x="746211" y="18074"/>
                      <a:pt x="781881" y="8935"/>
                      <a:pt x="690895" y="14287"/>
                    </a:cubicBezTo>
                    <a:cubicBezTo>
                      <a:pt x="632695" y="25929"/>
                      <a:pt x="707551" y="12032"/>
                      <a:pt x="595645" y="23812"/>
                    </a:cubicBezTo>
                    <a:cubicBezTo>
                      <a:pt x="586909" y="24732"/>
                      <a:pt x="571159" y="30387"/>
                      <a:pt x="562308" y="33337"/>
                    </a:cubicBezTo>
                    <a:cubicBezTo>
                      <a:pt x="557545" y="36512"/>
                      <a:pt x="553450" y="41052"/>
                      <a:pt x="548020" y="42862"/>
                    </a:cubicBezTo>
                    <a:cubicBezTo>
                      <a:pt x="538859" y="45916"/>
                      <a:pt x="528871" y="45530"/>
                      <a:pt x="519445" y="47625"/>
                    </a:cubicBezTo>
                    <a:cubicBezTo>
                      <a:pt x="514545" y="48714"/>
                      <a:pt x="509920" y="50800"/>
                      <a:pt x="505158" y="52387"/>
                    </a:cubicBezTo>
                    <a:cubicBezTo>
                      <a:pt x="500395" y="55562"/>
                      <a:pt x="496101" y="59587"/>
                      <a:pt x="490870" y="61912"/>
                    </a:cubicBezTo>
                    <a:cubicBezTo>
                      <a:pt x="459869" y="75690"/>
                      <a:pt x="447480" y="72784"/>
                      <a:pt x="409908" y="76200"/>
                    </a:cubicBezTo>
                    <a:cubicBezTo>
                      <a:pt x="398795" y="74612"/>
                      <a:pt x="386610" y="76457"/>
                      <a:pt x="376570" y="71437"/>
                    </a:cubicBezTo>
                    <a:cubicBezTo>
                      <a:pt x="372080" y="69192"/>
                      <a:pt x="374053" y="61640"/>
                      <a:pt x="371808" y="57150"/>
                    </a:cubicBezTo>
                    <a:cubicBezTo>
                      <a:pt x="369248" y="52030"/>
                      <a:pt x="365458" y="47625"/>
                      <a:pt x="362283" y="42862"/>
                    </a:cubicBezTo>
                    <a:cubicBezTo>
                      <a:pt x="357520" y="44450"/>
                      <a:pt x="351131" y="43705"/>
                      <a:pt x="347995" y="47625"/>
                    </a:cubicBezTo>
                    <a:cubicBezTo>
                      <a:pt x="343906" y="52736"/>
                      <a:pt x="345031" y="60381"/>
                      <a:pt x="343233" y="66675"/>
                    </a:cubicBezTo>
                    <a:cubicBezTo>
                      <a:pt x="339702" y="79034"/>
                      <a:pt x="330189" y="105947"/>
                      <a:pt x="319420" y="109537"/>
                    </a:cubicBezTo>
                    <a:cubicBezTo>
                      <a:pt x="267302" y="126912"/>
                      <a:pt x="346254" y="99199"/>
                      <a:pt x="290845" y="123825"/>
                    </a:cubicBezTo>
                    <a:cubicBezTo>
                      <a:pt x="281670" y="127903"/>
                      <a:pt x="262270" y="133350"/>
                      <a:pt x="262270" y="133350"/>
                    </a:cubicBezTo>
                    <a:cubicBezTo>
                      <a:pt x="257508" y="138112"/>
                      <a:pt x="252118" y="142321"/>
                      <a:pt x="247983" y="147637"/>
                    </a:cubicBezTo>
                    <a:cubicBezTo>
                      <a:pt x="240955" y="156673"/>
                      <a:pt x="228933" y="176212"/>
                      <a:pt x="228933" y="176212"/>
                    </a:cubicBezTo>
                    <a:cubicBezTo>
                      <a:pt x="230520" y="196850"/>
                      <a:pt x="231128" y="217586"/>
                      <a:pt x="233695" y="238125"/>
                    </a:cubicBezTo>
                    <a:cubicBezTo>
                      <a:pt x="236321" y="259131"/>
                      <a:pt x="254372" y="257677"/>
                      <a:pt x="219408" y="280987"/>
                    </a:cubicBezTo>
                    <a:cubicBezTo>
                      <a:pt x="182478" y="305607"/>
                      <a:pt x="201694" y="296416"/>
                      <a:pt x="162258" y="309562"/>
                    </a:cubicBezTo>
                    <a:lnTo>
                      <a:pt x="147970" y="314325"/>
                    </a:lnTo>
                    <a:lnTo>
                      <a:pt x="133683" y="319087"/>
                    </a:lnTo>
                    <a:cubicBezTo>
                      <a:pt x="121711" y="354999"/>
                      <a:pt x="139252" y="312127"/>
                      <a:pt x="114633" y="342900"/>
                    </a:cubicBezTo>
                    <a:cubicBezTo>
                      <a:pt x="88343" y="375762"/>
                      <a:pt x="136527" y="339415"/>
                      <a:pt x="95583" y="366712"/>
                    </a:cubicBezTo>
                    <a:cubicBezTo>
                      <a:pt x="93995" y="371475"/>
                      <a:pt x="93605" y="376823"/>
                      <a:pt x="90820" y="381000"/>
                    </a:cubicBezTo>
                    <a:cubicBezTo>
                      <a:pt x="87084" y="386604"/>
                      <a:pt x="79268" y="389133"/>
                      <a:pt x="76533" y="395287"/>
                    </a:cubicBezTo>
                    <a:cubicBezTo>
                      <a:pt x="72611" y="404111"/>
                      <a:pt x="74112" y="414494"/>
                      <a:pt x="71770" y="423862"/>
                    </a:cubicBezTo>
                    <a:cubicBezTo>
                      <a:pt x="69335" y="433602"/>
                      <a:pt x="65420" y="442912"/>
                      <a:pt x="62245" y="452437"/>
                    </a:cubicBezTo>
                    <a:lnTo>
                      <a:pt x="57483" y="466725"/>
                    </a:lnTo>
                    <a:cubicBezTo>
                      <a:pt x="55896" y="471487"/>
                      <a:pt x="56897" y="478227"/>
                      <a:pt x="52720" y="481012"/>
                    </a:cubicBezTo>
                    <a:lnTo>
                      <a:pt x="38433" y="490537"/>
                    </a:lnTo>
                    <a:cubicBezTo>
                      <a:pt x="32083" y="500062"/>
                      <a:pt x="16607" y="508006"/>
                      <a:pt x="19383" y="519112"/>
                    </a:cubicBezTo>
                    <a:cubicBezTo>
                      <a:pt x="20970" y="525462"/>
                      <a:pt x="22264" y="531893"/>
                      <a:pt x="24145" y="538162"/>
                    </a:cubicBezTo>
                    <a:cubicBezTo>
                      <a:pt x="27030" y="547779"/>
                      <a:pt x="33670" y="566737"/>
                      <a:pt x="33670" y="566737"/>
                    </a:cubicBezTo>
                    <a:cubicBezTo>
                      <a:pt x="35258" y="581025"/>
                      <a:pt x="36070" y="595420"/>
                      <a:pt x="38433" y="609600"/>
                    </a:cubicBezTo>
                    <a:cubicBezTo>
                      <a:pt x="44673" y="647038"/>
                      <a:pt x="61003" y="599783"/>
                      <a:pt x="38433" y="681037"/>
                    </a:cubicBezTo>
                    <a:cubicBezTo>
                      <a:pt x="35369" y="692067"/>
                      <a:pt x="19383" y="709612"/>
                      <a:pt x="19383" y="709612"/>
                    </a:cubicBezTo>
                    <a:cubicBezTo>
                      <a:pt x="16208" y="720725"/>
                      <a:pt x="14150" y="732219"/>
                      <a:pt x="9858" y="742950"/>
                    </a:cubicBezTo>
                    <a:cubicBezTo>
                      <a:pt x="7732" y="748264"/>
                      <a:pt x="1143" y="751571"/>
                      <a:pt x="333" y="757237"/>
                    </a:cubicBezTo>
                    <a:cubicBezTo>
                      <a:pt x="-2051" y="773921"/>
                      <a:pt x="8927" y="777766"/>
                      <a:pt x="14620" y="790575"/>
                    </a:cubicBezTo>
                    <a:cubicBezTo>
                      <a:pt x="51712" y="874034"/>
                      <a:pt x="2014" y="771248"/>
                      <a:pt x="28908" y="842962"/>
                    </a:cubicBezTo>
                    <a:cubicBezTo>
                      <a:pt x="34200" y="857074"/>
                      <a:pt x="41078" y="859013"/>
                      <a:pt x="52720" y="866775"/>
                    </a:cubicBezTo>
                    <a:cubicBezTo>
                      <a:pt x="55895" y="871537"/>
                      <a:pt x="59685" y="875943"/>
                      <a:pt x="62245" y="881062"/>
                    </a:cubicBezTo>
                    <a:cubicBezTo>
                      <a:pt x="69992" y="896556"/>
                      <a:pt x="62884" y="895988"/>
                      <a:pt x="76533" y="909637"/>
                    </a:cubicBezTo>
                    <a:cubicBezTo>
                      <a:pt x="80580" y="913684"/>
                      <a:pt x="86058" y="915987"/>
                      <a:pt x="90820" y="919162"/>
                    </a:cubicBezTo>
                    <a:cubicBezTo>
                      <a:pt x="101933" y="952500"/>
                      <a:pt x="90820" y="944562"/>
                      <a:pt x="114633" y="952500"/>
                    </a:cubicBezTo>
                    <a:cubicBezTo>
                      <a:pt x="116220" y="957262"/>
                      <a:pt x="116259" y="962867"/>
                      <a:pt x="119395" y="966787"/>
                    </a:cubicBezTo>
                    <a:cubicBezTo>
                      <a:pt x="122971" y="971257"/>
                      <a:pt x="129636" y="972265"/>
                      <a:pt x="133683" y="976312"/>
                    </a:cubicBezTo>
                    <a:cubicBezTo>
                      <a:pt x="137730" y="980359"/>
                      <a:pt x="140033" y="985837"/>
                      <a:pt x="143208" y="990600"/>
                    </a:cubicBezTo>
                    <a:cubicBezTo>
                      <a:pt x="147081" y="1002220"/>
                      <a:pt x="148263" y="1009943"/>
                      <a:pt x="157495" y="1019175"/>
                    </a:cubicBezTo>
                    <a:cubicBezTo>
                      <a:pt x="161542" y="1023222"/>
                      <a:pt x="167020" y="1025525"/>
                      <a:pt x="171783" y="1028700"/>
                    </a:cubicBezTo>
                    <a:cubicBezTo>
                      <a:pt x="174378" y="1036485"/>
                      <a:pt x="178295" y="1052416"/>
                      <a:pt x="186070" y="1057275"/>
                    </a:cubicBezTo>
                    <a:cubicBezTo>
                      <a:pt x="194584" y="1062596"/>
                      <a:pt x="206291" y="1061231"/>
                      <a:pt x="214645" y="1066800"/>
                    </a:cubicBezTo>
                    <a:lnTo>
                      <a:pt x="257508" y="1095375"/>
                    </a:lnTo>
                    <a:cubicBezTo>
                      <a:pt x="262270" y="1098550"/>
                      <a:pt x="266365" y="1103090"/>
                      <a:pt x="271795" y="1104900"/>
                    </a:cubicBezTo>
                    <a:lnTo>
                      <a:pt x="286083" y="1109662"/>
                    </a:lnTo>
                    <a:cubicBezTo>
                      <a:pt x="292433" y="1108075"/>
                      <a:pt x="298864" y="1106781"/>
                      <a:pt x="305133" y="1104900"/>
                    </a:cubicBezTo>
                    <a:cubicBezTo>
                      <a:pt x="363132" y="1087501"/>
                      <a:pt x="308834" y="1101594"/>
                      <a:pt x="352758" y="1090612"/>
                    </a:cubicBezTo>
                    <a:cubicBezTo>
                      <a:pt x="371808" y="1092200"/>
                      <a:pt x="390960" y="1092849"/>
                      <a:pt x="409908" y="1095375"/>
                    </a:cubicBezTo>
                    <a:cubicBezTo>
                      <a:pt x="414884" y="1096038"/>
                      <a:pt x="419295" y="1099048"/>
                      <a:pt x="424195" y="1100137"/>
                    </a:cubicBezTo>
                    <a:cubicBezTo>
                      <a:pt x="433621" y="1102232"/>
                      <a:pt x="443245" y="1103312"/>
                      <a:pt x="452770" y="1104900"/>
                    </a:cubicBezTo>
                    <a:cubicBezTo>
                      <a:pt x="467058" y="1103312"/>
                      <a:pt x="482123" y="1105050"/>
                      <a:pt x="495633" y="1100137"/>
                    </a:cubicBezTo>
                    <a:cubicBezTo>
                      <a:pt x="501012" y="1098181"/>
                      <a:pt x="500689" y="1089426"/>
                      <a:pt x="505158" y="1085850"/>
                    </a:cubicBezTo>
                    <a:cubicBezTo>
                      <a:pt x="509078" y="1082714"/>
                      <a:pt x="514955" y="1083332"/>
                      <a:pt x="519445" y="1081087"/>
                    </a:cubicBezTo>
                    <a:cubicBezTo>
                      <a:pt x="556366" y="1062626"/>
                      <a:pt x="512117" y="1078767"/>
                      <a:pt x="548020" y="1066800"/>
                    </a:cubicBezTo>
                    <a:cubicBezTo>
                      <a:pt x="552783" y="1063625"/>
                      <a:pt x="557077" y="1059600"/>
                      <a:pt x="562308" y="1057275"/>
                    </a:cubicBezTo>
                    <a:cubicBezTo>
                      <a:pt x="571483" y="1053197"/>
                      <a:pt x="590883" y="1047750"/>
                      <a:pt x="590883" y="1047750"/>
                    </a:cubicBezTo>
                    <a:cubicBezTo>
                      <a:pt x="600408" y="1049337"/>
                      <a:pt x="610090" y="1050170"/>
                      <a:pt x="619458" y="1052512"/>
                    </a:cubicBezTo>
                    <a:cubicBezTo>
                      <a:pt x="629198" y="1054947"/>
                      <a:pt x="648033" y="1062037"/>
                      <a:pt x="648033" y="1062037"/>
                    </a:cubicBezTo>
                    <a:cubicBezTo>
                      <a:pt x="652795" y="1065212"/>
                      <a:pt x="658551" y="1067254"/>
                      <a:pt x="662320" y="1071562"/>
                    </a:cubicBezTo>
                    <a:cubicBezTo>
                      <a:pt x="669858" y="1080177"/>
                      <a:pt x="671845" y="1093787"/>
                      <a:pt x="681370" y="1100137"/>
                    </a:cubicBezTo>
                    <a:lnTo>
                      <a:pt x="709945" y="1119187"/>
                    </a:lnTo>
                    <a:cubicBezTo>
                      <a:pt x="717883" y="1117600"/>
                      <a:pt x="725870" y="1116245"/>
                      <a:pt x="733758" y="1114425"/>
                    </a:cubicBezTo>
                    <a:cubicBezTo>
                      <a:pt x="746514" y="1111482"/>
                      <a:pt x="771858" y="1104900"/>
                      <a:pt x="771858" y="1104900"/>
                    </a:cubicBezTo>
                    <a:cubicBezTo>
                      <a:pt x="776620" y="1106487"/>
                      <a:pt x="783227" y="1105577"/>
                      <a:pt x="786145" y="1109662"/>
                    </a:cubicBezTo>
                    <a:cubicBezTo>
                      <a:pt x="791981" y="1117832"/>
                      <a:pt x="792495" y="1128712"/>
                      <a:pt x="795670" y="1138237"/>
                    </a:cubicBezTo>
                    <a:cubicBezTo>
                      <a:pt x="802993" y="1160207"/>
                      <a:pt x="799448" y="1147598"/>
                      <a:pt x="805195" y="1176337"/>
                    </a:cubicBezTo>
                    <a:cubicBezTo>
                      <a:pt x="803608" y="1195387"/>
                      <a:pt x="803576" y="1214631"/>
                      <a:pt x="800433" y="1233487"/>
                    </a:cubicBezTo>
                    <a:cubicBezTo>
                      <a:pt x="798782" y="1243391"/>
                      <a:pt x="794083" y="1252537"/>
                      <a:pt x="790908" y="1262062"/>
                    </a:cubicBezTo>
                    <a:cubicBezTo>
                      <a:pt x="784336" y="1281779"/>
                      <a:pt x="788929" y="1272174"/>
                      <a:pt x="776620" y="1290637"/>
                    </a:cubicBezTo>
                    <a:cubicBezTo>
                      <a:pt x="781583" y="1305526"/>
                      <a:pt x="786397" y="1324142"/>
                      <a:pt x="800433" y="1333500"/>
                    </a:cubicBezTo>
                    <a:lnTo>
                      <a:pt x="814720" y="1343025"/>
                    </a:lnTo>
                    <a:cubicBezTo>
                      <a:pt x="817895" y="1352550"/>
                      <a:pt x="818676" y="1363246"/>
                      <a:pt x="824245" y="1371600"/>
                    </a:cubicBezTo>
                    <a:cubicBezTo>
                      <a:pt x="827420" y="1376362"/>
                      <a:pt x="831210" y="1380768"/>
                      <a:pt x="833770" y="1385887"/>
                    </a:cubicBezTo>
                    <a:cubicBezTo>
                      <a:pt x="836015" y="1390377"/>
                      <a:pt x="835748" y="1395998"/>
                      <a:pt x="838533" y="1400175"/>
                    </a:cubicBezTo>
                    <a:cubicBezTo>
                      <a:pt x="845867" y="1411176"/>
                      <a:pt x="856565" y="1416959"/>
                      <a:pt x="867108" y="1423987"/>
                    </a:cubicBezTo>
                    <a:cubicBezTo>
                      <a:pt x="888943" y="1456739"/>
                      <a:pt x="882538" y="1441702"/>
                      <a:pt x="890920" y="1466850"/>
                    </a:cubicBezTo>
                    <a:cubicBezTo>
                      <a:pt x="892508" y="1482725"/>
                      <a:pt x="893257" y="1498706"/>
                      <a:pt x="895683" y="1514475"/>
                    </a:cubicBezTo>
                    <a:cubicBezTo>
                      <a:pt x="896446" y="1519437"/>
                      <a:pt x="893301" y="1513681"/>
                      <a:pt x="900445" y="1528762"/>
                    </a:cubicBezTo>
                    <a:lnTo>
                      <a:pt x="919495" y="1557337"/>
                    </a:lnTo>
                    <a:cubicBezTo>
                      <a:pt x="914733" y="1570037"/>
                      <a:pt x="905208" y="1581873"/>
                      <a:pt x="905208" y="1595437"/>
                    </a:cubicBezTo>
                    <a:cubicBezTo>
                      <a:pt x="905208" y="1600457"/>
                      <a:pt x="915575" y="1597064"/>
                      <a:pt x="919495" y="1600200"/>
                    </a:cubicBezTo>
                    <a:cubicBezTo>
                      <a:pt x="927888" y="1606915"/>
                      <a:pt x="930645" y="1619363"/>
                      <a:pt x="933783" y="1628775"/>
                    </a:cubicBezTo>
                    <a:cubicBezTo>
                      <a:pt x="930608" y="1644650"/>
                      <a:pt x="928185" y="1660694"/>
                      <a:pt x="924258" y="1676400"/>
                    </a:cubicBezTo>
                    <a:cubicBezTo>
                      <a:pt x="922670" y="1682750"/>
                      <a:pt x="922422" y="1689596"/>
                      <a:pt x="919495" y="1695450"/>
                    </a:cubicBezTo>
                    <a:cubicBezTo>
                      <a:pt x="914375" y="1705689"/>
                      <a:pt x="906795" y="1714500"/>
                      <a:pt x="900445" y="1724025"/>
                    </a:cubicBezTo>
                    <a:lnTo>
                      <a:pt x="890920" y="1738312"/>
                    </a:lnTo>
                    <a:cubicBezTo>
                      <a:pt x="889333" y="1743075"/>
                      <a:pt x="887143" y="1747677"/>
                      <a:pt x="886158" y="1752600"/>
                    </a:cubicBezTo>
                    <a:cubicBezTo>
                      <a:pt x="883957" y="1763607"/>
                      <a:pt x="884621" y="1775185"/>
                      <a:pt x="881395" y="1785937"/>
                    </a:cubicBezTo>
                    <a:cubicBezTo>
                      <a:pt x="879750" y="1791420"/>
                      <a:pt x="875045" y="1795462"/>
                      <a:pt x="871870" y="1800225"/>
                    </a:cubicBezTo>
                    <a:cubicBezTo>
                      <a:pt x="873458" y="1814512"/>
                      <a:pt x="876633" y="1831975"/>
                      <a:pt x="876633" y="1843087"/>
                    </a:cubicBezTo>
                    <a:cubicBezTo>
                      <a:pt x="876633" y="1854199"/>
                      <a:pt x="871045" y="1861948"/>
                      <a:pt x="871870" y="1866900"/>
                    </a:cubicBezTo>
                    <a:cubicBezTo>
                      <a:pt x="872410" y="1870138"/>
                      <a:pt x="884570" y="1905793"/>
                      <a:pt x="890920" y="1919287"/>
                    </a:cubicBezTo>
                    <a:cubicBezTo>
                      <a:pt x="897270" y="1932781"/>
                      <a:pt x="906350" y="1937002"/>
                      <a:pt x="909970" y="1947862"/>
                    </a:cubicBezTo>
                    <a:cubicBezTo>
                      <a:pt x="911558" y="1952625"/>
                      <a:pt x="912295" y="1957761"/>
                      <a:pt x="914733" y="1962150"/>
                    </a:cubicBezTo>
                    <a:cubicBezTo>
                      <a:pt x="920292" y="1972157"/>
                      <a:pt x="933783" y="1990725"/>
                      <a:pt x="933783" y="1990725"/>
                    </a:cubicBezTo>
                    <a:cubicBezTo>
                      <a:pt x="935310" y="1996835"/>
                      <a:pt x="940530" y="2012950"/>
                      <a:pt x="943308" y="2024062"/>
                    </a:cubicBezTo>
                    <a:cubicBezTo>
                      <a:pt x="946086" y="2035175"/>
                      <a:pt x="947276" y="2052637"/>
                      <a:pt x="950451" y="2057400"/>
                    </a:cubicBezTo>
                    <a:cubicBezTo>
                      <a:pt x="957728" y="2110189"/>
                      <a:pt x="952039" y="2074068"/>
                      <a:pt x="955214" y="2093118"/>
                    </a:cubicBezTo>
                    <a:cubicBezTo>
                      <a:pt x="958389" y="2112168"/>
                      <a:pt x="963548" y="2152253"/>
                      <a:pt x="969501" y="2171700"/>
                    </a:cubicBezTo>
                    <a:cubicBezTo>
                      <a:pt x="975454" y="2191147"/>
                      <a:pt x="986567" y="2201069"/>
                      <a:pt x="990933" y="2209800"/>
                    </a:cubicBezTo>
                    <a:cubicBezTo>
                      <a:pt x="995299" y="2218531"/>
                      <a:pt x="992911" y="2219910"/>
                      <a:pt x="995695" y="2224087"/>
                    </a:cubicBezTo>
                    <a:cubicBezTo>
                      <a:pt x="998870" y="2228850"/>
                      <a:pt x="1002660" y="2233255"/>
                      <a:pt x="1005220" y="2238375"/>
                    </a:cubicBezTo>
                    <a:cubicBezTo>
                      <a:pt x="1007465" y="2242865"/>
                      <a:pt x="1007545" y="2248274"/>
                      <a:pt x="1009983" y="2252662"/>
                    </a:cubicBezTo>
                    <a:cubicBezTo>
                      <a:pt x="1015543" y="2262669"/>
                      <a:pt x="1029033" y="2281237"/>
                      <a:pt x="1029033" y="2281237"/>
                    </a:cubicBezTo>
                    <a:cubicBezTo>
                      <a:pt x="1032906" y="2292858"/>
                      <a:pt x="1034087" y="2300579"/>
                      <a:pt x="1043320" y="2309812"/>
                    </a:cubicBezTo>
                    <a:cubicBezTo>
                      <a:pt x="1047368" y="2313859"/>
                      <a:pt x="1052845" y="2316162"/>
                      <a:pt x="1057608" y="2319337"/>
                    </a:cubicBezTo>
                    <a:cubicBezTo>
                      <a:pt x="1070294" y="2357395"/>
                      <a:pt x="1070472" y="2337421"/>
                      <a:pt x="1057608" y="2371725"/>
                    </a:cubicBezTo>
                    <a:cubicBezTo>
                      <a:pt x="1055845" y="2376425"/>
                      <a:pt x="1054433" y="2381250"/>
                      <a:pt x="1052845" y="2386012"/>
                    </a:cubicBezTo>
                    <a:lnTo>
                      <a:pt x="1071895" y="2414587"/>
                    </a:lnTo>
                    <a:cubicBezTo>
                      <a:pt x="1075070" y="2419350"/>
                      <a:pt x="1076657" y="2425700"/>
                      <a:pt x="1081420" y="2428875"/>
                    </a:cubicBezTo>
                    <a:lnTo>
                      <a:pt x="1109995" y="2447925"/>
                    </a:lnTo>
                    <a:cubicBezTo>
                      <a:pt x="1116092" y="2446401"/>
                      <a:pt x="1136505" y="2441814"/>
                      <a:pt x="1143333" y="2438400"/>
                    </a:cubicBezTo>
                    <a:cubicBezTo>
                      <a:pt x="1176227" y="2421954"/>
                      <a:pt x="1137017" y="2434026"/>
                      <a:pt x="1176670" y="2424112"/>
                    </a:cubicBezTo>
                    <a:cubicBezTo>
                      <a:pt x="1206142" y="2404465"/>
                      <a:pt x="1177176" y="2419350"/>
                      <a:pt x="1233820" y="2419350"/>
                    </a:cubicBezTo>
                    <a:cubicBezTo>
                      <a:pt x="1252936" y="2419350"/>
                      <a:pt x="1271920" y="2416175"/>
                      <a:pt x="1290970" y="2414587"/>
                    </a:cubicBezTo>
                    <a:cubicBezTo>
                      <a:pt x="1311736" y="2407665"/>
                      <a:pt x="1318739" y="2408115"/>
                      <a:pt x="1333833" y="2395537"/>
                    </a:cubicBezTo>
                    <a:cubicBezTo>
                      <a:pt x="1339007" y="2391225"/>
                      <a:pt x="1342804" y="2385385"/>
                      <a:pt x="1348120" y="2381250"/>
                    </a:cubicBezTo>
                    <a:cubicBezTo>
                      <a:pt x="1357156" y="2374222"/>
                      <a:pt x="1367170" y="2368550"/>
                      <a:pt x="1376695" y="2362200"/>
                    </a:cubicBezTo>
                    <a:lnTo>
                      <a:pt x="1390983" y="2352675"/>
                    </a:lnTo>
                    <a:cubicBezTo>
                      <a:pt x="1394158" y="2347912"/>
                      <a:pt x="1396038" y="2341963"/>
                      <a:pt x="1400508" y="2338387"/>
                    </a:cubicBezTo>
                    <a:cubicBezTo>
                      <a:pt x="1404428" y="2335251"/>
                      <a:pt x="1411245" y="2337175"/>
                      <a:pt x="1414795" y="2333625"/>
                    </a:cubicBezTo>
                    <a:cubicBezTo>
                      <a:pt x="1440194" y="2308226"/>
                      <a:pt x="1395748" y="2327273"/>
                      <a:pt x="1433845" y="2314575"/>
                    </a:cubicBezTo>
                    <a:cubicBezTo>
                      <a:pt x="1451218" y="2262459"/>
                      <a:pt x="1423510" y="2341401"/>
                      <a:pt x="1448133" y="2286000"/>
                    </a:cubicBezTo>
                    <a:cubicBezTo>
                      <a:pt x="1452211" y="2276825"/>
                      <a:pt x="1452089" y="2265779"/>
                      <a:pt x="1457658" y="2257425"/>
                    </a:cubicBezTo>
                    <a:lnTo>
                      <a:pt x="1476708" y="2228850"/>
                    </a:lnTo>
                    <a:lnTo>
                      <a:pt x="1486233" y="2214562"/>
                    </a:lnTo>
                    <a:cubicBezTo>
                      <a:pt x="1489408" y="2205037"/>
                      <a:pt x="1494924" y="2195993"/>
                      <a:pt x="1495758" y="2185987"/>
                    </a:cubicBezTo>
                    <a:cubicBezTo>
                      <a:pt x="1497345" y="2166937"/>
                      <a:pt x="1491971" y="2145935"/>
                      <a:pt x="1500520" y="2128837"/>
                    </a:cubicBezTo>
                    <a:cubicBezTo>
                      <a:pt x="1505010" y="2119857"/>
                      <a:pt x="1519570" y="2122487"/>
                      <a:pt x="1529095" y="2119312"/>
                    </a:cubicBezTo>
                    <a:lnTo>
                      <a:pt x="1543383" y="2114550"/>
                    </a:lnTo>
                    <a:cubicBezTo>
                      <a:pt x="1548145" y="2111375"/>
                      <a:pt x="1552551" y="2107585"/>
                      <a:pt x="1557670" y="2105025"/>
                    </a:cubicBezTo>
                    <a:cubicBezTo>
                      <a:pt x="1562160" y="2102780"/>
                      <a:pt x="1568038" y="2103398"/>
                      <a:pt x="1571958" y="2100262"/>
                    </a:cubicBezTo>
                    <a:cubicBezTo>
                      <a:pt x="1576427" y="2096686"/>
                      <a:pt x="1578308" y="2090737"/>
                      <a:pt x="1581483" y="2085975"/>
                    </a:cubicBezTo>
                    <a:cubicBezTo>
                      <a:pt x="1577848" y="2038721"/>
                      <a:pt x="1581224" y="2037444"/>
                      <a:pt x="1571958" y="2005012"/>
                    </a:cubicBezTo>
                    <a:cubicBezTo>
                      <a:pt x="1570579" y="2000185"/>
                      <a:pt x="1569440" y="1995215"/>
                      <a:pt x="1567195" y="1990725"/>
                    </a:cubicBezTo>
                    <a:cubicBezTo>
                      <a:pt x="1564635" y="1985605"/>
                      <a:pt x="1560845" y="1981200"/>
                      <a:pt x="1557670" y="1976437"/>
                    </a:cubicBezTo>
                    <a:cubicBezTo>
                      <a:pt x="1549645" y="1952361"/>
                      <a:pt x="1540689" y="1950556"/>
                      <a:pt x="1557670" y="1933575"/>
                    </a:cubicBezTo>
                    <a:cubicBezTo>
                      <a:pt x="1561718" y="1929528"/>
                      <a:pt x="1567195" y="1927225"/>
                      <a:pt x="1571958" y="1924050"/>
                    </a:cubicBezTo>
                    <a:cubicBezTo>
                      <a:pt x="1575133" y="1919287"/>
                      <a:pt x="1577175" y="1913531"/>
                      <a:pt x="1581483" y="1909762"/>
                    </a:cubicBezTo>
                    <a:cubicBezTo>
                      <a:pt x="1590098" y="1902224"/>
                      <a:pt x="1610058" y="1890712"/>
                      <a:pt x="1610058" y="1890712"/>
                    </a:cubicBezTo>
                    <a:cubicBezTo>
                      <a:pt x="1627521" y="1864519"/>
                      <a:pt x="1610058" y="1886744"/>
                      <a:pt x="1633870" y="1866900"/>
                    </a:cubicBezTo>
                    <a:cubicBezTo>
                      <a:pt x="1639044" y="1862588"/>
                      <a:pt x="1639427" y="1857374"/>
                      <a:pt x="1648158" y="1852612"/>
                    </a:cubicBezTo>
                    <a:cubicBezTo>
                      <a:pt x="1656889" y="1847850"/>
                      <a:pt x="1675542" y="1843881"/>
                      <a:pt x="1686257" y="1838325"/>
                    </a:cubicBezTo>
                    <a:cubicBezTo>
                      <a:pt x="1696972" y="1832769"/>
                      <a:pt x="1706895" y="1826816"/>
                      <a:pt x="1712451" y="1819275"/>
                    </a:cubicBezTo>
                    <a:cubicBezTo>
                      <a:pt x="1718007" y="1811734"/>
                      <a:pt x="1716420" y="1800621"/>
                      <a:pt x="1719595" y="1793081"/>
                    </a:cubicBezTo>
                    <a:cubicBezTo>
                      <a:pt x="1722770" y="1785541"/>
                      <a:pt x="1729914" y="1781176"/>
                      <a:pt x="1731502" y="1774032"/>
                    </a:cubicBezTo>
                    <a:cubicBezTo>
                      <a:pt x="1734677" y="1764507"/>
                      <a:pt x="1734280" y="1755378"/>
                      <a:pt x="1733883" y="1743075"/>
                    </a:cubicBezTo>
                    <a:cubicBezTo>
                      <a:pt x="1733486" y="1730772"/>
                      <a:pt x="1730311" y="1718468"/>
                      <a:pt x="1729120" y="1700212"/>
                    </a:cubicBezTo>
                    <a:cubicBezTo>
                      <a:pt x="1727929" y="1681956"/>
                      <a:pt x="1730297" y="1644211"/>
                      <a:pt x="1726739" y="1633537"/>
                    </a:cubicBezTo>
                    <a:cubicBezTo>
                      <a:pt x="1725829" y="1621707"/>
                      <a:pt x="1714436" y="1600200"/>
                      <a:pt x="1710070" y="1590675"/>
                    </a:cubicBezTo>
                    <a:cubicBezTo>
                      <a:pt x="1705704" y="1581150"/>
                      <a:pt x="1703720" y="1581150"/>
                      <a:pt x="1700545" y="1576387"/>
                    </a:cubicBezTo>
                    <a:cubicBezTo>
                      <a:pt x="1698958" y="1571625"/>
                      <a:pt x="1696577" y="1568847"/>
                      <a:pt x="1695783" y="1562100"/>
                    </a:cubicBezTo>
                    <a:cubicBezTo>
                      <a:pt x="1694989" y="1555353"/>
                      <a:pt x="1696577" y="1545431"/>
                      <a:pt x="1695783" y="1535906"/>
                    </a:cubicBezTo>
                    <a:cubicBezTo>
                      <a:pt x="1694989" y="1526381"/>
                      <a:pt x="1687845" y="1513284"/>
                      <a:pt x="1691020" y="1504950"/>
                    </a:cubicBezTo>
                    <a:lnTo>
                      <a:pt x="1691020" y="1490662"/>
                    </a:lnTo>
                    <a:cubicBezTo>
                      <a:pt x="1692608" y="1470025"/>
                      <a:pt x="1691968" y="1449094"/>
                      <a:pt x="1695783" y="1428750"/>
                    </a:cubicBezTo>
                    <a:cubicBezTo>
                      <a:pt x="1696838" y="1423124"/>
                      <a:pt x="1702748" y="1419582"/>
                      <a:pt x="1705308" y="1414462"/>
                    </a:cubicBezTo>
                    <a:cubicBezTo>
                      <a:pt x="1707553" y="1409972"/>
                      <a:pt x="1707825" y="1404665"/>
                      <a:pt x="1710070" y="1400175"/>
                    </a:cubicBezTo>
                    <a:cubicBezTo>
                      <a:pt x="1712630" y="1395055"/>
                      <a:pt x="1717035" y="1391007"/>
                      <a:pt x="1719595" y="1385887"/>
                    </a:cubicBezTo>
                    <a:cubicBezTo>
                      <a:pt x="1739314" y="1346451"/>
                      <a:pt x="1706585" y="1398261"/>
                      <a:pt x="1733883" y="1357312"/>
                    </a:cubicBezTo>
                    <a:cubicBezTo>
                      <a:pt x="1742265" y="1332164"/>
                      <a:pt x="1735860" y="1347203"/>
                      <a:pt x="1757695" y="1314450"/>
                    </a:cubicBezTo>
                    <a:cubicBezTo>
                      <a:pt x="1760870" y="1309687"/>
                      <a:pt x="1765410" y="1305592"/>
                      <a:pt x="1767220" y="1300162"/>
                    </a:cubicBezTo>
                    <a:cubicBezTo>
                      <a:pt x="1768808" y="1295400"/>
                      <a:pt x="1768847" y="1289795"/>
                      <a:pt x="1771983" y="1285875"/>
                    </a:cubicBezTo>
                    <a:cubicBezTo>
                      <a:pt x="1775559" y="1281406"/>
                      <a:pt x="1781508" y="1279525"/>
                      <a:pt x="1786270" y="1276350"/>
                    </a:cubicBezTo>
                    <a:cubicBezTo>
                      <a:pt x="1789445" y="1271587"/>
                      <a:pt x="1792131" y="1266459"/>
                      <a:pt x="1795795" y="1262062"/>
                    </a:cubicBezTo>
                    <a:cubicBezTo>
                      <a:pt x="1800107" y="1256888"/>
                      <a:pt x="1806347" y="1253379"/>
                      <a:pt x="1810083" y="1247775"/>
                    </a:cubicBezTo>
                    <a:cubicBezTo>
                      <a:pt x="1824598" y="1226003"/>
                      <a:pt x="1801917" y="1237796"/>
                      <a:pt x="1829133" y="1228725"/>
                    </a:cubicBezTo>
                    <a:cubicBezTo>
                      <a:pt x="1833895" y="1225550"/>
                      <a:pt x="1839373" y="1223247"/>
                      <a:pt x="1843420" y="1219200"/>
                    </a:cubicBezTo>
                    <a:cubicBezTo>
                      <a:pt x="1847467" y="1215152"/>
                      <a:pt x="1848475" y="1208488"/>
                      <a:pt x="1852945" y="1204912"/>
                    </a:cubicBezTo>
                    <a:cubicBezTo>
                      <a:pt x="1856865" y="1201776"/>
                      <a:pt x="1862471" y="1230313"/>
                      <a:pt x="1867233" y="1200150"/>
                    </a:cubicBezTo>
                    <a:lnTo>
                      <a:pt x="1876758" y="1204912"/>
                    </a:lnTo>
                    <a:cubicBezTo>
                      <a:pt x="1884695" y="1193800"/>
                      <a:pt x="1894096" y="1183599"/>
                      <a:pt x="1900570" y="1171575"/>
                    </a:cubicBezTo>
                    <a:cubicBezTo>
                      <a:pt x="1911572" y="1151142"/>
                      <a:pt x="1904716" y="1143616"/>
                      <a:pt x="1919620" y="1128712"/>
                    </a:cubicBezTo>
                    <a:cubicBezTo>
                      <a:pt x="1923667" y="1124665"/>
                      <a:pt x="1929145" y="1122362"/>
                      <a:pt x="1933908" y="1119187"/>
                    </a:cubicBezTo>
                    <a:cubicBezTo>
                      <a:pt x="1946606" y="1081090"/>
                      <a:pt x="1927559" y="1125536"/>
                      <a:pt x="1952958" y="1100137"/>
                    </a:cubicBezTo>
                    <a:cubicBezTo>
                      <a:pt x="1956508" y="1096587"/>
                      <a:pt x="1955282" y="1090238"/>
                      <a:pt x="1957720" y="1085850"/>
                    </a:cubicBezTo>
                    <a:cubicBezTo>
                      <a:pt x="1963279" y="1075843"/>
                      <a:pt x="1970420" y="1066800"/>
                      <a:pt x="1976770" y="1057275"/>
                    </a:cubicBezTo>
                    <a:lnTo>
                      <a:pt x="1986295" y="1042987"/>
                    </a:lnTo>
                    <a:lnTo>
                      <a:pt x="1995820" y="1028700"/>
                    </a:lnTo>
                    <a:cubicBezTo>
                      <a:pt x="1998995" y="1023937"/>
                      <a:pt x="2000582" y="1017587"/>
                      <a:pt x="2005345" y="1014412"/>
                    </a:cubicBezTo>
                    <a:lnTo>
                      <a:pt x="2019633" y="1004887"/>
                    </a:lnTo>
                    <a:cubicBezTo>
                      <a:pt x="2030968" y="970882"/>
                      <a:pt x="2023589" y="984666"/>
                      <a:pt x="2038683" y="962025"/>
                    </a:cubicBezTo>
                    <a:cubicBezTo>
                      <a:pt x="2037095" y="928687"/>
                      <a:pt x="2046628" y="892874"/>
                      <a:pt x="2033920" y="862012"/>
                    </a:cubicBezTo>
                    <a:cubicBezTo>
                      <a:pt x="2029561" y="851427"/>
                      <a:pt x="2016746" y="880025"/>
                      <a:pt x="2005345" y="881062"/>
                    </a:cubicBezTo>
                    <a:lnTo>
                      <a:pt x="1952958" y="885825"/>
                    </a:lnTo>
                    <a:cubicBezTo>
                      <a:pt x="1943433" y="889000"/>
                      <a:pt x="1932737" y="889781"/>
                      <a:pt x="1924383" y="895350"/>
                    </a:cubicBezTo>
                    <a:cubicBezTo>
                      <a:pt x="1905918" y="907659"/>
                      <a:pt x="1915525" y="903065"/>
                      <a:pt x="1895808" y="909637"/>
                    </a:cubicBezTo>
                    <a:cubicBezTo>
                      <a:pt x="1870408" y="908050"/>
                      <a:pt x="1844918" y="907539"/>
                      <a:pt x="1819608" y="904875"/>
                    </a:cubicBezTo>
                    <a:cubicBezTo>
                      <a:pt x="1814615" y="904349"/>
                      <a:pt x="1808105" y="904289"/>
                      <a:pt x="1805320" y="900112"/>
                    </a:cubicBezTo>
                    <a:cubicBezTo>
                      <a:pt x="1782332" y="865629"/>
                      <a:pt x="1818931" y="882425"/>
                      <a:pt x="1786270" y="871537"/>
                    </a:cubicBezTo>
                    <a:cubicBezTo>
                      <a:pt x="1791033" y="868362"/>
                      <a:pt x="1796982" y="866482"/>
                      <a:pt x="1800558" y="862012"/>
                    </a:cubicBezTo>
                    <a:cubicBezTo>
                      <a:pt x="1809055" y="851392"/>
                      <a:pt x="1805910" y="841529"/>
                      <a:pt x="1795795" y="833437"/>
                    </a:cubicBezTo>
                    <a:cubicBezTo>
                      <a:pt x="1791875" y="830301"/>
                      <a:pt x="1786270" y="830262"/>
                      <a:pt x="1781508" y="828675"/>
                    </a:cubicBezTo>
                    <a:cubicBezTo>
                      <a:pt x="1777634" y="817054"/>
                      <a:pt x="1776452" y="809332"/>
                      <a:pt x="1767220" y="800100"/>
                    </a:cubicBezTo>
                    <a:cubicBezTo>
                      <a:pt x="1763173" y="796053"/>
                      <a:pt x="1757695" y="793750"/>
                      <a:pt x="1752933" y="790575"/>
                    </a:cubicBezTo>
                    <a:cubicBezTo>
                      <a:pt x="1737305" y="767132"/>
                      <a:pt x="1751213" y="782875"/>
                      <a:pt x="1724358" y="766762"/>
                    </a:cubicBezTo>
                    <a:cubicBezTo>
                      <a:pt x="1714542" y="760872"/>
                      <a:pt x="1695783" y="747712"/>
                      <a:pt x="1695783" y="747712"/>
                    </a:cubicBezTo>
                    <a:cubicBezTo>
                      <a:pt x="1684381" y="730609"/>
                      <a:pt x="1681592" y="729141"/>
                      <a:pt x="1676733" y="704850"/>
                    </a:cubicBezTo>
                    <a:cubicBezTo>
                      <a:pt x="1675569" y="699030"/>
                      <a:pt x="1667624" y="654188"/>
                      <a:pt x="1662445" y="652462"/>
                    </a:cubicBezTo>
                    <a:lnTo>
                      <a:pt x="1648158" y="647700"/>
                    </a:lnTo>
                    <a:cubicBezTo>
                      <a:pt x="1636183" y="611779"/>
                      <a:pt x="1652338" y="656062"/>
                      <a:pt x="1633870" y="619125"/>
                    </a:cubicBezTo>
                    <a:cubicBezTo>
                      <a:pt x="1631625" y="614635"/>
                      <a:pt x="1630695" y="609600"/>
                      <a:pt x="1629108" y="604837"/>
                    </a:cubicBezTo>
                    <a:cubicBezTo>
                      <a:pt x="1627520" y="579437"/>
                      <a:pt x="1627009" y="553947"/>
                      <a:pt x="1624345" y="528637"/>
                    </a:cubicBezTo>
                    <a:cubicBezTo>
                      <a:pt x="1623819" y="523645"/>
                      <a:pt x="1623133" y="517900"/>
                      <a:pt x="1619583" y="514350"/>
                    </a:cubicBezTo>
                    <a:cubicBezTo>
                      <a:pt x="1616033" y="510800"/>
                      <a:pt x="1610058" y="511175"/>
                      <a:pt x="1605295" y="509587"/>
                    </a:cubicBezTo>
                    <a:cubicBezTo>
                      <a:pt x="1598945" y="500062"/>
                      <a:pt x="1589865" y="491872"/>
                      <a:pt x="1586245" y="481012"/>
                    </a:cubicBezTo>
                    <a:cubicBezTo>
                      <a:pt x="1584658" y="476250"/>
                      <a:pt x="1582572" y="471625"/>
                      <a:pt x="1581483" y="466725"/>
                    </a:cubicBezTo>
                    <a:cubicBezTo>
                      <a:pt x="1579388" y="457299"/>
                      <a:pt x="1579774" y="447311"/>
                      <a:pt x="1576720" y="438150"/>
                    </a:cubicBezTo>
                    <a:cubicBezTo>
                      <a:pt x="1574910" y="432720"/>
                      <a:pt x="1570370" y="428625"/>
                      <a:pt x="1567195" y="423862"/>
                    </a:cubicBezTo>
                    <a:cubicBezTo>
                      <a:pt x="1555860" y="389857"/>
                      <a:pt x="1566024" y="400856"/>
                      <a:pt x="1543383" y="385762"/>
                    </a:cubicBezTo>
                    <a:cubicBezTo>
                      <a:pt x="1540721" y="375115"/>
                      <a:pt x="1533732" y="345092"/>
                      <a:pt x="1529095" y="338137"/>
                    </a:cubicBezTo>
                    <a:lnTo>
                      <a:pt x="1519570" y="323850"/>
                    </a:lnTo>
                    <a:cubicBezTo>
                      <a:pt x="1517983" y="319087"/>
                      <a:pt x="1517246" y="313950"/>
                      <a:pt x="1514808" y="309562"/>
                    </a:cubicBezTo>
                    <a:cubicBezTo>
                      <a:pt x="1507996" y="297299"/>
                      <a:pt x="1492791" y="282862"/>
                      <a:pt x="1490995" y="266700"/>
                    </a:cubicBezTo>
                    <a:cubicBezTo>
                      <a:pt x="1489943" y="257233"/>
                      <a:pt x="1487027" y="223043"/>
                      <a:pt x="1486233" y="2143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2466754" y="4324333"/>
                <a:ext cx="204788" cy="444042"/>
              </a:xfrm>
              <a:custGeom>
                <a:avLst/>
                <a:gdLst>
                  <a:gd name="connsiteX0" fmla="*/ 92869 w 204788"/>
                  <a:gd name="connsiteY0" fmla="*/ 432136 h 444042"/>
                  <a:gd name="connsiteX1" fmla="*/ 92869 w 204788"/>
                  <a:gd name="connsiteY1" fmla="*/ 432136 h 444042"/>
                  <a:gd name="connsiteX2" fmla="*/ 73819 w 204788"/>
                  <a:gd name="connsiteY2" fmla="*/ 439280 h 444042"/>
                  <a:gd name="connsiteX3" fmla="*/ 54769 w 204788"/>
                  <a:gd name="connsiteY3" fmla="*/ 444042 h 444042"/>
                  <a:gd name="connsiteX4" fmla="*/ 38100 w 204788"/>
                  <a:gd name="connsiteY4" fmla="*/ 436898 h 444042"/>
                  <a:gd name="connsiteX5" fmla="*/ 28575 w 204788"/>
                  <a:gd name="connsiteY5" fmla="*/ 422611 h 444042"/>
                  <a:gd name="connsiteX6" fmla="*/ 23813 w 204788"/>
                  <a:gd name="connsiteY6" fmla="*/ 415467 h 444042"/>
                  <a:gd name="connsiteX7" fmla="*/ 16669 w 204788"/>
                  <a:gd name="connsiteY7" fmla="*/ 410705 h 444042"/>
                  <a:gd name="connsiteX8" fmla="*/ 11907 w 204788"/>
                  <a:gd name="connsiteY8" fmla="*/ 394036 h 444042"/>
                  <a:gd name="connsiteX9" fmla="*/ 9525 w 204788"/>
                  <a:gd name="connsiteY9" fmla="*/ 379748 h 444042"/>
                  <a:gd name="connsiteX10" fmla="*/ 4763 w 204788"/>
                  <a:gd name="connsiteY10" fmla="*/ 365461 h 444042"/>
                  <a:gd name="connsiteX11" fmla="*/ 2382 w 204788"/>
                  <a:gd name="connsiteY11" fmla="*/ 358317 h 444042"/>
                  <a:gd name="connsiteX12" fmla="*/ 0 w 204788"/>
                  <a:gd name="connsiteY12" fmla="*/ 351173 h 444042"/>
                  <a:gd name="connsiteX13" fmla="*/ 2382 w 204788"/>
                  <a:gd name="connsiteY13" fmla="*/ 315455 h 444042"/>
                  <a:gd name="connsiteX14" fmla="*/ 7144 w 204788"/>
                  <a:gd name="connsiteY14" fmla="*/ 308311 h 444042"/>
                  <a:gd name="connsiteX15" fmla="*/ 14288 w 204788"/>
                  <a:gd name="connsiteY15" fmla="*/ 294023 h 444042"/>
                  <a:gd name="connsiteX16" fmla="*/ 21432 w 204788"/>
                  <a:gd name="connsiteY16" fmla="*/ 270211 h 444042"/>
                  <a:gd name="connsiteX17" fmla="*/ 28575 w 204788"/>
                  <a:gd name="connsiteY17" fmla="*/ 255923 h 444042"/>
                  <a:gd name="connsiteX18" fmla="*/ 23813 w 204788"/>
                  <a:gd name="connsiteY18" fmla="*/ 205917 h 444042"/>
                  <a:gd name="connsiteX19" fmla="*/ 19050 w 204788"/>
                  <a:gd name="connsiteY19" fmla="*/ 198773 h 444042"/>
                  <a:gd name="connsiteX20" fmla="*/ 19050 w 204788"/>
                  <a:gd name="connsiteY20" fmla="*/ 163055 h 444042"/>
                  <a:gd name="connsiteX21" fmla="*/ 21432 w 204788"/>
                  <a:gd name="connsiteY21" fmla="*/ 155911 h 444042"/>
                  <a:gd name="connsiteX22" fmla="*/ 30957 w 204788"/>
                  <a:gd name="connsiteY22" fmla="*/ 141623 h 444042"/>
                  <a:gd name="connsiteX23" fmla="*/ 33338 w 204788"/>
                  <a:gd name="connsiteY23" fmla="*/ 127336 h 444042"/>
                  <a:gd name="connsiteX24" fmla="*/ 40482 w 204788"/>
                  <a:gd name="connsiteY24" fmla="*/ 124955 h 444042"/>
                  <a:gd name="connsiteX25" fmla="*/ 64294 w 204788"/>
                  <a:gd name="connsiteY25" fmla="*/ 117811 h 444042"/>
                  <a:gd name="connsiteX26" fmla="*/ 80963 w 204788"/>
                  <a:gd name="connsiteY26" fmla="*/ 110667 h 444042"/>
                  <a:gd name="connsiteX27" fmla="*/ 95250 w 204788"/>
                  <a:gd name="connsiteY27" fmla="*/ 101142 h 444042"/>
                  <a:gd name="connsiteX28" fmla="*/ 109538 w 204788"/>
                  <a:gd name="connsiteY28" fmla="*/ 96380 h 444042"/>
                  <a:gd name="connsiteX29" fmla="*/ 116682 w 204788"/>
                  <a:gd name="connsiteY29" fmla="*/ 93998 h 444042"/>
                  <a:gd name="connsiteX30" fmla="*/ 123825 w 204788"/>
                  <a:gd name="connsiteY30" fmla="*/ 89236 h 444042"/>
                  <a:gd name="connsiteX31" fmla="*/ 133350 w 204788"/>
                  <a:gd name="connsiteY31" fmla="*/ 74948 h 444042"/>
                  <a:gd name="connsiteX32" fmla="*/ 138113 w 204788"/>
                  <a:gd name="connsiteY32" fmla="*/ 60661 h 444042"/>
                  <a:gd name="connsiteX33" fmla="*/ 140494 w 204788"/>
                  <a:gd name="connsiteY33" fmla="*/ 41611 h 444042"/>
                  <a:gd name="connsiteX34" fmla="*/ 150019 w 204788"/>
                  <a:gd name="connsiteY34" fmla="*/ 39230 h 444042"/>
                  <a:gd name="connsiteX35" fmla="*/ 157163 w 204788"/>
                  <a:gd name="connsiteY35" fmla="*/ 34467 h 444042"/>
                  <a:gd name="connsiteX36" fmla="*/ 164307 w 204788"/>
                  <a:gd name="connsiteY36" fmla="*/ 8273 h 444042"/>
                  <a:gd name="connsiteX37" fmla="*/ 166688 w 204788"/>
                  <a:gd name="connsiteY37" fmla="*/ 1130 h 444042"/>
                  <a:gd name="connsiteX38" fmla="*/ 178594 w 204788"/>
                  <a:gd name="connsiteY38" fmla="*/ 10655 h 444042"/>
                  <a:gd name="connsiteX39" fmla="*/ 188119 w 204788"/>
                  <a:gd name="connsiteY39" fmla="*/ 24942 h 444042"/>
                  <a:gd name="connsiteX40" fmla="*/ 197644 w 204788"/>
                  <a:gd name="connsiteY40" fmla="*/ 53517 h 444042"/>
                  <a:gd name="connsiteX41" fmla="*/ 200025 w 204788"/>
                  <a:gd name="connsiteY41" fmla="*/ 60661 h 444042"/>
                  <a:gd name="connsiteX42" fmla="*/ 202407 w 204788"/>
                  <a:gd name="connsiteY42" fmla="*/ 67805 h 444042"/>
                  <a:gd name="connsiteX43" fmla="*/ 204788 w 204788"/>
                  <a:gd name="connsiteY43" fmla="*/ 77330 h 444042"/>
                  <a:gd name="connsiteX44" fmla="*/ 202407 w 204788"/>
                  <a:gd name="connsiteY44" fmla="*/ 113048 h 444042"/>
                  <a:gd name="connsiteX45" fmla="*/ 197644 w 204788"/>
                  <a:gd name="connsiteY45" fmla="*/ 105905 h 444042"/>
                  <a:gd name="connsiteX46" fmla="*/ 190500 w 204788"/>
                  <a:gd name="connsiteY46" fmla="*/ 103523 h 444042"/>
                  <a:gd name="connsiteX47" fmla="*/ 185738 w 204788"/>
                  <a:gd name="connsiteY47" fmla="*/ 144005 h 444042"/>
                  <a:gd name="connsiteX48" fmla="*/ 180975 w 204788"/>
                  <a:gd name="connsiteY48" fmla="*/ 158292 h 444042"/>
                  <a:gd name="connsiteX49" fmla="*/ 178594 w 204788"/>
                  <a:gd name="connsiteY49" fmla="*/ 172580 h 444042"/>
                  <a:gd name="connsiteX50" fmla="*/ 180975 w 204788"/>
                  <a:gd name="connsiteY50" fmla="*/ 179723 h 444042"/>
                  <a:gd name="connsiteX51" fmla="*/ 178594 w 204788"/>
                  <a:gd name="connsiteY51" fmla="*/ 220205 h 444042"/>
                  <a:gd name="connsiteX52" fmla="*/ 169069 w 204788"/>
                  <a:gd name="connsiteY52" fmla="*/ 234492 h 444042"/>
                  <a:gd name="connsiteX53" fmla="*/ 164307 w 204788"/>
                  <a:gd name="connsiteY53" fmla="*/ 241636 h 444042"/>
                  <a:gd name="connsiteX54" fmla="*/ 159544 w 204788"/>
                  <a:gd name="connsiteY54" fmla="*/ 255923 h 444042"/>
                  <a:gd name="connsiteX55" fmla="*/ 154782 w 204788"/>
                  <a:gd name="connsiteY55" fmla="*/ 270211 h 444042"/>
                  <a:gd name="connsiteX56" fmla="*/ 152400 w 204788"/>
                  <a:gd name="connsiteY56" fmla="*/ 277355 h 444042"/>
                  <a:gd name="connsiteX57" fmla="*/ 147638 w 204788"/>
                  <a:gd name="connsiteY57" fmla="*/ 296405 h 444042"/>
                  <a:gd name="connsiteX58" fmla="*/ 140494 w 204788"/>
                  <a:gd name="connsiteY58" fmla="*/ 317836 h 444042"/>
                  <a:gd name="connsiteX59" fmla="*/ 135732 w 204788"/>
                  <a:gd name="connsiteY59" fmla="*/ 332123 h 444042"/>
                  <a:gd name="connsiteX60" fmla="*/ 133350 w 204788"/>
                  <a:gd name="connsiteY60" fmla="*/ 339267 h 444042"/>
                  <a:gd name="connsiteX61" fmla="*/ 128588 w 204788"/>
                  <a:gd name="connsiteY61" fmla="*/ 367842 h 444042"/>
                  <a:gd name="connsiteX62" fmla="*/ 126207 w 204788"/>
                  <a:gd name="connsiteY62" fmla="*/ 374986 h 444042"/>
                  <a:gd name="connsiteX63" fmla="*/ 123825 w 204788"/>
                  <a:gd name="connsiteY63" fmla="*/ 384511 h 444042"/>
                  <a:gd name="connsiteX64" fmla="*/ 121444 w 204788"/>
                  <a:gd name="connsiteY64" fmla="*/ 391655 h 444042"/>
                  <a:gd name="connsiteX65" fmla="*/ 114300 w 204788"/>
                  <a:gd name="connsiteY65" fmla="*/ 410705 h 444042"/>
                  <a:gd name="connsiteX66" fmla="*/ 107157 w 204788"/>
                  <a:gd name="connsiteY66" fmla="*/ 415467 h 444042"/>
                  <a:gd name="connsiteX67" fmla="*/ 102394 w 204788"/>
                  <a:gd name="connsiteY67" fmla="*/ 422611 h 444042"/>
                  <a:gd name="connsiteX68" fmla="*/ 88107 w 204788"/>
                  <a:gd name="connsiteY68" fmla="*/ 436898 h 444042"/>
                  <a:gd name="connsiteX69" fmla="*/ 92869 w 204788"/>
                  <a:gd name="connsiteY69" fmla="*/ 432136 h 44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04788" h="444042">
                    <a:moveTo>
                      <a:pt x="92869" y="432136"/>
                    </a:moveTo>
                    <a:lnTo>
                      <a:pt x="92869" y="432136"/>
                    </a:lnTo>
                    <a:cubicBezTo>
                      <a:pt x="86519" y="434517"/>
                      <a:pt x="80292" y="437257"/>
                      <a:pt x="73819" y="439280"/>
                    </a:cubicBezTo>
                    <a:cubicBezTo>
                      <a:pt x="67572" y="441232"/>
                      <a:pt x="54769" y="444042"/>
                      <a:pt x="54769" y="444042"/>
                    </a:cubicBezTo>
                    <a:cubicBezTo>
                      <a:pt x="48484" y="442471"/>
                      <a:pt x="42705" y="442161"/>
                      <a:pt x="38100" y="436898"/>
                    </a:cubicBezTo>
                    <a:cubicBezTo>
                      <a:pt x="34331" y="432591"/>
                      <a:pt x="31750" y="427373"/>
                      <a:pt x="28575" y="422611"/>
                    </a:cubicBezTo>
                    <a:cubicBezTo>
                      <a:pt x="26988" y="420230"/>
                      <a:pt x="26194" y="417054"/>
                      <a:pt x="23813" y="415467"/>
                    </a:cubicBezTo>
                    <a:lnTo>
                      <a:pt x="16669" y="410705"/>
                    </a:lnTo>
                    <a:cubicBezTo>
                      <a:pt x="14399" y="403895"/>
                      <a:pt x="13402" y="401513"/>
                      <a:pt x="11907" y="394036"/>
                    </a:cubicBezTo>
                    <a:cubicBezTo>
                      <a:pt x="10960" y="389301"/>
                      <a:pt x="10696" y="384432"/>
                      <a:pt x="9525" y="379748"/>
                    </a:cubicBezTo>
                    <a:cubicBezTo>
                      <a:pt x="8307" y="374878"/>
                      <a:pt x="6350" y="370223"/>
                      <a:pt x="4763" y="365461"/>
                    </a:cubicBezTo>
                    <a:lnTo>
                      <a:pt x="2382" y="358317"/>
                    </a:lnTo>
                    <a:lnTo>
                      <a:pt x="0" y="351173"/>
                    </a:lnTo>
                    <a:cubicBezTo>
                      <a:pt x="794" y="339267"/>
                      <a:pt x="420" y="327225"/>
                      <a:pt x="2382" y="315455"/>
                    </a:cubicBezTo>
                    <a:cubicBezTo>
                      <a:pt x="2853" y="312632"/>
                      <a:pt x="5864" y="310871"/>
                      <a:pt x="7144" y="308311"/>
                    </a:cubicBezTo>
                    <a:cubicBezTo>
                      <a:pt x="16998" y="288601"/>
                      <a:pt x="644" y="314488"/>
                      <a:pt x="14288" y="294023"/>
                    </a:cubicBezTo>
                    <a:cubicBezTo>
                      <a:pt x="15620" y="288696"/>
                      <a:pt x="19111" y="273693"/>
                      <a:pt x="21432" y="270211"/>
                    </a:cubicBezTo>
                    <a:cubicBezTo>
                      <a:pt x="27586" y="260978"/>
                      <a:pt x="25289" y="265782"/>
                      <a:pt x="28575" y="255923"/>
                    </a:cubicBezTo>
                    <a:cubicBezTo>
                      <a:pt x="28494" y="254787"/>
                      <a:pt x="26409" y="214571"/>
                      <a:pt x="23813" y="205917"/>
                    </a:cubicBezTo>
                    <a:cubicBezTo>
                      <a:pt x="22991" y="203176"/>
                      <a:pt x="20638" y="201154"/>
                      <a:pt x="19050" y="198773"/>
                    </a:cubicBezTo>
                    <a:cubicBezTo>
                      <a:pt x="13938" y="183437"/>
                      <a:pt x="15350" y="190800"/>
                      <a:pt x="19050" y="163055"/>
                    </a:cubicBezTo>
                    <a:cubicBezTo>
                      <a:pt x="19382" y="160567"/>
                      <a:pt x="20213" y="158105"/>
                      <a:pt x="21432" y="155911"/>
                    </a:cubicBezTo>
                    <a:cubicBezTo>
                      <a:pt x="24212" y="150907"/>
                      <a:pt x="30957" y="141623"/>
                      <a:pt x="30957" y="141623"/>
                    </a:cubicBezTo>
                    <a:cubicBezTo>
                      <a:pt x="31751" y="136861"/>
                      <a:pt x="30943" y="131528"/>
                      <a:pt x="33338" y="127336"/>
                    </a:cubicBezTo>
                    <a:cubicBezTo>
                      <a:pt x="34583" y="125157"/>
                      <a:pt x="38068" y="125645"/>
                      <a:pt x="40482" y="124955"/>
                    </a:cubicBezTo>
                    <a:cubicBezTo>
                      <a:pt x="65672" y="117757"/>
                      <a:pt x="30345" y="129126"/>
                      <a:pt x="64294" y="117811"/>
                    </a:cubicBezTo>
                    <a:cubicBezTo>
                      <a:pt x="71687" y="115347"/>
                      <a:pt x="73604" y="115083"/>
                      <a:pt x="80963" y="110667"/>
                    </a:cubicBezTo>
                    <a:cubicBezTo>
                      <a:pt x="85871" y="107722"/>
                      <a:pt x="89820" y="102952"/>
                      <a:pt x="95250" y="101142"/>
                    </a:cubicBezTo>
                    <a:lnTo>
                      <a:pt x="109538" y="96380"/>
                    </a:lnTo>
                    <a:cubicBezTo>
                      <a:pt x="111919" y="95586"/>
                      <a:pt x="114593" y="95390"/>
                      <a:pt x="116682" y="93998"/>
                    </a:cubicBezTo>
                    <a:lnTo>
                      <a:pt x="123825" y="89236"/>
                    </a:lnTo>
                    <a:cubicBezTo>
                      <a:pt x="127000" y="84473"/>
                      <a:pt x="131540" y="80378"/>
                      <a:pt x="133350" y="74948"/>
                    </a:cubicBezTo>
                    <a:lnTo>
                      <a:pt x="138113" y="60661"/>
                    </a:lnTo>
                    <a:cubicBezTo>
                      <a:pt x="138907" y="54311"/>
                      <a:pt x="137386" y="47205"/>
                      <a:pt x="140494" y="41611"/>
                    </a:cubicBezTo>
                    <a:cubicBezTo>
                      <a:pt x="142083" y="38750"/>
                      <a:pt x="147011" y="40519"/>
                      <a:pt x="150019" y="39230"/>
                    </a:cubicBezTo>
                    <a:cubicBezTo>
                      <a:pt x="152650" y="38103"/>
                      <a:pt x="154782" y="36055"/>
                      <a:pt x="157163" y="34467"/>
                    </a:cubicBezTo>
                    <a:cubicBezTo>
                      <a:pt x="168933" y="16812"/>
                      <a:pt x="167810" y="25793"/>
                      <a:pt x="164307" y="8273"/>
                    </a:cubicBezTo>
                    <a:cubicBezTo>
                      <a:pt x="165101" y="5892"/>
                      <a:pt x="164358" y="2062"/>
                      <a:pt x="166688" y="1130"/>
                    </a:cubicBezTo>
                    <a:cubicBezTo>
                      <a:pt x="177545" y="-3212"/>
                      <a:pt x="176024" y="6030"/>
                      <a:pt x="178594" y="10655"/>
                    </a:cubicBezTo>
                    <a:cubicBezTo>
                      <a:pt x="181374" y="15658"/>
                      <a:pt x="186309" y="19512"/>
                      <a:pt x="188119" y="24942"/>
                    </a:cubicBezTo>
                    <a:lnTo>
                      <a:pt x="197644" y="53517"/>
                    </a:lnTo>
                    <a:lnTo>
                      <a:pt x="200025" y="60661"/>
                    </a:lnTo>
                    <a:cubicBezTo>
                      <a:pt x="200819" y="63042"/>
                      <a:pt x="201798" y="65370"/>
                      <a:pt x="202407" y="67805"/>
                    </a:cubicBezTo>
                    <a:lnTo>
                      <a:pt x="204788" y="77330"/>
                    </a:lnTo>
                    <a:cubicBezTo>
                      <a:pt x="203994" y="89236"/>
                      <a:pt x="205301" y="101472"/>
                      <a:pt x="202407" y="113048"/>
                    </a:cubicBezTo>
                    <a:cubicBezTo>
                      <a:pt x="201713" y="115824"/>
                      <a:pt x="199879" y="107693"/>
                      <a:pt x="197644" y="105905"/>
                    </a:cubicBezTo>
                    <a:cubicBezTo>
                      <a:pt x="195684" y="104337"/>
                      <a:pt x="192881" y="104317"/>
                      <a:pt x="190500" y="103523"/>
                    </a:cubicBezTo>
                    <a:cubicBezTo>
                      <a:pt x="183442" y="124699"/>
                      <a:pt x="193420" y="92795"/>
                      <a:pt x="185738" y="144005"/>
                    </a:cubicBezTo>
                    <a:cubicBezTo>
                      <a:pt x="184993" y="148969"/>
                      <a:pt x="180975" y="158292"/>
                      <a:pt x="180975" y="158292"/>
                    </a:cubicBezTo>
                    <a:cubicBezTo>
                      <a:pt x="180181" y="163055"/>
                      <a:pt x="178594" y="167752"/>
                      <a:pt x="178594" y="172580"/>
                    </a:cubicBezTo>
                    <a:cubicBezTo>
                      <a:pt x="178594" y="175090"/>
                      <a:pt x="180975" y="177213"/>
                      <a:pt x="180975" y="179723"/>
                    </a:cubicBezTo>
                    <a:cubicBezTo>
                      <a:pt x="180975" y="193240"/>
                      <a:pt x="179939" y="206755"/>
                      <a:pt x="178594" y="220205"/>
                    </a:cubicBezTo>
                    <a:cubicBezTo>
                      <a:pt x="177738" y="228764"/>
                      <a:pt x="174512" y="227960"/>
                      <a:pt x="169069" y="234492"/>
                    </a:cubicBezTo>
                    <a:cubicBezTo>
                      <a:pt x="167237" y="236691"/>
                      <a:pt x="165469" y="239021"/>
                      <a:pt x="164307" y="241636"/>
                    </a:cubicBezTo>
                    <a:cubicBezTo>
                      <a:pt x="162268" y="246223"/>
                      <a:pt x="161132" y="251161"/>
                      <a:pt x="159544" y="255923"/>
                    </a:cubicBezTo>
                    <a:lnTo>
                      <a:pt x="154782" y="270211"/>
                    </a:lnTo>
                    <a:cubicBezTo>
                      <a:pt x="153988" y="272592"/>
                      <a:pt x="153009" y="274920"/>
                      <a:pt x="152400" y="277355"/>
                    </a:cubicBezTo>
                    <a:cubicBezTo>
                      <a:pt x="150813" y="283705"/>
                      <a:pt x="149708" y="290196"/>
                      <a:pt x="147638" y="296405"/>
                    </a:cubicBezTo>
                    <a:lnTo>
                      <a:pt x="140494" y="317836"/>
                    </a:lnTo>
                    <a:lnTo>
                      <a:pt x="135732" y="332123"/>
                    </a:lnTo>
                    <a:lnTo>
                      <a:pt x="133350" y="339267"/>
                    </a:lnTo>
                    <a:cubicBezTo>
                      <a:pt x="132006" y="348677"/>
                      <a:pt x="130909" y="358556"/>
                      <a:pt x="128588" y="367842"/>
                    </a:cubicBezTo>
                    <a:cubicBezTo>
                      <a:pt x="127979" y="370277"/>
                      <a:pt x="126897" y="372572"/>
                      <a:pt x="126207" y="374986"/>
                    </a:cubicBezTo>
                    <a:cubicBezTo>
                      <a:pt x="125308" y="378133"/>
                      <a:pt x="124724" y="381364"/>
                      <a:pt x="123825" y="384511"/>
                    </a:cubicBezTo>
                    <a:cubicBezTo>
                      <a:pt x="123135" y="386925"/>
                      <a:pt x="122053" y="389220"/>
                      <a:pt x="121444" y="391655"/>
                    </a:cubicBezTo>
                    <a:cubicBezTo>
                      <a:pt x="119172" y="400743"/>
                      <a:pt x="120834" y="404171"/>
                      <a:pt x="114300" y="410705"/>
                    </a:cubicBezTo>
                    <a:cubicBezTo>
                      <a:pt x="112277" y="412728"/>
                      <a:pt x="109538" y="413880"/>
                      <a:pt x="107157" y="415467"/>
                    </a:cubicBezTo>
                    <a:cubicBezTo>
                      <a:pt x="105569" y="417848"/>
                      <a:pt x="104418" y="420587"/>
                      <a:pt x="102394" y="422611"/>
                    </a:cubicBezTo>
                    <a:cubicBezTo>
                      <a:pt x="97644" y="427361"/>
                      <a:pt x="89977" y="429417"/>
                      <a:pt x="88107" y="436898"/>
                    </a:cubicBezTo>
                    <a:cubicBezTo>
                      <a:pt x="87835" y="437987"/>
                      <a:pt x="92075" y="432930"/>
                      <a:pt x="92869" y="43213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4531320" y="4256406"/>
                <a:ext cx="1216797" cy="971550"/>
              </a:xfrm>
              <a:custGeom>
                <a:avLst/>
                <a:gdLst>
                  <a:gd name="connsiteX0" fmla="*/ 38078 w 1216797"/>
                  <a:gd name="connsiteY0" fmla="*/ 576263 h 971550"/>
                  <a:gd name="connsiteX1" fmla="*/ 38078 w 1216797"/>
                  <a:gd name="connsiteY1" fmla="*/ 576263 h 971550"/>
                  <a:gd name="connsiteX2" fmla="*/ 42841 w 1216797"/>
                  <a:gd name="connsiteY2" fmla="*/ 597694 h 971550"/>
                  <a:gd name="connsiteX3" fmla="*/ 45222 w 1216797"/>
                  <a:gd name="connsiteY3" fmla="*/ 604838 h 971550"/>
                  <a:gd name="connsiteX4" fmla="*/ 54747 w 1216797"/>
                  <a:gd name="connsiteY4" fmla="*/ 619125 h 971550"/>
                  <a:gd name="connsiteX5" fmla="*/ 59509 w 1216797"/>
                  <a:gd name="connsiteY5" fmla="*/ 626269 h 971550"/>
                  <a:gd name="connsiteX6" fmla="*/ 66653 w 1216797"/>
                  <a:gd name="connsiteY6" fmla="*/ 640557 h 971550"/>
                  <a:gd name="connsiteX7" fmla="*/ 69034 w 1216797"/>
                  <a:gd name="connsiteY7" fmla="*/ 647700 h 971550"/>
                  <a:gd name="connsiteX8" fmla="*/ 69034 w 1216797"/>
                  <a:gd name="connsiteY8" fmla="*/ 676275 h 971550"/>
                  <a:gd name="connsiteX9" fmla="*/ 71416 w 1216797"/>
                  <a:gd name="connsiteY9" fmla="*/ 683419 h 971550"/>
                  <a:gd name="connsiteX10" fmla="*/ 78559 w 1216797"/>
                  <a:gd name="connsiteY10" fmla="*/ 688182 h 971550"/>
                  <a:gd name="connsiteX11" fmla="*/ 88084 w 1216797"/>
                  <a:gd name="connsiteY11" fmla="*/ 702469 h 971550"/>
                  <a:gd name="connsiteX12" fmla="*/ 92847 w 1216797"/>
                  <a:gd name="connsiteY12" fmla="*/ 723900 h 971550"/>
                  <a:gd name="connsiteX13" fmla="*/ 92847 w 1216797"/>
                  <a:gd name="connsiteY13" fmla="*/ 723900 h 971550"/>
                  <a:gd name="connsiteX14" fmla="*/ 85703 w 1216797"/>
                  <a:gd name="connsiteY14" fmla="*/ 778669 h 971550"/>
                  <a:gd name="connsiteX15" fmla="*/ 71416 w 1216797"/>
                  <a:gd name="connsiteY15" fmla="*/ 788194 h 971550"/>
                  <a:gd name="connsiteX16" fmla="*/ 80941 w 1216797"/>
                  <a:gd name="connsiteY16" fmla="*/ 809625 h 971550"/>
                  <a:gd name="connsiteX17" fmla="*/ 88084 w 1216797"/>
                  <a:gd name="connsiteY17" fmla="*/ 812007 h 971550"/>
                  <a:gd name="connsiteX18" fmla="*/ 102372 w 1216797"/>
                  <a:gd name="connsiteY18" fmla="*/ 821532 h 971550"/>
                  <a:gd name="connsiteX19" fmla="*/ 121422 w 1216797"/>
                  <a:gd name="connsiteY19" fmla="*/ 833438 h 971550"/>
                  <a:gd name="connsiteX20" fmla="*/ 128566 w 1216797"/>
                  <a:gd name="connsiteY20" fmla="*/ 835819 h 971550"/>
                  <a:gd name="connsiteX21" fmla="*/ 159522 w 1216797"/>
                  <a:gd name="connsiteY21" fmla="*/ 833438 h 971550"/>
                  <a:gd name="connsiteX22" fmla="*/ 166666 w 1216797"/>
                  <a:gd name="connsiteY22" fmla="*/ 831057 h 971550"/>
                  <a:gd name="connsiteX23" fmla="*/ 171428 w 1216797"/>
                  <a:gd name="connsiteY23" fmla="*/ 823913 h 971550"/>
                  <a:gd name="connsiteX24" fmla="*/ 192859 w 1216797"/>
                  <a:gd name="connsiteY24" fmla="*/ 812007 h 971550"/>
                  <a:gd name="connsiteX25" fmla="*/ 197622 w 1216797"/>
                  <a:gd name="connsiteY25" fmla="*/ 804863 h 971550"/>
                  <a:gd name="connsiteX26" fmla="*/ 211909 w 1216797"/>
                  <a:gd name="connsiteY26" fmla="*/ 797719 h 971550"/>
                  <a:gd name="connsiteX27" fmla="*/ 219053 w 1216797"/>
                  <a:gd name="connsiteY27" fmla="*/ 792957 h 971550"/>
                  <a:gd name="connsiteX28" fmla="*/ 247628 w 1216797"/>
                  <a:gd name="connsiteY28" fmla="*/ 790575 h 971550"/>
                  <a:gd name="connsiteX29" fmla="*/ 290491 w 1216797"/>
                  <a:gd name="connsiteY29" fmla="*/ 795338 h 971550"/>
                  <a:gd name="connsiteX30" fmla="*/ 304778 w 1216797"/>
                  <a:gd name="connsiteY30" fmla="*/ 800100 h 971550"/>
                  <a:gd name="connsiteX31" fmla="*/ 316684 w 1216797"/>
                  <a:gd name="connsiteY31" fmla="*/ 795338 h 971550"/>
                  <a:gd name="connsiteX32" fmla="*/ 323828 w 1216797"/>
                  <a:gd name="connsiteY32" fmla="*/ 788194 h 971550"/>
                  <a:gd name="connsiteX33" fmla="*/ 338116 w 1216797"/>
                  <a:gd name="connsiteY33" fmla="*/ 776288 h 971550"/>
                  <a:gd name="connsiteX34" fmla="*/ 345259 w 1216797"/>
                  <a:gd name="connsiteY34" fmla="*/ 762000 h 971550"/>
                  <a:gd name="connsiteX35" fmla="*/ 359547 w 1216797"/>
                  <a:gd name="connsiteY35" fmla="*/ 757238 h 971550"/>
                  <a:gd name="connsiteX36" fmla="*/ 385741 w 1216797"/>
                  <a:gd name="connsiteY36" fmla="*/ 750094 h 971550"/>
                  <a:gd name="connsiteX37" fmla="*/ 404791 w 1216797"/>
                  <a:gd name="connsiteY37" fmla="*/ 742950 h 971550"/>
                  <a:gd name="connsiteX38" fmla="*/ 421459 w 1216797"/>
                  <a:gd name="connsiteY38" fmla="*/ 738188 h 971550"/>
                  <a:gd name="connsiteX39" fmla="*/ 450034 w 1216797"/>
                  <a:gd name="connsiteY39" fmla="*/ 735807 h 971550"/>
                  <a:gd name="connsiteX40" fmla="*/ 464322 w 1216797"/>
                  <a:gd name="connsiteY40" fmla="*/ 728663 h 971550"/>
                  <a:gd name="connsiteX41" fmla="*/ 471466 w 1216797"/>
                  <a:gd name="connsiteY41" fmla="*/ 723900 h 971550"/>
                  <a:gd name="connsiteX42" fmla="*/ 485753 w 1216797"/>
                  <a:gd name="connsiteY42" fmla="*/ 719138 h 971550"/>
                  <a:gd name="connsiteX43" fmla="*/ 492897 w 1216797"/>
                  <a:gd name="connsiteY43" fmla="*/ 716757 h 971550"/>
                  <a:gd name="connsiteX44" fmla="*/ 500041 w 1216797"/>
                  <a:gd name="connsiteY44" fmla="*/ 714375 h 971550"/>
                  <a:gd name="connsiteX45" fmla="*/ 561953 w 1216797"/>
                  <a:gd name="connsiteY45" fmla="*/ 716757 h 971550"/>
                  <a:gd name="connsiteX46" fmla="*/ 576241 w 1216797"/>
                  <a:gd name="connsiteY46" fmla="*/ 726282 h 971550"/>
                  <a:gd name="connsiteX47" fmla="*/ 583384 w 1216797"/>
                  <a:gd name="connsiteY47" fmla="*/ 728663 h 971550"/>
                  <a:gd name="connsiteX48" fmla="*/ 611959 w 1216797"/>
                  <a:gd name="connsiteY48" fmla="*/ 731044 h 971550"/>
                  <a:gd name="connsiteX49" fmla="*/ 619103 w 1216797"/>
                  <a:gd name="connsiteY49" fmla="*/ 735807 h 971550"/>
                  <a:gd name="connsiteX50" fmla="*/ 623866 w 1216797"/>
                  <a:gd name="connsiteY50" fmla="*/ 742950 h 971550"/>
                  <a:gd name="connsiteX51" fmla="*/ 638153 w 1216797"/>
                  <a:gd name="connsiteY51" fmla="*/ 747713 h 971550"/>
                  <a:gd name="connsiteX52" fmla="*/ 654822 w 1216797"/>
                  <a:gd name="connsiteY52" fmla="*/ 766763 h 971550"/>
                  <a:gd name="connsiteX53" fmla="*/ 664347 w 1216797"/>
                  <a:gd name="connsiteY53" fmla="*/ 781050 h 971550"/>
                  <a:gd name="connsiteX54" fmla="*/ 669109 w 1216797"/>
                  <a:gd name="connsiteY54" fmla="*/ 788194 h 971550"/>
                  <a:gd name="connsiteX55" fmla="*/ 678634 w 1216797"/>
                  <a:gd name="connsiteY55" fmla="*/ 809625 h 971550"/>
                  <a:gd name="connsiteX56" fmla="*/ 688159 w 1216797"/>
                  <a:gd name="connsiteY56" fmla="*/ 826294 h 971550"/>
                  <a:gd name="connsiteX57" fmla="*/ 695303 w 1216797"/>
                  <a:gd name="connsiteY57" fmla="*/ 821532 h 971550"/>
                  <a:gd name="connsiteX58" fmla="*/ 707209 w 1216797"/>
                  <a:gd name="connsiteY58" fmla="*/ 809625 h 971550"/>
                  <a:gd name="connsiteX59" fmla="*/ 719116 w 1216797"/>
                  <a:gd name="connsiteY59" fmla="*/ 800100 h 971550"/>
                  <a:gd name="connsiteX60" fmla="*/ 726259 w 1216797"/>
                  <a:gd name="connsiteY60" fmla="*/ 792957 h 971550"/>
                  <a:gd name="connsiteX61" fmla="*/ 731022 w 1216797"/>
                  <a:gd name="connsiteY61" fmla="*/ 785813 h 971550"/>
                  <a:gd name="connsiteX62" fmla="*/ 738166 w 1216797"/>
                  <a:gd name="connsiteY62" fmla="*/ 781050 h 971550"/>
                  <a:gd name="connsiteX63" fmla="*/ 754834 w 1216797"/>
                  <a:gd name="connsiteY63" fmla="*/ 762000 h 971550"/>
                  <a:gd name="connsiteX64" fmla="*/ 752453 w 1216797"/>
                  <a:gd name="connsiteY64" fmla="*/ 781050 h 971550"/>
                  <a:gd name="connsiteX65" fmla="*/ 750072 w 1216797"/>
                  <a:gd name="connsiteY65" fmla="*/ 788194 h 971550"/>
                  <a:gd name="connsiteX66" fmla="*/ 742928 w 1216797"/>
                  <a:gd name="connsiteY66" fmla="*/ 792957 h 971550"/>
                  <a:gd name="connsiteX67" fmla="*/ 740547 w 1216797"/>
                  <a:gd name="connsiteY67" fmla="*/ 800100 h 971550"/>
                  <a:gd name="connsiteX68" fmla="*/ 738166 w 1216797"/>
                  <a:gd name="connsiteY68" fmla="*/ 831057 h 971550"/>
                  <a:gd name="connsiteX69" fmla="*/ 728641 w 1216797"/>
                  <a:gd name="connsiteY69" fmla="*/ 833438 h 971550"/>
                  <a:gd name="connsiteX70" fmla="*/ 726259 w 1216797"/>
                  <a:gd name="connsiteY70" fmla="*/ 840582 h 971550"/>
                  <a:gd name="connsiteX71" fmla="*/ 740547 w 1216797"/>
                  <a:gd name="connsiteY71" fmla="*/ 840582 h 971550"/>
                  <a:gd name="connsiteX72" fmla="*/ 745309 w 1216797"/>
                  <a:gd name="connsiteY72" fmla="*/ 833438 h 971550"/>
                  <a:gd name="connsiteX73" fmla="*/ 747691 w 1216797"/>
                  <a:gd name="connsiteY73" fmla="*/ 826294 h 971550"/>
                  <a:gd name="connsiteX74" fmla="*/ 757216 w 1216797"/>
                  <a:gd name="connsiteY74" fmla="*/ 812007 h 971550"/>
                  <a:gd name="connsiteX75" fmla="*/ 764359 w 1216797"/>
                  <a:gd name="connsiteY75" fmla="*/ 814388 h 971550"/>
                  <a:gd name="connsiteX76" fmla="*/ 766741 w 1216797"/>
                  <a:gd name="connsiteY76" fmla="*/ 847725 h 971550"/>
                  <a:gd name="connsiteX77" fmla="*/ 757216 w 1216797"/>
                  <a:gd name="connsiteY77" fmla="*/ 852488 h 971550"/>
                  <a:gd name="connsiteX78" fmla="*/ 726259 w 1216797"/>
                  <a:gd name="connsiteY78" fmla="*/ 859632 h 971550"/>
                  <a:gd name="connsiteX79" fmla="*/ 745309 w 1216797"/>
                  <a:gd name="connsiteY79" fmla="*/ 862013 h 971550"/>
                  <a:gd name="connsiteX80" fmla="*/ 759597 w 1216797"/>
                  <a:gd name="connsiteY80" fmla="*/ 857250 h 971550"/>
                  <a:gd name="connsiteX81" fmla="*/ 790553 w 1216797"/>
                  <a:gd name="connsiteY81" fmla="*/ 859632 h 971550"/>
                  <a:gd name="connsiteX82" fmla="*/ 797697 w 1216797"/>
                  <a:gd name="connsiteY82" fmla="*/ 862013 h 971550"/>
                  <a:gd name="connsiteX83" fmla="*/ 807222 w 1216797"/>
                  <a:gd name="connsiteY83" fmla="*/ 883444 h 971550"/>
                  <a:gd name="connsiteX84" fmla="*/ 809603 w 1216797"/>
                  <a:gd name="connsiteY84" fmla="*/ 890588 h 971550"/>
                  <a:gd name="connsiteX85" fmla="*/ 811984 w 1216797"/>
                  <a:gd name="connsiteY85" fmla="*/ 909638 h 971550"/>
                  <a:gd name="connsiteX86" fmla="*/ 828653 w 1216797"/>
                  <a:gd name="connsiteY86" fmla="*/ 928688 h 971550"/>
                  <a:gd name="connsiteX87" fmla="*/ 833416 w 1216797"/>
                  <a:gd name="connsiteY87" fmla="*/ 935832 h 971550"/>
                  <a:gd name="connsiteX88" fmla="*/ 852466 w 1216797"/>
                  <a:gd name="connsiteY88" fmla="*/ 940594 h 971550"/>
                  <a:gd name="connsiteX89" fmla="*/ 876278 w 1216797"/>
                  <a:gd name="connsiteY89" fmla="*/ 947738 h 971550"/>
                  <a:gd name="connsiteX90" fmla="*/ 897709 w 1216797"/>
                  <a:gd name="connsiteY90" fmla="*/ 950119 h 971550"/>
                  <a:gd name="connsiteX91" fmla="*/ 904853 w 1216797"/>
                  <a:gd name="connsiteY91" fmla="*/ 952500 h 971550"/>
                  <a:gd name="connsiteX92" fmla="*/ 909616 w 1216797"/>
                  <a:gd name="connsiteY92" fmla="*/ 959644 h 971550"/>
                  <a:gd name="connsiteX93" fmla="*/ 921522 w 1216797"/>
                  <a:gd name="connsiteY93" fmla="*/ 962025 h 971550"/>
                  <a:gd name="connsiteX94" fmla="*/ 938191 w 1216797"/>
                  <a:gd name="connsiteY94" fmla="*/ 954882 h 971550"/>
                  <a:gd name="connsiteX95" fmla="*/ 950097 w 1216797"/>
                  <a:gd name="connsiteY95" fmla="*/ 942975 h 971550"/>
                  <a:gd name="connsiteX96" fmla="*/ 959622 w 1216797"/>
                  <a:gd name="connsiteY96" fmla="*/ 933450 h 971550"/>
                  <a:gd name="connsiteX97" fmla="*/ 964384 w 1216797"/>
                  <a:gd name="connsiteY97" fmla="*/ 940594 h 971550"/>
                  <a:gd name="connsiteX98" fmla="*/ 978672 w 1216797"/>
                  <a:gd name="connsiteY98" fmla="*/ 945357 h 971550"/>
                  <a:gd name="connsiteX99" fmla="*/ 985816 w 1216797"/>
                  <a:gd name="connsiteY99" fmla="*/ 947738 h 971550"/>
                  <a:gd name="connsiteX100" fmla="*/ 997722 w 1216797"/>
                  <a:gd name="connsiteY100" fmla="*/ 959644 h 971550"/>
                  <a:gd name="connsiteX101" fmla="*/ 1002484 w 1216797"/>
                  <a:gd name="connsiteY101" fmla="*/ 966788 h 971550"/>
                  <a:gd name="connsiteX102" fmla="*/ 1009628 w 1216797"/>
                  <a:gd name="connsiteY102" fmla="*/ 971550 h 971550"/>
                  <a:gd name="connsiteX103" fmla="*/ 1019153 w 1216797"/>
                  <a:gd name="connsiteY103" fmla="*/ 950119 h 971550"/>
                  <a:gd name="connsiteX104" fmla="*/ 1033441 w 1216797"/>
                  <a:gd name="connsiteY104" fmla="*/ 940594 h 971550"/>
                  <a:gd name="connsiteX105" fmla="*/ 1047728 w 1216797"/>
                  <a:gd name="connsiteY105" fmla="*/ 935832 h 971550"/>
                  <a:gd name="connsiteX106" fmla="*/ 1054872 w 1216797"/>
                  <a:gd name="connsiteY106" fmla="*/ 933450 h 971550"/>
                  <a:gd name="connsiteX107" fmla="*/ 1062016 w 1216797"/>
                  <a:gd name="connsiteY107" fmla="*/ 928688 h 971550"/>
                  <a:gd name="connsiteX108" fmla="*/ 1104878 w 1216797"/>
                  <a:gd name="connsiteY108" fmla="*/ 921544 h 971550"/>
                  <a:gd name="connsiteX109" fmla="*/ 1109641 w 1216797"/>
                  <a:gd name="connsiteY109" fmla="*/ 907257 h 971550"/>
                  <a:gd name="connsiteX110" fmla="*/ 1116784 w 1216797"/>
                  <a:gd name="connsiteY110" fmla="*/ 883444 h 971550"/>
                  <a:gd name="connsiteX111" fmla="*/ 1119166 w 1216797"/>
                  <a:gd name="connsiteY111" fmla="*/ 876300 h 971550"/>
                  <a:gd name="connsiteX112" fmla="*/ 1121547 w 1216797"/>
                  <a:gd name="connsiteY112" fmla="*/ 869157 h 971550"/>
                  <a:gd name="connsiteX113" fmla="*/ 1128691 w 1216797"/>
                  <a:gd name="connsiteY113" fmla="*/ 838200 h 971550"/>
                  <a:gd name="connsiteX114" fmla="*/ 1131072 w 1216797"/>
                  <a:gd name="connsiteY114" fmla="*/ 831057 h 971550"/>
                  <a:gd name="connsiteX115" fmla="*/ 1133453 w 1216797"/>
                  <a:gd name="connsiteY115" fmla="*/ 823913 h 971550"/>
                  <a:gd name="connsiteX116" fmla="*/ 1142978 w 1216797"/>
                  <a:gd name="connsiteY116" fmla="*/ 809625 h 971550"/>
                  <a:gd name="connsiteX117" fmla="*/ 1150122 w 1216797"/>
                  <a:gd name="connsiteY117" fmla="*/ 792957 h 971550"/>
                  <a:gd name="connsiteX118" fmla="*/ 1159647 w 1216797"/>
                  <a:gd name="connsiteY118" fmla="*/ 778669 h 971550"/>
                  <a:gd name="connsiteX119" fmla="*/ 1171553 w 1216797"/>
                  <a:gd name="connsiteY119" fmla="*/ 757238 h 971550"/>
                  <a:gd name="connsiteX120" fmla="*/ 1181078 w 1216797"/>
                  <a:gd name="connsiteY120" fmla="*/ 745332 h 971550"/>
                  <a:gd name="connsiteX121" fmla="*/ 1183459 w 1216797"/>
                  <a:gd name="connsiteY121" fmla="*/ 738188 h 971550"/>
                  <a:gd name="connsiteX122" fmla="*/ 1188222 w 1216797"/>
                  <a:gd name="connsiteY122" fmla="*/ 731044 h 971550"/>
                  <a:gd name="connsiteX123" fmla="*/ 1197747 w 1216797"/>
                  <a:gd name="connsiteY123" fmla="*/ 709613 h 971550"/>
                  <a:gd name="connsiteX124" fmla="*/ 1207272 w 1216797"/>
                  <a:gd name="connsiteY124" fmla="*/ 688182 h 971550"/>
                  <a:gd name="connsiteX125" fmla="*/ 1212034 w 1216797"/>
                  <a:gd name="connsiteY125" fmla="*/ 671513 h 971550"/>
                  <a:gd name="connsiteX126" fmla="*/ 1216797 w 1216797"/>
                  <a:gd name="connsiteY126" fmla="*/ 628650 h 971550"/>
                  <a:gd name="connsiteX127" fmla="*/ 1212034 w 1216797"/>
                  <a:gd name="connsiteY127" fmla="*/ 576263 h 971550"/>
                  <a:gd name="connsiteX128" fmla="*/ 1209653 w 1216797"/>
                  <a:gd name="connsiteY128" fmla="*/ 569119 h 971550"/>
                  <a:gd name="connsiteX129" fmla="*/ 1204891 w 1216797"/>
                  <a:gd name="connsiteY129" fmla="*/ 550069 h 971550"/>
                  <a:gd name="connsiteX130" fmla="*/ 1207272 w 1216797"/>
                  <a:gd name="connsiteY130" fmla="*/ 507207 h 971550"/>
                  <a:gd name="connsiteX131" fmla="*/ 1209653 w 1216797"/>
                  <a:gd name="connsiteY131" fmla="*/ 500063 h 971550"/>
                  <a:gd name="connsiteX132" fmla="*/ 1192984 w 1216797"/>
                  <a:gd name="connsiteY132" fmla="*/ 492919 h 971550"/>
                  <a:gd name="connsiteX133" fmla="*/ 1181078 w 1216797"/>
                  <a:gd name="connsiteY133" fmla="*/ 481013 h 971550"/>
                  <a:gd name="connsiteX134" fmla="*/ 1173934 w 1216797"/>
                  <a:gd name="connsiteY134" fmla="*/ 476250 h 971550"/>
                  <a:gd name="connsiteX135" fmla="*/ 1159647 w 1216797"/>
                  <a:gd name="connsiteY135" fmla="*/ 464344 h 971550"/>
                  <a:gd name="connsiteX136" fmla="*/ 1157266 w 1216797"/>
                  <a:gd name="connsiteY136" fmla="*/ 457200 h 971550"/>
                  <a:gd name="connsiteX137" fmla="*/ 1142978 w 1216797"/>
                  <a:gd name="connsiteY137" fmla="*/ 445294 h 971550"/>
                  <a:gd name="connsiteX138" fmla="*/ 1140597 w 1216797"/>
                  <a:gd name="connsiteY138" fmla="*/ 438150 h 971550"/>
                  <a:gd name="connsiteX139" fmla="*/ 1131072 w 1216797"/>
                  <a:gd name="connsiteY139" fmla="*/ 423863 h 971550"/>
                  <a:gd name="connsiteX140" fmla="*/ 1126309 w 1216797"/>
                  <a:gd name="connsiteY140" fmla="*/ 409575 h 971550"/>
                  <a:gd name="connsiteX141" fmla="*/ 1119166 w 1216797"/>
                  <a:gd name="connsiteY141" fmla="*/ 407194 h 971550"/>
                  <a:gd name="connsiteX142" fmla="*/ 1102497 w 1216797"/>
                  <a:gd name="connsiteY142" fmla="*/ 402432 h 971550"/>
                  <a:gd name="connsiteX143" fmla="*/ 1100116 w 1216797"/>
                  <a:gd name="connsiteY143" fmla="*/ 392907 h 971550"/>
                  <a:gd name="connsiteX144" fmla="*/ 1095353 w 1216797"/>
                  <a:gd name="connsiteY144" fmla="*/ 373857 h 971550"/>
                  <a:gd name="connsiteX145" fmla="*/ 1090591 w 1216797"/>
                  <a:gd name="connsiteY145" fmla="*/ 366713 h 971550"/>
                  <a:gd name="connsiteX146" fmla="*/ 1088209 w 1216797"/>
                  <a:gd name="connsiteY146" fmla="*/ 359569 h 971550"/>
                  <a:gd name="connsiteX147" fmla="*/ 1073922 w 1216797"/>
                  <a:gd name="connsiteY147" fmla="*/ 350044 h 971550"/>
                  <a:gd name="connsiteX148" fmla="*/ 1071541 w 1216797"/>
                  <a:gd name="connsiteY148" fmla="*/ 342900 h 971550"/>
                  <a:gd name="connsiteX149" fmla="*/ 1076303 w 1216797"/>
                  <a:gd name="connsiteY149" fmla="*/ 330994 h 971550"/>
                  <a:gd name="connsiteX150" fmla="*/ 1064397 w 1216797"/>
                  <a:gd name="connsiteY150" fmla="*/ 328613 h 971550"/>
                  <a:gd name="connsiteX151" fmla="*/ 1042966 w 1216797"/>
                  <a:gd name="connsiteY151" fmla="*/ 316707 h 971550"/>
                  <a:gd name="connsiteX152" fmla="*/ 1038203 w 1216797"/>
                  <a:gd name="connsiteY152" fmla="*/ 309563 h 971550"/>
                  <a:gd name="connsiteX153" fmla="*/ 1028678 w 1216797"/>
                  <a:gd name="connsiteY153" fmla="*/ 307182 h 971550"/>
                  <a:gd name="connsiteX154" fmla="*/ 1021534 w 1216797"/>
                  <a:gd name="connsiteY154" fmla="*/ 304800 h 971550"/>
                  <a:gd name="connsiteX155" fmla="*/ 1014391 w 1216797"/>
                  <a:gd name="connsiteY155" fmla="*/ 300038 h 971550"/>
                  <a:gd name="connsiteX156" fmla="*/ 1004866 w 1216797"/>
                  <a:gd name="connsiteY156" fmla="*/ 295275 h 971550"/>
                  <a:gd name="connsiteX157" fmla="*/ 1000103 w 1216797"/>
                  <a:gd name="connsiteY157" fmla="*/ 273844 h 971550"/>
                  <a:gd name="connsiteX158" fmla="*/ 997722 w 1216797"/>
                  <a:gd name="connsiteY158" fmla="*/ 266700 h 971550"/>
                  <a:gd name="connsiteX159" fmla="*/ 990578 w 1216797"/>
                  <a:gd name="connsiteY159" fmla="*/ 261938 h 971550"/>
                  <a:gd name="connsiteX160" fmla="*/ 995341 w 1216797"/>
                  <a:gd name="connsiteY160" fmla="*/ 245269 h 971550"/>
                  <a:gd name="connsiteX161" fmla="*/ 992959 w 1216797"/>
                  <a:gd name="connsiteY161" fmla="*/ 228600 h 971550"/>
                  <a:gd name="connsiteX162" fmla="*/ 990578 w 1216797"/>
                  <a:gd name="connsiteY162" fmla="*/ 221457 h 971550"/>
                  <a:gd name="connsiteX163" fmla="*/ 983434 w 1216797"/>
                  <a:gd name="connsiteY163" fmla="*/ 216694 h 971550"/>
                  <a:gd name="connsiteX164" fmla="*/ 976291 w 1216797"/>
                  <a:gd name="connsiteY164" fmla="*/ 180975 h 971550"/>
                  <a:gd name="connsiteX165" fmla="*/ 971528 w 1216797"/>
                  <a:gd name="connsiteY165" fmla="*/ 166688 h 971550"/>
                  <a:gd name="connsiteX166" fmla="*/ 969147 w 1216797"/>
                  <a:gd name="connsiteY166" fmla="*/ 159544 h 971550"/>
                  <a:gd name="connsiteX167" fmla="*/ 966766 w 1216797"/>
                  <a:gd name="connsiteY167" fmla="*/ 150019 h 971550"/>
                  <a:gd name="connsiteX168" fmla="*/ 959622 w 1216797"/>
                  <a:gd name="connsiteY168" fmla="*/ 145257 h 971550"/>
                  <a:gd name="connsiteX169" fmla="*/ 950097 w 1216797"/>
                  <a:gd name="connsiteY169" fmla="*/ 130969 h 971550"/>
                  <a:gd name="connsiteX170" fmla="*/ 942953 w 1216797"/>
                  <a:gd name="connsiteY170" fmla="*/ 133350 h 971550"/>
                  <a:gd name="connsiteX171" fmla="*/ 935809 w 1216797"/>
                  <a:gd name="connsiteY171" fmla="*/ 138113 h 971550"/>
                  <a:gd name="connsiteX172" fmla="*/ 926284 w 1216797"/>
                  <a:gd name="connsiteY172" fmla="*/ 123825 h 971550"/>
                  <a:gd name="connsiteX173" fmla="*/ 916759 w 1216797"/>
                  <a:gd name="connsiteY173" fmla="*/ 109538 h 971550"/>
                  <a:gd name="connsiteX174" fmla="*/ 916759 w 1216797"/>
                  <a:gd name="connsiteY174" fmla="*/ 80963 h 971550"/>
                  <a:gd name="connsiteX175" fmla="*/ 914378 w 1216797"/>
                  <a:gd name="connsiteY175" fmla="*/ 73819 h 971550"/>
                  <a:gd name="connsiteX176" fmla="*/ 907234 w 1216797"/>
                  <a:gd name="connsiteY176" fmla="*/ 69057 h 971550"/>
                  <a:gd name="connsiteX177" fmla="*/ 911997 w 1216797"/>
                  <a:gd name="connsiteY177" fmla="*/ 57150 h 971550"/>
                  <a:gd name="connsiteX178" fmla="*/ 900091 w 1216797"/>
                  <a:gd name="connsiteY178" fmla="*/ 47625 h 971550"/>
                  <a:gd name="connsiteX179" fmla="*/ 897709 w 1216797"/>
                  <a:gd name="connsiteY179" fmla="*/ 40482 h 971550"/>
                  <a:gd name="connsiteX180" fmla="*/ 892947 w 1216797"/>
                  <a:gd name="connsiteY180" fmla="*/ 21432 h 971550"/>
                  <a:gd name="connsiteX181" fmla="*/ 881041 w 1216797"/>
                  <a:gd name="connsiteY181" fmla="*/ 0 h 971550"/>
                  <a:gd name="connsiteX182" fmla="*/ 878659 w 1216797"/>
                  <a:gd name="connsiteY182" fmla="*/ 7144 h 971550"/>
                  <a:gd name="connsiteX183" fmla="*/ 873897 w 1216797"/>
                  <a:gd name="connsiteY183" fmla="*/ 26194 h 971550"/>
                  <a:gd name="connsiteX184" fmla="*/ 871516 w 1216797"/>
                  <a:gd name="connsiteY184" fmla="*/ 61913 h 971550"/>
                  <a:gd name="connsiteX185" fmla="*/ 869134 w 1216797"/>
                  <a:gd name="connsiteY185" fmla="*/ 71438 h 971550"/>
                  <a:gd name="connsiteX186" fmla="*/ 864372 w 1216797"/>
                  <a:gd name="connsiteY186" fmla="*/ 85725 h 971550"/>
                  <a:gd name="connsiteX187" fmla="*/ 864372 w 1216797"/>
                  <a:gd name="connsiteY187" fmla="*/ 128588 h 971550"/>
                  <a:gd name="connsiteX188" fmla="*/ 859609 w 1216797"/>
                  <a:gd name="connsiteY188" fmla="*/ 176213 h 971550"/>
                  <a:gd name="connsiteX189" fmla="*/ 857228 w 1216797"/>
                  <a:gd name="connsiteY189" fmla="*/ 183357 h 971550"/>
                  <a:gd name="connsiteX190" fmla="*/ 859609 w 1216797"/>
                  <a:gd name="connsiteY190" fmla="*/ 195263 h 971550"/>
                  <a:gd name="connsiteX191" fmla="*/ 852466 w 1216797"/>
                  <a:gd name="connsiteY191" fmla="*/ 209550 h 971550"/>
                  <a:gd name="connsiteX192" fmla="*/ 842941 w 1216797"/>
                  <a:gd name="connsiteY192" fmla="*/ 235744 h 971550"/>
                  <a:gd name="connsiteX193" fmla="*/ 828653 w 1216797"/>
                  <a:gd name="connsiteY193" fmla="*/ 242888 h 971550"/>
                  <a:gd name="connsiteX194" fmla="*/ 802459 w 1216797"/>
                  <a:gd name="connsiteY194" fmla="*/ 240507 h 971550"/>
                  <a:gd name="connsiteX195" fmla="*/ 797697 w 1216797"/>
                  <a:gd name="connsiteY195" fmla="*/ 233363 h 971550"/>
                  <a:gd name="connsiteX196" fmla="*/ 788172 w 1216797"/>
                  <a:gd name="connsiteY196" fmla="*/ 219075 h 971550"/>
                  <a:gd name="connsiteX197" fmla="*/ 769122 w 1216797"/>
                  <a:gd name="connsiteY197" fmla="*/ 214313 h 971550"/>
                  <a:gd name="connsiteX198" fmla="*/ 764359 w 1216797"/>
                  <a:gd name="connsiteY198" fmla="*/ 207169 h 971550"/>
                  <a:gd name="connsiteX199" fmla="*/ 757216 w 1216797"/>
                  <a:gd name="connsiteY199" fmla="*/ 204788 h 971550"/>
                  <a:gd name="connsiteX200" fmla="*/ 750072 w 1216797"/>
                  <a:gd name="connsiteY200" fmla="*/ 200025 h 971550"/>
                  <a:gd name="connsiteX201" fmla="*/ 742928 w 1216797"/>
                  <a:gd name="connsiteY201" fmla="*/ 197644 h 971550"/>
                  <a:gd name="connsiteX202" fmla="*/ 735784 w 1216797"/>
                  <a:gd name="connsiteY202" fmla="*/ 192882 h 971550"/>
                  <a:gd name="connsiteX203" fmla="*/ 721497 w 1216797"/>
                  <a:gd name="connsiteY203" fmla="*/ 188119 h 971550"/>
                  <a:gd name="connsiteX204" fmla="*/ 719116 w 1216797"/>
                  <a:gd name="connsiteY204" fmla="*/ 180975 h 971550"/>
                  <a:gd name="connsiteX205" fmla="*/ 697684 w 1216797"/>
                  <a:gd name="connsiteY205" fmla="*/ 171450 h 971550"/>
                  <a:gd name="connsiteX206" fmla="*/ 690541 w 1216797"/>
                  <a:gd name="connsiteY206" fmla="*/ 166688 h 971550"/>
                  <a:gd name="connsiteX207" fmla="*/ 688159 w 1216797"/>
                  <a:gd name="connsiteY207" fmla="*/ 157163 h 971550"/>
                  <a:gd name="connsiteX208" fmla="*/ 681016 w 1216797"/>
                  <a:gd name="connsiteY208" fmla="*/ 154782 h 971550"/>
                  <a:gd name="connsiteX209" fmla="*/ 678634 w 1216797"/>
                  <a:gd name="connsiteY209" fmla="*/ 147638 h 971550"/>
                  <a:gd name="connsiteX210" fmla="*/ 688159 w 1216797"/>
                  <a:gd name="connsiteY210" fmla="*/ 133350 h 971550"/>
                  <a:gd name="connsiteX211" fmla="*/ 690541 w 1216797"/>
                  <a:gd name="connsiteY211" fmla="*/ 123825 h 971550"/>
                  <a:gd name="connsiteX212" fmla="*/ 688159 w 1216797"/>
                  <a:gd name="connsiteY212" fmla="*/ 114300 h 971550"/>
                  <a:gd name="connsiteX213" fmla="*/ 690541 w 1216797"/>
                  <a:gd name="connsiteY213" fmla="*/ 92869 h 971550"/>
                  <a:gd name="connsiteX214" fmla="*/ 697684 w 1216797"/>
                  <a:gd name="connsiteY214" fmla="*/ 88107 h 971550"/>
                  <a:gd name="connsiteX215" fmla="*/ 711972 w 1216797"/>
                  <a:gd name="connsiteY215" fmla="*/ 80963 h 971550"/>
                  <a:gd name="connsiteX216" fmla="*/ 714353 w 1216797"/>
                  <a:gd name="connsiteY216" fmla="*/ 69057 h 971550"/>
                  <a:gd name="connsiteX217" fmla="*/ 719116 w 1216797"/>
                  <a:gd name="connsiteY217" fmla="*/ 54769 h 971550"/>
                  <a:gd name="connsiteX218" fmla="*/ 711972 w 1216797"/>
                  <a:gd name="connsiteY218" fmla="*/ 50007 h 971550"/>
                  <a:gd name="connsiteX219" fmla="*/ 707209 w 1216797"/>
                  <a:gd name="connsiteY219" fmla="*/ 64294 h 971550"/>
                  <a:gd name="connsiteX220" fmla="*/ 692922 w 1216797"/>
                  <a:gd name="connsiteY220" fmla="*/ 59532 h 971550"/>
                  <a:gd name="connsiteX221" fmla="*/ 685778 w 1216797"/>
                  <a:gd name="connsiteY221" fmla="*/ 57150 h 971550"/>
                  <a:gd name="connsiteX222" fmla="*/ 664347 w 1216797"/>
                  <a:gd name="connsiteY222" fmla="*/ 54769 h 971550"/>
                  <a:gd name="connsiteX223" fmla="*/ 654822 w 1216797"/>
                  <a:gd name="connsiteY223" fmla="*/ 52388 h 971550"/>
                  <a:gd name="connsiteX224" fmla="*/ 647678 w 1216797"/>
                  <a:gd name="connsiteY224" fmla="*/ 47625 h 971550"/>
                  <a:gd name="connsiteX225" fmla="*/ 640534 w 1216797"/>
                  <a:gd name="connsiteY225" fmla="*/ 45244 h 971550"/>
                  <a:gd name="connsiteX226" fmla="*/ 616722 w 1216797"/>
                  <a:gd name="connsiteY226" fmla="*/ 45244 h 971550"/>
                  <a:gd name="connsiteX227" fmla="*/ 609578 w 1216797"/>
                  <a:gd name="connsiteY227" fmla="*/ 40482 h 971550"/>
                  <a:gd name="connsiteX228" fmla="*/ 592909 w 1216797"/>
                  <a:gd name="connsiteY228" fmla="*/ 28575 h 971550"/>
                  <a:gd name="connsiteX229" fmla="*/ 585766 w 1216797"/>
                  <a:gd name="connsiteY229" fmla="*/ 26194 h 971550"/>
                  <a:gd name="connsiteX230" fmla="*/ 578622 w 1216797"/>
                  <a:gd name="connsiteY230" fmla="*/ 23813 h 971550"/>
                  <a:gd name="connsiteX231" fmla="*/ 569097 w 1216797"/>
                  <a:gd name="connsiteY231" fmla="*/ 26194 h 971550"/>
                  <a:gd name="connsiteX232" fmla="*/ 576241 w 1216797"/>
                  <a:gd name="connsiteY232" fmla="*/ 30957 h 971550"/>
                  <a:gd name="connsiteX233" fmla="*/ 585766 w 1216797"/>
                  <a:gd name="connsiteY233" fmla="*/ 33338 h 971550"/>
                  <a:gd name="connsiteX234" fmla="*/ 595291 w 1216797"/>
                  <a:gd name="connsiteY234" fmla="*/ 47625 h 971550"/>
                  <a:gd name="connsiteX235" fmla="*/ 592909 w 1216797"/>
                  <a:gd name="connsiteY235" fmla="*/ 54769 h 971550"/>
                  <a:gd name="connsiteX236" fmla="*/ 540522 w 1216797"/>
                  <a:gd name="connsiteY236" fmla="*/ 66675 h 971550"/>
                  <a:gd name="connsiteX237" fmla="*/ 521472 w 1216797"/>
                  <a:gd name="connsiteY237" fmla="*/ 90488 h 971550"/>
                  <a:gd name="connsiteX238" fmla="*/ 511947 w 1216797"/>
                  <a:gd name="connsiteY238" fmla="*/ 104775 h 971550"/>
                  <a:gd name="connsiteX239" fmla="*/ 509566 w 1216797"/>
                  <a:gd name="connsiteY239" fmla="*/ 111919 h 971550"/>
                  <a:gd name="connsiteX240" fmla="*/ 504803 w 1216797"/>
                  <a:gd name="connsiteY240" fmla="*/ 119063 h 971550"/>
                  <a:gd name="connsiteX241" fmla="*/ 500041 w 1216797"/>
                  <a:gd name="connsiteY241" fmla="*/ 133350 h 971550"/>
                  <a:gd name="connsiteX242" fmla="*/ 502422 w 1216797"/>
                  <a:gd name="connsiteY242" fmla="*/ 142875 h 971550"/>
                  <a:gd name="connsiteX243" fmla="*/ 492897 w 1216797"/>
                  <a:gd name="connsiteY243" fmla="*/ 154782 h 971550"/>
                  <a:gd name="connsiteX244" fmla="*/ 485753 w 1216797"/>
                  <a:gd name="connsiteY244" fmla="*/ 152400 h 971550"/>
                  <a:gd name="connsiteX245" fmla="*/ 478609 w 1216797"/>
                  <a:gd name="connsiteY245" fmla="*/ 147638 h 971550"/>
                  <a:gd name="connsiteX246" fmla="*/ 469084 w 1216797"/>
                  <a:gd name="connsiteY246" fmla="*/ 150019 h 971550"/>
                  <a:gd name="connsiteX247" fmla="*/ 466703 w 1216797"/>
                  <a:gd name="connsiteY247" fmla="*/ 142875 h 971550"/>
                  <a:gd name="connsiteX248" fmla="*/ 452416 w 1216797"/>
                  <a:gd name="connsiteY248" fmla="*/ 135732 h 971550"/>
                  <a:gd name="connsiteX249" fmla="*/ 445272 w 1216797"/>
                  <a:gd name="connsiteY249" fmla="*/ 119063 h 971550"/>
                  <a:gd name="connsiteX250" fmla="*/ 435747 w 1216797"/>
                  <a:gd name="connsiteY250" fmla="*/ 116682 h 971550"/>
                  <a:gd name="connsiteX251" fmla="*/ 409553 w 1216797"/>
                  <a:gd name="connsiteY251" fmla="*/ 119063 h 971550"/>
                  <a:gd name="connsiteX252" fmla="*/ 404791 w 1216797"/>
                  <a:gd name="connsiteY252" fmla="*/ 133350 h 971550"/>
                  <a:gd name="connsiteX253" fmla="*/ 390503 w 1216797"/>
                  <a:gd name="connsiteY253" fmla="*/ 142875 h 971550"/>
                  <a:gd name="connsiteX254" fmla="*/ 373834 w 1216797"/>
                  <a:gd name="connsiteY254" fmla="*/ 147638 h 971550"/>
                  <a:gd name="connsiteX255" fmla="*/ 364309 w 1216797"/>
                  <a:gd name="connsiteY255" fmla="*/ 159544 h 971550"/>
                  <a:gd name="connsiteX256" fmla="*/ 357166 w 1216797"/>
                  <a:gd name="connsiteY256" fmla="*/ 173832 h 971550"/>
                  <a:gd name="connsiteX257" fmla="*/ 350022 w 1216797"/>
                  <a:gd name="connsiteY257" fmla="*/ 176213 h 971550"/>
                  <a:gd name="connsiteX258" fmla="*/ 347641 w 1216797"/>
                  <a:gd name="connsiteY258" fmla="*/ 183357 h 971550"/>
                  <a:gd name="connsiteX259" fmla="*/ 352403 w 1216797"/>
                  <a:gd name="connsiteY259" fmla="*/ 197644 h 971550"/>
                  <a:gd name="connsiteX260" fmla="*/ 347641 w 1216797"/>
                  <a:gd name="connsiteY260" fmla="*/ 204788 h 971550"/>
                  <a:gd name="connsiteX261" fmla="*/ 335734 w 1216797"/>
                  <a:gd name="connsiteY261" fmla="*/ 195263 h 971550"/>
                  <a:gd name="connsiteX262" fmla="*/ 330972 w 1216797"/>
                  <a:gd name="connsiteY262" fmla="*/ 202407 h 971550"/>
                  <a:gd name="connsiteX263" fmla="*/ 328591 w 1216797"/>
                  <a:gd name="connsiteY263" fmla="*/ 209550 h 971550"/>
                  <a:gd name="connsiteX264" fmla="*/ 323828 w 1216797"/>
                  <a:gd name="connsiteY264" fmla="*/ 230982 h 971550"/>
                  <a:gd name="connsiteX265" fmla="*/ 314303 w 1216797"/>
                  <a:gd name="connsiteY265" fmla="*/ 219075 h 971550"/>
                  <a:gd name="connsiteX266" fmla="*/ 311922 w 1216797"/>
                  <a:gd name="connsiteY266" fmla="*/ 209550 h 971550"/>
                  <a:gd name="connsiteX267" fmla="*/ 295253 w 1216797"/>
                  <a:gd name="connsiteY267" fmla="*/ 211932 h 971550"/>
                  <a:gd name="connsiteX268" fmla="*/ 292872 w 1216797"/>
                  <a:gd name="connsiteY268" fmla="*/ 223838 h 971550"/>
                  <a:gd name="connsiteX269" fmla="*/ 285728 w 1216797"/>
                  <a:gd name="connsiteY269" fmla="*/ 238125 h 971550"/>
                  <a:gd name="connsiteX270" fmla="*/ 283347 w 1216797"/>
                  <a:gd name="connsiteY270" fmla="*/ 266700 h 971550"/>
                  <a:gd name="connsiteX271" fmla="*/ 280966 w 1216797"/>
                  <a:gd name="connsiteY271" fmla="*/ 276225 h 971550"/>
                  <a:gd name="connsiteX272" fmla="*/ 273822 w 1216797"/>
                  <a:gd name="connsiteY272" fmla="*/ 280988 h 971550"/>
                  <a:gd name="connsiteX273" fmla="*/ 261916 w 1216797"/>
                  <a:gd name="connsiteY273" fmla="*/ 290513 h 971550"/>
                  <a:gd name="connsiteX274" fmla="*/ 257153 w 1216797"/>
                  <a:gd name="connsiteY274" fmla="*/ 297657 h 971550"/>
                  <a:gd name="connsiteX275" fmla="*/ 254772 w 1216797"/>
                  <a:gd name="connsiteY275" fmla="*/ 309563 h 971550"/>
                  <a:gd name="connsiteX276" fmla="*/ 240484 w 1216797"/>
                  <a:gd name="connsiteY276" fmla="*/ 319088 h 971550"/>
                  <a:gd name="connsiteX277" fmla="*/ 216672 w 1216797"/>
                  <a:gd name="connsiteY277" fmla="*/ 326232 h 971550"/>
                  <a:gd name="connsiteX278" fmla="*/ 209528 w 1216797"/>
                  <a:gd name="connsiteY278" fmla="*/ 330994 h 971550"/>
                  <a:gd name="connsiteX279" fmla="*/ 202384 w 1216797"/>
                  <a:gd name="connsiteY279" fmla="*/ 326232 h 971550"/>
                  <a:gd name="connsiteX280" fmla="*/ 195241 w 1216797"/>
                  <a:gd name="connsiteY280" fmla="*/ 323850 h 971550"/>
                  <a:gd name="connsiteX281" fmla="*/ 180953 w 1216797"/>
                  <a:gd name="connsiteY281" fmla="*/ 330994 h 971550"/>
                  <a:gd name="connsiteX282" fmla="*/ 166666 w 1216797"/>
                  <a:gd name="connsiteY282" fmla="*/ 340519 h 971550"/>
                  <a:gd name="connsiteX283" fmla="*/ 159522 w 1216797"/>
                  <a:gd name="connsiteY283" fmla="*/ 345282 h 971550"/>
                  <a:gd name="connsiteX284" fmla="*/ 145234 w 1216797"/>
                  <a:gd name="connsiteY284" fmla="*/ 350044 h 971550"/>
                  <a:gd name="connsiteX285" fmla="*/ 138091 w 1216797"/>
                  <a:gd name="connsiteY285" fmla="*/ 347663 h 971550"/>
                  <a:gd name="connsiteX286" fmla="*/ 130947 w 1216797"/>
                  <a:gd name="connsiteY286" fmla="*/ 342900 h 971550"/>
                  <a:gd name="connsiteX287" fmla="*/ 126184 w 1216797"/>
                  <a:gd name="connsiteY287" fmla="*/ 350044 h 971550"/>
                  <a:gd name="connsiteX288" fmla="*/ 111897 w 1216797"/>
                  <a:gd name="connsiteY288" fmla="*/ 354807 h 971550"/>
                  <a:gd name="connsiteX289" fmla="*/ 97609 w 1216797"/>
                  <a:gd name="connsiteY289" fmla="*/ 366713 h 971550"/>
                  <a:gd name="connsiteX290" fmla="*/ 90466 w 1216797"/>
                  <a:gd name="connsiteY290" fmla="*/ 371475 h 971550"/>
                  <a:gd name="connsiteX291" fmla="*/ 76178 w 1216797"/>
                  <a:gd name="connsiteY291" fmla="*/ 376238 h 971550"/>
                  <a:gd name="connsiteX292" fmla="*/ 73797 w 1216797"/>
                  <a:gd name="connsiteY292" fmla="*/ 383382 h 971550"/>
                  <a:gd name="connsiteX293" fmla="*/ 66653 w 1216797"/>
                  <a:gd name="connsiteY293" fmla="*/ 385763 h 971550"/>
                  <a:gd name="connsiteX294" fmla="*/ 57128 w 1216797"/>
                  <a:gd name="connsiteY294" fmla="*/ 397669 h 971550"/>
                  <a:gd name="connsiteX295" fmla="*/ 49984 w 1216797"/>
                  <a:gd name="connsiteY295" fmla="*/ 402432 h 971550"/>
                  <a:gd name="connsiteX296" fmla="*/ 40459 w 1216797"/>
                  <a:gd name="connsiteY296" fmla="*/ 402432 h 971550"/>
                  <a:gd name="connsiteX297" fmla="*/ 38078 w 1216797"/>
                  <a:gd name="connsiteY297" fmla="*/ 409575 h 971550"/>
                  <a:gd name="connsiteX298" fmla="*/ 33316 w 1216797"/>
                  <a:gd name="connsiteY298" fmla="*/ 416719 h 971550"/>
                  <a:gd name="connsiteX299" fmla="*/ 38078 w 1216797"/>
                  <a:gd name="connsiteY299" fmla="*/ 442913 h 971550"/>
                  <a:gd name="connsiteX300" fmla="*/ 23791 w 1216797"/>
                  <a:gd name="connsiteY300" fmla="*/ 452438 h 971550"/>
                  <a:gd name="connsiteX301" fmla="*/ 28553 w 1216797"/>
                  <a:gd name="connsiteY301" fmla="*/ 473869 h 971550"/>
                  <a:gd name="connsiteX302" fmla="*/ 30934 w 1216797"/>
                  <a:gd name="connsiteY302" fmla="*/ 481013 h 971550"/>
                  <a:gd name="connsiteX303" fmla="*/ 33316 w 1216797"/>
                  <a:gd name="connsiteY303" fmla="*/ 492919 h 971550"/>
                  <a:gd name="connsiteX304" fmla="*/ 35697 w 1216797"/>
                  <a:gd name="connsiteY304" fmla="*/ 500063 h 971550"/>
                  <a:gd name="connsiteX305" fmla="*/ 42841 w 1216797"/>
                  <a:gd name="connsiteY305" fmla="*/ 519113 h 971550"/>
                  <a:gd name="connsiteX306" fmla="*/ 42841 w 1216797"/>
                  <a:gd name="connsiteY306" fmla="*/ 535782 h 971550"/>
                  <a:gd name="connsiteX307" fmla="*/ 35697 w 1216797"/>
                  <a:gd name="connsiteY307" fmla="*/ 533400 h 971550"/>
                  <a:gd name="connsiteX308" fmla="*/ 28553 w 1216797"/>
                  <a:gd name="connsiteY308" fmla="*/ 519113 h 971550"/>
                  <a:gd name="connsiteX309" fmla="*/ 26172 w 1216797"/>
                  <a:gd name="connsiteY309" fmla="*/ 526257 h 971550"/>
                  <a:gd name="connsiteX310" fmla="*/ 19028 w 1216797"/>
                  <a:gd name="connsiteY310" fmla="*/ 523875 h 971550"/>
                  <a:gd name="connsiteX311" fmla="*/ 16647 w 1216797"/>
                  <a:gd name="connsiteY311" fmla="*/ 516732 h 971550"/>
                  <a:gd name="connsiteX312" fmla="*/ 9503 w 1216797"/>
                  <a:gd name="connsiteY312" fmla="*/ 509588 h 971550"/>
                  <a:gd name="connsiteX313" fmla="*/ 4741 w 1216797"/>
                  <a:gd name="connsiteY313" fmla="*/ 531019 h 971550"/>
                  <a:gd name="connsiteX314" fmla="*/ 14266 w 1216797"/>
                  <a:gd name="connsiteY314" fmla="*/ 545307 h 971550"/>
                  <a:gd name="connsiteX315" fmla="*/ 38078 w 1216797"/>
                  <a:gd name="connsiteY315" fmla="*/ 576263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</a:cxnLst>
                <a:rect l="l" t="t" r="r" b="b"/>
                <a:pathLst>
                  <a:path w="1216797" h="971550">
                    <a:moveTo>
                      <a:pt x="38078" y="576263"/>
                    </a:moveTo>
                    <a:lnTo>
                      <a:pt x="38078" y="576263"/>
                    </a:lnTo>
                    <a:cubicBezTo>
                      <a:pt x="39666" y="583407"/>
                      <a:pt x="41066" y="590595"/>
                      <a:pt x="42841" y="597694"/>
                    </a:cubicBezTo>
                    <a:cubicBezTo>
                      <a:pt x="43450" y="600129"/>
                      <a:pt x="44003" y="602644"/>
                      <a:pt x="45222" y="604838"/>
                    </a:cubicBezTo>
                    <a:cubicBezTo>
                      <a:pt x="48002" y="609841"/>
                      <a:pt x="51572" y="614363"/>
                      <a:pt x="54747" y="619125"/>
                    </a:cubicBezTo>
                    <a:cubicBezTo>
                      <a:pt x="56334" y="621506"/>
                      <a:pt x="58604" y="623554"/>
                      <a:pt x="59509" y="626269"/>
                    </a:cubicBezTo>
                    <a:cubicBezTo>
                      <a:pt x="65498" y="644230"/>
                      <a:pt x="57419" y="622088"/>
                      <a:pt x="66653" y="640557"/>
                    </a:cubicBezTo>
                    <a:cubicBezTo>
                      <a:pt x="67775" y="642802"/>
                      <a:pt x="68240" y="645319"/>
                      <a:pt x="69034" y="647700"/>
                    </a:cubicBezTo>
                    <a:cubicBezTo>
                      <a:pt x="66582" y="667318"/>
                      <a:pt x="64930" y="661912"/>
                      <a:pt x="69034" y="676275"/>
                    </a:cubicBezTo>
                    <a:cubicBezTo>
                      <a:pt x="69724" y="678689"/>
                      <a:pt x="69848" y="681459"/>
                      <a:pt x="71416" y="683419"/>
                    </a:cubicBezTo>
                    <a:cubicBezTo>
                      <a:pt x="73204" y="685654"/>
                      <a:pt x="76178" y="686594"/>
                      <a:pt x="78559" y="688182"/>
                    </a:cubicBezTo>
                    <a:cubicBezTo>
                      <a:pt x="86442" y="711822"/>
                      <a:pt x="73215" y="675703"/>
                      <a:pt x="88084" y="702469"/>
                    </a:cubicBezTo>
                    <a:cubicBezTo>
                      <a:pt x="93600" y="712398"/>
                      <a:pt x="92847" y="714875"/>
                      <a:pt x="92847" y="723900"/>
                    </a:cubicBezTo>
                    <a:lnTo>
                      <a:pt x="92847" y="723900"/>
                    </a:lnTo>
                    <a:cubicBezTo>
                      <a:pt x="92747" y="725495"/>
                      <a:pt x="92762" y="768962"/>
                      <a:pt x="85703" y="778669"/>
                    </a:cubicBezTo>
                    <a:cubicBezTo>
                      <a:pt x="82337" y="783298"/>
                      <a:pt x="71416" y="788194"/>
                      <a:pt x="71416" y="788194"/>
                    </a:cubicBezTo>
                    <a:cubicBezTo>
                      <a:pt x="73608" y="803541"/>
                      <a:pt x="69429" y="803869"/>
                      <a:pt x="80941" y="809625"/>
                    </a:cubicBezTo>
                    <a:cubicBezTo>
                      <a:pt x="83186" y="810748"/>
                      <a:pt x="85890" y="810788"/>
                      <a:pt x="88084" y="812007"/>
                    </a:cubicBezTo>
                    <a:cubicBezTo>
                      <a:pt x="93088" y="814787"/>
                      <a:pt x="102372" y="821532"/>
                      <a:pt x="102372" y="821532"/>
                    </a:cubicBezTo>
                    <a:cubicBezTo>
                      <a:pt x="109919" y="832852"/>
                      <a:pt x="104420" y="827771"/>
                      <a:pt x="121422" y="833438"/>
                    </a:cubicBezTo>
                    <a:lnTo>
                      <a:pt x="128566" y="835819"/>
                    </a:lnTo>
                    <a:cubicBezTo>
                      <a:pt x="138885" y="835025"/>
                      <a:pt x="149253" y="834722"/>
                      <a:pt x="159522" y="833438"/>
                    </a:cubicBezTo>
                    <a:cubicBezTo>
                      <a:pt x="162013" y="833127"/>
                      <a:pt x="164706" y="832625"/>
                      <a:pt x="166666" y="831057"/>
                    </a:cubicBezTo>
                    <a:cubicBezTo>
                      <a:pt x="168901" y="829269"/>
                      <a:pt x="169274" y="825798"/>
                      <a:pt x="171428" y="823913"/>
                    </a:cubicBezTo>
                    <a:cubicBezTo>
                      <a:pt x="181505" y="815096"/>
                      <a:pt x="183048" y="815277"/>
                      <a:pt x="192859" y="812007"/>
                    </a:cubicBezTo>
                    <a:cubicBezTo>
                      <a:pt x="194447" y="809626"/>
                      <a:pt x="195598" y="806887"/>
                      <a:pt x="197622" y="804863"/>
                    </a:cubicBezTo>
                    <a:cubicBezTo>
                      <a:pt x="204447" y="798038"/>
                      <a:pt x="204162" y="801592"/>
                      <a:pt x="211909" y="797719"/>
                    </a:cubicBezTo>
                    <a:cubicBezTo>
                      <a:pt x="214469" y="796439"/>
                      <a:pt x="216247" y="793518"/>
                      <a:pt x="219053" y="792957"/>
                    </a:cubicBezTo>
                    <a:cubicBezTo>
                      <a:pt x="228425" y="791082"/>
                      <a:pt x="238103" y="791369"/>
                      <a:pt x="247628" y="790575"/>
                    </a:cubicBezTo>
                    <a:cubicBezTo>
                      <a:pt x="254516" y="791201"/>
                      <a:pt x="281081" y="793167"/>
                      <a:pt x="290491" y="795338"/>
                    </a:cubicBezTo>
                    <a:cubicBezTo>
                      <a:pt x="295382" y="796467"/>
                      <a:pt x="304778" y="800100"/>
                      <a:pt x="304778" y="800100"/>
                    </a:cubicBezTo>
                    <a:cubicBezTo>
                      <a:pt x="308747" y="798513"/>
                      <a:pt x="313059" y="797603"/>
                      <a:pt x="316684" y="795338"/>
                    </a:cubicBezTo>
                    <a:cubicBezTo>
                      <a:pt x="319540" y="793553"/>
                      <a:pt x="321241" y="790350"/>
                      <a:pt x="323828" y="788194"/>
                    </a:cubicBezTo>
                    <a:cubicBezTo>
                      <a:pt x="343720" y="771618"/>
                      <a:pt x="317244" y="797160"/>
                      <a:pt x="338116" y="776288"/>
                    </a:cubicBezTo>
                    <a:cubicBezTo>
                      <a:pt x="339413" y="772396"/>
                      <a:pt x="341372" y="764429"/>
                      <a:pt x="345259" y="762000"/>
                    </a:cubicBezTo>
                    <a:cubicBezTo>
                      <a:pt x="349516" y="759339"/>
                      <a:pt x="354677" y="758456"/>
                      <a:pt x="359547" y="757238"/>
                    </a:cubicBezTo>
                    <a:cubicBezTo>
                      <a:pt x="381032" y="751866"/>
                      <a:pt x="372387" y="754545"/>
                      <a:pt x="385741" y="750094"/>
                    </a:cubicBezTo>
                    <a:cubicBezTo>
                      <a:pt x="397500" y="742255"/>
                      <a:pt x="388313" y="747070"/>
                      <a:pt x="404791" y="742950"/>
                    </a:cubicBezTo>
                    <a:cubicBezTo>
                      <a:pt x="412698" y="740973"/>
                      <a:pt x="412551" y="739301"/>
                      <a:pt x="421459" y="738188"/>
                    </a:cubicBezTo>
                    <a:cubicBezTo>
                      <a:pt x="430943" y="737003"/>
                      <a:pt x="440509" y="736601"/>
                      <a:pt x="450034" y="735807"/>
                    </a:cubicBezTo>
                    <a:cubicBezTo>
                      <a:pt x="470508" y="722157"/>
                      <a:pt x="444604" y="738522"/>
                      <a:pt x="464322" y="728663"/>
                    </a:cubicBezTo>
                    <a:cubicBezTo>
                      <a:pt x="466882" y="727383"/>
                      <a:pt x="468851" y="725062"/>
                      <a:pt x="471466" y="723900"/>
                    </a:cubicBezTo>
                    <a:cubicBezTo>
                      <a:pt x="476053" y="721861"/>
                      <a:pt x="480991" y="720725"/>
                      <a:pt x="485753" y="719138"/>
                    </a:cubicBezTo>
                    <a:lnTo>
                      <a:pt x="492897" y="716757"/>
                    </a:lnTo>
                    <a:lnTo>
                      <a:pt x="500041" y="714375"/>
                    </a:lnTo>
                    <a:cubicBezTo>
                      <a:pt x="520678" y="715169"/>
                      <a:pt x="541349" y="715336"/>
                      <a:pt x="561953" y="716757"/>
                    </a:cubicBezTo>
                    <a:cubicBezTo>
                      <a:pt x="571427" y="717410"/>
                      <a:pt x="568483" y="721110"/>
                      <a:pt x="576241" y="726282"/>
                    </a:cubicBezTo>
                    <a:cubicBezTo>
                      <a:pt x="578329" y="727674"/>
                      <a:pt x="580896" y="728331"/>
                      <a:pt x="583384" y="728663"/>
                    </a:cubicBezTo>
                    <a:cubicBezTo>
                      <a:pt x="592858" y="729926"/>
                      <a:pt x="602434" y="730250"/>
                      <a:pt x="611959" y="731044"/>
                    </a:cubicBezTo>
                    <a:cubicBezTo>
                      <a:pt x="614340" y="732632"/>
                      <a:pt x="617079" y="733783"/>
                      <a:pt x="619103" y="735807"/>
                    </a:cubicBezTo>
                    <a:cubicBezTo>
                      <a:pt x="621127" y="737831"/>
                      <a:pt x="621439" y="741433"/>
                      <a:pt x="623866" y="742950"/>
                    </a:cubicBezTo>
                    <a:cubicBezTo>
                      <a:pt x="628123" y="745611"/>
                      <a:pt x="638153" y="747713"/>
                      <a:pt x="638153" y="747713"/>
                    </a:cubicBezTo>
                    <a:cubicBezTo>
                      <a:pt x="649266" y="764381"/>
                      <a:pt x="642916" y="758825"/>
                      <a:pt x="654822" y="766763"/>
                    </a:cubicBezTo>
                    <a:lnTo>
                      <a:pt x="664347" y="781050"/>
                    </a:lnTo>
                    <a:cubicBezTo>
                      <a:pt x="665934" y="783431"/>
                      <a:pt x="668204" y="785479"/>
                      <a:pt x="669109" y="788194"/>
                    </a:cubicBezTo>
                    <a:cubicBezTo>
                      <a:pt x="674777" y="805197"/>
                      <a:pt x="671087" y="798305"/>
                      <a:pt x="678634" y="809625"/>
                    </a:cubicBezTo>
                    <a:cubicBezTo>
                      <a:pt x="679595" y="814427"/>
                      <a:pt x="679050" y="826294"/>
                      <a:pt x="688159" y="826294"/>
                    </a:cubicBezTo>
                    <a:cubicBezTo>
                      <a:pt x="691021" y="826294"/>
                      <a:pt x="692922" y="823119"/>
                      <a:pt x="695303" y="821532"/>
                    </a:cubicBezTo>
                    <a:cubicBezTo>
                      <a:pt x="708002" y="802484"/>
                      <a:pt x="691337" y="825497"/>
                      <a:pt x="707209" y="809625"/>
                    </a:cubicBezTo>
                    <a:cubicBezTo>
                      <a:pt x="717979" y="798855"/>
                      <a:pt x="705210" y="804737"/>
                      <a:pt x="719116" y="800100"/>
                    </a:cubicBezTo>
                    <a:cubicBezTo>
                      <a:pt x="721497" y="797719"/>
                      <a:pt x="724103" y="795544"/>
                      <a:pt x="726259" y="792957"/>
                    </a:cubicBezTo>
                    <a:cubicBezTo>
                      <a:pt x="728091" y="790758"/>
                      <a:pt x="728998" y="787837"/>
                      <a:pt x="731022" y="785813"/>
                    </a:cubicBezTo>
                    <a:cubicBezTo>
                      <a:pt x="733046" y="783789"/>
                      <a:pt x="735785" y="782638"/>
                      <a:pt x="738166" y="781050"/>
                    </a:cubicBezTo>
                    <a:cubicBezTo>
                      <a:pt x="749278" y="764382"/>
                      <a:pt x="742929" y="769938"/>
                      <a:pt x="754834" y="762000"/>
                    </a:cubicBezTo>
                    <a:cubicBezTo>
                      <a:pt x="754040" y="768350"/>
                      <a:pt x="753598" y="774754"/>
                      <a:pt x="752453" y="781050"/>
                    </a:cubicBezTo>
                    <a:cubicBezTo>
                      <a:pt x="752004" y="783520"/>
                      <a:pt x="751640" y="786234"/>
                      <a:pt x="750072" y="788194"/>
                    </a:cubicBezTo>
                    <a:cubicBezTo>
                      <a:pt x="748284" y="790429"/>
                      <a:pt x="745309" y="791369"/>
                      <a:pt x="742928" y="792957"/>
                    </a:cubicBezTo>
                    <a:cubicBezTo>
                      <a:pt x="742134" y="795338"/>
                      <a:pt x="740858" y="797610"/>
                      <a:pt x="740547" y="800100"/>
                    </a:cubicBezTo>
                    <a:cubicBezTo>
                      <a:pt x="739263" y="810370"/>
                      <a:pt x="741647" y="821310"/>
                      <a:pt x="738166" y="831057"/>
                    </a:cubicBezTo>
                    <a:cubicBezTo>
                      <a:pt x="737065" y="834139"/>
                      <a:pt x="731816" y="832644"/>
                      <a:pt x="728641" y="833438"/>
                    </a:cubicBezTo>
                    <a:cubicBezTo>
                      <a:pt x="727847" y="835819"/>
                      <a:pt x="725136" y="838337"/>
                      <a:pt x="726259" y="840582"/>
                    </a:cubicBezTo>
                    <a:cubicBezTo>
                      <a:pt x="728980" y="846024"/>
                      <a:pt x="737826" y="841489"/>
                      <a:pt x="740547" y="840582"/>
                    </a:cubicBezTo>
                    <a:cubicBezTo>
                      <a:pt x="742134" y="838201"/>
                      <a:pt x="744029" y="835998"/>
                      <a:pt x="745309" y="833438"/>
                    </a:cubicBezTo>
                    <a:cubicBezTo>
                      <a:pt x="746432" y="831193"/>
                      <a:pt x="746472" y="828488"/>
                      <a:pt x="747691" y="826294"/>
                    </a:cubicBezTo>
                    <a:cubicBezTo>
                      <a:pt x="750471" y="821291"/>
                      <a:pt x="757216" y="812007"/>
                      <a:pt x="757216" y="812007"/>
                    </a:cubicBezTo>
                    <a:cubicBezTo>
                      <a:pt x="759597" y="812801"/>
                      <a:pt x="762399" y="812820"/>
                      <a:pt x="764359" y="814388"/>
                    </a:cubicBezTo>
                    <a:cubicBezTo>
                      <a:pt x="773837" y="821971"/>
                      <a:pt x="769835" y="839682"/>
                      <a:pt x="766741" y="847725"/>
                    </a:cubicBezTo>
                    <a:cubicBezTo>
                      <a:pt x="765467" y="851038"/>
                      <a:pt x="760512" y="851170"/>
                      <a:pt x="757216" y="852488"/>
                    </a:cubicBezTo>
                    <a:cubicBezTo>
                      <a:pt x="742692" y="858298"/>
                      <a:pt x="742208" y="857353"/>
                      <a:pt x="726259" y="859632"/>
                    </a:cubicBezTo>
                    <a:cubicBezTo>
                      <a:pt x="735965" y="866102"/>
                      <a:pt x="731736" y="865715"/>
                      <a:pt x="745309" y="862013"/>
                    </a:cubicBezTo>
                    <a:cubicBezTo>
                      <a:pt x="750152" y="860692"/>
                      <a:pt x="759597" y="857250"/>
                      <a:pt x="759597" y="857250"/>
                    </a:cubicBezTo>
                    <a:cubicBezTo>
                      <a:pt x="769916" y="858044"/>
                      <a:pt x="780284" y="858348"/>
                      <a:pt x="790553" y="859632"/>
                    </a:cubicBezTo>
                    <a:cubicBezTo>
                      <a:pt x="793044" y="859943"/>
                      <a:pt x="795737" y="860445"/>
                      <a:pt x="797697" y="862013"/>
                    </a:cubicBezTo>
                    <a:cubicBezTo>
                      <a:pt x="802841" y="866128"/>
                      <a:pt x="805768" y="879082"/>
                      <a:pt x="807222" y="883444"/>
                    </a:cubicBezTo>
                    <a:lnTo>
                      <a:pt x="809603" y="890588"/>
                    </a:lnTo>
                    <a:cubicBezTo>
                      <a:pt x="810397" y="896938"/>
                      <a:pt x="809832" y="903611"/>
                      <a:pt x="811984" y="909638"/>
                    </a:cubicBezTo>
                    <a:cubicBezTo>
                      <a:pt x="816324" y="921791"/>
                      <a:pt x="820133" y="923008"/>
                      <a:pt x="828653" y="928688"/>
                    </a:cubicBezTo>
                    <a:cubicBezTo>
                      <a:pt x="830241" y="931069"/>
                      <a:pt x="831181" y="934044"/>
                      <a:pt x="833416" y="935832"/>
                    </a:cubicBezTo>
                    <a:cubicBezTo>
                      <a:pt x="835908" y="937825"/>
                      <a:pt x="851792" y="940410"/>
                      <a:pt x="852466" y="940594"/>
                    </a:cubicBezTo>
                    <a:cubicBezTo>
                      <a:pt x="860874" y="942887"/>
                      <a:pt x="867740" y="946425"/>
                      <a:pt x="876278" y="947738"/>
                    </a:cubicBezTo>
                    <a:cubicBezTo>
                      <a:pt x="883382" y="948831"/>
                      <a:pt x="890565" y="949325"/>
                      <a:pt x="897709" y="950119"/>
                    </a:cubicBezTo>
                    <a:cubicBezTo>
                      <a:pt x="900090" y="950913"/>
                      <a:pt x="902893" y="950932"/>
                      <a:pt x="904853" y="952500"/>
                    </a:cubicBezTo>
                    <a:cubicBezTo>
                      <a:pt x="907088" y="954288"/>
                      <a:pt x="907131" y="958224"/>
                      <a:pt x="909616" y="959644"/>
                    </a:cubicBezTo>
                    <a:cubicBezTo>
                      <a:pt x="913130" y="961652"/>
                      <a:pt x="917553" y="961231"/>
                      <a:pt x="921522" y="962025"/>
                    </a:cubicBezTo>
                    <a:cubicBezTo>
                      <a:pt x="928807" y="960204"/>
                      <a:pt x="932710" y="960363"/>
                      <a:pt x="938191" y="954882"/>
                    </a:cubicBezTo>
                    <a:cubicBezTo>
                      <a:pt x="954070" y="939003"/>
                      <a:pt x="931042" y="955679"/>
                      <a:pt x="950097" y="942975"/>
                    </a:cubicBezTo>
                    <a:cubicBezTo>
                      <a:pt x="951218" y="939613"/>
                      <a:pt x="952152" y="930462"/>
                      <a:pt x="959622" y="933450"/>
                    </a:cubicBezTo>
                    <a:cubicBezTo>
                      <a:pt x="962279" y="934513"/>
                      <a:pt x="962797" y="938213"/>
                      <a:pt x="964384" y="940594"/>
                    </a:cubicBezTo>
                    <a:cubicBezTo>
                      <a:pt x="959821" y="954286"/>
                      <a:pt x="960430" y="945357"/>
                      <a:pt x="978672" y="945357"/>
                    </a:cubicBezTo>
                    <a:cubicBezTo>
                      <a:pt x="981182" y="945357"/>
                      <a:pt x="983435" y="946944"/>
                      <a:pt x="985816" y="947738"/>
                    </a:cubicBezTo>
                    <a:cubicBezTo>
                      <a:pt x="990578" y="966789"/>
                      <a:pt x="983435" y="950119"/>
                      <a:pt x="997722" y="959644"/>
                    </a:cubicBezTo>
                    <a:cubicBezTo>
                      <a:pt x="1000103" y="961232"/>
                      <a:pt x="1000460" y="964764"/>
                      <a:pt x="1002484" y="966788"/>
                    </a:cubicBezTo>
                    <a:cubicBezTo>
                      <a:pt x="1004508" y="968812"/>
                      <a:pt x="1007247" y="969963"/>
                      <a:pt x="1009628" y="971550"/>
                    </a:cubicBezTo>
                    <a:cubicBezTo>
                      <a:pt x="1011401" y="966232"/>
                      <a:pt x="1013827" y="954779"/>
                      <a:pt x="1019153" y="950119"/>
                    </a:cubicBezTo>
                    <a:cubicBezTo>
                      <a:pt x="1023461" y="946350"/>
                      <a:pt x="1028011" y="942404"/>
                      <a:pt x="1033441" y="940594"/>
                    </a:cubicBezTo>
                    <a:lnTo>
                      <a:pt x="1047728" y="935832"/>
                    </a:lnTo>
                    <a:cubicBezTo>
                      <a:pt x="1050109" y="935038"/>
                      <a:pt x="1052783" y="934842"/>
                      <a:pt x="1054872" y="933450"/>
                    </a:cubicBezTo>
                    <a:cubicBezTo>
                      <a:pt x="1057253" y="931863"/>
                      <a:pt x="1059401" y="929850"/>
                      <a:pt x="1062016" y="928688"/>
                    </a:cubicBezTo>
                    <a:cubicBezTo>
                      <a:pt x="1078187" y="921501"/>
                      <a:pt x="1084977" y="923202"/>
                      <a:pt x="1104878" y="921544"/>
                    </a:cubicBezTo>
                    <a:cubicBezTo>
                      <a:pt x="1106466" y="916782"/>
                      <a:pt x="1108424" y="912127"/>
                      <a:pt x="1109641" y="907257"/>
                    </a:cubicBezTo>
                    <a:cubicBezTo>
                      <a:pt x="1113238" y="892868"/>
                      <a:pt x="1110990" y="900827"/>
                      <a:pt x="1116784" y="883444"/>
                    </a:cubicBezTo>
                    <a:lnTo>
                      <a:pt x="1119166" y="876300"/>
                    </a:lnTo>
                    <a:lnTo>
                      <a:pt x="1121547" y="869157"/>
                    </a:lnTo>
                    <a:cubicBezTo>
                      <a:pt x="1124638" y="847517"/>
                      <a:pt x="1122153" y="857813"/>
                      <a:pt x="1128691" y="838200"/>
                    </a:cubicBezTo>
                    <a:lnTo>
                      <a:pt x="1131072" y="831057"/>
                    </a:lnTo>
                    <a:cubicBezTo>
                      <a:pt x="1131866" y="828676"/>
                      <a:pt x="1132061" y="826002"/>
                      <a:pt x="1133453" y="823913"/>
                    </a:cubicBezTo>
                    <a:cubicBezTo>
                      <a:pt x="1136628" y="819150"/>
                      <a:pt x="1141168" y="815055"/>
                      <a:pt x="1142978" y="809625"/>
                    </a:cubicBezTo>
                    <a:cubicBezTo>
                      <a:pt x="1145442" y="802233"/>
                      <a:pt x="1145707" y="800315"/>
                      <a:pt x="1150122" y="792957"/>
                    </a:cubicBezTo>
                    <a:cubicBezTo>
                      <a:pt x="1153067" y="788049"/>
                      <a:pt x="1159647" y="778669"/>
                      <a:pt x="1159647" y="778669"/>
                    </a:cubicBezTo>
                    <a:cubicBezTo>
                      <a:pt x="1165474" y="761187"/>
                      <a:pt x="1160859" y="767932"/>
                      <a:pt x="1171553" y="757238"/>
                    </a:cubicBezTo>
                    <a:cubicBezTo>
                      <a:pt x="1177538" y="739281"/>
                      <a:pt x="1168768" y="760719"/>
                      <a:pt x="1181078" y="745332"/>
                    </a:cubicBezTo>
                    <a:cubicBezTo>
                      <a:pt x="1182646" y="743372"/>
                      <a:pt x="1182336" y="740433"/>
                      <a:pt x="1183459" y="738188"/>
                    </a:cubicBezTo>
                    <a:cubicBezTo>
                      <a:pt x="1184739" y="735628"/>
                      <a:pt x="1186634" y="733425"/>
                      <a:pt x="1188222" y="731044"/>
                    </a:cubicBezTo>
                    <a:cubicBezTo>
                      <a:pt x="1193889" y="714042"/>
                      <a:pt x="1190199" y="720934"/>
                      <a:pt x="1197747" y="709613"/>
                    </a:cubicBezTo>
                    <a:cubicBezTo>
                      <a:pt x="1203414" y="692610"/>
                      <a:pt x="1199724" y="699502"/>
                      <a:pt x="1207272" y="688182"/>
                    </a:cubicBezTo>
                    <a:cubicBezTo>
                      <a:pt x="1208748" y="683755"/>
                      <a:pt x="1211574" y="675883"/>
                      <a:pt x="1212034" y="671513"/>
                    </a:cubicBezTo>
                    <a:cubicBezTo>
                      <a:pt x="1216739" y="626821"/>
                      <a:pt x="1210190" y="648475"/>
                      <a:pt x="1216797" y="628650"/>
                    </a:cubicBezTo>
                    <a:cubicBezTo>
                      <a:pt x="1215771" y="613265"/>
                      <a:pt x="1215291" y="592546"/>
                      <a:pt x="1212034" y="576263"/>
                    </a:cubicBezTo>
                    <a:cubicBezTo>
                      <a:pt x="1211542" y="573802"/>
                      <a:pt x="1210262" y="571554"/>
                      <a:pt x="1209653" y="569119"/>
                    </a:cubicBezTo>
                    <a:lnTo>
                      <a:pt x="1204891" y="550069"/>
                    </a:lnTo>
                    <a:cubicBezTo>
                      <a:pt x="1205685" y="535782"/>
                      <a:pt x="1205915" y="521452"/>
                      <a:pt x="1207272" y="507207"/>
                    </a:cubicBezTo>
                    <a:cubicBezTo>
                      <a:pt x="1207510" y="504708"/>
                      <a:pt x="1210585" y="502394"/>
                      <a:pt x="1209653" y="500063"/>
                    </a:cubicBezTo>
                    <a:cubicBezTo>
                      <a:pt x="1207825" y="495494"/>
                      <a:pt x="1196093" y="493696"/>
                      <a:pt x="1192984" y="492919"/>
                    </a:cubicBezTo>
                    <a:cubicBezTo>
                      <a:pt x="1173938" y="480221"/>
                      <a:pt x="1196952" y="496887"/>
                      <a:pt x="1181078" y="481013"/>
                    </a:cubicBezTo>
                    <a:cubicBezTo>
                      <a:pt x="1179054" y="478989"/>
                      <a:pt x="1176133" y="478082"/>
                      <a:pt x="1173934" y="476250"/>
                    </a:cubicBezTo>
                    <a:cubicBezTo>
                      <a:pt x="1155599" y="460971"/>
                      <a:pt x="1177385" y="476170"/>
                      <a:pt x="1159647" y="464344"/>
                    </a:cubicBezTo>
                    <a:cubicBezTo>
                      <a:pt x="1158853" y="461963"/>
                      <a:pt x="1158658" y="459289"/>
                      <a:pt x="1157266" y="457200"/>
                    </a:cubicBezTo>
                    <a:cubicBezTo>
                      <a:pt x="1153600" y="451702"/>
                      <a:pt x="1148247" y="448807"/>
                      <a:pt x="1142978" y="445294"/>
                    </a:cubicBezTo>
                    <a:cubicBezTo>
                      <a:pt x="1142184" y="442913"/>
                      <a:pt x="1141816" y="440344"/>
                      <a:pt x="1140597" y="438150"/>
                    </a:cubicBezTo>
                    <a:cubicBezTo>
                      <a:pt x="1137817" y="433147"/>
                      <a:pt x="1132882" y="429293"/>
                      <a:pt x="1131072" y="423863"/>
                    </a:cubicBezTo>
                    <a:cubicBezTo>
                      <a:pt x="1129484" y="419100"/>
                      <a:pt x="1131072" y="411163"/>
                      <a:pt x="1126309" y="409575"/>
                    </a:cubicBezTo>
                    <a:cubicBezTo>
                      <a:pt x="1123928" y="408781"/>
                      <a:pt x="1121579" y="407883"/>
                      <a:pt x="1119166" y="407194"/>
                    </a:cubicBezTo>
                    <a:cubicBezTo>
                      <a:pt x="1098228" y="401212"/>
                      <a:pt x="1119632" y="408143"/>
                      <a:pt x="1102497" y="402432"/>
                    </a:cubicBezTo>
                    <a:cubicBezTo>
                      <a:pt x="1101703" y="399257"/>
                      <a:pt x="1100826" y="396102"/>
                      <a:pt x="1100116" y="392907"/>
                    </a:cubicBezTo>
                    <a:cubicBezTo>
                      <a:pt x="1099030" y="388018"/>
                      <a:pt x="1097905" y="378962"/>
                      <a:pt x="1095353" y="373857"/>
                    </a:cubicBezTo>
                    <a:cubicBezTo>
                      <a:pt x="1094073" y="371297"/>
                      <a:pt x="1091871" y="369273"/>
                      <a:pt x="1090591" y="366713"/>
                    </a:cubicBezTo>
                    <a:cubicBezTo>
                      <a:pt x="1089468" y="364468"/>
                      <a:pt x="1089984" y="361344"/>
                      <a:pt x="1088209" y="359569"/>
                    </a:cubicBezTo>
                    <a:cubicBezTo>
                      <a:pt x="1084162" y="355522"/>
                      <a:pt x="1073922" y="350044"/>
                      <a:pt x="1073922" y="350044"/>
                    </a:cubicBezTo>
                    <a:cubicBezTo>
                      <a:pt x="1073128" y="347663"/>
                      <a:pt x="1070609" y="345231"/>
                      <a:pt x="1071541" y="342900"/>
                    </a:cubicBezTo>
                    <a:cubicBezTo>
                      <a:pt x="1072667" y="340084"/>
                      <a:pt x="1086698" y="337925"/>
                      <a:pt x="1076303" y="330994"/>
                    </a:cubicBezTo>
                    <a:cubicBezTo>
                      <a:pt x="1072936" y="328749"/>
                      <a:pt x="1068366" y="329407"/>
                      <a:pt x="1064397" y="328613"/>
                    </a:cubicBezTo>
                    <a:cubicBezTo>
                      <a:pt x="1048021" y="317696"/>
                      <a:pt x="1055539" y="320898"/>
                      <a:pt x="1042966" y="316707"/>
                    </a:cubicBezTo>
                    <a:cubicBezTo>
                      <a:pt x="1041378" y="314326"/>
                      <a:pt x="1040584" y="311151"/>
                      <a:pt x="1038203" y="309563"/>
                    </a:cubicBezTo>
                    <a:cubicBezTo>
                      <a:pt x="1035480" y="307748"/>
                      <a:pt x="1031825" y="308081"/>
                      <a:pt x="1028678" y="307182"/>
                    </a:cubicBezTo>
                    <a:cubicBezTo>
                      <a:pt x="1026264" y="306492"/>
                      <a:pt x="1023779" y="305923"/>
                      <a:pt x="1021534" y="304800"/>
                    </a:cubicBezTo>
                    <a:cubicBezTo>
                      <a:pt x="1018975" y="303520"/>
                      <a:pt x="1016876" y="301458"/>
                      <a:pt x="1014391" y="300038"/>
                    </a:cubicBezTo>
                    <a:cubicBezTo>
                      <a:pt x="1011309" y="298277"/>
                      <a:pt x="1008041" y="296863"/>
                      <a:pt x="1004866" y="295275"/>
                    </a:cubicBezTo>
                    <a:cubicBezTo>
                      <a:pt x="999506" y="279202"/>
                      <a:pt x="1005687" y="298976"/>
                      <a:pt x="1000103" y="273844"/>
                    </a:cubicBezTo>
                    <a:cubicBezTo>
                      <a:pt x="999559" y="271394"/>
                      <a:pt x="999290" y="268660"/>
                      <a:pt x="997722" y="266700"/>
                    </a:cubicBezTo>
                    <a:cubicBezTo>
                      <a:pt x="995934" y="264465"/>
                      <a:pt x="992959" y="263525"/>
                      <a:pt x="990578" y="261938"/>
                    </a:cubicBezTo>
                    <a:cubicBezTo>
                      <a:pt x="991700" y="258572"/>
                      <a:pt x="995341" y="248255"/>
                      <a:pt x="995341" y="245269"/>
                    </a:cubicBezTo>
                    <a:cubicBezTo>
                      <a:pt x="995341" y="239656"/>
                      <a:pt x="994060" y="234104"/>
                      <a:pt x="992959" y="228600"/>
                    </a:cubicBezTo>
                    <a:cubicBezTo>
                      <a:pt x="992467" y="226139"/>
                      <a:pt x="992146" y="223417"/>
                      <a:pt x="990578" y="221457"/>
                    </a:cubicBezTo>
                    <a:cubicBezTo>
                      <a:pt x="988790" y="219222"/>
                      <a:pt x="985815" y="218282"/>
                      <a:pt x="983434" y="216694"/>
                    </a:cubicBezTo>
                    <a:cubicBezTo>
                      <a:pt x="972297" y="183281"/>
                      <a:pt x="985100" y="225018"/>
                      <a:pt x="976291" y="180975"/>
                    </a:cubicBezTo>
                    <a:cubicBezTo>
                      <a:pt x="975306" y="176052"/>
                      <a:pt x="973116" y="171450"/>
                      <a:pt x="971528" y="166688"/>
                    </a:cubicBezTo>
                    <a:cubicBezTo>
                      <a:pt x="970734" y="164307"/>
                      <a:pt x="969756" y="161979"/>
                      <a:pt x="969147" y="159544"/>
                    </a:cubicBezTo>
                    <a:cubicBezTo>
                      <a:pt x="968353" y="156369"/>
                      <a:pt x="968581" y="152742"/>
                      <a:pt x="966766" y="150019"/>
                    </a:cubicBezTo>
                    <a:cubicBezTo>
                      <a:pt x="965178" y="147638"/>
                      <a:pt x="962003" y="146844"/>
                      <a:pt x="959622" y="145257"/>
                    </a:cubicBezTo>
                    <a:cubicBezTo>
                      <a:pt x="957838" y="139904"/>
                      <a:pt x="956787" y="133199"/>
                      <a:pt x="950097" y="130969"/>
                    </a:cubicBezTo>
                    <a:lnTo>
                      <a:pt x="942953" y="133350"/>
                    </a:lnTo>
                    <a:cubicBezTo>
                      <a:pt x="940572" y="134938"/>
                      <a:pt x="938632" y="138583"/>
                      <a:pt x="935809" y="138113"/>
                    </a:cubicBezTo>
                    <a:cubicBezTo>
                      <a:pt x="928046" y="136819"/>
                      <a:pt x="928870" y="128479"/>
                      <a:pt x="926284" y="123825"/>
                    </a:cubicBezTo>
                    <a:cubicBezTo>
                      <a:pt x="923504" y="118822"/>
                      <a:pt x="916759" y="109538"/>
                      <a:pt x="916759" y="109538"/>
                    </a:cubicBezTo>
                    <a:cubicBezTo>
                      <a:pt x="920319" y="95304"/>
                      <a:pt x="920280" y="100328"/>
                      <a:pt x="916759" y="80963"/>
                    </a:cubicBezTo>
                    <a:cubicBezTo>
                      <a:pt x="916310" y="78493"/>
                      <a:pt x="915946" y="75779"/>
                      <a:pt x="914378" y="73819"/>
                    </a:cubicBezTo>
                    <a:cubicBezTo>
                      <a:pt x="912590" y="71584"/>
                      <a:pt x="909615" y="70644"/>
                      <a:pt x="907234" y="69057"/>
                    </a:cubicBezTo>
                    <a:cubicBezTo>
                      <a:pt x="899562" y="46038"/>
                      <a:pt x="907765" y="78310"/>
                      <a:pt x="911997" y="57150"/>
                    </a:cubicBezTo>
                    <a:cubicBezTo>
                      <a:pt x="913343" y="50420"/>
                      <a:pt x="903370" y="48718"/>
                      <a:pt x="900091" y="47625"/>
                    </a:cubicBezTo>
                    <a:cubicBezTo>
                      <a:pt x="899297" y="45244"/>
                      <a:pt x="898318" y="42917"/>
                      <a:pt x="897709" y="40482"/>
                    </a:cubicBezTo>
                    <a:cubicBezTo>
                      <a:pt x="896749" y="36642"/>
                      <a:pt x="895422" y="25886"/>
                      <a:pt x="892947" y="21432"/>
                    </a:cubicBezTo>
                    <a:cubicBezTo>
                      <a:pt x="879302" y="-3130"/>
                      <a:pt x="886428" y="16164"/>
                      <a:pt x="881041" y="0"/>
                    </a:cubicBezTo>
                    <a:cubicBezTo>
                      <a:pt x="880247" y="2381"/>
                      <a:pt x="879268" y="4709"/>
                      <a:pt x="878659" y="7144"/>
                    </a:cubicBezTo>
                    <a:cubicBezTo>
                      <a:pt x="872908" y="30147"/>
                      <a:pt x="879343" y="9855"/>
                      <a:pt x="873897" y="26194"/>
                    </a:cubicBezTo>
                    <a:cubicBezTo>
                      <a:pt x="873103" y="38100"/>
                      <a:pt x="872765" y="50046"/>
                      <a:pt x="871516" y="61913"/>
                    </a:cubicBezTo>
                    <a:cubicBezTo>
                      <a:pt x="871173" y="65168"/>
                      <a:pt x="870074" y="68303"/>
                      <a:pt x="869134" y="71438"/>
                    </a:cubicBezTo>
                    <a:cubicBezTo>
                      <a:pt x="867691" y="76246"/>
                      <a:pt x="864372" y="85725"/>
                      <a:pt x="864372" y="85725"/>
                    </a:cubicBezTo>
                    <a:cubicBezTo>
                      <a:pt x="867934" y="117786"/>
                      <a:pt x="867160" y="96528"/>
                      <a:pt x="864372" y="128588"/>
                    </a:cubicBezTo>
                    <a:cubicBezTo>
                      <a:pt x="862755" y="147184"/>
                      <a:pt x="863343" y="159412"/>
                      <a:pt x="859609" y="176213"/>
                    </a:cubicBezTo>
                    <a:cubicBezTo>
                      <a:pt x="859064" y="178663"/>
                      <a:pt x="858022" y="180976"/>
                      <a:pt x="857228" y="183357"/>
                    </a:cubicBezTo>
                    <a:cubicBezTo>
                      <a:pt x="858022" y="187326"/>
                      <a:pt x="859609" y="191216"/>
                      <a:pt x="859609" y="195263"/>
                    </a:cubicBezTo>
                    <a:cubicBezTo>
                      <a:pt x="859609" y="200193"/>
                      <a:pt x="854874" y="205937"/>
                      <a:pt x="852466" y="209550"/>
                    </a:cubicBezTo>
                    <a:cubicBezTo>
                      <a:pt x="850704" y="218360"/>
                      <a:pt x="849758" y="228926"/>
                      <a:pt x="842941" y="235744"/>
                    </a:cubicBezTo>
                    <a:cubicBezTo>
                      <a:pt x="838324" y="240361"/>
                      <a:pt x="834464" y="240951"/>
                      <a:pt x="828653" y="242888"/>
                    </a:cubicBezTo>
                    <a:cubicBezTo>
                      <a:pt x="819922" y="242094"/>
                      <a:pt x="810839" y="243085"/>
                      <a:pt x="802459" y="240507"/>
                    </a:cubicBezTo>
                    <a:cubicBezTo>
                      <a:pt x="799724" y="239665"/>
                      <a:pt x="798977" y="235923"/>
                      <a:pt x="797697" y="233363"/>
                    </a:cubicBezTo>
                    <a:cubicBezTo>
                      <a:pt x="794367" y="226703"/>
                      <a:pt x="796935" y="223058"/>
                      <a:pt x="788172" y="219075"/>
                    </a:cubicBezTo>
                    <a:cubicBezTo>
                      <a:pt x="782213" y="216367"/>
                      <a:pt x="769122" y="214313"/>
                      <a:pt x="769122" y="214313"/>
                    </a:cubicBezTo>
                    <a:cubicBezTo>
                      <a:pt x="767534" y="211932"/>
                      <a:pt x="766594" y="208957"/>
                      <a:pt x="764359" y="207169"/>
                    </a:cubicBezTo>
                    <a:cubicBezTo>
                      <a:pt x="762399" y="205601"/>
                      <a:pt x="759461" y="205910"/>
                      <a:pt x="757216" y="204788"/>
                    </a:cubicBezTo>
                    <a:cubicBezTo>
                      <a:pt x="754656" y="203508"/>
                      <a:pt x="752632" y="201305"/>
                      <a:pt x="750072" y="200025"/>
                    </a:cubicBezTo>
                    <a:cubicBezTo>
                      <a:pt x="747827" y="198902"/>
                      <a:pt x="745173" y="198766"/>
                      <a:pt x="742928" y="197644"/>
                    </a:cubicBezTo>
                    <a:cubicBezTo>
                      <a:pt x="740368" y="196364"/>
                      <a:pt x="738399" y="194044"/>
                      <a:pt x="735784" y="192882"/>
                    </a:cubicBezTo>
                    <a:cubicBezTo>
                      <a:pt x="731197" y="190843"/>
                      <a:pt x="721497" y="188119"/>
                      <a:pt x="721497" y="188119"/>
                    </a:cubicBezTo>
                    <a:cubicBezTo>
                      <a:pt x="720703" y="185738"/>
                      <a:pt x="720684" y="182935"/>
                      <a:pt x="719116" y="180975"/>
                    </a:cubicBezTo>
                    <a:cubicBezTo>
                      <a:pt x="713579" y="174054"/>
                      <a:pt x="704540" y="176020"/>
                      <a:pt x="697684" y="171450"/>
                    </a:cubicBezTo>
                    <a:lnTo>
                      <a:pt x="690541" y="166688"/>
                    </a:lnTo>
                    <a:cubicBezTo>
                      <a:pt x="689747" y="163513"/>
                      <a:pt x="690204" y="159719"/>
                      <a:pt x="688159" y="157163"/>
                    </a:cubicBezTo>
                    <a:cubicBezTo>
                      <a:pt x="686591" y="155203"/>
                      <a:pt x="682791" y="156557"/>
                      <a:pt x="681016" y="154782"/>
                    </a:cubicBezTo>
                    <a:cubicBezTo>
                      <a:pt x="679241" y="153007"/>
                      <a:pt x="679428" y="150019"/>
                      <a:pt x="678634" y="147638"/>
                    </a:cubicBezTo>
                    <a:cubicBezTo>
                      <a:pt x="685473" y="120291"/>
                      <a:pt x="675003" y="153085"/>
                      <a:pt x="688159" y="133350"/>
                    </a:cubicBezTo>
                    <a:cubicBezTo>
                      <a:pt x="689974" y="130627"/>
                      <a:pt x="689747" y="127000"/>
                      <a:pt x="690541" y="123825"/>
                    </a:cubicBezTo>
                    <a:cubicBezTo>
                      <a:pt x="689747" y="120650"/>
                      <a:pt x="688159" y="117573"/>
                      <a:pt x="688159" y="114300"/>
                    </a:cubicBezTo>
                    <a:cubicBezTo>
                      <a:pt x="688159" y="107112"/>
                      <a:pt x="688085" y="99624"/>
                      <a:pt x="690541" y="92869"/>
                    </a:cubicBezTo>
                    <a:cubicBezTo>
                      <a:pt x="691519" y="90180"/>
                      <a:pt x="695125" y="89387"/>
                      <a:pt x="697684" y="88107"/>
                    </a:cubicBezTo>
                    <a:cubicBezTo>
                      <a:pt x="717406" y="78245"/>
                      <a:pt x="691494" y="94613"/>
                      <a:pt x="711972" y="80963"/>
                    </a:cubicBezTo>
                    <a:cubicBezTo>
                      <a:pt x="712766" y="76994"/>
                      <a:pt x="713288" y="72962"/>
                      <a:pt x="714353" y="69057"/>
                    </a:cubicBezTo>
                    <a:cubicBezTo>
                      <a:pt x="715674" y="64214"/>
                      <a:pt x="719116" y="54769"/>
                      <a:pt x="719116" y="54769"/>
                    </a:cubicBezTo>
                    <a:cubicBezTo>
                      <a:pt x="716735" y="53182"/>
                      <a:pt x="714207" y="48219"/>
                      <a:pt x="711972" y="50007"/>
                    </a:cubicBezTo>
                    <a:cubicBezTo>
                      <a:pt x="708052" y="53143"/>
                      <a:pt x="707209" y="64294"/>
                      <a:pt x="707209" y="64294"/>
                    </a:cubicBezTo>
                    <a:lnTo>
                      <a:pt x="692922" y="59532"/>
                    </a:lnTo>
                    <a:cubicBezTo>
                      <a:pt x="690541" y="58738"/>
                      <a:pt x="688273" y="57427"/>
                      <a:pt x="685778" y="57150"/>
                    </a:cubicBezTo>
                    <a:lnTo>
                      <a:pt x="664347" y="54769"/>
                    </a:lnTo>
                    <a:cubicBezTo>
                      <a:pt x="661172" y="53975"/>
                      <a:pt x="657830" y="53677"/>
                      <a:pt x="654822" y="52388"/>
                    </a:cubicBezTo>
                    <a:cubicBezTo>
                      <a:pt x="652191" y="51261"/>
                      <a:pt x="650238" y="48905"/>
                      <a:pt x="647678" y="47625"/>
                    </a:cubicBezTo>
                    <a:cubicBezTo>
                      <a:pt x="645433" y="46502"/>
                      <a:pt x="642915" y="46038"/>
                      <a:pt x="640534" y="45244"/>
                    </a:cubicBezTo>
                    <a:cubicBezTo>
                      <a:pt x="629307" y="47115"/>
                      <a:pt x="626668" y="49506"/>
                      <a:pt x="616722" y="45244"/>
                    </a:cubicBezTo>
                    <a:cubicBezTo>
                      <a:pt x="614091" y="44117"/>
                      <a:pt x="611959" y="42069"/>
                      <a:pt x="609578" y="40482"/>
                    </a:cubicBezTo>
                    <a:cubicBezTo>
                      <a:pt x="605610" y="28575"/>
                      <a:pt x="609578" y="34132"/>
                      <a:pt x="592909" y="28575"/>
                    </a:cubicBezTo>
                    <a:lnTo>
                      <a:pt x="585766" y="26194"/>
                    </a:lnTo>
                    <a:lnTo>
                      <a:pt x="578622" y="23813"/>
                    </a:lnTo>
                    <a:cubicBezTo>
                      <a:pt x="575447" y="24607"/>
                      <a:pt x="570132" y="23089"/>
                      <a:pt x="569097" y="26194"/>
                    </a:cubicBezTo>
                    <a:cubicBezTo>
                      <a:pt x="568192" y="28909"/>
                      <a:pt x="573610" y="29830"/>
                      <a:pt x="576241" y="30957"/>
                    </a:cubicBezTo>
                    <a:cubicBezTo>
                      <a:pt x="579249" y="32246"/>
                      <a:pt x="582591" y="32544"/>
                      <a:pt x="585766" y="33338"/>
                    </a:cubicBezTo>
                    <a:cubicBezTo>
                      <a:pt x="588941" y="38100"/>
                      <a:pt x="597101" y="42195"/>
                      <a:pt x="595291" y="47625"/>
                    </a:cubicBezTo>
                    <a:cubicBezTo>
                      <a:pt x="594497" y="50006"/>
                      <a:pt x="594684" y="52994"/>
                      <a:pt x="592909" y="54769"/>
                    </a:cubicBezTo>
                    <a:cubicBezTo>
                      <a:pt x="576878" y="70800"/>
                      <a:pt x="564674" y="65166"/>
                      <a:pt x="540522" y="66675"/>
                    </a:cubicBezTo>
                    <a:cubicBezTo>
                      <a:pt x="508565" y="87979"/>
                      <a:pt x="539877" y="62881"/>
                      <a:pt x="521472" y="90488"/>
                    </a:cubicBezTo>
                    <a:lnTo>
                      <a:pt x="511947" y="104775"/>
                    </a:lnTo>
                    <a:cubicBezTo>
                      <a:pt x="511153" y="107156"/>
                      <a:pt x="510689" y="109674"/>
                      <a:pt x="509566" y="111919"/>
                    </a:cubicBezTo>
                    <a:cubicBezTo>
                      <a:pt x="508286" y="114479"/>
                      <a:pt x="505965" y="116448"/>
                      <a:pt x="504803" y="119063"/>
                    </a:cubicBezTo>
                    <a:cubicBezTo>
                      <a:pt x="502764" y="123650"/>
                      <a:pt x="500041" y="133350"/>
                      <a:pt x="500041" y="133350"/>
                    </a:cubicBezTo>
                    <a:cubicBezTo>
                      <a:pt x="500835" y="136525"/>
                      <a:pt x="501482" y="139740"/>
                      <a:pt x="502422" y="142875"/>
                    </a:cubicBezTo>
                    <a:cubicBezTo>
                      <a:pt x="508049" y="161633"/>
                      <a:pt x="512772" y="158094"/>
                      <a:pt x="492897" y="154782"/>
                    </a:cubicBezTo>
                    <a:cubicBezTo>
                      <a:pt x="490516" y="153988"/>
                      <a:pt x="487998" y="153523"/>
                      <a:pt x="485753" y="152400"/>
                    </a:cubicBezTo>
                    <a:cubicBezTo>
                      <a:pt x="483193" y="151120"/>
                      <a:pt x="481442" y="148043"/>
                      <a:pt x="478609" y="147638"/>
                    </a:cubicBezTo>
                    <a:cubicBezTo>
                      <a:pt x="475369" y="147175"/>
                      <a:pt x="472259" y="149225"/>
                      <a:pt x="469084" y="150019"/>
                    </a:cubicBezTo>
                    <a:cubicBezTo>
                      <a:pt x="468290" y="147638"/>
                      <a:pt x="468271" y="144835"/>
                      <a:pt x="466703" y="142875"/>
                    </a:cubicBezTo>
                    <a:cubicBezTo>
                      <a:pt x="463347" y="138680"/>
                      <a:pt x="457121" y="137300"/>
                      <a:pt x="452416" y="135732"/>
                    </a:cubicBezTo>
                    <a:cubicBezTo>
                      <a:pt x="451221" y="130954"/>
                      <a:pt x="450204" y="122351"/>
                      <a:pt x="445272" y="119063"/>
                    </a:cubicBezTo>
                    <a:cubicBezTo>
                      <a:pt x="442549" y="117248"/>
                      <a:pt x="438922" y="117476"/>
                      <a:pt x="435747" y="116682"/>
                    </a:cubicBezTo>
                    <a:lnTo>
                      <a:pt x="409553" y="119063"/>
                    </a:lnTo>
                    <a:cubicBezTo>
                      <a:pt x="405133" y="121443"/>
                      <a:pt x="408968" y="130566"/>
                      <a:pt x="404791" y="133350"/>
                    </a:cubicBezTo>
                    <a:cubicBezTo>
                      <a:pt x="400028" y="136525"/>
                      <a:pt x="396056" y="141486"/>
                      <a:pt x="390503" y="142875"/>
                    </a:cubicBezTo>
                    <a:cubicBezTo>
                      <a:pt x="378543" y="145866"/>
                      <a:pt x="384083" y="144222"/>
                      <a:pt x="373834" y="147638"/>
                    </a:cubicBezTo>
                    <a:cubicBezTo>
                      <a:pt x="367849" y="165595"/>
                      <a:pt x="376619" y="144157"/>
                      <a:pt x="364309" y="159544"/>
                    </a:cubicBezTo>
                    <a:cubicBezTo>
                      <a:pt x="356640" y="169130"/>
                      <a:pt x="368318" y="164910"/>
                      <a:pt x="357166" y="173832"/>
                    </a:cubicBezTo>
                    <a:cubicBezTo>
                      <a:pt x="355206" y="175400"/>
                      <a:pt x="352403" y="175419"/>
                      <a:pt x="350022" y="176213"/>
                    </a:cubicBezTo>
                    <a:cubicBezTo>
                      <a:pt x="349228" y="178594"/>
                      <a:pt x="347364" y="180862"/>
                      <a:pt x="347641" y="183357"/>
                    </a:cubicBezTo>
                    <a:cubicBezTo>
                      <a:pt x="348195" y="188346"/>
                      <a:pt x="352403" y="197644"/>
                      <a:pt x="352403" y="197644"/>
                    </a:cubicBezTo>
                    <a:cubicBezTo>
                      <a:pt x="350816" y="200025"/>
                      <a:pt x="350298" y="203725"/>
                      <a:pt x="347641" y="204788"/>
                    </a:cubicBezTo>
                    <a:cubicBezTo>
                      <a:pt x="341587" y="207210"/>
                      <a:pt x="337550" y="197987"/>
                      <a:pt x="335734" y="195263"/>
                    </a:cubicBezTo>
                    <a:cubicBezTo>
                      <a:pt x="334147" y="197644"/>
                      <a:pt x="332252" y="199847"/>
                      <a:pt x="330972" y="202407"/>
                    </a:cubicBezTo>
                    <a:cubicBezTo>
                      <a:pt x="329850" y="204652"/>
                      <a:pt x="329200" y="207115"/>
                      <a:pt x="328591" y="209550"/>
                    </a:cubicBezTo>
                    <a:cubicBezTo>
                      <a:pt x="326816" y="216650"/>
                      <a:pt x="325416" y="223838"/>
                      <a:pt x="323828" y="230982"/>
                    </a:cubicBezTo>
                    <a:cubicBezTo>
                      <a:pt x="316045" y="207629"/>
                      <a:pt x="328663" y="240616"/>
                      <a:pt x="314303" y="219075"/>
                    </a:cubicBezTo>
                    <a:cubicBezTo>
                      <a:pt x="312488" y="216352"/>
                      <a:pt x="312716" y="212725"/>
                      <a:pt x="311922" y="209550"/>
                    </a:cubicBezTo>
                    <a:cubicBezTo>
                      <a:pt x="306366" y="210344"/>
                      <a:pt x="299743" y="208564"/>
                      <a:pt x="295253" y="211932"/>
                    </a:cubicBezTo>
                    <a:cubicBezTo>
                      <a:pt x="292015" y="214360"/>
                      <a:pt x="293854" y="219912"/>
                      <a:pt x="292872" y="223838"/>
                    </a:cubicBezTo>
                    <a:cubicBezTo>
                      <a:pt x="290900" y="231726"/>
                      <a:pt x="290386" y="231140"/>
                      <a:pt x="285728" y="238125"/>
                    </a:cubicBezTo>
                    <a:cubicBezTo>
                      <a:pt x="284934" y="247650"/>
                      <a:pt x="284532" y="257216"/>
                      <a:pt x="283347" y="266700"/>
                    </a:cubicBezTo>
                    <a:cubicBezTo>
                      <a:pt x="282941" y="269947"/>
                      <a:pt x="282781" y="273502"/>
                      <a:pt x="280966" y="276225"/>
                    </a:cubicBezTo>
                    <a:cubicBezTo>
                      <a:pt x="279378" y="278606"/>
                      <a:pt x="276203" y="279400"/>
                      <a:pt x="273822" y="280988"/>
                    </a:cubicBezTo>
                    <a:cubicBezTo>
                      <a:pt x="260171" y="301464"/>
                      <a:pt x="278348" y="277367"/>
                      <a:pt x="261916" y="290513"/>
                    </a:cubicBezTo>
                    <a:cubicBezTo>
                      <a:pt x="259681" y="292301"/>
                      <a:pt x="258741" y="295276"/>
                      <a:pt x="257153" y="297657"/>
                    </a:cubicBezTo>
                    <a:cubicBezTo>
                      <a:pt x="256359" y="301626"/>
                      <a:pt x="257257" y="306368"/>
                      <a:pt x="254772" y="309563"/>
                    </a:cubicBezTo>
                    <a:cubicBezTo>
                      <a:pt x="251258" y="314081"/>
                      <a:pt x="245914" y="317278"/>
                      <a:pt x="240484" y="319088"/>
                    </a:cubicBezTo>
                    <a:cubicBezTo>
                      <a:pt x="223092" y="324885"/>
                      <a:pt x="231067" y="322632"/>
                      <a:pt x="216672" y="326232"/>
                    </a:cubicBezTo>
                    <a:cubicBezTo>
                      <a:pt x="214291" y="327819"/>
                      <a:pt x="212390" y="330994"/>
                      <a:pt x="209528" y="330994"/>
                    </a:cubicBezTo>
                    <a:cubicBezTo>
                      <a:pt x="206666" y="330994"/>
                      <a:pt x="204944" y="327512"/>
                      <a:pt x="202384" y="326232"/>
                    </a:cubicBezTo>
                    <a:cubicBezTo>
                      <a:pt x="200139" y="325109"/>
                      <a:pt x="197622" y="324644"/>
                      <a:pt x="195241" y="323850"/>
                    </a:cubicBezTo>
                    <a:cubicBezTo>
                      <a:pt x="188083" y="326237"/>
                      <a:pt x="187106" y="325866"/>
                      <a:pt x="180953" y="330994"/>
                    </a:cubicBezTo>
                    <a:cubicBezTo>
                      <a:pt x="169060" y="340904"/>
                      <a:pt x="179220" y="336334"/>
                      <a:pt x="166666" y="340519"/>
                    </a:cubicBezTo>
                    <a:cubicBezTo>
                      <a:pt x="164285" y="342107"/>
                      <a:pt x="162137" y="344120"/>
                      <a:pt x="159522" y="345282"/>
                    </a:cubicBezTo>
                    <a:cubicBezTo>
                      <a:pt x="154934" y="347321"/>
                      <a:pt x="145234" y="350044"/>
                      <a:pt x="145234" y="350044"/>
                    </a:cubicBezTo>
                    <a:cubicBezTo>
                      <a:pt x="142853" y="349250"/>
                      <a:pt x="140336" y="348785"/>
                      <a:pt x="138091" y="347663"/>
                    </a:cubicBezTo>
                    <a:cubicBezTo>
                      <a:pt x="135531" y="346383"/>
                      <a:pt x="133754" y="342339"/>
                      <a:pt x="130947" y="342900"/>
                    </a:cubicBezTo>
                    <a:cubicBezTo>
                      <a:pt x="128140" y="343461"/>
                      <a:pt x="128611" y="348527"/>
                      <a:pt x="126184" y="350044"/>
                    </a:cubicBezTo>
                    <a:cubicBezTo>
                      <a:pt x="121927" y="352705"/>
                      <a:pt x="116074" y="352023"/>
                      <a:pt x="111897" y="354807"/>
                    </a:cubicBezTo>
                    <a:cubicBezTo>
                      <a:pt x="94166" y="366626"/>
                      <a:pt x="115938" y="351439"/>
                      <a:pt x="97609" y="366713"/>
                    </a:cubicBezTo>
                    <a:cubicBezTo>
                      <a:pt x="95411" y="368545"/>
                      <a:pt x="93081" y="370313"/>
                      <a:pt x="90466" y="371475"/>
                    </a:cubicBezTo>
                    <a:cubicBezTo>
                      <a:pt x="85878" y="373514"/>
                      <a:pt x="76178" y="376238"/>
                      <a:pt x="76178" y="376238"/>
                    </a:cubicBezTo>
                    <a:cubicBezTo>
                      <a:pt x="75384" y="378619"/>
                      <a:pt x="75572" y="381607"/>
                      <a:pt x="73797" y="383382"/>
                    </a:cubicBezTo>
                    <a:cubicBezTo>
                      <a:pt x="72022" y="385157"/>
                      <a:pt x="68221" y="383803"/>
                      <a:pt x="66653" y="385763"/>
                    </a:cubicBezTo>
                    <a:cubicBezTo>
                      <a:pt x="54693" y="400713"/>
                      <a:pt x="74257" y="391960"/>
                      <a:pt x="57128" y="397669"/>
                    </a:cubicBezTo>
                    <a:cubicBezTo>
                      <a:pt x="54747" y="399257"/>
                      <a:pt x="52790" y="402993"/>
                      <a:pt x="49984" y="402432"/>
                    </a:cubicBezTo>
                    <a:cubicBezTo>
                      <a:pt x="38778" y="400191"/>
                      <a:pt x="51667" y="385622"/>
                      <a:pt x="40459" y="402432"/>
                    </a:cubicBezTo>
                    <a:cubicBezTo>
                      <a:pt x="39665" y="404813"/>
                      <a:pt x="39200" y="407330"/>
                      <a:pt x="38078" y="409575"/>
                    </a:cubicBezTo>
                    <a:cubicBezTo>
                      <a:pt x="36798" y="412135"/>
                      <a:pt x="33575" y="413869"/>
                      <a:pt x="33316" y="416719"/>
                    </a:cubicBezTo>
                    <a:cubicBezTo>
                      <a:pt x="32354" y="427297"/>
                      <a:pt x="66653" y="450454"/>
                      <a:pt x="38078" y="442913"/>
                    </a:cubicBezTo>
                    <a:lnTo>
                      <a:pt x="23791" y="452438"/>
                    </a:lnTo>
                    <a:cubicBezTo>
                      <a:pt x="25378" y="459582"/>
                      <a:pt x="26778" y="466770"/>
                      <a:pt x="28553" y="473869"/>
                    </a:cubicBezTo>
                    <a:cubicBezTo>
                      <a:pt x="29162" y="476304"/>
                      <a:pt x="30325" y="478578"/>
                      <a:pt x="30934" y="481013"/>
                    </a:cubicBezTo>
                    <a:cubicBezTo>
                      <a:pt x="31916" y="484939"/>
                      <a:pt x="32334" y="488993"/>
                      <a:pt x="33316" y="492919"/>
                    </a:cubicBezTo>
                    <a:cubicBezTo>
                      <a:pt x="33925" y="495354"/>
                      <a:pt x="35088" y="497628"/>
                      <a:pt x="35697" y="500063"/>
                    </a:cubicBezTo>
                    <a:cubicBezTo>
                      <a:pt x="39816" y="516540"/>
                      <a:pt x="35001" y="507354"/>
                      <a:pt x="42841" y="519113"/>
                    </a:cubicBezTo>
                    <a:cubicBezTo>
                      <a:pt x="44269" y="523399"/>
                      <a:pt x="48422" y="531597"/>
                      <a:pt x="42841" y="535782"/>
                    </a:cubicBezTo>
                    <a:cubicBezTo>
                      <a:pt x="40833" y="537288"/>
                      <a:pt x="38078" y="534194"/>
                      <a:pt x="35697" y="533400"/>
                    </a:cubicBezTo>
                    <a:cubicBezTo>
                      <a:pt x="35110" y="531638"/>
                      <a:pt x="31631" y="519113"/>
                      <a:pt x="28553" y="519113"/>
                    </a:cubicBezTo>
                    <a:cubicBezTo>
                      <a:pt x="26043" y="519113"/>
                      <a:pt x="26966" y="523876"/>
                      <a:pt x="26172" y="526257"/>
                    </a:cubicBezTo>
                    <a:cubicBezTo>
                      <a:pt x="23791" y="525463"/>
                      <a:pt x="20803" y="525650"/>
                      <a:pt x="19028" y="523875"/>
                    </a:cubicBezTo>
                    <a:cubicBezTo>
                      <a:pt x="17253" y="522100"/>
                      <a:pt x="18039" y="518820"/>
                      <a:pt x="16647" y="516732"/>
                    </a:cubicBezTo>
                    <a:cubicBezTo>
                      <a:pt x="14779" y="513930"/>
                      <a:pt x="11884" y="511969"/>
                      <a:pt x="9503" y="509588"/>
                    </a:cubicBezTo>
                    <a:cubicBezTo>
                      <a:pt x="-1960" y="513408"/>
                      <a:pt x="-2421" y="510967"/>
                      <a:pt x="4741" y="531019"/>
                    </a:cubicBezTo>
                    <a:cubicBezTo>
                      <a:pt x="6666" y="536409"/>
                      <a:pt x="8836" y="543497"/>
                      <a:pt x="14266" y="545307"/>
                    </a:cubicBezTo>
                    <a:lnTo>
                      <a:pt x="38078" y="576263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482965" y="5280344"/>
                <a:ext cx="119896" cy="100012"/>
              </a:xfrm>
              <a:custGeom>
                <a:avLst/>
                <a:gdLst>
                  <a:gd name="connsiteX0" fmla="*/ 833 w 119896"/>
                  <a:gd name="connsiteY0" fmla="*/ 0 h 100012"/>
                  <a:gd name="connsiteX1" fmla="*/ 833 w 119896"/>
                  <a:gd name="connsiteY1" fmla="*/ 0 h 100012"/>
                  <a:gd name="connsiteX2" fmla="*/ 43696 w 119896"/>
                  <a:gd name="connsiteY2" fmla="*/ 16669 h 100012"/>
                  <a:gd name="connsiteX3" fmla="*/ 57983 w 119896"/>
                  <a:gd name="connsiteY3" fmla="*/ 14287 h 100012"/>
                  <a:gd name="connsiteX4" fmla="*/ 72271 w 119896"/>
                  <a:gd name="connsiteY4" fmla="*/ 9525 h 100012"/>
                  <a:gd name="connsiteX5" fmla="*/ 117514 w 119896"/>
                  <a:gd name="connsiteY5" fmla="*/ 19050 h 100012"/>
                  <a:gd name="connsiteX6" fmla="*/ 119896 w 119896"/>
                  <a:gd name="connsiteY6" fmla="*/ 26194 h 100012"/>
                  <a:gd name="connsiteX7" fmla="*/ 117514 w 119896"/>
                  <a:gd name="connsiteY7" fmla="*/ 35719 h 100012"/>
                  <a:gd name="connsiteX8" fmla="*/ 112752 w 119896"/>
                  <a:gd name="connsiteY8" fmla="*/ 42862 h 100012"/>
                  <a:gd name="connsiteX9" fmla="*/ 107989 w 119896"/>
                  <a:gd name="connsiteY9" fmla="*/ 52387 h 100012"/>
                  <a:gd name="connsiteX10" fmla="*/ 103227 w 119896"/>
                  <a:gd name="connsiteY10" fmla="*/ 66675 h 100012"/>
                  <a:gd name="connsiteX11" fmla="*/ 93702 w 119896"/>
                  <a:gd name="connsiteY11" fmla="*/ 80962 h 100012"/>
                  <a:gd name="connsiteX12" fmla="*/ 91321 w 119896"/>
                  <a:gd name="connsiteY12" fmla="*/ 88106 h 100012"/>
                  <a:gd name="connsiteX13" fmla="*/ 81796 w 119896"/>
                  <a:gd name="connsiteY13" fmla="*/ 90487 h 100012"/>
                  <a:gd name="connsiteX14" fmla="*/ 60364 w 119896"/>
                  <a:gd name="connsiteY14" fmla="*/ 100012 h 100012"/>
                  <a:gd name="connsiteX15" fmla="*/ 41314 w 119896"/>
                  <a:gd name="connsiteY15" fmla="*/ 92869 h 100012"/>
                  <a:gd name="connsiteX16" fmla="*/ 34171 w 119896"/>
                  <a:gd name="connsiteY16" fmla="*/ 78581 h 100012"/>
                  <a:gd name="connsiteX17" fmla="*/ 22264 w 119896"/>
                  <a:gd name="connsiteY17" fmla="*/ 66675 h 100012"/>
                  <a:gd name="connsiteX18" fmla="*/ 19883 w 119896"/>
                  <a:gd name="connsiteY18" fmla="*/ 59531 h 100012"/>
                  <a:gd name="connsiteX19" fmla="*/ 15121 w 119896"/>
                  <a:gd name="connsiteY19" fmla="*/ 40481 h 100012"/>
                  <a:gd name="connsiteX20" fmla="*/ 10358 w 119896"/>
                  <a:gd name="connsiteY20" fmla="*/ 33337 h 100012"/>
                  <a:gd name="connsiteX21" fmla="*/ 7977 w 119896"/>
                  <a:gd name="connsiteY21" fmla="*/ 26194 h 100012"/>
                  <a:gd name="connsiteX22" fmla="*/ 833 w 119896"/>
                  <a:gd name="connsiteY22" fmla="*/ 23812 h 100012"/>
                  <a:gd name="connsiteX23" fmla="*/ 833 w 119896"/>
                  <a:gd name="connsiteY23" fmla="*/ 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9896" h="100012">
                    <a:moveTo>
                      <a:pt x="833" y="0"/>
                    </a:moveTo>
                    <a:lnTo>
                      <a:pt x="833" y="0"/>
                    </a:lnTo>
                    <a:cubicBezTo>
                      <a:pt x="33727" y="16446"/>
                      <a:pt x="18904" y="12536"/>
                      <a:pt x="43696" y="16669"/>
                    </a:cubicBezTo>
                    <a:cubicBezTo>
                      <a:pt x="48458" y="15875"/>
                      <a:pt x="53299" y="15458"/>
                      <a:pt x="57983" y="14287"/>
                    </a:cubicBezTo>
                    <a:cubicBezTo>
                      <a:pt x="62853" y="13069"/>
                      <a:pt x="72271" y="9525"/>
                      <a:pt x="72271" y="9525"/>
                    </a:cubicBezTo>
                    <a:cubicBezTo>
                      <a:pt x="100701" y="11197"/>
                      <a:pt x="108411" y="844"/>
                      <a:pt x="117514" y="19050"/>
                    </a:cubicBezTo>
                    <a:cubicBezTo>
                      <a:pt x="118637" y="21295"/>
                      <a:pt x="119102" y="23813"/>
                      <a:pt x="119896" y="26194"/>
                    </a:cubicBezTo>
                    <a:cubicBezTo>
                      <a:pt x="119102" y="29369"/>
                      <a:pt x="118803" y="32711"/>
                      <a:pt x="117514" y="35719"/>
                    </a:cubicBezTo>
                    <a:cubicBezTo>
                      <a:pt x="116387" y="38349"/>
                      <a:pt x="114172" y="40377"/>
                      <a:pt x="112752" y="42862"/>
                    </a:cubicBezTo>
                    <a:cubicBezTo>
                      <a:pt x="110991" y="45944"/>
                      <a:pt x="109307" y="49091"/>
                      <a:pt x="107989" y="52387"/>
                    </a:cubicBezTo>
                    <a:cubicBezTo>
                      <a:pt x="106125" y="57048"/>
                      <a:pt x="106012" y="62498"/>
                      <a:pt x="103227" y="66675"/>
                    </a:cubicBezTo>
                    <a:lnTo>
                      <a:pt x="93702" y="80962"/>
                    </a:lnTo>
                    <a:cubicBezTo>
                      <a:pt x="92908" y="83343"/>
                      <a:pt x="93281" y="86538"/>
                      <a:pt x="91321" y="88106"/>
                    </a:cubicBezTo>
                    <a:cubicBezTo>
                      <a:pt x="88765" y="90150"/>
                      <a:pt x="84931" y="89547"/>
                      <a:pt x="81796" y="90487"/>
                    </a:cubicBezTo>
                    <a:cubicBezTo>
                      <a:pt x="66340" y="95124"/>
                      <a:pt x="70803" y="93053"/>
                      <a:pt x="60364" y="100012"/>
                    </a:cubicBezTo>
                    <a:cubicBezTo>
                      <a:pt x="51847" y="98309"/>
                      <a:pt x="47445" y="99000"/>
                      <a:pt x="41314" y="92869"/>
                    </a:cubicBezTo>
                    <a:cubicBezTo>
                      <a:pt x="34490" y="86045"/>
                      <a:pt x="38044" y="86327"/>
                      <a:pt x="34171" y="78581"/>
                    </a:cubicBezTo>
                    <a:cubicBezTo>
                      <a:pt x="30202" y="70643"/>
                      <a:pt x="29408" y="71437"/>
                      <a:pt x="22264" y="66675"/>
                    </a:cubicBezTo>
                    <a:cubicBezTo>
                      <a:pt x="21470" y="64294"/>
                      <a:pt x="20492" y="61966"/>
                      <a:pt x="19883" y="59531"/>
                    </a:cubicBezTo>
                    <a:cubicBezTo>
                      <a:pt x="18525" y="54100"/>
                      <a:pt x="17842" y="45923"/>
                      <a:pt x="15121" y="40481"/>
                    </a:cubicBezTo>
                    <a:cubicBezTo>
                      <a:pt x="13841" y="37921"/>
                      <a:pt x="11946" y="35718"/>
                      <a:pt x="10358" y="33337"/>
                    </a:cubicBezTo>
                    <a:cubicBezTo>
                      <a:pt x="9564" y="30956"/>
                      <a:pt x="9752" y="27969"/>
                      <a:pt x="7977" y="26194"/>
                    </a:cubicBezTo>
                    <a:cubicBezTo>
                      <a:pt x="6202" y="24419"/>
                      <a:pt x="1822" y="26119"/>
                      <a:pt x="833" y="23812"/>
                    </a:cubicBezTo>
                    <a:cubicBezTo>
                      <a:pt x="-1043" y="19435"/>
                      <a:pt x="833" y="3969"/>
                      <a:pt x="833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6141023" y="5282725"/>
                <a:ext cx="226219" cy="202406"/>
              </a:xfrm>
              <a:custGeom>
                <a:avLst/>
                <a:gdLst>
                  <a:gd name="connsiteX0" fmla="*/ 28575 w 226219"/>
                  <a:gd name="connsiteY0" fmla="*/ 188119 h 202406"/>
                  <a:gd name="connsiteX1" fmla="*/ 28575 w 226219"/>
                  <a:gd name="connsiteY1" fmla="*/ 188119 h 202406"/>
                  <a:gd name="connsiteX2" fmla="*/ 2381 w 226219"/>
                  <a:gd name="connsiteY2" fmla="*/ 185738 h 202406"/>
                  <a:gd name="connsiteX3" fmla="*/ 0 w 226219"/>
                  <a:gd name="connsiteY3" fmla="*/ 178594 h 202406"/>
                  <a:gd name="connsiteX4" fmla="*/ 2381 w 226219"/>
                  <a:gd name="connsiteY4" fmla="*/ 166688 h 202406"/>
                  <a:gd name="connsiteX5" fmla="*/ 9525 w 226219"/>
                  <a:gd name="connsiteY5" fmla="*/ 152400 h 202406"/>
                  <a:gd name="connsiteX6" fmla="*/ 16669 w 226219"/>
                  <a:gd name="connsiteY6" fmla="*/ 147638 h 202406"/>
                  <a:gd name="connsiteX7" fmla="*/ 26194 w 226219"/>
                  <a:gd name="connsiteY7" fmla="*/ 138113 h 202406"/>
                  <a:gd name="connsiteX8" fmla="*/ 40481 w 226219"/>
                  <a:gd name="connsiteY8" fmla="*/ 128588 h 202406"/>
                  <a:gd name="connsiteX9" fmla="*/ 47625 w 226219"/>
                  <a:gd name="connsiteY9" fmla="*/ 123825 h 202406"/>
                  <a:gd name="connsiteX10" fmla="*/ 54769 w 226219"/>
                  <a:gd name="connsiteY10" fmla="*/ 121444 h 202406"/>
                  <a:gd name="connsiteX11" fmla="*/ 69056 w 226219"/>
                  <a:gd name="connsiteY11" fmla="*/ 111919 h 202406"/>
                  <a:gd name="connsiteX12" fmla="*/ 83344 w 226219"/>
                  <a:gd name="connsiteY12" fmla="*/ 107156 h 202406"/>
                  <a:gd name="connsiteX13" fmla="*/ 90488 w 226219"/>
                  <a:gd name="connsiteY13" fmla="*/ 102394 h 202406"/>
                  <a:gd name="connsiteX14" fmla="*/ 97631 w 226219"/>
                  <a:gd name="connsiteY14" fmla="*/ 95250 h 202406"/>
                  <a:gd name="connsiteX15" fmla="*/ 104775 w 226219"/>
                  <a:gd name="connsiteY15" fmla="*/ 92869 h 202406"/>
                  <a:gd name="connsiteX16" fmla="*/ 116681 w 226219"/>
                  <a:gd name="connsiteY16" fmla="*/ 83344 h 202406"/>
                  <a:gd name="connsiteX17" fmla="*/ 123825 w 226219"/>
                  <a:gd name="connsiteY17" fmla="*/ 76200 h 202406"/>
                  <a:gd name="connsiteX18" fmla="*/ 130969 w 226219"/>
                  <a:gd name="connsiteY18" fmla="*/ 71438 h 202406"/>
                  <a:gd name="connsiteX19" fmla="*/ 135731 w 226219"/>
                  <a:gd name="connsiteY19" fmla="*/ 64294 h 202406"/>
                  <a:gd name="connsiteX20" fmla="*/ 142875 w 226219"/>
                  <a:gd name="connsiteY20" fmla="*/ 57150 h 202406"/>
                  <a:gd name="connsiteX21" fmla="*/ 147638 w 226219"/>
                  <a:gd name="connsiteY21" fmla="*/ 42863 h 202406"/>
                  <a:gd name="connsiteX22" fmla="*/ 150019 w 226219"/>
                  <a:gd name="connsiteY22" fmla="*/ 35719 h 202406"/>
                  <a:gd name="connsiteX23" fmla="*/ 164306 w 226219"/>
                  <a:gd name="connsiteY23" fmla="*/ 26194 h 202406"/>
                  <a:gd name="connsiteX24" fmla="*/ 169069 w 226219"/>
                  <a:gd name="connsiteY24" fmla="*/ 11906 h 202406"/>
                  <a:gd name="connsiteX25" fmla="*/ 171450 w 226219"/>
                  <a:gd name="connsiteY25" fmla="*/ 2381 h 202406"/>
                  <a:gd name="connsiteX26" fmla="*/ 178594 w 226219"/>
                  <a:gd name="connsiteY26" fmla="*/ 0 h 202406"/>
                  <a:gd name="connsiteX27" fmla="*/ 185738 w 226219"/>
                  <a:gd name="connsiteY27" fmla="*/ 7144 h 202406"/>
                  <a:gd name="connsiteX28" fmla="*/ 200025 w 226219"/>
                  <a:gd name="connsiteY28" fmla="*/ 16669 h 202406"/>
                  <a:gd name="connsiteX29" fmla="*/ 197644 w 226219"/>
                  <a:gd name="connsiteY29" fmla="*/ 23813 h 202406"/>
                  <a:gd name="connsiteX30" fmla="*/ 209550 w 226219"/>
                  <a:gd name="connsiteY30" fmla="*/ 11906 h 202406"/>
                  <a:gd name="connsiteX31" fmla="*/ 223838 w 226219"/>
                  <a:gd name="connsiteY31" fmla="*/ 19050 h 202406"/>
                  <a:gd name="connsiteX32" fmla="*/ 226219 w 226219"/>
                  <a:gd name="connsiteY32" fmla="*/ 26194 h 202406"/>
                  <a:gd name="connsiteX33" fmla="*/ 214313 w 226219"/>
                  <a:gd name="connsiteY33" fmla="*/ 47625 h 202406"/>
                  <a:gd name="connsiteX34" fmla="*/ 207169 w 226219"/>
                  <a:gd name="connsiteY34" fmla="*/ 50006 h 202406"/>
                  <a:gd name="connsiteX35" fmla="*/ 202406 w 226219"/>
                  <a:gd name="connsiteY35" fmla="*/ 57150 h 202406"/>
                  <a:gd name="connsiteX36" fmla="*/ 195263 w 226219"/>
                  <a:gd name="connsiteY36" fmla="*/ 76200 h 202406"/>
                  <a:gd name="connsiteX37" fmla="*/ 188119 w 226219"/>
                  <a:gd name="connsiteY37" fmla="*/ 78581 h 202406"/>
                  <a:gd name="connsiteX38" fmla="*/ 180975 w 226219"/>
                  <a:gd name="connsiteY38" fmla="*/ 83344 h 202406"/>
                  <a:gd name="connsiteX39" fmla="*/ 190500 w 226219"/>
                  <a:gd name="connsiteY39" fmla="*/ 97631 h 202406"/>
                  <a:gd name="connsiteX40" fmla="*/ 192881 w 226219"/>
                  <a:gd name="connsiteY40" fmla="*/ 104775 h 202406"/>
                  <a:gd name="connsiteX41" fmla="*/ 176213 w 226219"/>
                  <a:gd name="connsiteY41" fmla="*/ 107156 h 202406"/>
                  <a:gd name="connsiteX42" fmla="*/ 169069 w 226219"/>
                  <a:gd name="connsiteY42" fmla="*/ 111919 h 202406"/>
                  <a:gd name="connsiteX43" fmla="*/ 154781 w 226219"/>
                  <a:gd name="connsiteY43" fmla="*/ 116681 h 202406"/>
                  <a:gd name="connsiteX44" fmla="*/ 147638 w 226219"/>
                  <a:gd name="connsiteY44" fmla="*/ 119063 h 202406"/>
                  <a:gd name="connsiteX45" fmla="*/ 140494 w 226219"/>
                  <a:gd name="connsiteY45" fmla="*/ 121444 h 202406"/>
                  <a:gd name="connsiteX46" fmla="*/ 133350 w 226219"/>
                  <a:gd name="connsiteY46" fmla="*/ 126206 h 202406"/>
                  <a:gd name="connsiteX47" fmla="*/ 130969 w 226219"/>
                  <a:gd name="connsiteY47" fmla="*/ 133350 h 202406"/>
                  <a:gd name="connsiteX48" fmla="*/ 121444 w 226219"/>
                  <a:gd name="connsiteY48" fmla="*/ 145256 h 202406"/>
                  <a:gd name="connsiteX49" fmla="*/ 119063 w 226219"/>
                  <a:gd name="connsiteY49" fmla="*/ 164306 h 202406"/>
                  <a:gd name="connsiteX50" fmla="*/ 111919 w 226219"/>
                  <a:gd name="connsiteY50" fmla="*/ 166688 h 202406"/>
                  <a:gd name="connsiteX51" fmla="*/ 100013 w 226219"/>
                  <a:gd name="connsiteY51" fmla="*/ 188119 h 202406"/>
                  <a:gd name="connsiteX52" fmla="*/ 90488 w 226219"/>
                  <a:gd name="connsiteY52" fmla="*/ 192881 h 202406"/>
                  <a:gd name="connsiteX53" fmla="*/ 83344 w 226219"/>
                  <a:gd name="connsiteY53" fmla="*/ 197644 h 202406"/>
                  <a:gd name="connsiteX54" fmla="*/ 69056 w 226219"/>
                  <a:gd name="connsiteY54" fmla="*/ 202406 h 202406"/>
                  <a:gd name="connsiteX55" fmla="*/ 47625 w 226219"/>
                  <a:gd name="connsiteY55" fmla="*/ 195263 h 202406"/>
                  <a:gd name="connsiteX56" fmla="*/ 40481 w 226219"/>
                  <a:gd name="connsiteY56" fmla="*/ 192881 h 202406"/>
                  <a:gd name="connsiteX57" fmla="*/ 28575 w 226219"/>
                  <a:gd name="connsiteY57" fmla="*/ 188119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226219" h="202406">
                    <a:moveTo>
                      <a:pt x="28575" y="188119"/>
                    </a:moveTo>
                    <a:lnTo>
                      <a:pt x="28575" y="188119"/>
                    </a:lnTo>
                    <a:cubicBezTo>
                      <a:pt x="19844" y="187325"/>
                      <a:pt x="10698" y="188510"/>
                      <a:pt x="2381" y="185738"/>
                    </a:cubicBezTo>
                    <a:cubicBezTo>
                      <a:pt x="0" y="184944"/>
                      <a:pt x="0" y="181104"/>
                      <a:pt x="0" y="178594"/>
                    </a:cubicBezTo>
                    <a:cubicBezTo>
                      <a:pt x="0" y="174547"/>
                      <a:pt x="1399" y="170614"/>
                      <a:pt x="2381" y="166688"/>
                    </a:cubicBezTo>
                    <a:cubicBezTo>
                      <a:pt x="3672" y="161526"/>
                      <a:pt x="5647" y="156278"/>
                      <a:pt x="9525" y="152400"/>
                    </a:cubicBezTo>
                    <a:cubicBezTo>
                      <a:pt x="11549" y="150376"/>
                      <a:pt x="14288" y="149225"/>
                      <a:pt x="16669" y="147638"/>
                    </a:cubicBezTo>
                    <a:cubicBezTo>
                      <a:pt x="20710" y="135514"/>
                      <a:pt x="15803" y="143886"/>
                      <a:pt x="26194" y="138113"/>
                    </a:cubicBezTo>
                    <a:cubicBezTo>
                      <a:pt x="31197" y="135333"/>
                      <a:pt x="35719" y="131763"/>
                      <a:pt x="40481" y="128588"/>
                    </a:cubicBezTo>
                    <a:cubicBezTo>
                      <a:pt x="42862" y="127000"/>
                      <a:pt x="44910" y="124730"/>
                      <a:pt x="47625" y="123825"/>
                    </a:cubicBezTo>
                    <a:lnTo>
                      <a:pt x="54769" y="121444"/>
                    </a:lnTo>
                    <a:cubicBezTo>
                      <a:pt x="59531" y="118269"/>
                      <a:pt x="63626" y="113729"/>
                      <a:pt x="69056" y="111919"/>
                    </a:cubicBezTo>
                    <a:cubicBezTo>
                      <a:pt x="73819" y="110331"/>
                      <a:pt x="79167" y="109941"/>
                      <a:pt x="83344" y="107156"/>
                    </a:cubicBezTo>
                    <a:cubicBezTo>
                      <a:pt x="85725" y="105569"/>
                      <a:pt x="88289" y="104226"/>
                      <a:pt x="90488" y="102394"/>
                    </a:cubicBezTo>
                    <a:cubicBezTo>
                      <a:pt x="93075" y="100238"/>
                      <a:pt x="94829" y="97118"/>
                      <a:pt x="97631" y="95250"/>
                    </a:cubicBezTo>
                    <a:cubicBezTo>
                      <a:pt x="99720" y="93858"/>
                      <a:pt x="102394" y="93663"/>
                      <a:pt x="104775" y="92869"/>
                    </a:cubicBezTo>
                    <a:cubicBezTo>
                      <a:pt x="115428" y="76891"/>
                      <a:pt x="102879" y="92546"/>
                      <a:pt x="116681" y="83344"/>
                    </a:cubicBezTo>
                    <a:cubicBezTo>
                      <a:pt x="119483" y="81476"/>
                      <a:pt x="121238" y="78356"/>
                      <a:pt x="123825" y="76200"/>
                    </a:cubicBezTo>
                    <a:cubicBezTo>
                      <a:pt x="126024" y="74368"/>
                      <a:pt x="128588" y="73025"/>
                      <a:pt x="130969" y="71438"/>
                    </a:cubicBezTo>
                    <a:cubicBezTo>
                      <a:pt x="132556" y="69057"/>
                      <a:pt x="133899" y="66493"/>
                      <a:pt x="135731" y="64294"/>
                    </a:cubicBezTo>
                    <a:cubicBezTo>
                      <a:pt x="137887" y="61707"/>
                      <a:pt x="141239" y="60094"/>
                      <a:pt x="142875" y="57150"/>
                    </a:cubicBezTo>
                    <a:cubicBezTo>
                      <a:pt x="145313" y="52762"/>
                      <a:pt x="146050" y="47625"/>
                      <a:pt x="147638" y="42863"/>
                    </a:cubicBezTo>
                    <a:cubicBezTo>
                      <a:pt x="148432" y="40482"/>
                      <a:pt x="147930" y="37111"/>
                      <a:pt x="150019" y="35719"/>
                    </a:cubicBezTo>
                    <a:lnTo>
                      <a:pt x="164306" y="26194"/>
                    </a:lnTo>
                    <a:cubicBezTo>
                      <a:pt x="165894" y="21431"/>
                      <a:pt x="167852" y="16776"/>
                      <a:pt x="169069" y="11906"/>
                    </a:cubicBezTo>
                    <a:cubicBezTo>
                      <a:pt x="169863" y="8731"/>
                      <a:pt x="169406" y="4937"/>
                      <a:pt x="171450" y="2381"/>
                    </a:cubicBezTo>
                    <a:cubicBezTo>
                      <a:pt x="173018" y="421"/>
                      <a:pt x="176213" y="794"/>
                      <a:pt x="178594" y="0"/>
                    </a:cubicBezTo>
                    <a:cubicBezTo>
                      <a:pt x="180975" y="2381"/>
                      <a:pt x="183080" y="5076"/>
                      <a:pt x="185738" y="7144"/>
                    </a:cubicBezTo>
                    <a:cubicBezTo>
                      <a:pt x="190256" y="10658"/>
                      <a:pt x="200025" y="16669"/>
                      <a:pt x="200025" y="16669"/>
                    </a:cubicBezTo>
                    <a:cubicBezTo>
                      <a:pt x="199231" y="19050"/>
                      <a:pt x="195399" y="22691"/>
                      <a:pt x="197644" y="23813"/>
                    </a:cubicBezTo>
                    <a:cubicBezTo>
                      <a:pt x="201613" y="25797"/>
                      <a:pt x="208756" y="13097"/>
                      <a:pt x="209550" y="11906"/>
                    </a:cubicBezTo>
                    <a:cubicBezTo>
                      <a:pt x="214254" y="13475"/>
                      <a:pt x="220482" y="14855"/>
                      <a:pt x="223838" y="19050"/>
                    </a:cubicBezTo>
                    <a:cubicBezTo>
                      <a:pt x="225406" y="21010"/>
                      <a:pt x="225425" y="23813"/>
                      <a:pt x="226219" y="26194"/>
                    </a:cubicBezTo>
                    <a:cubicBezTo>
                      <a:pt x="224123" y="32484"/>
                      <a:pt x="220455" y="45578"/>
                      <a:pt x="214313" y="47625"/>
                    </a:cubicBezTo>
                    <a:lnTo>
                      <a:pt x="207169" y="50006"/>
                    </a:lnTo>
                    <a:cubicBezTo>
                      <a:pt x="205581" y="52387"/>
                      <a:pt x="203411" y="54470"/>
                      <a:pt x="202406" y="57150"/>
                    </a:cubicBezTo>
                    <a:cubicBezTo>
                      <a:pt x="199502" y="64894"/>
                      <a:pt x="202243" y="70616"/>
                      <a:pt x="195263" y="76200"/>
                    </a:cubicBezTo>
                    <a:cubicBezTo>
                      <a:pt x="193303" y="77768"/>
                      <a:pt x="190500" y="77787"/>
                      <a:pt x="188119" y="78581"/>
                    </a:cubicBezTo>
                    <a:cubicBezTo>
                      <a:pt x="185738" y="80169"/>
                      <a:pt x="181880" y="80629"/>
                      <a:pt x="180975" y="83344"/>
                    </a:cubicBezTo>
                    <a:cubicBezTo>
                      <a:pt x="178179" y="91732"/>
                      <a:pt x="185767" y="94476"/>
                      <a:pt x="190500" y="97631"/>
                    </a:cubicBezTo>
                    <a:cubicBezTo>
                      <a:pt x="191294" y="100012"/>
                      <a:pt x="194172" y="102623"/>
                      <a:pt x="192881" y="104775"/>
                    </a:cubicBezTo>
                    <a:cubicBezTo>
                      <a:pt x="187976" y="112950"/>
                      <a:pt x="181870" y="109042"/>
                      <a:pt x="176213" y="107156"/>
                    </a:cubicBezTo>
                    <a:cubicBezTo>
                      <a:pt x="173832" y="108744"/>
                      <a:pt x="171684" y="110757"/>
                      <a:pt x="169069" y="111919"/>
                    </a:cubicBezTo>
                    <a:cubicBezTo>
                      <a:pt x="164481" y="113958"/>
                      <a:pt x="159544" y="115093"/>
                      <a:pt x="154781" y="116681"/>
                    </a:cubicBezTo>
                    <a:lnTo>
                      <a:pt x="147638" y="119063"/>
                    </a:lnTo>
                    <a:cubicBezTo>
                      <a:pt x="145257" y="119857"/>
                      <a:pt x="142583" y="120052"/>
                      <a:pt x="140494" y="121444"/>
                    </a:cubicBezTo>
                    <a:lnTo>
                      <a:pt x="133350" y="126206"/>
                    </a:lnTo>
                    <a:cubicBezTo>
                      <a:pt x="132556" y="128587"/>
                      <a:pt x="132537" y="131390"/>
                      <a:pt x="130969" y="133350"/>
                    </a:cubicBezTo>
                    <a:cubicBezTo>
                      <a:pt x="118659" y="148738"/>
                      <a:pt x="127429" y="127301"/>
                      <a:pt x="121444" y="145256"/>
                    </a:cubicBezTo>
                    <a:cubicBezTo>
                      <a:pt x="120650" y="151606"/>
                      <a:pt x="121662" y="158458"/>
                      <a:pt x="119063" y="164306"/>
                    </a:cubicBezTo>
                    <a:cubicBezTo>
                      <a:pt x="118044" y="166600"/>
                      <a:pt x="113694" y="164913"/>
                      <a:pt x="111919" y="166688"/>
                    </a:cubicBezTo>
                    <a:cubicBezTo>
                      <a:pt x="100539" y="178068"/>
                      <a:pt x="127325" y="174464"/>
                      <a:pt x="100013" y="188119"/>
                    </a:cubicBezTo>
                    <a:cubicBezTo>
                      <a:pt x="96838" y="189706"/>
                      <a:pt x="93570" y="191120"/>
                      <a:pt x="90488" y="192881"/>
                    </a:cubicBezTo>
                    <a:cubicBezTo>
                      <a:pt x="88003" y="194301"/>
                      <a:pt x="85959" y="196482"/>
                      <a:pt x="83344" y="197644"/>
                    </a:cubicBezTo>
                    <a:cubicBezTo>
                      <a:pt x="78756" y="199683"/>
                      <a:pt x="69056" y="202406"/>
                      <a:pt x="69056" y="202406"/>
                    </a:cubicBezTo>
                    <a:lnTo>
                      <a:pt x="47625" y="195263"/>
                    </a:lnTo>
                    <a:cubicBezTo>
                      <a:pt x="45244" y="194469"/>
                      <a:pt x="42991" y="192881"/>
                      <a:pt x="40481" y="192881"/>
                    </a:cubicBezTo>
                    <a:lnTo>
                      <a:pt x="28575" y="18811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6319617" y="5070794"/>
                <a:ext cx="173846" cy="240822"/>
              </a:xfrm>
              <a:custGeom>
                <a:avLst/>
                <a:gdLst>
                  <a:gd name="connsiteX0" fmla="*/ 0 w 173846"/>
                  <a:gd name="connsiteY0" fmla="*/ 7144 h 240822"/>
                  <a:gd name="connsiteX1" fmla="*/ 0 w 173846"/>
                  <a:gd name="connsiteY1" fmla="*/ 7144 h 240822"/>
                  <a:gd name="connsiteX2" fmla="*/ 14287 w 173846"/>
                  <a:gd name="connsiteY2" fmla="*/ 23812 h 240822"/>
                  <a:gd name="connsiteX3" fmla="*/ 16669 w 173846"/>
                  <a:gd name="connsiteY3" fmla="*/ 30956 h 240822"/>
                  <a:gd name="connsiteX4" fmla="*/ 23812 w 173846"/>
                  <a:gd name="connsiteY4" fmla="*/ 38100 h 240822"/>
                  <a:gd name="connsiteX5" fmla="*/ 33337 w 173846"/>
                  <a:gd name="connsiteY5" fmla="*/ 52387 h 240822"/>
                  <a:gd name="connsiteX6" fmla="*/ 38100 w 173846"/>
                  <a:gd name="connsiteY6" fmla="*/ 59531 h 240822"/>
                  <a:gd name="connsiteX7" fmla="*/ 42862 w 173846"/>
                  <a:gd name="connsiteY7" fmla="*/ 66675 h 240822"/>
                  <a:gd name="connsiteX8" fmla="*/ 45244 w 173846"/>
                  <a:gd name="connsiteY8" fmla="*/ 73819 h 240822"/>
                  <a:gd name="connsiteX9" fmla="*/ 54769 w 173846"/>
                  <a:gd name="connsiteY9" fmla="*/ 88106 h 240822"/>
                  <a:gd name="connsiteX10" fmla="*/ 59531 w 173846"/>
                  <a:gd name="connsiteY10" fmla="*/ 95250 h 240822"/>
                  <a:gd name="connsiteX11" fmla="*/ 61912 w 173846"/>
                  <a:gd name="connsiteY11" fmla="*/ 102394 h 240822"/>
                  <a:gd name="connsiteX12" fmla="*/ 52387 w 173846"/>
                  <a:gd name="connsiteY12" fmla="*/ 154781 h 240822"/>
                  <a:gd name="connsiteX13" fmla="*/ 42862 w 173846"/>
                  <a:gd name="connsiteY13" fmla="*/ 157162 h 240822"/>
                  <a:gd name="connsiteX14" fmla="*/ 45244 w 173846"/>
                  <a:gd name="connsiteY14" fmla="*/ 169069 h 240822"/>
                  <a:gd name="connsiteX15" fmla="*/ 50006 w 173846"/>
                  <a:gd name="connsiteY15" fmla="*/ 176212 h 240822"/>
                  <a:gd name="connsiteX16" fmla="*/ 64294 w 173846"/>
                  <a:gd name="connsiteY16" fmla="*/ 180975 h 240822"/>
                  <a:gd name="connsiteX17" fmla="*/ 69056 w 173846"/>
                  <a:gd name="connsiteY17" fmla="*/ 188119 h 240822"/>
                  <a:gd name="connsiteX18" fmla="*/ 76200 w 173846"/>
                  <a:gd name="connsiteY18" fmla="*/ 192881 h 240822"/>
                  <a:gd name="connsiteX19" fmla="*/ 71437 w 173846"/>
                  <a:gd name="connsiteY19" fmla="*/ 216694 h 240822"/>
                  <a:gd name="connsiteX20" fmla="*/ 64294 w 173846"/>
                  <a:gd name="connsiteY20" fmla="*/ 223837 h 240822"/>
                  <a:gd name="connsiteX21" fmla="*/ 61912 w 173846"/>
                  <a:gd name="connsiteY21" fmla="*/ 230981 h 240822"/>
                  <a:gd name="connsiteX22" fmla="*/ 64294 w 173846"/>
                  <a:gd name="connsiteY22" fmla="*/ 240506 h 240822"/>
                  <a:gd name="connsiteX23" fmla="*/ 85725 w 173846"/>
                  <a:gd name="connsiteY23" fmla="*/ 235744 h 240822"/>
                  <a:gd name="connsiteX24" fmla="*/ 88106 w 173846"/>
                  <a:gd name="connsiteY24" fmla="*/ 228600 h 240822"/>
                  <a:gd name="connsiteX25" fmla="*/ 97631 w 173846"/>
                  <a:gd name="connsiteY25" fmla="*/ 214312 h 240822"/>
                  <a:gd name="connsiteX26" fmla="*/ 100012 w 173846"/>
                  <a:gd name="connsiteY26" fmla="*/ 207169 h 240822"/>
                  <a:gd name="connsiteX27" fmla="*/ 107156 w 173846"/>
                  <a:gd name="connsiteY27" fmla="*/ 202406 h 240822"/>
                  <a:gd name="connsiteX28" fmla="*/ 111919 w 173846"/>
                  <a:gd name="connsiteY28" fmla="*/ 195262 h 240822"/>
                  <a:gd name="connsiteX29" fmla="*/ 126206 w 173846"/>
                  <a:gd name="connsiteY29" fmla="*/ 190500 h 240822"/>
                  <a:gd name="connsiteX30" fmla="*/ 128587 w 173846"/>
                  <a:gd name="connsiteY30" fmla="*/ 183356 h 240822"/>
                  <a:gd name="connsiteX31" fmla="*/ 130969 w 173846"/>
                  <a:gd name="connsiteY31" fmla="*/ 161925 h 240822"/>
                  <a:gd name="connsiteX32" fmla="*/ 138112 w 173846"/>
                  <a:gd name="connsiteY32" fmla="*/ 159544 h 240822"/>
                  <a:gd name="connsiteX33" fmla="*/ 154781 w 173846"/>
                  <a:gd name="connsiteY33" fmla="*/ 154781 h 240822"/>
                  <a:gd name="connsiteX34" fmla="*/ 164306 w 173846"/>
                  <a:gd name="connsiteY34" fmla="*/ 140494 h 240822"/>
                  <a:gd name="connsiteX35" fmla="*/ 169069 w 173846"/>
                  <a:gd name="connsiteY35" fmla="*/ 133350 h 240822"/>
                  <a:gd name="connsiteX36" fmla="*/ 173831 w 173846"/>
                  <a:gd name="connsiteY36" fmla="*/ 116681 h 240822"/>
                  <a:gd name="connsiteX37" fmla="*/ 161925 w 173846"/>
                  <a:gd name="connsiteY37" fmla="*/ 104775 h 240822"/>
                  <a:gd name="connsiteX38" fmla="*/ 154781 w 173846"/>
                  <a:gd name="connsiteY38" fmla="*/ 109537 h 240822"/>
                  <a:gd name="connsiteX39" fmla="*/ 119062 w 173846"/>
                  <a:gd name="connsiteY39" fmla="*/ 109537 h 240822"/>
                  <a:gd name="connsiteX40" fmla="*/ 104775 w 173846"/>
                  <a:gd name="connsiteY40" fmla="*/ 102394 h 240822"/>
                  <a:gd name="connsiteX41" fmla="*/ 100012 w 173846"/>
                  <a:gd name="connsiteY41" fmla="*/ 88106 h 240822"/>
                  <a:gd name="connsiteX42" fmla="*/ 97631 w 173846"/>
                  <a:gd name="connsiteY42" fmla="*/ 69056 h 240822"/>
                  <a:gd name="connsiteX43" fmla="*/ 76200 w 173846"/>
                  <a:gd name="connsiteY43" fmla="*/ 71437 h 240822"/>
                  <a:gd name="connsiteX44" fmla="*/ 69056 w 173846"/>
                  <a:gd name="connsiteY44" fmla="*/ 73819 h 240822"/>
                  <a:gd name="connsiteX45" fmla="*/ 61912 w 173846"/>
                  <a:gd name="connsiteY45" fmla="*/ 66675 h 240822"/>
                  <a:gd name="connsiteX46" fmla="*/ 59531 w 173846"/>
                  <a:gd name="connsiteY46" fmla="*/ 57150 h 240822"/>
                  <a:gd name="connsiteX47" fmla="*/ 57150 w 173846"/>
                  <a:gd name="connsiteY47" fmla="*/ 33337 h 240822"/>
                  <a:gd name="connsiteX48" fmla="*/ 45244 w 173846"/>
                  <a:gd name="connsiteY48" fmla="*/ 21431 h 240822"/>
                  <a:gd name="connsiteX49" fmla="*/ 28575 w 173846"/>
                  <a:gd name="connsiteY49" fmla="*/ 4762 h 240822"/>
                  <a:gd name="connsiteX50" fmla="*/ 14287 w 173846"/>
                  <a:gd name="connsiteY50" fmla="*/ 0 h 240822"/>
                  <a:gd name="connsiteX51" fmla="*/ 0 w 173846"/>
                  <a:gd name="connsiteY51" fmla="*/ 7144 h 24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73846" h="240822">
                    <a:moveTo>
                      <a:pt x="0" y="7144"/>
                    </a:moveTo>
                    <a:lnTo>
                      <a:pt x="0" y="7144"/>
                    </a:lnTo>
                    <a:cubicBezTo>
                      <a:pt x="4762" y="12700"/>
                      <a:pt x="10090" y="17817"/>
                      <a:pt x="14287" y="23812"/>
                    </a:cubicBezTo>
                    <a:cubicBezTo>
                      <a:pt x="15727" y="25868"/>
                      <a:pt x="15277" y="28867"/>
                      <a:pt x="16669" y="30956"/>
                    </a:cubicBezTo>
                    <a:cubicBezTo>
                      <a:pt x="18537" y="33758"/>
                      <a:pt x="21745" y="35442"/>
                      <a:pt x="23812" y="38100"/>
                    </a:cubicBezTo>
                    <a:cubicBezTo>
                      <a:pt x="27326" y="42618"/>
                      <a:pt x="30162" y="47625"/>
                      <a:pt x="33337" y="52387"/>
                    </a:cubicBezTo>
                    <a:lnTo>
                      <a:pt x="38100" y="59531"/>
                    </a:lnTo>
                    <a:cubicBezTo>
                      <a:pt x="39687" y="61912"/>
                      <a:pt x="41957" y="63960"/>
                      <a:pt x="42862" y="66675"/>
                    </a:cubicBezTo>
                    <a:cubicBezTo>
                      <a:pt x="43656" y="69056"/>
                      <a:pt x="44025" y="71625"/>
                      <a:pt x="45244" y="73819"/>
                    </a:cubicBezTo>
                    <a:cubicBezTo>
                      <a:pt x="48024" y="78822"/>
                      <a:pt x="51594" y="83344"/>
                      <a:pt x="54769" y="88106"/>
                    </a:cubicBezTo>
                    <a:cubicBezTo>
                      <a:pt x="56356" y="90487"/>
                      <a:pt x="58626" y="92535"/>
                      <a:pt x="59531" y="95250"/>
                    </a:cubicBezTo>
                    <a:lnTo>
                      <a:pt x="61912" y="102394"/>
                    </a:lnTo>
                    <a:cubicBezTo>
                      <a:pt x="60764" y="125356"/>
                      <a:pt x="72509" y="146158"/>
                      <a:pt x="52387" y="154781"/>
                    </a:cubicBezTo>
                    <a:cubicBezTo>
                      <a:pt x="49379" y="156070"/>
                      <a:pt x="46037" y="156368"/>
                      <a:pt x="42862" y="157162"/>
                    </a:cubicBezTo>
                    <a:cubicBezTo>
                      <a:pt x="35243" y="168592"/>
                      <a:pt x="36989" y="160814"/>
                      <a:pt x="45244" y="169069"/>
                    </a:cubicBezTo>
                    <a:cubicBezTo>
                      <a:pt x="47267" y="171092"/>
                      <a:pt x="47579" y="174695"/>
                      <a:pt x="50006" y="176212"/>
                    </a:cubicBezTo>
                    <a:cubicBezTo>
                      <a:pt x="54263" y="178873"/>
                      <a:pt x="64294" y="180975"/>
                      <a:pt x="64294" y="180975"/>
                    </a:cubicBezTo>
                    <a:cubicBezTo>
                      <a:pt x="65881" y="183356"/>
                      <a:pt x="67032" y="186095"/>
                      <a:pt x="69056" y="188119"/>
                    </a:cubicBezTo>
                    <a:cubicBezTo>
                      <a:pt x="71080" y="190143"/>
                      <a:pt x="75579" y="190087"/>
                      <a:pt x="76200" y="192881"/>
                    </a:cubicBezTo>
                    <a:cubicBezTo>
                      <a:pt x="76386" y="193717"/>
                      <a:pt x="74288" y="212418"/>
                      <a:pt x="71437" y="216694"/>
                    </a:cubicBezTo>
                    <a:cubicBezTo>
                      <a:pt x="69569" y="219496"/>
                      <a:pt x="66675" y="221456"/>
                      <a:pt x="64294" y="223837"/>
                    </a:cubicBezTo>
                    <a:cubicBezTo>
                      <a:pt x="63500" y="226218"/>
                      <a:pt x="61912" y="228471"/>
                      <a:pt x="61912" y="230981"/>
                    </a:cubicBezTo>
                    <a:cubicBezTo>
                      <a:pt x="61912" y="234254"/>
                      <a:pt x="61286" y="239217"/>
                      <a:pt x="64294" y="240506"/>
                    </a:cubicBezTo>
                    <a:cubicBezTo>
                      <a:pt x="67960" y="242077"/>
                      <a:pt x="80810" y="237382"/>
                      <a:pt x="85725" y="235744"/>
                    </a:cubicBezTo>
                    <a:cubicBezTo>
                      <a:pt x="86519" y="233363"/>
                      <a:pt x="86887" y="230794"/>
                      <a:pt x="88106" y="228600"/>
                    </a:cubicBezTo>
                    <a:cubicBezTo>
                      <a:pt x="90886" y="223596"/>
                      <a:pt x="95821" y="219742"/>
                      <a:pt x="97631" y="214312"/>
                    </a:cubicBezTo>
                    <a:cubicBezTo>
                      <a:pt x="98425" y="211931"/>
                      <a:pt x="98444" y="209129"/>
                      <a:pt x="100012" y="207169"/>
                    </a:cubicBezTo>
                    <a:cubicBezTo>
                      <a:pt x="101800" y="204934"/>
                      <a:pt x="104775" y="203994"/>
                      <a:pt x="107156" y="202406"/>
                    </a:cubicBezTo>
                    <a:cubicBezTo>
                      <a:pt x="108744" y="200025"/>
                      <a:pt x="109492" y="196779"/>
                      <a:pt x="111919" y="195262"/>
                    </a:cubicBezTo>
                    <a:cubicBezTo>
                      <a:pt x="116176" y="192601"/>
                      <a:pt x="126206" y="190500"/>
                      <a:pt x="126206" y="190500"/>
                    </a:cubicBezTo>
                    <a:cubicBezTo>
                      <a:pt x="127000" y="188119"/>
                      <a:pt x="128174" y="185832"/>
                      <a:pt x="128587" y="183356"/>
                    </a:cubicBezTo>
                    <a:cubicBezTo>
                      <a:pt x="129769" y="176266"/>
                      <a:pt x="128300" y="168599"/>
                      <a:pt x="130969" y="161925"/>
                    </a:cubicBezTo>
                    <a:cubicBezTo>
                      <a:pt x="131901" y="159595"/>
                      <a:pt x="135699" y="160234"/>
                      <a:pt x="138112" y="159544"/>
                    </a:cubicBezTo>
                    <a:cubicBezTo>
                      <a:pt x="159050" y="153561"/>
                      <a:pt x="137646" y="160492"/>
                      <a:pt x="154781" y="154781"/>
                    </a:cubicBezTo>
                    <a:lnTo>
                      <a:pt x="164306" y="140494"/>
                    </a:lnTo>
                    <a:lnTo>
                      <a:pt x="169069" y="133350"/>
                    </a:lnTo>
                    <a:cubicBezTo>
                      <a:pt x="169962" y="130669"/>
                      <a:pt x="174130" y="118774"/>
                      <a:pt x="173831" y="116681"/>
                    </a:cubicBezTo>
                    <a:cubicBezTo>
                      <a:pt x="172995" y="110831"/>
                      <a:pt x="165937" y="107449"/>
                      <a:pt x="161925" y="104775"/>
                    </a:cubicBezTo>
                    <a:cubicBezTo>
                      <a:pt x="159544" y="106362"/>
                      <a:pt x="157341" y="108257"/>
                      <a:pt x="154781" y="109537"/>
                    </a:cubicBezTo>
                    <a:cubicBezTo>
                      <a:pt x="143199" y="115328"/>
                      <a:pt x="132513" y="110658"/>
                      <a:pt x="119062" y="109537"/>
                    </a:cubicBezTo>
                    <a:cubicBezTo>
                      <a:pt x="115170" y="108240"/>
                      <a:pt x="107204" y="106280"/>
                      <a:pt x="104775" y="102394"/>
                    </a:cubicBezTo>
                    <a:cubicBezTo>
                      <a:pt x="102114" y="98137"/>
                      <a:pt x="100012" y="88106"/>
                      <a:pt x="100012" y="88106"/>
                    </a:cubicBezTo>
                    <a:cubicBezTo>
                      <a:pt x="99218" y="81756"/>
                      <a:pt x="99818" y="75070"/>
                      <a:pt x="97631" y="69056"/>
                    </a:cubicBezTo>
                    <a:cubicBezTo>
                      <a:pt x="91705" y="52758"/>
                      <a:pt x="84341" y="68723"/>
                      <a:pt x="76200" y="71437"/>
                    </a:cubicBezTo>
                    <a:lnTo>
                      <a:pt x="69056" y="73819"/>
                    </a:lnTo>
                    <a:cubicBezTo>
                      <a:pt x="66675" y="71438"/>
                      <a:pt x="63583" y="69599"/>
                      <a:pt x="61912" y="66675"/>
                    </a:cubicBezTo>
                    <a:cubicBezTo>
                      <a:pt x="60288" y="63833"/>
                      <a:pt x="59994" y="60390"/>
                      <a:pt x="59531" y="57150"/>
                    </a:cubicBezTo>
                    <a:cubicBezTo>
                      <a:pt x="58403" y="49253"/>
                      <a:pt x="58944" y="41110"/>
                      <a:pt x="57150" y="33337"/>
                    </a:cubicBezTo>
                    <a:cubicBezTo>
                      <a:pt x="55707" y="27086"/>
                      <a:pt x="49860" y="24509"/>
                      <a:pt x="45244" y="21431"/>
                    </a:cubicBezTo>
                    <a:cubicBezTo>
                      <a:pt x="41950" y="11551"/>
                      <a:pt x="42903" y="9537"/>
                      <a:pt x="28575" y="4762"/>
                    </a:cubicBezTo>
                    <a:lnTo>
                      <a:pt x="14287" y="0"/>
                    </a:lnTo>
                    <a:cubicBezTo>
                      <a:pt x="3222" y="2766"/>
                      <a:pt x="2381" y="5953"/>
                      <a:pt x="0" y="714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861792" y="2031382"/>
                <a:ext cx="135416" cy="124762"/>
              </a:xfrm>
              <a:custGeom>
                <a:avLst/>
                <a:gdLst>
                  <a:gd name="connsiteX0" fmla="*/ 104775 w 135416"/>
                  <a:gd name="connsiteY0" fmla="*/ 98568 h 124762"/>
                  <a:gd name="connsiteX1" fmla="*/ 104775 w 135416"/>
                  <a:gd name="connsiteY1" fmla="*/ 98568 h 124762"/>
                  <a:gd name="connsiteX2" fmla="*/ 83344 w 135416"/>
                  <a:gd name="connsiteY2" fmla="*/ 103331 h 124762"/>
                  <a:gd name="connsiteX3" fmla="*/ 76200 w 135416"/>
                  <a:gd name="connsiteY3" fmla="*/ 105712 h 124762"/>
                  <a:gd name="connsiteX4" fmla="*/ 61912 w 135416"/>
                  <a:gd name="connsiteY4" fmla="*/ 112856 h 124762"/>
                  <a:gd name="connsiteX5" fmla="*/ 57150 w 135416"/>
                  <a:gd name="connsiteY5" fmla="*/ 119999 h 124762"/>
                  <a:gd name="connsiteX6" fmla="*/ 42862 w 135416"/>
                  <a:gd name="connsiteY6" fmla="*/ 124762 h 124762"/>
                  <a:gd name="connsiteX7" fmla="*/ 11906 w 135416"/>
                  <a:gd name="connsiteY7" fmla="*/ 122381 h 124762"/>
                  <a:gd name="connsiteX8" fmla="*/ 4762 w 135416"/>
                  <a:gd name="connsiteY8" fmla="*/ 119999 h 124762"/>
                  <a:gd name="connsiteX9" fmla="*/ 0 w 135416"/>
                  <a:gd name="connsiteY9" fmla="*/ 105712 h 124762"/>
                  <a:gd name="connsiteX10" fmla="*/ 9525 w 135416"/>
                  <a:gd name="connsiteY10" fmla="*/ 100949 h 124762"/>
                  <a:gd name="connsiteX11" fmla="*/ 16669 w 135416"/>
                  <a:gd name="connsiteY11" fmla="*/ 98568 h 124762"/>
                  <a:gd name="connsiteX12" fmla="*/ 19050 w 135416"/>
                  <a:gd name="connsiteY12" fmla="*/ 91424 h 124762"/>
                  <a:gd name="connsiteX13" fmla="*/ 23812 w 135416"/>
                  <a:gd name="connsiteY13" fmla="*/ 84281 h 124762"/>
                  <a:gd name="connsiteX14" fmla="*/ 21431 w 135416"/>
                  <a:gd name="connsiteY14" fmla="*/ 62849 h 124762"/>
                  <a:gd name="connsiteX15" fmla="*/ 14287 w 135416"/>
                  <a:gd name="connsiteY15" fmla="*/ 60468 h 124762"/>
                  <a:gd name="connsiteX16" fmla="*/ 4762 w 135416"/>
                  <a:gd name="connsiteY16" fmla="*/ 58087 h 124762"/>
                  <a:gd name="connsiteX17" fmla="*/ 7144 w 135416"/>
                  <a:gd name="connsiteY17" fmla="*/ 31893 h 124762"/>
                  <a:gd name="connsiteX18" fmla="*/ 50006 w 135416"/>
                  <a:gd name="connsiteY18" fmla="*/ 29512 h 124762"/>
                  <a:gd name="connsiteX19" fmla="*/ 59531 w 135416"/>
                  <a:gd name="connsiteY19" fmla="*/ 27131 h 124762"/>
                  <a:gd name="connsiteX20" fmla="*/ 54769 w 135416"/>
                  <a:gd name="connsiteY20" fmla="*/ 19987 h 124762"/>
                  <a:gd name="connsiteX21" fmla="*/ 52387 w 135416"/>
                  <a:gd name="connsiteY21" fmla="*/ 12843 h 124762"/>
                  <a:gd name="connsiteX22" fmla="*/ 69056 w 135416"/>
                  <a:gd name="connsiteY22" fmla="*/ 3318 h 124762"/>
                  <a:gd name="connsiteX23" fmla="*/ 76200 w 135416"/>
                  <a:gd name="connsiteY23" fmla="*/ 937 h 124762"/>
                  <a:gd name="connsiteX24" fmla="*/ 133350 w 135416"/>
                  <a:gd name="connsiteY24" fmla="*/ 3318 h 124762"/>
                  <a:gd name="connsiteX25" fmla="*/ 130969 w 135416"/>
                  <a:gd name="connsiteY25" fmla="*/ 19987 h 124762"/>
                  <a:gd name="connsiteX26" fmla="*/ 121444 w 135416"/>
                  <a:gd name="connsiteY26" fmla="*/ 41418 h 124762"/>
                  <a:gd name="connsiteX27" fmla="*/ 123825 w 135416"/>
                  <a:gd name="connsiteY27" fmla="*/ 58087 h 124762"/>
                  <a:gd name="connsiteX28" fmla="*/ 128587 w 135416"/>
                  <a:gd name="connsiteY28" fmla="*/ 72374 h 124762"/>
                  <a:gd name="connsiteX29" fmla="*/ 126206 w 135416"/>
                  <a:gd name="connsiteY29" fmla="*/ 93806 h 124762"/>
                  <a:gd name="connsiteX30" fmla="*/ 119062 w 135416"/>
                  <a:gd name="connsiteY30" fmla="*/ 96187 h 124762"/>
                  <a:gd name="connsiteX31" fmla="*/ 104775 w 135416"/>
                  <a:gd name="connsiteY31" fmla="*/ 98568 h 12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5416" h="124762">
                    <a:moveTo>
                      <a:pt x="104775" y="98568"/>
                    </a:moveTo>
                    <a:lnTo>
                      <a:pt x="104775" y="98568"/>
                    </a:lnTo>
                    <a:cubicBezTo>
                      <a:pt x="97631" y="100156"/>
                      <a:pt x="90443" y="101556"/>
                      <a:pt x="83344" y="103331"/>
                    </a:cubicBezTo>
                    <a:cubicBezTo>
                      <a:pt x="80909" y="103940"/>
                      <a:pt x="78445" y="104590"/>
                      <a:pt x="76200" y="105712"/>
                    </a:cubicBezTo>
                    <a:cubicBezTo>
                      <a:pt x="57727" y="114947"/>
                      <a:pt x="79876" y="106866"/>
                      <a:pt x="61912" y="112856"/>
                    </a:cubicBezTo>
                    <a:cubicBezTo>
                      <a:pt x="60325" y="115237"/>
                      <a:pt x="59577" y="118482"/>
                      <a:pt x="57150" y="119999"/>
                    </a:cubicBezTo>
                    <a:cubicBezTo>
                      <a:pt x="52893" y="122660"/>
                      <a:pt x="42862" y="124762"/>
                      <a:pt x="42862" y="124762"/>
                    </a:cubicBezTo>
                    <a:cubicBezTo>
                      <a:pt x="32543" y="123968"/>
                      <a:pt x="22175" y="123665"/>
                      <a:pt x="11906" y="122381"/>
                    </a:cubicBezTo>
                    <a:cubicBezTo>
                      <a:pt x="9415" y="122070"/>
                      <a:pt x="6221" y="122042"/>
                      <a:pt x="4762" y="119999"/>
                    </a:cubicBezTo>
                    <a:cubicBezTo>
                      <a:pt x="1844" y="115914"/>
                      <a:pt x="0" y="105712"/>
                      <a:pt x="0" y="105712"/>
                    </a:cubicBezTo>
                    <a:cubicBezTo>
                      <a:pt x="3175" y="104124"/>
                      <a:pt x="6262" y="102347"/>
                      <a:pt x="9525" y="100949"/>
                    </a:cubicBezTo>
                    <a:cubicBezTo>
                      <a:pt x="11832" y="99960"/>
                      <a:pt x="14894" y="100343"/>
                      <a:pt x="16669" y="98568"/>
                    </a:cubicBezTo>
                    <a:cubicBezTo>
                      <a:pt x="18444" y="96793"/>
                      <a:pt x="17928" y="93669"/>
                      <a:pt x="19050" y="91424"/>
                    </a:cubicBezTo>
                    <a:cubicBezTo>
                      <a:pt x="20330" y="88864"/>
                      <a:pt x="22225" y="86662"/>
                      <a:pt x="23812" y="84281"/>
                    </a:cubicBezTo>
                    <a:cubicBezTo>
                      <a:pt x="23018" y="77137"/>
                      <a:pt x="24100" y="69523"/>
                      <a:pt x="21431" y="62849"/>
                    </a:cubicBezTo>
                    <a:cubicBezTo>
                      <a:pt x="20499" y="60518"/>
                      <a:pt x="16701" y="61158"/>
                      <a:pt x="14287" y="60468"/>
                    </a:cubicBezTo>
                    <a:cubicBezTo>
                      <a:pt x="11140" y="59569"/>
                      <a:pt x="7937" y="58881"/>
                      <a:pt x="4762" y="58087"/>
                    </a:cubicBezTo>
                    <a:cubicBezTo>
                      <a:pt x="5556" y="49356"/>
                      <a:pt x="-269" y="36575"/>
                      <a:pt x="7144" y="31893"/>
                    </a:cubicBezTo>
                    <a:cubicBezTo>
                      <a:pt x="19242" y="24252"/>
                      <a:pt x="35755" y="30807"/>
                      <a:pt x="50006" y="29512"/>
                    </a:cubicBezTo>
                    <a:cubicBezTo>
                      <a:pt x="53265" y="29216"/>
                      <a:pt x="56356" y="27925"/>
                      <a:pt x="59531" y="27131"/>
                    </a:cubicBezTo>
                    <a:cubicBezTo>
                      <a:pt x="57944" y="24750"/>
                      <a:pt x="56049" y="22547"/>
                      <a:pt x="54769" y="19987"/>
                    </a:cubicBezTo>
                    <a:cubicBezTo>
                      <a:pt x="53646" y="17742"/>
                      <a:pt x="51974" y="15319"/>
                      <a:pt x="52387" y="12843"/>
                    </a:cubicBezTo>
                    <a:cubicBezTo>
                      <a:pt x="54001" y="3160"/>
                      <a:pt x="61972" y="5089"/>
                      <a:pt x="69056" y="3318"/>
                    </a:cubicBezTo>
                    <a:cubicBezTo>
                      <a:pt x="71491" y="2709"/>
                      <a:pt x="73819" y="1731"/>
                      <a:pt x="76200" y="937"/>
                    </a:cubicBezTo>
                    <a:cubicBezTo>
                      <a:pt x="95250" y="1731"/>
                      <a:pt x="115342" y="-2946"/>
                      <a:pt x="133350" y="3318"/>
                    </a:cubicBezTo>
                    <a:cubicBezTo>
                      <a:pt x="138651" y="5162"/>
                      <a:pt x="132231" y="14518"/>
                      <a:pt x="130969" y="19987"/>
                    </a:cubicBezTo>
                    <a:cubicBezTo>
                      <a:pt x="127969" y="32986"/>
                      <a:pt x="127469" y="32379"/>
                      <a:pt x="121444" y="41418"/>
                    </a:cubicBezTo>
                    <a:cubicBezTo>
                      <a:pt x="122238" y="46974"/>
                      <a:pt x="122563" y="52618"/>
                      <a:pt x="123825" y="58087"/>
                    </a:cubicBezTo>
                    <a:cubicBezTo>
                      <a:pt x="124954" y="62978"/>
                      <a:pt x="128587" y="72374"/>
                      <a:pt x="128587" y="72374"/>
                    </a:cubicBezTo>
                    <a:cubicBezTo>
                      <a:pt x="127793" y="79518"/>
                      <a:pt x="128875" y="87132"/>
                      <a:pt x="126206" y="93806"/>
                    </a:cubicBezTo>
                    <a:cubicBezTo>
                      <a:pt x="125274" y="96137"/>
                      <a:pt x="121307" y="95065"/>
                      <a:pt x="119062" y="96187"/>
                    </a:cubicBezTo>
                    <a:cubicBezTo>
                      <a:pt x="116502" y="97467"/>
                      <a:pt x="107156" y="98171"/>
                      <a:pt x="104775" y="985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949898" y="1910875"/>
                <a:ext cx="273844" cy="302474"/>
              </a:xfrm>
              <a:custGeom>
                <a:avLst/>
                <a:gdLst>
                  <a:gd name="connsiteX0" fmla="*/ 0 w 273844"/>
                  <a:gd name="connsiteY0" fmla="*/ 64294 h 302474"/>
                  <a:gd name="connsiteX1" fmla="*/ 0 w 273844"/>
                  <a:gd name="connsiteY1" fmla="*/ 64294 h 302474"/>
                  <a:gd name="connsiteX2" fmla="*/ 7144 w 273844"/>
                  <a:gd name="connsiteY2" fmla="*/ 45244 h 302474"/>
                  <a:gd name="connsiteX3" fmla="*/ 16669 w 273844"/>
                  <a:gd name="connsiteY3" fmla="*/ 23813 h 302474"/>
                  <a:gd name="connsiteX4" fmla="*/ 23813 w 273844"/>
                  <a:gd name="connsiteY4" fmla="*/ 19050 h 302474"/>
                  <a:gd name="connsiteX5" fmla="*/ 35719 w 273844"/>
                  <a:gd name="connsiteY5" fmla="*/ 28575 h 302474"/>
                  <a:gd name="connsiteX6" fmla="*/ 47625 w 273844"/>
                  <a:gd name="connsiteY6" fmla="*/ 42863 h 302474"/>
                  <a:gd name="connsiteX7" fmla="*/ 57150 w 273844"/>
                  <a:gd name="connsiteY7" fmla="*/ 28575 h 302474"/>
                  <a:gd name="connsiteX8" fmla="*/ 61913 w 273844"/>
                  <a:gd name="connsiteY8" fmla="*/ 9525 h 302474"/>
                  <a:gd name="connsiteX9" fmla="*/ 69056 w 273844"/>
                  <a:gd name="connsiteY9" fmla="*/ 4763 h 302474"/>
                  <a:gd name="connsiteX10" fmla="*/ 83344 w 273844"/>
                  <a:gd name="connsiteY10" fmla="*/ 0 h 302474"/>
                  <a:gd name="connsiteX11" fmla="*/ 92869 w 273844"/>
                  <a:gd name="connsiteY11" fmla="*/ 2381 h 302474"/>
                  <a:gd name="connsiteX12" fmla="*/ 107156 w 273844"/>
                  <a:gd name="connsiteY12" fmla="*/ 7144 h 302474"/>
                  <a:gd name="connsiteX13" fmla="*/ 133350 w 273844"/>
                  <a:gd name="connsiteY13" fmla="*/ 9525 h 302474"/>
                  <a:gd name="connsiteX14" fmla="*/ 128588 w 273844"/>
                  <a:gd name="connsiteY14" fmla="*/ 16669 h 302474"/>
                  <a:gd name="connsiteX15" fmla="*/ 121444 w 273844"/>
                  <a:gd name="connsiteY15" fmla="*/ 19050 h 302474"/>
                  <a:gd name="connsiteX16" fmla="*/ 104775 w 273844"/>
                  <a:gd name="connsiteY16" fmla="*/ 23813 h 302474"/>
                  <a:gd name="connsiteX17" fmla="*/ 92869 w 273844"/>
                  <a:gd name="connsiteY17" fmla="*/ 45244 h 302474"/>
                  <a:gd name="connsiteX18" fmla="*/ 104775 w 273844"/>
                  <a:gd name="connsiteY18" fmla="*/ 47625 h 302474"/>
                  <a:gd name="connsiteX19" fmla="*/ 126206 w 273844"/>
                  <a:gd name="connsiteY19" fmla="*/ 42863 h 302474"/>
                  <a:gd name="connsiteX20" fmla="*/ 161925 w 273844"/>
                  <a:gd name="connsiteY20" fmla="*/ 54769 h 302474"/>
                  <a:gd name="connsiteX21" fmla="*/ 154781 w 273844"/>
                  <a:gd name="connsiteY21" fmla="*/ 59531 h 302474"/>
                  <a:gd name="connsiteX22" fmla="*/ 142875 w 273844"/>
                  <a:gd name="connsiteY22" fmla="*/ 78581 h 302474"/>
                  <a:gd name="connsiteX23" fmla="*/ 138113 w 273844"/>
                  <a:gd name="connsiteY23" fmla="*/ 85725 h 302474"/>
                  <a:gd name="connsiteX24" fmla="*/ 133350 w 273844"/>
                  <a:gd name="connsiteY24" fmla="*/ 102394 h 302474"/>
                  <a:gd name="connsiteX25" fmla="*/ 140494 w 273844"/>
                  <a:gd name="connsiteY25" fmla="*/ 104775 h 302474"/>
                  <a:gd name="connsiteX26" fmla="*/ 152400 w 273844"/>
                  <a:gd name="connsiteY26" fmla="*/ 107156 h 302474"/>
                  <a:gd name="connsiteX27" fmla="*/ 166688 w 273844"/>
                  <a:gd name="connsiteY27" fmla="*/ 111919 h 302474"/>
                  <a:gd name="connsiteX28" fmla="*/ 183356 w 273844"/>
                  <a:gd name="connsiteY28" fmla="*/ 130969 h 302474"/>
                  <a:gd name="connsiteX29" fmla="*/ 188119 w 273844"/>
                  <a:gd name="connsiteY29" fmla="*/ 145256 h 302474"/>
                  <a:gd name="connsiteX30" fmla="*/ 209550 w 273844"/>
                  <a:gd name="connsiteY30" fmla="*/ 159544 h 302474"/>
                  <a:gd name="connsiteX31" fmla="*/ 216694 w 273844"/>
                  <a:gd name="connsiteY31" fmla="*/ 164306 h 302474"/>
                  <a:gd name="connsiteX32" fmla="*/ 221456 w 273844"/>
                  <a:gd name="connsiteY32" fmla="*/ 171450 h 302474"/>
                  <a:gd name="connsiteX33" fmla="*/ 226219 w 273844"/>
                  <a:gd name="connsiteY33" fmla="*/ 185738 h 302474"/>
                  <a:gd name="connsiteX34" fmla="*/ 223838 w 273844"/>
                  <a:gd name="connsiteY34" fmla="*/ 204788 h 302474"/>
                  <a:gd name="connsiteX35" fmla="*/ 230981 w 273844"/>
                  <a:gd name="connsiteY35" fmla="*/ 207169 h 302474"/>
                  <a:gd name="connsiteX36" fmla="*/ 245269 w 273844"/>
                  <a:gd name="connsiteY36" fmla="*/ 204788 h 302474"/>
                  <a:gd name="connsiteX37" fmla="*/ 261938 w 273844"/>
                  <a:gd name="connsiteY37" fmla="*/ 207169 h 302474"/>
                  <a:gd name="connsiteX38" fmla="*/ 269081 w 273844"/>
                  <a:gd name="connsiteY38" fmla="*/ 209550 h 302474"/>
                  <a:gd name="connsiteX39" fmla="*/ 273844 w 273844"/>
                  <a:gd name="connsiteY39" fmla="*/ 216694 h 302474"/>
                  <a:gd name="connsiteX40" fmla="*/ 271463 w 273844"/>
                  <a:gd name="connsiteY40" fmla="*/ 223838 h 302474"/>
                  <a:gd name="connsiteX41" fmla="*/ 264319 w 273844"/>
                  <a:gd name="connsiteY41" fmla="*/ 228600 h 302474"/>
                  <a:gd name="connsiteX42" fmla="*/ 257175 w 273844"/>
                  <a:gd name="connsiteY42" fmla="*/ 235744 h 302474"/>
                  <a:gd name="connsiteX43" fmla="*/ 247650 w 273844"/>
                  <a:gd name="connsiteY43" fmla="*/ 245269 h 302474"/>
                  <a:gd name="connsiteX44" fmla="*/ 245269 w 273844"/>
                  <a:gd name="connsiteY44" fmla="*/ 252413 h 302474"/>
                  <a:gd name="connsiteX45" fmla="*/ 252413 w 273844"/>
                  <a:gd name="connsiteY45" fmla="*/ 254794 h 302474"/>
                  <a:gd name="connsiteX46" fmla="*/ 250031 w 273844"/>
                  <a:gd name="connsiteY46" fmla="*/ 271463 h 302474"/>
                  <a:gd name="connsiteX47" fmla="*/ 133350 w 273844"/>
                  <a:gd name="connsiteY47" fmla="*/ 273844 h 302474"/>
                  <a:gd name="connsiteX48" fmla="*/ 128588 w 273844"/>
                  <a:gd name="connsiteY48" fmla="*/ 280988 h 302474"/>
                  <a:gd name="connsiteX49" fmla="*/ 100013 w 273844"/>
                  <a:gd name="connsiteY49" fmla="*/ 290513 h 302474"/>
                  <a:gd name="connsiteX50" fmla="*/ 76200 w 273844"/>
                  <a:gd name="connsiteY50" fmla="*/ 292894 h 302474"/>
                  <a:gd name="connsiteX51" fmla="*/ 66675 w 273844"/>
                  <a:gd name="connsiteY51" fmla="*/ 297656 h 302474"/>
                  <a:gd name="connsiteX52" fmla="*/ 59531 w 273844"/>
                  <a:gd name="connsiteY52" fmla="*/ 302419 h 302474"/>
                  <a:gd name="connsiteX53" fmla="*/ 52388 w 273844"/>
                  <a:gd name="connsiteY53" fmla="*/ 300038 h 302474"/>
                  <a:gd name="connsiteX54" fmla="*/ 66675 w 273844"/>
                  <a:gd name="connsiteY54" fmla="*/ 290513 h 302474"/>
                  <a:gd name="connsiteX55" fmla="*/ 73819 w 273844"/>
                  <a:gd name="connsiteY55" fmla="*/ 269081 h 302474"/>
                  <a:gd name="connsiteX56" fmla="*/ 76200 w 273844"/>
                  <a:gd name="connsiteY56" fmla="*/ 261938 h 302474"/>
                  <a:gd name="connsiteX57" fmla="*/ 83344 w 273844"/>
                  <a:gd name="connsiteY57" fmla="*/ 257175 h 302474"/>
                  <a:gd name="connsiteX58" fmla="*/ 121444 w 273844"/>
                  <a:gd name="connsiteY58" fmla="*/ 257175 h 302474"/>
                  <a:gd name="connsiteX59" fmla="*/ 126206 w 273844"/>
                  <a:gd name="connsiteY59" fmla="*/ 250031 h 302474"/>
                  <a:gd name="connsiteX60" fmla="*/ 76200 w 273844"/>
                  <a:gd name="connsiteY60" fmla="*/ 240506 h 302474"/>
                  <a:gd name="connsiteX61" fmla="*/ 69056 w 273844"/>
                  <a:gd name="connsiteY61" fmla="*/ 235744 h 302474"/>
                  <a:gd name="connsiteX62" fmla="*/ 59531 w 273844"/>
                  <a:gd name="connsiteY62" fmla="*/ 233363 h 302474"/>
                  <a:gd name="connsiteX63" fmla="*/ 66675 w 273844"/>
                  <a:gd name="connsiteY63" fmla="*/ 230981 h 302474"/>
                  <a:gd name="connsiteX64" fmla="*/ 90488 w 273844"/>
                  <a:gd name="connsiteY64" fmla="*/ 226219 h 302474"/>
                  <a:gd name="connsiteX65" fmla="*/ 97631 w 273844"/>
                  <a:gd name="connsiteY65" fmla="*/ 211931 h 302474"/>
                  <a:gd name="connsiteX66" fmla="*/ 95250 w 273844"/>
                  <a:gd name="connsiteY66" fmla="*/ 204788 h 302474"/>
                  <a:gd name="connsiteX67" fmla="*/ 88106 w 273844"/>
                  <a:gd name="connsiteY67" fmla="*/ 202406 h 302474"/>
                  <a:gd name="connsiteX68" fmla="*/ 88106 w 273844"/>
                  <a:gd name="connsiteY68" fmla="*/ 185738 h 302474"/>
                  <a:gd name="connsiteX69" fmla="*/ 102394 w 273844"/>
                  <a:gd name="connsiteY69" fmla="*/ 188119 h 302474"/>
                  <a:gd name="connsiteX70" fmla="*/ 121444 w 273844"/>
                  <a:gd name="connsiteY70" fmla="*/ 185738 h 302474"/>
                  <a:gd name="connsiteX71" fmla="*/ 128588 w 273844"/>
                  <a:gd name="connsiteY71" fmla="*/ 183356 h 302474"/>
                  <a:gd name="connsiteX72" fmla="*/ 133350 w 273844"/>
                  <a:gd name="connsiteY72" fmla="*/ 169069 h 302474"/>
                  <a:gd name="connsiteX73" fmla="*/ 123825 w 273844"/>
                  <a:gd name="connsiteY73" fmla="*/ 159544 h 302474"/>
                  <a:gd name="connsiteX74" fmla="*/ 119063 w 273844"/>
                  <a:gd name="connsiteY74" fmla="*/ 152400 h 302474"/>
                  <a:gd name="connsiteX75" fmla="*/ 121444 w 273844"/>
                  <a:gd name="connsiteY75" fmla="*/ 133350 h 302474"/>
                  <a:gd name="connsiteX76" fmla="*/ 128588 w 273844"/>
                  <a:gd name="connsiteY76" fmla="*/ 128588 h 302474"/>
                  <a:gd name="connsiteX77" fmla="*/ 121444 w 273844"/>
                  <a:gd name="connsiteY77" fmla="*/ 126206 h 302474"/>
                  <a:gd name="connsiteX78" fmla="*/ 76200 w 273844"/>
                  <a:gd name="connsiteY78" fmla="*/ 133350 h 302474"/>
                  <a:gd name="connsiteX79" fmla="*/ 78581 w 273844"/>
                  <a:gd name="connsiteY79" fmla="*/ 119063 h 302474"/>
                  <a:gd name="connsiteX80" fmla="*/ 80963 w 273844"/>
                  <a:gd name="connsiteY80" fmla="*/ 104775 h 302474"/>
                  <a:gd name="connsiteX81" fmla="*/ 54769 w 273844"/>
                  <a:gd name="connsiteY81" fmla="*/ 109538 h 302474"/>
                  <a:gd name="connsiteX82" fmla="*/ 33338 w 273844"/>
                  <a:gd name="connsiteY82" fmla="*/ 107156 h 302474"/>
                  <a:gd name="connsiteX83" fmla="*/ 30956 w 273844"/>
                  <a:gd name="connsiteY83" fmla="*/ 92869 h 302474"/>
                  <a:gd name="connsiteX84" fmla="*/ 38100 w 273844"/>
                  <a:gd name="connsiteY84" fmla="*/ 90488 h 302474"/>
                  <a:gd name="connsiteX85" fmla="*/ 40481 w 273844"/>
                  <a:gd name="connsiteY85" fmla="*/ 83344 h 302474"/>
                  <a:gd name="connsiteX86" fmla="*/ 26194 w 273844"/>
                  <a:gd name="connsiteY86" fmla="*/ 78581 h 302474"/>
                  <a:gd name="connsiteX87" fmla="*/ 19050 w 273844"/>
                  <a:gd name="connsiteY87" fmla="*/ 76200 h 302474"/>
                  <a:gd name="connsiteX88" fmla="*/ 2381 w 273844"/>
                  <a:gd name="connsiteY88" fmla="*/ 69056 h 302474"/>
                  <a:gd name="connsiteX89" fmla="*/ 0 w 273844"/>
                  <a:gd name="connsiteY89" fmla="*/ 64294 h 30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73844" h="302474">
                    <a:moveTo>
                      <a:pt x="0" y="64294"/>
                    </a:moveTo>
                    <a:lnTo>
                      <a:pt x="0" y="64294"/>
                    </a:lnTo>
                    <a:cubicBezTo>
                      <a:pt x="2381" y="57944"/>
                      <a:pt x="4863" y="51631"/>
                      <a:pt x="7144" y="45244"/>
                    </a:cubicBezTo>
                    <a:cubicBezTo>
                      <a:pt x="9765" y="37904"/>
                      <a:pt x="10857" y="29625"/>
                      <a:pt x="16669" y="23813"/>
                    </a:cubicBezTo>
                    <a:cubicBezTo>
                      <a:pt x="18693" y="21789"/>
                      <a:pt x="21432" y="20638"/>
                      <a:pt x="23813" y="19050"/>
                    </a:cubicBezTo>
                    <a:cubicBezTo>
                      <a:pt x="34463" y="35027"/>
                      <a:pt x="21917" y="19374"/>
                      <a:pt x="35719" y="28575"/>
                    </a:cubicBezTo>
                    <a:cubicBezTo>
                      <a:pt x="41220" y="32242"/>
                      <a:pt x="44111" y="37591"/>
                      <a:pt x="47625" y="42863"/>
                    </a:cubicBezTo>
                    <a:cubicBezTo>
                      <a:pt x="55003" y="35485"/>
                      <a:pt x="54853" y="37765"/>
                      <a:pt x="57150" y="28575"/>
                    </a:cubicBezTo>
                    <a:cubicBezTo>
                      <a:pt x="57313" y="27924"/>
                      <a:pt x="59932" y="12001"/>
                      <a:pt x="61913" y="9525"/>
                    </a:cubicBezTo>
                    <a:cubicBezTo>
                      <a:pt x="63701" y="7290"/>
                      <a:pt x="66441" y="5925"/>
                      <a:pt x="69056" y="4763"/>
                    </a:cubicBezTo>
                    <a:cubicBezTo>
                      <a:pt x="73644" y="2724"/>
                      <a:pt x="83344" y="0"/>
                      <a:pt x="83344" y="0"/>
                    </a:cubicBezTo>
                    <a:cubicBezTo>
                      <a:pt x="86519" y="794"/>
                      <a:pt x="89734" y="1441"/>
                      <a:pt x="92869" y="2381"/>
                    </a:cubicBezTo>
                    <a:cubicBezTo>
                      <a:pt x="97677" y="3824"/>
                      <a:pt x="102157" y="6690"/>
                      <a:pt x="107156" y="7144"/>
                    </a:cubicBezTo>
                    <a:lnTo>
                      <a:pt x="133350" y="9525"/>
                    </a:lnTo>
                    <a:cubicBezTo>
                      <a:pt x="131763" y="11906"/>
                      <a:pt x="130823" y="14881"/>
                      <a:pt x="128588" y="16669"/>
                    </a:cubicBezTo>
                    <a:cubicBezTo>
                      <a:pt x="126628" y="18237"/>
                      <a:pt x="123858" y="18360"/>
                      <a:pt x="121444" y="19050"/>
                    </a:cubicBezTo>
                    <a:cubicBezTo>
                      <a:pt x="100539" y="25022"/>
                      <a:pt x="121884" y="18108"/>
                      <a:pt x="104775" y="23813"/>
                    </a:cubicBezTo>
                    <a:cubicBezTo>
                      <a:pt x="93858" y="40189"/>
                      <a:pt x="97060" y="32670"/>
                      <a:pt x="92869" y="45244"/>
                    </a:cubicBezTo>
                    <a:cubicBezTo>
                      <a:pt x="96838" y="46038"/>
                      <a:pt x="100728" y="47625"/>
                      <a:pt x="104775" y="47625"/>
                    </a:cubicBezTo>
                    <a:cubicBezTo>
                      <a:pt x="107798" y="47625"/>
                      <a:pt x="122533" y="43781"/>
                      <a:pt x="126206" y="42863"/>
                    </a:cubicBezTo>
                    <a:cubicBezTo>
                      <a:pt x="143407" y="44886"/>
                      <a:pt x="179728" y="36967"/>
                      <a:pt x="161925" y="54769"/>
                    </a:cubicBezTo>
                    <a:cubicBezTo>
                      <a:pt x="159901" y="56793"/>
                      <a:pt x="157162" y="57944"/>
                      <a:pt x="154781" y="59531"/>
                    </a:cubicBezTo>
                    <a:cubicBezTo>
                      <a:pt x="149114" y="76534"/>
                      <a:pt x="154196" y="71035"/>
                      <a:pt x="142875" y="78581"/>
                    </a:cubicBezTo>
                    <a:cubicBezTo>
                      <a:pt x="141288" y="80962"/>
                      <a:pt x="140348" y="83937"/>
                      <a:pt x="138113" y="85725"/>
                    </a:cubicBezTo>
                    <a:cubicBezTo>
                      <a:pt x="130955" y="91451"/>
                      <a:pt x="121772" y="82132"/>
                      <a:pt x="133350" y="102394"/>
                    </a:cubicBezTo>
                    <a:cubicBezTo>
                      <a:pt x="134595" y="104573"/>
                      <a:pt x="138059" y="104166"/>
                      <a:pt x="140494" y="104775"/>
                    </a:cubicBezTo>
                    <a:cubicBezTo>
                      <a:pt x="144420" y="105757"/>
                      <a:pt x="148495" y="106091"/>
                      <a:pt x="152400" y="107156"/>
                    </a:cubicBezTo>
                    <a:cubicBezTo>
                      <a:pt x="157243" y="108477"/>
                      <a:pt x="166688" y="111919"/>
                      <a:pt x="166688" y="111919"/>
                    </a:cubicBezTo>
                    <a:cubicBezTo>
                      <a:pt x="175023" y="117475"/>
                      <a:pt x="179386" y="119062"/>
                      <a:pt x="183356" y="130969"/>
                    </a:cubicBezTo>
                    <a:cubicBezTo>
                      <a:pt x="184944" y="135731"/>
                      <a:pt x="183942" y="142471"/>
                      <a:pt x="188119" y="145256"/>
                    </a:cubicBezTo>
                    <a:lnTo>
                      <a:pt x="209550" y="159544"/>
                    </a:lnTo>
                    <a:lnTo>
                      <a:pt x="216694" y="164306"/>
                    </a:lnTo>
                    <a:cubicBezTo>
                      <a:pt x="218281" y="166687"/>
                      <a:pt x="220294" y="168835"/>
                      <a:pt x="221456" y="171450"/>
                    </a:cubicBezTo>
                    <a:cubicBezTo>
                      <a:pt x="223495" y="176038"/>
                      <a:pt x="226219" y="185738"/>
                      <a:pt x="226219" y="185738"/>
                    </a:cubicBezTo>
                    <a:cubicBezTo>
                      <a:pt x="225425" y="192088"/>
                      <a:pt x="222450" y="198541"/>
                      <a:pt x="223838" y="204788"/>
                    </a:cubicBezTo>
                    <a:cubicBezTo>
                      <a:pt x="224382" y="207238"/>
                      <a:pt x="228471" y="207169"/>
                      <a:pt x="230981" y="207169"/>
                    </a:cubicBezTo>
                    <a:cubicBezTo>
                      <a:pt x="235809" y="207169"/>
                      <a:pt x="240506" y="205582"/>
                      <a:pt x="245269" y="204788"/>
                    </a:cubicBezTo>
                    <a:cubicBezTo>
                      <a:pt x="250825" y="205582"/>
                      <a:pt x="256434" y="206068"/>
                      <a:pt x="261938" y="207169"/>
                    </a:cubicBezTo>
                    <a:cubicBezTo>
                      <a:pt x="264399" y="207661"/>
                      <a:pt x="267121" y="207982"/>
                      <a:pt x="269081" y="209550"/>
                    </a:cubicBezTo>
                    <a:cubicBezTo>
                      <a:pt x="271316" y="211338"/>
                      <a:pt x="272256" y="214313"/>
                      <a:pt x="273844" y="216694"/>
                    </a:cubicBezTo>
                    <a:cubicBezTo>
                      <a:pt x="273050" y="219075"/>
                      <a:pt x="273031" y="221878"/>
                      <a:pt x="271463" y="223838"/>
                    </a:cubicBezTo>
                    <a:cubicBezTo>
                      <a:pt x="269675" y="226073"/>
                      <a:pt x="266518" y="226768"/>
                      <a:pt x="264319" y="228600"/>
                    </a:cubicBezTo>
                    <a:cubicBezTo>
                      <a:pt x="261732" y="230756"/>
                      <a:pt x="259556" y="233363"/>
                      <a:pt x="257175" y="235744"/>
                    </a:cubicBezTo>
                    <a:cubicBezTo>
                      <a:pt x="250826" y="254795"/>
                      <a:pt x="260350" y="232569"/>
                      <a:pt x="247650" y="245269"/>
                    </a:cubicBezTo>
                    <a:cubicBezTo>
                      <a:pt x="245875" y="247044"/>
                      <a:pt x="246063" y="250032"/>
                      <a:pt x="245269" y="252413"/>
                    </a:cubicBezTo>
                    <a:cubicBezTo>
                      <a:pt x="247650" y="253207"/>
                      <a:pt x="251804" y="252359"/>
                      <a:pt x="252413" y="254794"/>
                    </a:cubicBezTo>
                    <a:cubicBezTo>
                      <a:pt x="253774" y="260239"/>
                      <a:pt x="255573" y="270576"/>
                      <a:pt x="250031" y="271463"/>
                    </a:cubicBezTo>
                    <a:cubicBezTo>
                      <a:pt x="211618" y="277609"/>
                      <a:pt x="172244" y="273050"/>
                      <a:pt x="133350" y="273844"/>
                    </a:cubicBezTo>
                    <a:cubicBezTo>
                      <a:pt x="131763" y="276225"/>
                      <a:pt x="130612" y="278964"/>
                      <a:pt x="128588" y="280988"/>
                    </a:cubicBezTo>
                    <a:cubicBezTo>
                      <a:pt x="121396" y="288180"/>
                      <a:pt x="109292" y="289353"/>
                      <a:pt x="100013" y="290513"/>
                    </a:cubicBezTo>
                    <a:cubicBezTo>
                      <a:pt x="92097" y="291503"/>
                      <a:pt x="84138" y="292100"/>
                      <a:pt x="76200" y="292894"/>
                    </a:cubicBezTo>
                    <a:cubicBezTo>
                      <a:pt x="73025" y="294481"/>
                      <a:pt x="69757" y="295895"/>
                      <a:pt x="66675" y="297656"/>
                    </a:cubicBezTo>
                    <a:cubicBezTo>
                      <a:pt x="64190" y="299076"/>
                      <a:pt x="62354" y="301948"/>
                      <a:pt x="59531" y="302419"/>
                    </a:cubicBezTo>
                    <a:cubicBezTo>
                      <a:pt x="57055" y="302832"/>
                      <a:pt x="54769" y="300832"/>
                      <a:pt x="52388" y="300038"/>
                    </a:cubicBezTo>
                    <a:cubicBezTo>
                      <a:pt x="59099" y="297800"/>
                      <a:pt x="62622" y="297808"/>
                      <a:pt x="66675" y="290513"/>
                    </a:cubicBezTo>
                    <a:cubicBezTo>
                      <a:pt x="66678" y="290507"/>
                      <a:pt x="72627" y="272656"/>
                      <a:pt x="73819" y="269081"/>
                    </a:cubicBezTo>
                    <a:cubicBezTo>
                      <a:pt x="74613" y="266700"/>
                      <a:pt x="74112" y="263330"/>
                      <a:pt x="76200" y="261938"/>
                    </a:cubicBezTo>
                    <a:lnTo>
                      <a:pt x="83344" y="257175"/>
                    </a:lnTo>
                    <a:cubicBezTo>
                      <a:pt x="88659" y="257658"/>
                      <a:pt x="112440" y="262321"/>
                      <a:pt x="121444" y="257175"/>
                    </a:cubicBezTo>
                    <a:cubicBezTo>
                      <a:pt x="123929" y="255755"/>
                      <a:pt x="124619" y="252412"/>
                      <a:pt x="126206" y="250031"/>
                    </a:cubicBezTo>
                    <a:cubicBezTo>
                      <a:pt x="118577" y="227143"/>
                      <a:pt x="127737" y="247228"/>
                      <a:pt x="76200" y="240506"/>
                    </a:cubicBezTo>
                    <a:cubicBezTo>
                      <a:pt x="73362" y="240136"/>
                      <a:pt x="71687" y="236871"/>
                      <a:pt x="69056" y="235744"/>
                    </a:cubicBezTo>
                    <a:cubicBezTo>
                      <a:pt x="66048" y="234455"/>
                      <a:pt x="62706" y="234157"/>
                      <a:pt x="59531" y="233363"/>
                    </a:cubicBezTo>
                    <a:cubicBezTo>
                      <a:pt x="61912" y="232569"/>
                      <a:pt x="64229" y="231545"/>
                      <a:pt x="66675" y="230981"/>
                    </a:cubicBezTo>
                    <a:cubicBezTo>
                      <a:pt x="74563" y="229161"/>
                      <a:pt x="90488" y="226219"/>
                      <a:pt x="90488" y="226219"/>
                    </a:cubicBezTo>
                    <a:cubicBezTo>
                      <a:pt x="92896" y="222607"/>
                      <a:pt x="97631" y="216861"/>
                      <a:pt x="97631" y="211931"/>
                    </a:cubicBezTo>
                    <a:cubicBezTo>
                      <a:pt x="97631" y="209421"/>
                      <a:pt x="97025" y="206563"/>
                      <a:pt x="95250" y="204788"/>
                    </a:cubicBezTo>
                    <a:cubicBezTo>
                      <a:pt x="93475" y="203013"/>
                      <a:pt x="90487" y="203200"/>
                      <a:pt x="88106" y="202406"/>
                    </a:cubicBezTo>
                    <a:cubicBezTo>
                      <a:pt x="85597" y="198642"/>
                      <a:pt x="76828" y="189968"/>
                      <a:pt x="88106" y="185738"/>
                    </a:cubicBezTo>
                    <a:cubicBezTo>
                      <a:pt x="92627" y="184043"/>
                      <a:pt x="97631" y="187325"/>
                      <a:pt x="102394" y="188119"/>
                    </a:cubicBezTo>
                    <a:cubicBezTo>
                      <a:pt x="108744" y="187325"/>
                      <a:pt x="115148" y="186883"/>
                      <a:pt x="121444" y="185738"/>
                    </a:cubicBezTo>
                    <a:cubicBezTo>
                      <a:pt x="123914" y="185289"/>
                      <a:pt x="127129" y="185399"/>
                      <a:pt x="128588" y="183356"/>
                    </a:cubicBezTo>
                    <a:cubicBezTo>
                      <a:pt x="131506" y="179271"/>
                      <a:pt x="133350" y="169069"/>
                      <a:pt x="133350" y="169069"/>
                    </a:cubicBezTo>
                    <a:cubicBezTo>
                      <a:pt x="128155" y="153482"/>
                      <a:pt x="135371" y="168781"/>
                      <a:pt x="123825" y="159544"/>
                    </a:cubicBezTo>
                    <a:cubicBezTo>
                      <a:pt x="121590" y="157756"/>
                      <a:pt x="120650" y="154781"/>
                      <a:pt x="119063" y="152400"/>
                    </a:cubicBezTo>
                    <a:cubicBezTo>
                      <a:pt x="119857" y="146050"/>
                      <a:pt x="119067" y="139292"/>
                      <a:pt x="121444" y="133350"/>
                    </a:cubicBezTo>
                    <a:cubicBezTo>
                      <a:pt x="122507" y="130693"/>
                      <a:pt x="128588" y="131450"/>
                      <a:pt x="128588" y="128588"/>
                    </a:cubicBezTo>
                    <a:cubicBezTo>
                      <a:pt x="128588" y="126078"/>
                      <a:pt x="123825" y="127000"/>
                      <a:pt x="121444" y="126206"/>
                    </a:cubicBezTo>
                    <a:cubicBezTo>
                      <a:pt x="80853" y="131280"/>
                      <a:pt x="95486" y="126922"/>
                      <a:pt x="76200" y="133350"/>
                    </a:cubicBezTo>
                    <a:cubicBezTo>
                      <a:pt x="76994" y="128588"/>
                      <a:pt x="77054" y="123643"/>
                      <a:pt x="78581" y="119063"/>
                    </a:cubicBezTo>
                    <a:cubicBezTo>
                      <a:pt x="83198" y="105214"/>
                      <a:pt x="85598" y="118683"/>
                      <a:pt x="80963" y="104775"/>
                    </a:cubicBezTo>
                    <a:cubicBezTo>
                      <a:pt x="70918" y="108123"/>
                      <a:pt x="68228" y="109538"/>
                      <a:pt x="54769" y="109538"/>
                    </a:cubicBezTo>
                    <a:cubicBezTo>
                      <a:pt x="47581" y="109538"/>
                      <a:pt x="40482" y="107950"/>
                      <a:pt x="33338" y="107156"/>
                    </a:cubicBezTo>
                    <a:cubicBezTo>
                      <a:pt x="30180" y="102421"/>
                      <a:pt x="25041" y="98784"/>
                      <a:pt x="30956" y="92869"/>
                    </a:cubicBezTo>
                    <a:cubicBezTo>
                      <a:pt x="32731" y="91094"/>
                      <a:pt x="35719" y="91282"/>
                      <a:pt x="38100" y="90488"/>
                    </a:cubicBezTo>
                    <a:cubicBezTo>
                      <a:pt x="38894" y="88107"/>
                      <a:pt x="42256" y="85119"/>
                      <a:pt x="40481" y="83344"/>
                    </a:cubicBezTo>
                    <a:cubicBezTo>
                      <a:pt x="36931" y="79794"/>
                      <a:pt x="30956" y="80169"/>
                      <a:pt x="26194" y="78581"/>
                    </a:cubicBezTo>
                    <a:cubicBezTo>
                      <a:pt x="23813" y="77787"/>
                      <a:pt x="21295" y="77322"/>
                      <a:pt x="19050" y="76200"/>
                    </a:cubicBezTo>
                    <a:cubicBezTo>
                      <a:pt x="7280" y="70315"/>
                      <a:pt x="12892" y="72561"/>
                      <a:pt x="2381" y="69056"/>
                    </a:cubicBezTo>
                    <a:lnTo>
                      <a:pt x="0" y="6429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1411861" y="2452437"/>
                <a:ext cx="52387" cy="134713"/>
              </a:xfrm>
              <a:custGeom>
                <a:avLst/>
                <a:gdLst>
                  <a:gd name="connsiteX0" fmla="*/ 9525 w 52387"/>
                  <a:gd name="connsiteY0" fmla="*/ 39463 h 134713"/>
                  <a:gd name="connsiteX1" fmla="*/ 9525 w 52387"/>
                  <a:gd name="connsiteY1" fmla="*/ 39463 h 134713"/>
                  <a:gd name="connsiteX2" fmla="*/ 23812 w 52387"/>
                  <a:gd name="connsiteY2" fmla="*/ 1363 h 134713"/>
                  <a:gd name="connsiteX3" fmla="*/ 38100 w 52387"/>
                  <a:gd name="connsiteY3" fmla="*/ 6126 h 134713"/>
                  <a:gd name="connsiteX4" fmla="*/ 42862 w 52387"/>
                  <a:gd name="connsiteY4" fmla="*/ 20413 h 134713"/>
                  <a:gd name="connsiteX5" fmla="*/ 42862 w 52387"/>
                  <a:gd name="connsiteY5" fmla="*/ 72801 h 134713"/>
                  <a:gd name="connsiteX6" fmla="*/ 47625 w 52387"/>
                  <a:gd name="connsiteY6" fmla="*/ 87088 h 134713"/>
                  <a:gd name="connsiteX7" fmla="*/ 52387 w 52387"/>
                  <a:gd name="connsiteY7" fmla="*/ 101376 h 134713"/>
                  <a:gd name="connsiteX8" fmla="*/ 47625 w 52387"/>
                  <a:gd name="connsiteY8" fmla="*/ 125188 h 134713"/>
                  <a:gd name="connsiteX9" fmla="*/ 19050 w 52387"/>
                  <a:gd name="connsiteY9" fmla="*/ 134713 h 134713"/>
                  <a:gd name="connsiteX10" fmla="*/ 14287 w 52387"/>
                  <a:gd name="connsiteY10" fmla="*/ 120426 h 134713"/>
                  <a:gd name="connsiteX11" fmla="*/ 9525 w 52387"/>
                  <a:gd name="connsiteY11" fmla="*/ 101376 h 134713"/>
                  <a:gd name="connsiteX12" fmla="*/ 0 w 52387"/>
                  <a:gd name="connsiteY12" fmla="*/ 72801 h 134713"/>
                  <a:gd name="connsiteX13" fmla="*/ 4762 w 52387"/>
                  <a:gd name="connsiteY13" fmla="*/ 58513 h 134713"/>
                  <a:gd name="connsiteX14" fmla="*/ 14287 w 52387"/>
                  <a:gd name="connsiteY14" fmla="*/ 44226 h 134713"/>
                  <a:gd name="connsiteX15" fmla="*/ 9525 w 52387"/>
                  <a:gd name="connsiteY15" fmla="*/ 39463 h 13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2387" h="134713">
                    <a:moveTo>
                      <a:pt x="9525" y="39463"/>
                    </a:moveTo>
                    <a:lnTo>
                      <a:pt x="9525" y="39463"/>
                    </a:lnTo>
                    <a:cubicBezTo>
                      <a:pt x="14287" y="26763"/>
                      <a:pt x="14985" y="11661"/>
                      <a:pt x="23812" y="1363"/>
                    </a:cubicBezTo>
                    <a:cubicBezTo>
                      <a:pt x="27079" y="-2449"/>
                      <a:pt x="34550" y="2576"/>
                      <a:pt x="38100" y="6126"/>
                    </a:cubicBezTo>
                    <a:cubicBezTo>
                      <a:pt x="41650" y="9676"/>
                      <a:pt x="41275" y="15651"/>
                      <a:pt x="42862" y="20413"/>
                    </a:cubicBezTo>
                    <a:cubicBezTo>
                      <a:pt x="29608" y="53547"/>
                      <a:pt x="30633" y="36116"/>
                      <a:pt x="42862" y="72801"/>
                    </a:cubicBezTo>
                    <a:lnTo>
                      <a:pt x="47625" y="87088"/>
                    </a:lnTo>
                    <a:lnTo>
                      <a:pt x="52387" y="101376"/>
                    </a:lnTo>
                    <a:cubicBezTo>
                      <a:pt x="50800" y="109313"/>
                      <a:pt x="53349" y="119464"/>
                      <a:pt x="47625" y="125188"/>
                    </a:cubicBezTo>
                    <a:cubicBezTo>
                      <a:pt x="40525" y="132288"/>
                      <a:pt x="19050" y="134713"/>
                      <a:pt x="19050" y="134713"/>
                    </a:cubicBezTo>
                    <a:cubicBezTo>
                      <a:pt x="17462" y="129951"/>
                      <a:pt x="15666" y="125253"/>
                      <a:pt x="14287" y="120426"/>
                    </a:cubicBezTo>
                    <a:cubicBezTo>
                      <a:pt x="12489" y="114132"/>
                      <a:pt x="11406" y="107645"/>
                      <a:pt x="9525" y="101376"/>
                    </a:cubicBezTo>
                    <a:cubicBezTo>
                      <a:pt x="6640" y="91759"/>
                      <a:pt x="0" y="72801"/>
                      <a:pt x="0" y="72801"/>
                    </a:cubicBezTo>
                    <a:cubicBezTo>
                      <a:pt x="1587" y="68038"/>
                      <a:pt x="2517" y="63003"/>
                      <a:pt x="4762" y="58513"/>
                    </a:cubicBezTo>
                    <a:cubicBezTo>
                      <a:pt x="7322" y="53394"/>
                      <a:pt x="12477" y="49656"/>
                      <a:pt x="14287" y="44226"/>
                    </a:cubicBezTo>
                    <a:cubicBezTo>
                      <a:pt x="15793" y="39708"/>
                      <a:pt x="10319" y="40257"/>
                      <a:pt x="9525" y="3946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3558589" y="3577750"/>
                <a:ext cx="58309" cy="123825"/>
              </a:xfrm>
              <a:custGeom>
                <a:avLst/>
                <a:gdLst>
                  <a:gd name="connsiteX0" fmla="*/ 5922 w 58309"/>
                  <a:gd name="connsiteY0" fmla="*/ 0 h 123825"/>
                  <a:gd name="connsiteX1" fmla="*/ 5922 w 58309"/>
                  <a:gd name="connsiteY1" fmla="*/ 0 h 123825"/>
                  <a:gd name="connsiteX2" fmla="*/ 39259 w 58309"/>
                  <a:gd name="connsiteY2" fmla="*/ 47625 h 123825"/>
                  <a:gd name="connsiteX3" fmla="*/ 48784 w 58309"/>
                  <a:gd name="connsiteY3" fmla="*/ 61913 h 123825"/>
                  <a:gd name="connsiteX4" fmla="*/ 58309 w 58309"/>
                  <a:gd name="connsiteY4" fmla="*/ 90488 h 123825"/>
                  <a:gd name="connsiteX5" fmla="*/ 53547 w 58309"/>
                  <a:gd name="connsiteY5" fmla="*/ 104775 h 123825"/>
                  <a:gd name="connsiteX6" fmla="*/ 39259 w 58309"/>
                  <a:gd name="connsiteY6" fmla="*/ 109538 h 123825"/>
                  <a:gd name="connsiteX7" fmla="*/ 10684 w 58309"/>
                  <a:gd name="connsiteY7" fmla="*/ 123825 h 123825"/>
                  <a:gd name="connsiteX8" fmla="*/ 1159 w 58309"/>
                  <a:gd name="connsiteY8" fmla="*/ 109538 h 123825"/>
                  <a:gd name="connsiteX9" fmla="*/ 5922 w 58309"/>
                  <a:gd name="connsiteY9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309" h="123825">
                    <a:moveTo>
                      <a:pt x="5922" y="0"/>
                    </a:moveTo>
                    <a:lnTo>
                      <a:pt x="5922" y="0"/>
                    </a:lnTo>
                    <a:cubicBezTo>
                      <a:pt x="70620" y="75482"/>
                      <a:pt x="18600" y="6306"/>
                      <a:pt x="39259" y="47625"/>
                    </a:cubicBezTo>
                    <a:cubicBezTo>
                      <a:pt x="41819" y="52745"/>
                      <a:pt x="46459" y="56682"/>
                      <a:pt x="48784" y="61913"/>
                    </a:cubicBezTo>
                    <a:cubicBezTo>
                      <a:pt x="52862" y="71088"/>
                      <a:pt x="58309" y="90488"/>
                      <a:pt x="58309" y="90488"/>
                    </a:cubicBezTo>
                    <a:cubicBezTo>
                      <a:pt x="56722" y="95250"/>
                      <a:pt x="57097" y="101225"/>
                      <a:pt x="53547" y="104775"/>
                    </a:cubicBezTo>
                    <a:cubicBezTo>
                      <a:pt x="49997" y="108325"/>
                      <a:pt x="43749" y="107293"/>
                      <a:pt x="39259" y="109538"/>
                    </a:cubicBezTo>
                    <a:cubicBezTo>
                      <a:pt x="2337" y="127999"/>
                      <a:pt x="46591" y="111858"/>
                      <a:pt x="10684" y="123825"/>
                    </a:cubicBezTo>
                    <a:cubicBezTo>
                      <a:pt x="7509" y="119063"/>
                      <a:pt x="1899" y="115214"/>
                      <a:pt x="1159" y="109538"/>
                    </a:cubicBezTo>
                    <a:cubicBezTo>
                      <a:pt x="-2953" y="78015"/>
                      <a:pt x="5128" y="18256"/>
                      <a:pt x="5922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4005042" y="3711100"/>
                <a:ext cx="350044" cy="390525"/>
              </a:xfrm>
              <a:custGeom>
                <a:avLst/>
                <a:gdLst>
                  <a:gd name="connsiteX0" fmla="*/ 0 w 350044"/>
                  <a:gd name="connsiteY0" fmla="*/ 0 h 390525"/>
                  <a:gd name="connsiteX1" fmla="*/ 0 w 350044"/>
                  <a:gd name="connsiteY1" fmla="*/ 0 h 390525"/>
                  <a:gd name="connsiteX2" fmla="*/ 21431 w 350044"/>
                  <a:gd name="connsiteY2" fmla="*/ 4763 h 390525"/>
                  <a:gd name="connsiteX3" fmla="*/ 26194 w 350044"/>
                  <a:gd name="connsiteY3" fmla="*/ 11906 h 390525"/>
                  <a:gd name="connsiteX4" fmla="*/ 33337 w 350044"/>
                  <a:gd name="connsiteY4" fmla="*/ 16669 h 390525"/>
                  <a:gd name="connsiteX5" fmla="*/ 47625 w 350044"/>
                  <a:gd name="connsiteY5" fmla="*/ 21431 h 390525"/>
                  <a:gd name="connsiteX6" fmla="*/ 54769 w 350044"/>
                  <a:gd name="connsiteY6" fmla="*/ 23813 h 390525"/>
                  <a:gd name="connsiteX7" fmla="*/ 61912 w 350044"/>
                  <a:gd name="connsiteY7" fmla="*/ 21431 h 390525"/>
                  <a:gd name="connsiteX8" fmla="*/ 78581 w 350044"/>
                  <a:gd name="connsiteY8" fmla="*/ 28575 h 390525"/>
                  <a:gd name="connsiteX9" fmla="*/ 83344 w 350044"/>
                  <a:gd name="connsiteY9" fmla="*/ 42863 h 390525"/>
                  <a:gd name="connsiteX10" fmla="*/ 90487 w 350044"/>
                  <a:gd name="connsiteY10" fmla="*/ 57150 h 390525"/>
                  <a:gd name="connsiteX11" fmla="*/ 104775 w 350044"/>
                  <a:gd name="connsiteY11" fmla="*/ 64294 h 390525"/>
                  <a:gd name="connsiteX12" fmla="*/ 126206 w 350044"/>
                  <a:gd name="connsiteY12" fmla="*/ 76200 h 390525"/>
                  <a:gd name="connsiteX13" fmla="*/ 130969 w 350044"/>
                  <a:gd name="connsiteY13" fmla="*/ 83344 h 390525"/>
                  <a:gd name="connsiteX14" fmla="*/ 138112 w 350044"/>
                  <a:gd name="connsiteY14" fmla="*/ 85725 h 390525"/>
                  <a:gd name="connsiteX15" fmla="*/ 150019 w 350044"/>
                  <a:gd name="connsiteY15" fmla="*/ 104775 h 390525"/>
                  <a:gd name="connsiteX16" fmla="*/ 154781 w 350044"/>
                  <a:gd name="connsiteY16" fmla="*/ 111919 h 390525"/>
                  <a:gd name="connsiteX17" fmla="*/ 176212 w 350044"/>
                  <a:gd name="connsiteY17" fmla="*/ 123825 h 390525"/>
                  <a:gd name="connsiteX18" fmla="*/ 197644 w 350044"/>
                  <a:gd name="connsiteY18" fmla="*/ 126206 h 390525"/>
                  <a:gd name="connsiteX19" fmla="*/ 204787 w 350044"/>
                  <a:gd name="connsiteY19" fmla="*/ 130969 h 390525"/>
                  <a:gd name="connsiteX20" fmla="*/ 211931 w 350044"/>
                  <a:gd name="connsiteY20" fmla="*/ 133350 h 390525"/>
                  <a:gd name="connsiteX21" fmla="*/ 219075 w 350044"/>
                  <a:gd name="connsiteY21" fmla="*/ 140494 h 390525"/>
                  <a:gd name="connsiteX22" fmla="*/ 223837 w 350044"/>
                  <a:gd name="connsiteY22" fmla="*/ 147638 h 390525"/>
                  <a:gd name="connsiteX23" fmla="*/ 230981 w 350044"/>
                  <a:gd name="connsiteY23" fmla="*/ 150019 h 390525"/>
                  <a:gd name="connsiteX24" fmla="*/ 240506 w 350044"/>
                  <a:gd name="connsiteY24" fmla="*/ 161925 h 390525"/>
                  <a:gd name="connsiteX25" fmla="*/ 242887 w 350044"/>
                  <a:gd name="connsiteY25" fmla="*/ 169069 h 390525"/>
                  <a:gd name="connsiteX26" fmla="*/ 254794 w 350044"/>
                  <a:gd name="connsiteY26" fmla="*/ 180975 h 390525"/>
                  <a:gd name="connsiteX27" fmla="*/ 254794 w 350044"/>
                  <a:gd name="connsiteY27" fmla="*/ 209550 h 390525"/>
                  <a:gd name="connsiteX28" fmla="*/ 261937 w 350044"/>
                  <a:gd name="connsiteY28" fmla="*/ 211931 h 390525"/>
                  <a:gd name="connsiteX29" fmla="*/ 264319 w 350044"/>
                  <a:gd name="connsiteY29" fmla="*/ 219075 h 390525"/>
                  <a:gd name="connsiteX30" fmla="*/ 278606 w 350044"/>
                  <a:gd name="connsiteY30" fmla="*/ 228600 h 390525"/>
                  <a:gd name="connsiteX31" fmla="*/ 283369 w 350044"/>
                  <a:gd name="connsiteY31" fmla="*/ 235744 h 390525"/>
                  <a:gd name="connsiteX32" fmla="*/ 278606 w 350044"/>
                  <a:gd name="connsiteY32" fmla="*/ 250031 h 390525"/>
                  <a:gd name="connsiteX33" fmla="*/ 292894 w 350044"/>
                  <a:gd name="connsiteY33" fmla="*/ 259556 h 390525"/>
                  <a:gd name="connsiteX34" fmla="*/ 307181 w 350044"/>
                  <a:gd name="connsiteY34" fmla="*/ 266700 h 390525"/>
                  <a:gd name="connsiteX35" fmla="*/ 319087 w 350044"/>
                  <a:gd name="connsiteY35" fmla="*/ 250031 h 390525"/>
                  <a:gd name="connsiteX36" fmla="*/ 333375 w 350044"/>
                  <a:gd name="connsiteY36" fmla="*/ 252413 h 390525"/>
                  <a:gd name="connsiteX37" fmla="*/ 342900 w 350044"/>
                  <a:gd name="connsiteY37" fmla="*/ 280988 h 390525"/>
                  <a:gd name="connsiteX38" fmla="*/ 350044 w 350044"/>
                  <a:gd name="connsiteY38" fmla="*/ 283369 h 390525"/>
                  <a:gd name="connsiteX39" fmla="*/ 342900 w 350044"/>
                  <a:gd name="connsiteY39" fmla="*/ 290513 h 390525"/>
                  <a:gd name="connsiteX40" fmla="*/ 319087 w 350044"/>
                  <a:gd name="connsiteY40" fmla="*/ 295275 h 390525"/>
                  <a:gd name="connsiteX41" fmla="*/ 319087 w 350044"/>
                  <a:gd name="connsiteY41" fmla="*/ 309563 h 390525"/>
                  <a:gd name="connsiteX42" fmla="*/ 321469 w 350044"/>
                  <a:gd name="connsiteY42" fmla="*/ 335756 h 390525"/>
                  <a:gd name="connsiteX43" fmla="*/ 319087 w 350044"/>
                  <a:gd name="connsiteY43" fmla="*/ 359569 h 390525"/>
                  <a:gd name="connsiteX44" fmla="*/ 321469 w 350044"/>
                  <a:gd name="connsiteY44" fmla="*/ 385763 h 390525"/>
                  <a:gd name="connsiteX45" fmla="*/ 307181 w 350044"/>
                  <a:gd name="connsiteY45" fmla="*/ 390525 h 390525"/>
                  <a:gd name="connsiteX46" fmla="*/ 300037 w 350044"/>
                  <a:gd name="connsiteY46" fmla="*/ 388144 h 390525"/>
                  <a:gd name="connsiteX47" fmla="*/ 292894 w 350044"/>
                  <a:gd name="connsiteY47" fmla="*/ 383381 h 390525"/>
                  <a:gd name="connsiteX48" fmla="*/ 273844 w 350044"/>
                  <a:gd name="connsiteY48" fmla="*/ 381000 h 390525"/>
                  <a:gd name="connsiteX49" fmla="*/ 264319 w 350044"/>
                  <a:gd name="connsiteY49" fmla="*/ 366713 h 390525"/>
                  <a:gd name="connsiteX50" fmla="*/ 259556 w 350044"/>
                  <a:gd name="connsiteY50" fmla="*/ 359569 h 390525"/>
                  <a:gd name="connsiteX51" fmla="*/ 245269 w 350044"/>
                  <a:gd name="connsiteY51" fmla="*/ 350044 h 390525"/>
                  <a:gd name="connsiteX52" fmla="*/ 230981 w 350044"/>
                  <a:gd name="connsiteY52" fmla="*/ 338138 h 390525"/>
                  <a:gd name="connsiteX53" fmla="*/ 223837 w 350044"/>
                  <a:gd name="connsiteY53" fmla="*/ 330994 h 390525"/>
                  <a:gd name="connsiteX54" fmla="*/ 214312 w 350044"/>
                  <a:gd name="connsiteY54" fmla="*/ 316706 h 390525"/>
                  <a:gd name="connsiteX55" fmla="*/ 207169 w 350044"/>
                  <a:gd name="connsiteY55" fmla="*/ 311944 h 390525"/>
                  <a:gd name="connsiteX56" fmla="*/ 202406 w 350044"/>
                  <a:gd name="connsiteY56" fmla="*/ 297656 h 390525"/>
                  <a:gd name="connsiteX57" fmla="*/ 197644 w 350044"/>
                  <a:gd name="connsiteY57" fmla="*/ 290513 h 390525"/>
                  <a:gd name="connsiteX58" fmla="*/ 185737 w 350044"/>
                  <a:gd name="connsiteY58" fmla="*/ 269081 h 390525"/>
                  <a:gd name="connsiteX59" fmla="*/ 178594 w 350044"/>
                  <a:gd name="connsiteY59" fmla="*/ 264319 h 390525"/>
                  <a:gd name="connsiteX60" fmla="*/ 166687 w 350044"/>
                  <a:gd name="connsiteY60" fmla="*/ 242888 h 390525"/>
                  <a:gd name="connsiteX61" fmla="*/ 161925 w 350044"/>
                  <a:gd name="connsiteY61" fmla="*/ 235744 h 390525"/>
                  <a:gd name="connsiteX62" fmla="*/ 157162 w 350044"/>
                  <a:gd name="connsiteY62" fmla="*/ 221456 h 390525"/>
                  <a:gd name="connsiteX63" fmla="*/ 154781 w 350044"/>
                  <a:gd name="connsiteY63" fmla="*/ 214313 h 390525"/>
                  <a:gd name="connsiteX64" fmla="*/ 147637 w 350044"/>
                  <a:gd name="connsiteY64" fmla="*/ 200025 h 390525"/>
                  <a:gd name="connsiteX65" fmla="*/ 142875 w 350044"/>
                  <a:gd name="connsiteY65" fmla="*/ 192881 h 390525"/>
                  <a:gd name="connsiteX66" fmla="*/ 140494 w 350044"/>
                  <a:gd name="connsiteY66" fmla="*/ 185738 h 390525"/>
                  <a:gd name="connsiteX67" fmla="*/ 126206 w 350044"/>
                  <a:gd name="connsiteY67" fmla="*/ 178594 h 390525"/>
                  <a:gd name="connsiteX68" fmla="*/ 121444 w 350044"/>
                  <a:gd name="connsiteY68" fmla="*/ 159544 h 390525"/>
                  <a:gd name="connsiteX69" fmla="*/ 116681 w 350044"/>
                  <a:gd name="connsiteY69" fmla="*/ 145256 h 390525"/>
                  <a:gd name="connsiteX70" fmla="*/ 114300 w 350044"/>
                  <a:gd name="connsiteY70" fmla="*/ 138113 h 390525"/>
                  <a:gd name="connsiteX71" fmla="*/ 111919 w 350044"/>
                  <a:gd name="connsiteY71" fmla="*/ 130969 h 390525"/>
                  <a:gd name="connsiteX72" fmla="*/ 104775 w 350044"/>
                  <a:gd name="connsiteY72" fmla="*/ 116681 h 390525"/>
                  <a:gd name="connsiteX73" fmla="*/ 97631 w 350044"/>
                  <a:gd name="connsiteY73" fmla="*/ 114300 h 390525"/>
                  <a:gd name="connsiteX74" fmla="*/ 80962 w 350044"/>
                  <a:gd name="connsiteY74" fmla="*/ 111919 h 390525"/>
                  <a:gd name="connsiteX75" fmla="*/ 78581 w 350044"/>
                  <a:gd name="connsiteY75" fmla="*/ 88106 h 390525"/>
                  <a:gd name="connsiteX76" fmla="*/ 76200 w 350044"/>
                  <a:gd name="connsiteY76" fmla="*/ 80963 h 390525"/>
                  <a:gd name="connsiteX77" fmla="*/ 61912 w 350044"/>
                  <a:gd name="connsiteY77" fmla="*/ 76200 h 390525"/>
                  <a:gd name="connsiteX78" fmla="*/ 47625 w 350044"/>
                  <a:gd name="connsiteY78" fmla="*/ 66675 h 390525"/>
                  <a:gd name="connsiteX79" fmla="*/ 40481 w 350044"/>
                  <a:gd name="connsiteY79" fmla="*/ 52388 h 390525"/>
                  <a:gd name="connsiteX80" fmla="*/ 30956 w 350044"/>
                  <a:gd name="connsiteY80" fmla="*/ 38100 h 390525"/>
                  <a:gd name="connsiteX81" fmla="*/ 23812 w 350044"/>
                  <a:gd name="connsiteY81" fmla="*/ 35719 h 390525"/>
                  <a:gd name="connsiteX82" fmla="*/ 4762 w 350044"/>
                  <a:gd name="connsiteY82" fmla="*/ 19050 h 390525"/>
                  <a:gd name="connsiteX83" fmla="*/ 0 w 350044"/>
                  <a:gd name="connsiteY83" fmla="*/ 0 h 390525"/>
                  <a:gd name="connsiteX0" fmla="*/ 0 w 350044"/>
                  <a:gd name="connsiteY0" fmla="*/ 0 h 390525"/>
                  <a:gd name="connsiteX1" fmla="*/ 0 w 350044"/>
                  <a:gd name="connsiteY1" fmla="*/ 0 h 390525"/>
                  <a:gd name="connsiteX2" fmla="*/ 21431 w 350044"/>
                  <a:gd name="connsiteY2" fmla="*/ 4763 h 390525"/>
                  <a:gd name="connsiteX3" fmla="*/ 26194 w 350044"/>
                  <a:gd name="connsiteY3" fmla="*/ 11906 h 390525"/>
                  <a:gd name="connsiteX4" fmla="*/ 33337 w 350044"/>
                  <a:gd name="connsiteY4" fmla="*/ 16669 h 390525"/>
                  <a:gd name="connsiteX5" fmla="*/ 47625 w 350044"/>
                  <a:gd name="connsiteY5" fmla="*/ 21431 h 390525"/>
                  <a:gd name="connsiteX6" fmla="*/ 54769 w 350044"/>
                  <a:gd name="connsiteY6" fmla="*/ 23813 h 390525"/>
                  <a:gd name="connsiteX7" fmla="*/ 61912 w 350044"/>
                  <a:gd name="connsiteY7" fmla="*/ 21431 h 390525"/>
                  <a:gd name="connsiteX8" fmla="*/ 78581 w 350044"/>
                  <a:gd name="connsiteY8" fmla="*/ 28575 h 390525"/>
                  <a:gd name="connsiteX9" fmla="*/ 83344 w 350044"/>
                  <a:gd name="connsiteY9" fmla="*/ 42863 h 390525"/>
                  <a:gd name="connsiteX10" fmla="*/ 90487 w 350044"/>
                  <a:gd name="connsiteY10" fmla="*/ 57150 h 390525"/>
                  <a:gd name="connsiteX11" fmla="*/ 104775 w 350044"/>
                  <a:gd name="connsiteY11" fmla="*/ 64294 h 390525"/>
                  <a:gd name="connsiteX12" fmla="*/ 126206 w 350044"/>
                  <a:gd name="connsiteY12" fmla="*/ 76200 h 390525"/>
                  <a:gd name="connsiteX13" fmla="*/ 130969 w 350044"/>
                  <a:gd name="connsiteY13" fmla="*/ 83344 h 390525"/>
                  <a:gd name="connsiteX14" fmla="*/ 138112 w 350044"/>
                  <a:gd name="connsiteY14" fmla="*/ 85725 h 390525"/>
                  <a:gd name="connsiteX15" fmla="*/ 150019 w 350044"/>
                  <a:gd name="connsiteY15" fmla="*/ 104775 h 390525"/>
                  <a:gd name="connsiteX16" fmla="*/ 154781 w 350044"/>
                  <a:gd name="connsiteY16" fmla="*/ 111919 h 390525"/>
                  <a:gd name="connsiteX17" fmla="*/ 176212 w 350044"/>
                  <a:gd name="connsiteY17" fmla="*/ 123825 h 390525"/>
                  <a:gd name="connsiteX18" fmla="*/ 197644 w 350044"/>
                  <a:gd name="connsiteY18" fmla="*/ 126206 h 390525"/>
                  <a:gd name="connsiteX19" fmla="*/ 204787 w 350044"/>
                  <a:gd name="connsiteY19" fmla="*/ 130969 h 390525"/>
                  <a:gd name="connsiteX20" fmla="*/ 211931 w 350044"/>
                  <a:gd name="connsiteY20" fmla="*/ 133350 h 390525"/>
                  <a:gd name="connsiteX21" fmla="*/ 219075 w 350044"/>
                  <a:gd name="connsiteY21" fmla="*/ 140494 h 390525"/>
                  <a:gd name="connsiteX22" fmla="*/ 223837 w 350044"/>
                  <a:gd name="connsiteY22" fmla="*/ 147638 h 390525"/>
                  <a:gd name="connsiteX23" fmla="*/ 230981 w 350044"/>
                  <a:gd name="connsiteY23" fmla="*/ 150019 h 390525"/>
                  <a:gd name="connsiteX24" fmla="*/ 240506 w 350044"/>
                  <a:gd name="connsiteY24" fmla="*/ 161925 h 390525"/>
                  <a:gd name="connsiteX25" fmla="*/ 242887 w 350044"/>
                  <a:gd name="connsiteY25" fmla="*/ 169069 h 390525"/>
                  <a:gd name="connsiteX26" fmla="*/ 254794 w 350044"/>
                  <a:gd name="connsiteY26" fmla="*/ 180975 h 390525"/>
                  <a:gd name="connsiteX27" fmla="*/ 254794 w 350044"/>
                  <a:gd name="connsiteY27" fmla="*/ 209550 h 390525"/>
                  <a:gd name="connsiteX28" fmla="*/ 261937 w 350044"/>
                  <a:gd name="connsiteY28" fmla="*/ 211931 h 390525"/>
                  <a:gd name="connsiteX29" fmla="*/ 264319 w 350044"/>
                  <a:gd name="connsiteY29" fmla="*/ 219075 h 390525"/>
                  <a:gd name="connsiteX30" fmla="*/ 278606 w 350044"/>
                  <a:gd name="connsiteY30" fmla="*/ 228600 h 390525"/>
                  <a:gd name="connsiteX31" fmla="*/ 283369 w 350044"/>
                  <a:gd name="connsiteY31" fmla="*/ 235744 h 390525"/>
                  <a:gd name="connsiteX32" fmla="*/ 278606 w 350044"/>
                  <a:gd name="connsiteY32" fmla="*/ 250031 h 390525"/>
                  <a:gd name="connsiteX33" fmla="*/ 292894 w 350044"/>
                  <a:gd name="connsiteY33" fmla="*/ 259556 h 390525"/>
                  <a:gd name="connsiteX34" fmla="*/ 307181 w 350044"/>
                  <a:gd name="connsiteY34" fmla="*/ 266700 h 390525"/>
                  <a:gd name="connsiteX35" fmla="*/ 319087 w 350044"/>
                  <a:gd name="connsiteY35" fmla="*/ 250031 h 390525"/>
                  <a:gd name="connsiteX36" fmla="*/ 333375 w 350044"/>
                  <a:gd name="connsiteY36" fmla="*/ 252413 h 390525"/>
                  <a:gd name="connsiteX37" fmla="*/ 342900 w 350044"/>
                  <a:gd name="connsiteY37" fmla="*/ 280988 h 390525"/>
                  <a:gd name="connsiteX38" fmla="*/ 350044 w 350044"/>
                  <a:gd name="connsiteY38" fmla="*/ 283369 h 390525"/>
                  <a:gd name="connsiteX39" fmla="*/ 342900 w 350044"/>
                  <a:gd name="connsiteY39" fmla="*/ 290513 h 390525"/>
                  <a:gd name="connsiteX40" fmla="*/ 319087 w 350044"/>
                  <a:gd name="connsiteY40" fmla="*/ 295275 h 390525"/>
                  <a:gd name="connsiteX41" fmla="*/ 319087 w 350044"/>
                  <a:gd name="connsiteY41" fmla="*/ 309563 h 390525"/>
                  <a:gd name="connsiteX42" fmla="*/ 321469 w 350044"/>
                  <a:gd name="connsiteY42" fmla="*/ 335756 h 390525"/>
                  <a:gd name="connsiteX43" fmla="*/ 319087 w 350044"/>
                  <a:gd name="connsiteY43" fmla="*/ 359569 h 390525"/>
                  <a:gd name="connsiteX44" fmla="*/ 321469 w 350044"/>
                  <a:gd name="connsiteY44" fmla="*/ 385763 h 390525"/>
                  <a:gd name="connsiteX45" fmla="*/ 307181 w 350044"/>
                  <a:gd name="connsiteY45" fmla="*/ 390525 h 390525"/>
                  <a:gd name="connsiteX46" fmla="*/ 300037 w 350044"/>
                  <a:gd name="connsiteY46" fmla="*/ 388144 h 390525"/>
                  <a:gd name="connsiteX47" fmla="*/ 292894 w 350044"/>
                  <a:gd name="connsiteY47" fmla="*/ 383381 h 390525"/>
                  <a:gd name="connsiteX48" fmla="*/ 273844 w 350044"/>
                  <a:gd name="connsiteY48" fmla="*/ 381000 h 390525"/>
                  <a:gd name="connsiteX49" fmla="*/ 264319 w 350044"/>
                  <a:gd name="connsiteY49" fmla="*/ 366713 h 390525"/>
                  <a:gd name="connsiteX50" fmla="*/ 259556 w 350044"/>
                  <a:gd name="connsiteY50" fmla="*/ 359569 h 390525"/>
                  <a:gd name="connsiteX51" fmla="*/ 245269 w 350044"/>
                  <a:gd name="connsiteY51" fmla="*/ 350044 h 390525"/>
                  <a:gd name="connsiteX52" fmla="*/ 230981 w 350044"/>
                  <a:gd name="connsiteY52" fmla="*/ 338138 h 390525"/>
                  <a:gd name="connsiteX53" fmla="*/ 223837 w 350044"/>
                  <a:gd name="connsiteY53" fmla="*/ 330994 h 390525"/>
                  <a:gd name="connsiteX54" fmla="*/ 214312 w 350044"/>
                  <a:gd name="connsiteY54" fmla="*/ 316706 h 390525"/>
                  <a:gd name="connsiteX55" fmla="*/ 207169 w 350044"/>
                  <a:gd name="connsiteY55" fmla="*/ 311944 h 390525"/>
                  <a:gd name="connsiteX56" fmla="*/ 202406 w 350044"/>
                  <a:gd name="connsiteY56" fmla="*/ 297656 h 390525"/>
                  <a:gd name="connsiteX57" fmla="*/ 197644 w 350044"/>
                  <a:gd name="connsiteY57" fmla="*/ 290513 h 390525"/>
                  <a:gd name="connsiteX58" fmla="*/ 185737 w 350044"/>
                  <a:gd name="connsiteY58" fmla="*/ 269081 h 390525"/>
                  <a:gd name="connsiteX59" fmla="*/ 178594 w 350044"/>
                  <a:gd name="connsiteY59" fmla="*/ 264319 h 390525"/>
                  <a:gd name="connsiteX60" fmla="*/ 166687 w 350044"/>
                  <a:gd name="connsiteY60" fmla="*/ 242888 h 390525"/>
                  <a:gd name="connsiteX61" fmla="*/ 161925 w 350044"/>
                  <a:gd name="connsiteY61" fmla="*/ 235744 h 390525"/>
                  <a:gd name="connsiteX62" fmla="*/ 157162 w 350044"/>
                  <a:gd name="connsiteY62" fmla="*/ 221456 h 390525"/>
                  <a:gd name="connsiteX63" fmla="*/ 154781 w 350044"/>
                  <a:gd name="connsiteY63" fmla="*/ 214313 h 390525"/>
                  <a:gd name="connsiteX64" fmla="*/ 147637 w 350044"/>
                  <a:gd name="connsiteY64" fmla="*/ 200025 h 390525"/>
                  <a:gd name="connsiteX65" fmla="*/ 142875 w 350044"/>
                  <a:gd name="connsiteY65" fmla="*/ 192881 h 390525"/>
                  <a:gd name="connsiteX66" fmla="*/ 140494 w 350044"/>
                  <a:gd name="connsiteY66" fmla="*/ 185738 h 390525"/>
                  <a:gd name="connsiteX67" fmla="*/ 126206 w 350044"/>
                  <a:gd name="connsiteY67" fmla="*/ 178594 h 390525"/>
                  <a:gd name="connsiteX68" fmla="*/ 121444 w 350044"/>
                  <a:gd name="connsiteY68" fmla="*/ 159544 h 390525"/>
                  <a:gd name="connsiteX69" fmla="*/ 116681 w 350044"/>
                  <a:gd name="connsiteY69" fmla="*/ 145256 h 390525"/>
                  <a:gd name="connsiteX70" fmla="*/ 114300 w 350044"/>
                  <a:gd name="connsiteY70" fmla="*/ 138113 h 390525"/>
                  <a:gd name="connsiteX71" fmla="*/ 111919 w 350044"/>
                  <a:gd name="connsiteY71" fmla="*/ 130969 h 390525"/>
                  <a:gd name="connsiteX72" fmla="*/ 104775 w 350044"/>
                  <a:gd name="connsiteY72" fmla="*/ 116681 h 390525"/>
                  <a:gd name="connsiteX73" fmla="*/ 97631 w 350044"/>
                  <a:gd name="connsiteY73" fmla="*/ 114300 h 390525"/>
                  <a:gd name="connsiteX74" fmla="*/ 80962 w 350044"/>
                  <a:gd name="connsiteY74" fmla="*/ 111919 h 390525"/>
                  <a:gd name="connsiteX75" fmla="*/ 78581 w 350044"/>
                  <a:gd name="connsiteY75" fmla="*/ 88106 h 390525"/>
                  <a:gd name="connsiteX76" fmla="*/ 76200 w 350044"/>
                  <a:gd name="connsiteY76" fmla="*/ 80963 h 390525"/>
                  <a:gd name="connsiteX77" fmla="*/ 61912 w 350044"/>
                  <a:gd name="connsiteY77" fmla="*/ 76200 h 390525"/>
                  <a:gd name="connsiteX78" fmla="*/ 47625 w 350044"/>
                  <a:gd name="connsiteY78" fmla="*/ 66675 h 390525"/>
                  <a:gd name="connsiteX79" fmla="*/ 40481 w 350044"/>
                  <a:gd name="connsiteY79" fmla="*/ 52388 h 390525"/>
                  <a:gd name="connsiteX80" fmla="*/ 30956 w 350044"/>
                  <a:gd name="connsiteY80" fmla="*/ 38100 h 390525"/>
                  <a:gd name="connsiteX81" fmla="*/ 23812 w 350044"/>
                  <a:gd name="connsiteY81" fmla="*/ 35719 h 390525"/>
                  <a:gd name="connsiteX82" fmla="*/ 4762 w 350044"/>
                  <a:gd name="connsiteY82" fmla="*/ 19050 h 390525"/>
                  <a:gd name="connsiteX83" fmla="*/ 0 w 350044"/>
                  <a:gd name="connsiteY8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350044" h="390525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8"/>
                      <a:pt x="14769" y="1735"/>
                      <a:pt x="21431" y="4763"/>
                    </a:cubicBezTo>
                    <a:cubicBezTo>
                      <a:pt x="24036" y="5947"/>
                      <a:pt x="24170" y="9882"/>
                      <a:pt x="26194" y="11906"/>
                    </a:cubicBezTo>
                    <a:cubicBezTo>
                      <a:pt x="28218" y="13930"/>
                      <a:pt x="30722" y="15507"/>
                      <a:pt x="33337" y="16669"/>
                    </a:cubicBezTo>
                    <a:cubicBezTo>
                      <a:pt x="37925" y="18708"/>
                      <a:pt x="42862" y="19843"/>
                      <a:pt x="47625" y="21431"/>
                    </a:cubicBezTo>
                    <a:lnTo>
                      <a:pt x="54769" y="23813"/>
                    </a:lnTo>
                    <a:cubicBezTo>
                      <a:pt x="57150" y="23019"/>
                      <a:pt x="59402" y="21431"/>
                      <a:pt x="61912" y="21431"/>
                    </a:cubicBezTo>
                    <a:cubicBezTo>
                      <a:pt x="69598" y="21431"/>
                      <a:pt x="72749" y="24688"/>
                      <a:pt x="78581" y="28575"/>
                    </a:cubicBezTo>
                    <a:lnTo>
                      <a:pt x="83344" y="42863"/>
                    </a:lnTo>
                    <a:cubicBezTo>
                      <a:pt x="85281" y="48672"/>
                      <a:pt x="85872" y="52534"/>
                      <a:pt x="90487" y="57150"/>
                    </a:cubicBezTo>
                    <a:cubicBezTo>
                      <a:pt x="98416" y="65080"/>
                      <a:pt x="96059" y="59452"/>
                      <a:pt x="104775" y="64294"/>
                    </a:cubicBezTo>
                    <a:cubicBezTo>
                      <a:pt x="129339" y="77940"/>
                      <a:pt x="110041" y="70812"/>
                      <a:pt x="126206" y="76200"/>
                    </a:cubicBezTo>
                    <a:cubicBezTo>
                      <a:pt x="127794" y="78581"/>
                      <a:pt x="128734" y="81556"/>
                      <a:pt x="130969" y="83344"/>
                    </a:cubicBezTo>
                    <a:cubicBezTo>
                      <a:pt x="132929" y="84912"/>
                      <a:pt x="136653" y="83683"/>
                      <a:pt x="138112" y="85725"/>
                    </a:cubicBezTo>
                    <a:cubicBezTo>
                      <a:pt x="156142" y="110968"/>
                      <a:pt x="131650" y="92531"/>
                      <a:pt x="150019" y="104775"/>
                    </a:cubicBezTo>
                    <a:cubicBezTo>
                      <a:pt x="151606" y="107156"/>
                      <a:pt x="152627" y="110034"/>
                      <a:pt x="154781" y="111919"/>
                    </a:cubicBezTo>
                    <a:cubicBezTo>
                      <a:pt x="159593" y="116129"/>
                      <a:pt x="168710" y="122575"/>
                      <a:pt x="176212" y="123825"/>
                    </a:cubicBezTo>
                    <a:cubicBezTo>
                      <a:pt x="183302" y="125007"/>
                      <a:pt x="190500" y="125412"/>
                      <a:pt x="197644" y="126206"/>
                    </a:cubicBezTo>
                    <a:cubicBezTo>
                      <a:pt x="200025" y="127794"/>
                      <a:pt x="202227" y="129689"/>
                      <a:pt x="204787" y="130969"/>
                    </a:cubicBezTo>
                    <a:cubicBezTo>
                      <a:pt x="207032" y="132092"/>
                      <a:pt x="209842" y="131958"/>
                      <a:pt x="211931" y="133350"/>
                    </a:cubicBezTo>
                    <a:cubicBezTo>
                      <a:pt x="214733" y="135218"/>
                      <a:pt x="216919" y="137907"/>
                      <a:pt x="219075" y="140494"/>
                    </a:cubicBezTo>
                    <a:cubicBezTo>
                      <a:pt x="220907" y="142693"/>
                      <a:pt x="221602" y="145850"/>
                      <a:pt x="223837" y="147638"/>
                    </a:cubicBezTo>
                    <a:cubicBezTo>
                      <a:pt x="225797" y="149206"/>
                      <a:pt x="228600" y="149225"/>
                      <a:pt x="230981" y="150019"/>
                    </a:cubicBezTo>
                    <a:cubicBezTo>
                      <a:pt x="236966" y="167976"/>
                      <a:pt x="228196" y="146538"/>
                      <a:pt x="240506" y="161925"/>
                    </a:cubicBezTo>
                    <a:cubicBezTo>
                      <a:pt x="242074" y="163885"/>
                      <a:pt x="241764" y="166824"/>
                      <a:pt x="242887" y="169069"/>
                    </a:cubicBezTo>
                    <a:cubicBezTo>
                      <a:pt x="246856" y="177007"/>
                      <a:pt x="247650" y="176213"/>
                      <a:pt x="254794" y="180975"/>
                    </a:cubicBezTo>
                    <a:cubicBezTo>
                      <a:pt x="253359" y="189580"/>
                      <a:pt x="249877" y="200945"/>
                      <a:pt x="254794" y="209550"/>
                    </a:cubicBezTo>
                    <a:cubicBezTo>
                      <a:pt x="256039" y="211729"/>
                      <a:pt x="259556" y="211137"/>
                      <a:pt x="261937" y="211931"/>
                    </a:cubicBezTo>
                    <a:cubicBezTo>
                      <a:pt x="262731" y="214312"/>
                      <a:pt x="262544" y="217300"/>
                      <a:pt x="264319" y="219075"/>
                    </a:cubicBezTo>
                    <a:cubicBezTo>
                      <a:pt x="268366" y="223122"/>
                      <a:pt x="278606" y="228600"/>
                      <a:pt x="278606" y="228600"/>
                    </a:cubicBezTo>
                    <a:cubicBezTo>
                      <a:pt x="280194" y="230981"/>
                      <a:pt x="283369" y="232882"/>
                      <a:pt x="283369" y="235744"/>
                    </a:cubicBezTo>
                    <a:cubicBezTo>
                      <a:pt x="283369" y="240764"/>
                      <a:pt x="278606" y="250031"/>
                      <a:pt x="278606" y="250031"/>
                    </a:cubicBezTo>
                    <a:cubicBezTo>
                      <a:pt x="292151" y="263576"/>
                      <a:pt x="279107" y="252662"/>
                      <a:pt x="292894" y="259556"/>
                    </a:cubicBezTo>
                    <a:cubicBezTo>
                      <a:pt x="311358" y="268789"/>
                      <a:pt x="289224" y="260715"/>
                      <a:pt x="307181" y="266700"/>
                    </a:cubicBezTo>
                    <a:cubicBezTo>
                      <a:pt x="312738" y="250032"/>
                      <a:pt x="307182" y="254001"/>
                      <a:pt x="319087" y="250031"/>
                    </a:cubicBezTo>
                    <a:cubicBezTo>
                      <a:pt x="323850" y="250825"/>
                      <a:pt x="330783" y="248339"/>
                      <a:pt x="333375" y="252413"/>
                    </a:cubicBezTo>
                    <a:cubicBezTo>
                      <a:pt x="351037" y="280168"/>
                      <a:pt x="323738" y="271407"/>
                      <a:pt x="342900" y="280988"/>
                    </a:cubicBezTo>
                    <a:cubicBezTo>
                      <a:pt x="345145" y="282111"/>
                      <a:pt x="347663" y="282575"/>
                      <a:pt x="350044" y="283369"/>
                    </a:cubicBezTo>
                    <a:cubicBezTo>
                      <a:pt x="347663" y="285750"/>
                      <a:pt x="345702" y="288645"/>
                      <a:pt x="342900" y="290513"/>
                    </a:cubicBezTo>
                    <a:cubicBezTo>
                      <a:pt x="338367" y="293535"/>
                      <a:pt x="320497" y="295074"/>
                      <a:pt x="319087" y="295275"/>
                    </a:cubicBezTo>
                    <a:cubicBezTo>
                      <a:pt x="325439" y="314326"/>
                      <a:pt x="319087" y="290512"/>
                      <a:pt x="319087" y="309563"/>
                    </a:cubicBezTo>
                    <a:cubicBezTo>
                      <a:pt x="319087" y="318330"/>
                      <a:pt x="320675" y="327025"/>
                      <a:pt x="321469" y="335756"/>
                    </a:cubicBezTo>
                    <a:cubicBezTo>
                      <a:pt x="320675" y="343694"/>
                      <a:pt x="319087" y="351592"/>
                      <a:pt x="319087" y="359569"/>
                    </a:cubicBezTo>
                    <a:cubicBezTo>
                      <a:pt x="319087" y="368336"/>
                      <a:pt x="324616" y="377580"/>
                      <a:pt x="321469" y="385763"/>
                    </a:cubicBezTo>
                    <a:cubicBezTo>
                      <a:pt x="319667" y="390449"/>
                      <a:pt x="307181" y="390525"/>
                      <a:pt x="307181" y="390525"/>
                    </a:cubicBezTo>
                    <a:cubicBezTo>
                      <a:pt x="304800" y="389731"/>
                      <a:pt x="302282" y="389267"/>
                      <a:pt x="300037" y="388144"/>
                    </a:cubicBezTo>
                    <a:cubicBezTo>
                      <a:pt x="297477" y="386864"/>
                      <a:pt x="295655" y="384134"/>
                      <a:pt x="292894" y="383381"/>
                    </a:cubicBezTo>
                    <a:cubicBezTo>
                      <a:pt x="286720" y="381697"/>
                      <a:pt x="280194" y="381794"/>
                      <a:pt x="273844" y="381000"/>
                    </a:cubicBezTo>
                    <a:cubicBezTo>
                      <a:pt x="269658" y="368445"/>
                      <a:pt x="274228" y="378604"/>
                      <a:pt x="264319" y="366713"/>
                    </a:cubicBezTo>
                    <a:cubicBezTo>
                      <a:pt x="262487" y="364514"/>
                      <a:pt x="261710" y="361454"/>
                      <a:pt x="259556" y="359569"/>
                    </a:cubicBezTo>
                    <a:cubicBezTo>
                      <a:pt x="255249" y="355800"/>
                      <a:pt x="249316" y="354091"/>
                      <a:pt x="245269" y="350044"/>
                    </a:cubicBezTo>
                    <a:cubicBezTo>
                      <a:pt x="224397" y="329172"/>
                      <a:pt x="250873" y="354714"/>
                      <a:pt x="230981" y="338138"/>
                    </a:cubicBezTo>
                    <a:cubicBezTo>
                      <a:pt x="228394" y="335982"/>
                      <a:pt x="225905" y="333652"/>
                      <a:pt x="223837" y="330994"/>
                    </a:cubicBezTo>
                    <a:cubicBezTo>
                      <a:pt x="220323" y="326476"/>
                      <a:pt x="219075" y="319881"/>
                      <a:pt x="214312" y="316706"/>
                    </a:cubicBezTo>
                    <a:lnTo>
                      <a:pt x="207169" y="311944"/>
                    </a:lnTo>
                    <a:cubicBezTo>
                      <a:pt x="205581" y="307181"/>
                      <a:pt x="205191" y="301833"/>
                      <a:pt x="202406" y="297656"/>
                    </a:cubicBezTo>
                    <a:cubicBezTo>
                      <a:pt x="200819" y="295275"/>
                      <a:pt x="198806" y="293128"/>
                      <a:pt x="197644" y="290513"/>
                    </a:cubicBezTo>
                    <a:cubicBezTo>
                      <a:pt x="190607" y="274679"/>
                      <a:pt x="188912" y="273447"/>
                      <a:pt x="185737" y="269081"/>
                    </a:cubicBezTo>
                    <a:cubicBezTo>
                      <a:pt x="182562" y="264715"/>
                      <a:pt x="180975" y="265906"/>
                      <a:pt x="178594" y="264319"/>
                    </a:cubicBezTo>
                    <a:cubicBezTo>
                      <a:pt x="174401" y="251744"/>
                      <a:pt x="169465" y="247651"/>
                      <a:pt x="166687" y="242888"/>
                    </a:cubicBezTo>
                    <a:cubicBezTo>
                      <a:pt x="163909" y="238126"/>
                      <a:pt x="162830" y="238459"/>
                      <a:pt x="161925" y="235744"/>
                    </a:cubicBezTo>
                    <a:lnTo>
                      <a:pt x="157162" y="221456"/>
                    </a:lnTo>
                    <a:cubicBezTo>
                      <a:pt x="156368" y="219075"/>
                      <a:pt x="156173" y="216401"/>
                      <a:pt x="154781" y="214313"/>
                    </a:cubicBezTo>
                    <a:cubicBezTo>
                      <a:pt x="141134" y="193840"/>
                      <a:pt x="157496" y="219743"/>
                      <a:pt x="147637" y="200025"/>
                    </a:cubicBezTo>
                    <a:cubicBezTo>
                      <a:pt x="146357" y="197465"/>
                      <a:pt x="144155" y="195441"/>
                      <a:pt x="142875" y="192881"/>
                    </a:cubicBezTo>
                    <a:cubicBezTo>
                      <a:pt x="141753" y="190636"/>
                      <a:pt x="142062" y="187698"/>
                      <a:pt x="140494" y="185738"/>
                    </a:cubicBezTo>
                    <a:cubicBezTo>
                      <a:pt x="137136" y="181540"/>
                      <a:pt x="130913" y="180163"/>
                      <a:pt x="126206" y="178594"/>
                    </a:cubicBezTo>
                    <a:cubicBezTo>
                      <a:pt x="118977" y="156905"/>
                      <a:pt x="130070" y="191173"/>
                      <a:pt x="121444" y="159544"/>
                    </a:cubicBezTo>
                    <a:cubicBezTo>
                      <a:pt x="120123" y="154701"/>
                      <a:pt x="118269" y="150019"/>
                      <a:pt x="116681" y="145256"/>
                    </a:cubicBezTo>
                    <a:lnTo>
                      <a:pt x="114300" y="138113"/>
                    </a:lnTo>
                    <a:lnTo>
                      <a:pt x="111919" y="130969"/>
                    </a:lnTo>
                    <a:cubicBezTo>
                      <a:pt x="110351" y="126265"/>
                      <a:pt x="108969" y="120036"/>
                      <a:pt x="104775" y="116681"/>
                    </a:cubicBezTo>
                    <a:cubicBezTo>
                      <a:pt x="102815" y="115113"/>
                      <a:pt x="100092" y="114792"/>
                      <a:pt x="97631" y="114300"/>
                    </a:cubicBezTo>
                    <a:cubicBezTo>
                      <a:pt x="92127" y="113199"/>
                      <a:pt x="86518" y="112713"/>
                      <a:pt x="80962" y="111919"/>
                    </a:cubicBezTo>
                    <a:cubicBezTo>
                      <a:pt x="80168" y="103981"/>
                      <a:pt x="79794" y="95991"/>
                      <a:pt x="78581" y="88106"/>
                    </a:cubicBezTo>
                    <a:cubicBezTo>
                      <a:pt x="78199" y="85625"/>
                      <a:pt x="78242" y="82422"/>
                      <a:pt x="76200" y="80963"/>
                    </a:cubicBezTo>
                    <a:cubicBezTo>
                      <a:pt x="72115" y="78045"/>
                      <a:pt x="61912" y="76200"/>
                      <a:pt x="61912" y="76200"/>
                    </a:cubicBezTo>
                    <a:cubicBezTo>
                      <a:pt x="57150" y="73025"/>
                      <a:pt x="49435" y="72105"/>
                      <a:pt x="47625" y="66675"/>
                    </a:cubicBezTo>
                    <a:cubicBezTo>
                      <a:pt x="44339" y="56816"/>
                      <a:pt x="46637" y="61619"/>
                      <a:pt x="40481" y="52388"/>
                    </a:cubicBezTo>
                    <a:cubicBezTo>
                      <a:pt x="37985" y="44898"/>
                      <a:pt x="38601" y="43196"/>
                      <a:pt x="30956" y="38100"/>
                    </a:cubicBezTo>
                    <a:cubicBezTo>
                      <a:pt x="28867" y="36708"/>
                      <a:pt x="26193" y="36513"/>
                      <a:pt x="23812" y="35719"/>
                    </a:cubicBezTo>
                    <a:cubicBezTo>
                      <a:pt x="7144" y="24606"/>
                      <a:pt x="12700" y="30956"/>
                      <a:pt x="4762" y="19050"/>
                    </a:cubicBezTo>
                    <a:cubicBezTo>
                      <a:pt x="1126" y="8141"/>
                      <a:pt x="794" y="3175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4419379" y="3670619"/>
                <a:ext cx="304800" cy="373856"/>
              </a:xfrm>
              <a:custGeom>
                <a:avLst/>
                <a:gdLst>
                  <a:gd name="connsiteX0" fmla="*/ 28575 w 304800"/>
                  <a:gd name="connsiteY0" fmla="*/ 276225 h 373856"/>
                  <a:gd name="connsiteX1" fmla="*/ 28575 w 304800"/>
                  <a:gd name="connsiteY1" fmla="*/ 276225 h 373856"/>
                  <a:gd name="connsiteX2" fmla="*/ 14288 w 304800"/>
                  <a:gd name="connsiteY2" fmla="*/ 259556 h 373856"/>
                  <a:gd name="connsiteX3" fmla="*/ 9525 w 304800"/>
                  <a:gd name="connsiteY3" fmla="*/ 240506 h 373856"/>
                  <a:gd name="connsiteX4" fmla="*/ 4763 w 304800"/>
                  <a:gd name="connsiteY4" fmla="*/ 226219 h 373856"/>
                  <a:gd name="connsiteX5" fmla="*/ 2382 w 304800"/>
                  <a:gd name="connsiteY5" fmla="*/ 207169 h 373856"/>
                  <a:gd name="connsiteX6" fmla="*/ 0 w 304800"/>
                  <a:gd name="connsiteY6" fmla="*/ 200025 h 373856"/>
                  <a:gd name="connsiteX7" fmla="*/ 2382 w 304800"/>
                  <a:gd name="connsiteY7" fmla="*/ 190500 h 373856"/>
                  <a:gd name="connsiteX8" fmla="*/ 7144 w 304800"/>
                  <a:gd name="connsiteY8" fmla="*/ 176212 h 373856"/>
                  <a:gd name="connsiteX9" fmla="*/ 16669 w 304800"/>
                  <a:gd name="connsiteY9" fmla="*/ 161925 h 373856"/>
                  <a:gd name="connsiteX10" fmla="*/ 23813 w 304800"/>
                  <a:gd name="connsiteY10" fmla="*/ 166687 h 373856"/>
                  <a:gd name="connsiteX11" fmla="*/ 28575 w 304800"/>
                  <a:gd name="connsiteY11" fmla="*/ 173831 h 373856"/>
                  <a:gd name="connsiteX12" fmla="*/ 42863 w 304800"/>
                  <a:gd name="connsiteY12" fmla="*/ 178594 h 373856"/>
                  <a:gd name="connsiteX13" fmla="*/ 64294 w 304800"/>
                  <a:gd name="connsiteY13" fmla="*/ 176212 h 373856"/>
                  <a:gd name="connsiteX14" fmla="*/ 69057 w 304800"/>
                  <a:gd name="connsiteY14" fmla="*/ 161925 h 373856"/>
                  <a:gd name="connsiteX15" fmla="*/ 71438 w 304800"/>
                  <a:gd name="connsiteY15" fmla="*/ 140494 h 373856"/>
                  <a:gd name="connsiteX16" fmla="*/ 85725 w 304800"/>
                  <a:gd name="connsiteY16" fmla="*/ 135731 h 373856"/>
                  <a:gd name="connsiteX17" fmla="*/ 92869 w 304800"/>
                  <a:gd name="connsiteY17" fmla="*/ 133350 h 373856"/>
                  <a:gd name="connsiteX18" fmla="*/ 100013 w 304800"/>
                  <a:gd name="connsiteY18" fmla="*/ 130969 h 373856"/>
                  <a:gd name="connsiteX19" fmla="*/ 109538 w 304800"/>
                  <a:gd name="connsiteY19" fmla="*/ 128587 h 373856"/>
                  <a:gd name="connsiteX20" fmla="*/ 123825 w 304800"/>
                  <a:gd name="connsiteY20" fmla="*/ 123825 h 373856"/>
                  <a:gd name="connsiteX21" fmla="*/ 138113 w 304800"/>
                  <a:gd name="connsiteY21" fmla="*/ 114300 h 373856"/>
                  <a:gd name="connsiteX22" fmla="*/ 147638 w 304800"/>
                  <a:gd name="connsiteY22" fmla="*/ 100012 h 373856"/>
                  <a:gd name="connsiteX23" fmla="*/ 157163 w 304800"/>
                  <a:gd name="connsiteY23" fmla="*/ 85725 h 373856"/>
                  <a:gd name="connsiteX24" fmla="*/ 164307 w 304800"/>
                  <a:gd name="connsiteY24" fmla="*/ 71437 h 373856"/>
                  <a:gd name="connsiteX25" fmla="*/ 171450 w 304800"/>
                  <a:gd name="connsiteY25" fmla="*/ 66675 h 373856"/>
                  <a:gd name="connsiteX26" fmla="*/ 200025 w 304800"/>
                  <a:gd name="connsiteY26" fmla="*/ 59531 h 373856"/>
                  <a:gd name="connsiteX27" fmla="*/ 207169 w 304800"/>
                  <a:gd name="connsiteY27" fmla="*/ 54769 h 373856"/>
                  <a:gd name="connsiteX28" fmla="*/ 214313 w 304800"/>
                  <a:gd name="connsiteY28" fmla="*/ 52387 h 373856"/>
                  <a:gd name="connsiteX29" fmla="*/ 219075 w 304800"/>
                  <a:gd name="connsiteY29" fmla="*/ 38100 h 373856"/>
                  <a:gd name="connsiteX30" fmla="*/ 223838 w 304800"/>
                  <a:gd name="connsiteY30" fmla="*/ 21431 h 373856"/>
                  <a:gd name="connsiteX31" fmla="*/ 226219 w 304800"/>
                  <a:gd name="connsiteY31" fmla="*/ 14287 h 373856"/>
                  <a:gd name="connsiteX32" fmla="*/ 240507 w 304800"/>
                  <a:gd name="connsiteY32" fmla="*/ 2381 h 373856"/>
                  <a:gd name="connsiteX33" fmla="*/ 247650 w 304800"/>
                  <a:gd name="connsiteY33" fmla="*/ 0 h 373856"/>
                  <a:gd name="connsiteX34" fmla="*/ 252413 w 304800"/>
                  <a:gd name="connsiteY34" fmla="*/ 7144 h 373856"/>
                  <a:gd name="connsiteX35" fmla="*/ 254794 w 304800"/>
                  <a:gd name="connsiteY35" fmla="*/ 14287 h 373856"/>
                  <a:gd name="connsiteX36" fmla="*/ 264319 w 304800"/>
                  <a:gd name="connsiteY36" fmla="*/ 28575 h 373856"/>
                  <a:gd name="connsiteX37" fmla="*/ 269082 w 304800"/>
                  <a:gd name="connsiteY37" fmla="*/ 35719 h 373856"/>
                  <a:gd name="connsiteX38" fmla="*/ 283369 w 304800"/>
                  <a:gd name="connsiteY38" fmla="*/ 45244 h 373856"/>
                  <a:gd name="connsiteX39" fmla="*/ 290513 w 304800"/>
                  <a:gd name="connsiteY39" fmla="*/ 50006 h 373856"/>
                  <a:gd name="connsiteX40" fmla="*/ 304800 w 304800"/>
                  <a:gd name="connsiteY40" fmla="*/ 54769 h 373856"/>
                  <a:gd name="connsiteX41" fmla="*/ 297657 w 304800"/>
                  <a:gd name="connsiteY41" fmla="*/ 59531 h 373856"/>
                  <a:gd name="connsiteX42" fmla="*/ 283369 w 304800"/>
                  <a:gd name="connsiteY42" fmla="*/ 64294 h 373856"/>
                  <a:gd name="connsiteX43" fmla="*/ 278607 w 304800"/>
                  <a:gd name="connsiteY43" fmla="*/ 71437 h 373856"/>
                  <a:gd name="connsiteX44" fmla="*/ 280988 w 304800"/>
                  <a:gd name="connsiteY44" fmla="*/ 78581 h 373856"/>
                  <a:gd name="connsiteX45" fmla="*/ 269082 w 304800"/>
                  <a:gd name="connsiteY45" fmla="*/ 88106 h 373856"/>
                  <a:gd name="connsiteX46" fmla="*/ 261938 w 304800"/>
                  <a:gd name="connsiteY46" fmla="*/ 92869 h 373856"/>
                  <a:gd name="connsiteX47" fmla="*/ 254794 w 304800"/>
                  <a:gd name="connsiteY47" fmla="*/ 109537 h 373856"/>
                  <a:gd name="connsiteX48" fmla="*/ 261938 w 304800"/>
                  <a:gd name="connsiteY48" fmla="*/ 145256 h 373856"/>
                  <a:gd name="connsiteX49" fmla="*/ 264319 w 304800"/>
                  <a:gd name="connsiteY49" fmla="*/ 152400 h 373856"/>
                  <a:gd name="connsiteX50" fmla="*/ 266700 w 304800"/>
                  <a:gd name="connsiteY50" fmla="*/ 159544 h 373856"/>
                  <a:gd name="connsiteX51" fmla="*/ 269082 w 304800"/>
                  <a:gd name="connsiteY51" fmla="*/ 176212 h 373856"/>
                  <a:gd name="connsiteX52" fmla="*/ 271463 w 304800"/>
                  <a:gd name="connsiteY52" fmla="*/ 183356 h 373856"/>
                  <a:gd name="connsiteX53" fmla="*/ 278607 w 304800"/>
                  <a:gd name="connsiteY53" fmla="*/ 185737 h 373856"/>
                  <a:gd name="connsiteX54" fmla="*/ 300038 w 304800"/>
                  <a:gd name="connsiteY54" fmla="*/ 197644 h 373856"/>
                  <a:gd name="connsiteX55" fmla="*/ 297657 w 304800"/>
                  <a:gd name="connsiteY55" fmla="*/ 204787 h 373856"/>
                  <a:gd name="connsiteX56" fmla="*/ 276225 w 304800"/>
                  <a:gd name="connsiteY56" fmla="*/ 204787 h 373856"/>
                  <a:gd name="connsiteX57" fmla="*/ 261938 w 304800"/>
                  <a:gd name="connsiteY57" fmla="*/ 207169 h 373856"/>
                  <a:gd name="connsiteX58" fmla="*/ 259557 w 304800"/>
                  <a:gd name="connsiteY58" fmla="*/ 214312 h 373856"/>
                  <a:gd name="connsiteX59" fmla="*/ 254794 w 304800"/>
                  <a:gd name="connsiteY59" fmla="*/ 254794 h 373856"/>
                  <a:gd name="connsiteX60" fmla="*/ 252413 w 304800"/>
                  <a:gd name="connsiteY60" fmla="*/ 261937 h 373856"/>
                  <a:gd name="connsiteX61" fmla="*/ 245269 w 304800"/>
                  <a:gd name="connsiteY61" fmla="*/ 264319 h 373856"/>
                  <a:gd name="connsiteX62" fmla="*/ 230982 w 304800"/>
                  <a:gd name="connsiteY62" fmla="*/ 273844 h 373856"/>
                  <a:gd name="connsiteX63" fmla="*/ 223838 w 304800"/>
                  <a:gd name="connsiteY63" fmla="*/ 278606 h 373856"/>
                  <a:gd name="connsiteX64" fmla="*/ 219075 w 304800"/>
                  <a:gd name="connsiteY64" fmla="*/ 288131 h 373856"/>
                  <a:gd name="connsiteX65" fmla="*/ 216694 w 304800"/>
                  <a:gd name="connsiteY65" fmla="*/ 295275 h 373856"/>
                  <a:gd name="connsiteX66" fmla="*/ 211932 w 304800"/>
                  <a:gd name="connsiteY66" fmla="*/ 302419 h 373856"/>
                  <a:gd name="connsiteX67" fmla="*/ 214313 w 304800"/>
                  <a:gd name="connsiteY67" fmla="*/ 311944 h 373856"/>
                  <a:gd name="connsiteX68" fmla="*/ 219075 w 304800"/>
                  <a:gd name="connsiteY68" fmla="*/ 326231 h 373856"/>
                  <a:gd name="connsiteX69" fmla="*/ 216694 w 304800"/>
                  <a:gd name="connsiteY69" fmla="*/ 340519 h 373856"/>
                  <a:gd name="connsiteX70" fmla="*/ 216694 w 304800"/>
                  <a:gd name="connsiteY70" fmla="*/ 366712 h 373856"/>
                  <a:gd name="connsiteX71" fmla="*/ 211932 w 304800"/>
                  <a:gd name="connsiteY71" fmla="*/ 359569 h 373856"/>
                  <a:gd name="connsiteX72" fmla="*/ 190500 w 304800"/>
                  <a:gd name="connsiteY72" fmla="*/ 359569 h 373856"/>
                  <a:gd name="connsiteX73" fmla="*/ 183357 w 304800"/>
                  <a:gd name="connsiteY73" fmla="*/ 364331 h 373856"/>
                  <a:gd name="connsiteX74" fmla="*/ 173832 w 304800"/>
                  <a:gd name="connsiteY74" fmla="*/ 373856 h 373856"/>
                  <a:gd name="connsiteX75" fmla="*/ 169069 w 304800"/>
                  <a:gd name="connsiteY75" fmla="*/ 357187 h 373856"/>
                  <a:gd name="connsiteX76" fmla="*/ 166688 w 304800"/>
                  <a:gd name="connsiteY76" fmla="*/ 350044 h 373856"/>
                  <a:gd name="connsiteX77" fmla="*/ 140494 w 304800"/>
                  <a:gd name="connsiteY77" fmla="*/ 342900 h 373856"/>
                  <a:gd name="connsiteX78" fmla="*/ 123825 w 304800"/>
                  <a:gd name="connsiteY78" fmla="*/ 333375 h 373856"/>
                  <a:gd name="connsiteX79" fmla="*/ 116682 w 304800"/>
                  <a:gd name="connsiteY79" fmla="*/ 335756 h 373856"/>
                  <a:gd name="connsiteX80" fmla="*/ 114300 w 304800"/>
                  <a:gd name="connsiteY80" fmla="*/ 342900 h 373856"/>
                  <a:gd name="connsiteX81" fmla="*/ 80963 w 304800"/>
                  <a:gd name="connsiteY81" fmla="*/ 342900 h 373856"/>
                  <a:gd name="connsiteX82" fmla="*/ 78582 w 304800"/>
                  <a:gd name="connsiteY82" fmla="*/ 330994 h 373856"/>
                  <a:gd name="connsiteX83" fmla="*/ 71438 w 304800"/>
                  <a:gd name="connsiteY83" fmla="*/ 328612 h 373856"/>
                  <a:gd name="connsiteX84" fmla="*/ 64294 w 304800"/>
                  <a:gd name="connsiteY84" fmla="*/ 330994 h 373856"/>
                  <a:gd name="connsiteX85" fmla="*/ 54769 w 304800"/>
                  <a:gd name="connsiteY85" fmla="*/ 333375 h 373856"/>
                  <a:gd name="connsiteX86" fmla="*/ 40482 w 304800"/>
                  <a:gd name="connsiteY86" fmla="*/ 330994 h 373856"/>
                  <a:gd name="connsiteX87" fmla="*/ 38100 w 304800"/>
                  <a:gd name="connsiteY87" fmla="*/ 323850 h 373856"/>
                  <a:gd name="connsiteX88" fmla="*/ 42863 w 304800"/>
                  <a:gd name="connsiteY88" fmla="*/ 302419 h 373856"/>
                  <a:gd name="connsiteX89" fmla="*/ 40482 w 304800"/>
                  <a:gd name="connsiteY89" fmla="*/ 290512 h 373856"/>
                  <a:gd name="connsiteX90" fmla="*/ 33338 w 304800"/>
                  <a:gd name="connsiteY90" fmla="*/ 283369 h 373856"/>
                  <a:gd name="connsiteX91" fmla="*/ 28575 w 304800"/>
                  <a:gd name="connsiteY91" fmla="*/ 276225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304800" h="373856">
                    <a:moveTo>
                      <a:pt x="28575" y="276225"/>
                    </a:moveTo>
                    <a:lnTo>
                      <a:pt x="28575" y="276225"/>
                    </a:lnTo>
                    <a:cubicBezTo>
                      <a:pt x="23813" y="270669"/>
                      <a:pt x="18484" y="265551"/>
                      <a:pt x="14288" y="259556"/>
                    </a:cubicBezTo>
                    <a:cubicBezTo>
                      <a:pt x="12137" y="256484"/>
                      <a:pt x="9964" y="242117"/>
                      <a:pt x="9525" y="240506"/>
                    </a:cubicBezTo>
                    <a:cubicBezTo>
                      <a:pt x="8204" y="235663"/>
                      <a:pt x="4763" y="226219"/>
                      <a:pt x="4763" y="226219"/>
                    </a:cubicBezTo>
                    <a:cubicBezTo>
                      <a:pt x="3969" y="219869"/>
                      <a:pt x="3527" y="213465"/>
                      <a:pt x="2382" y="207169"/>
                    </a:cubicBezTo>
                    <a:cubicBezTo>
                      <a:pt x="1933" y="204699"/>
                      <a:pt x="0" y="202535"/>
                      <a:pt x="0" y="200025"/>
                    </a:cubicBezTo>
                    <a:cubicBezTo>
                      <a:pt x="0" y="196752"/>
                      <a:pt x="1442" y="193635"/>
                      <a:pt x="2382" y="190500"/>
                    </a:cubicBezTo>
                    <a:cubicBezTo>
                      <a:pt x="3825" y="185692"/>
                      <a:pt x="4359" y="180389"/>
                      <a:pt x="7144" y="176212"/>
                    </a:cubicBezTo>
                    <a:lnTo>
                      <a:pt x="16669" y="161925"/>
                    </a:lnTo>
                    <a:cubicBezTo>
                      <a:pt x="19050" y="163512"/>
                      <a:pt x="21789" y="164663"/>
                      <a:pt x="23813" y="166687"/>
                    </a:cubicBezTo>
                    <a:cubicBezTo>
                      <a:pt x="25837" y="168711"/>
                      <a:pt x="26148" y="172314"/>
                      <a:pt x="28575" y="173831"/>
                    </a:cubicBezTo>
                    <a:cubicBezTo>
                      <a:pt x="32832" y="176492"/>
                      <a:pt x="42863" y="178594"/>
                      <a:pt x="42863" y="178594"/>
                    </a:cubicBezTo>
                    <a:cubicBezTo>
                      <a:pt x="50007" y="177800"/>
                      <a:pt x="58230" y="180071"/>
                      <a:pt x="64294" y="176212"/>
                    </a:cubicBezTo>
                    <a:cubicBezTo>
                      <a:pt x="68529" y="173517"/>
                      <a:pt x="69057" y="161925"/>
                      <a:pt x="69057" y="161925"/>
                    </a:cubicBezTo>
                    <a:cubicBezTo>
                      <a:pt x="69851" y="154781"/>
                      <a:pt x="67579" y="146558"/>
                      <a:pt x="71438" y="140494"/>
                    </a:cubicBezTo>
                    <a:cubicBezTo>
                      <a:pt x="74133" y="136259"/>
                      <a:pt x="80963" y="137319"/>
                      <a:pt x="85725" y="135731"/>
                    </a:cubicBezTo>
                    <a:lnTo>
                      <a:pt x="92869" y="133350"/>
                    </a:lnTo>
                    <a:cubicBezTo>
                      <a:pt x="95250" y="132556"/>
                      <a:pt x="97578" y="131578"/>
                      <a:pt x="100013" y="130969"/>
                    </a:cubicBezTo>
                    <a:cubicBezTo>
                      <a:pt x="103188" y="130175"/>
                      <a:pt x="106403" y="129527"/>
                      <a:pt x="109538" y="128587"/>
                    </a:cubicBezTo>
                    <a:cubicBezTo>
                      <a:pt x="114346" y="127144"/>
                      <a:pt x="123825" y="123825"/>
                      <a:pt x="123825" y="123825"/>
                    </a:cubicBezTo>
                    <a:cubicBezTo>
                      <a:pt x="128588" y="120650"/>
                      <a:pt x="134938" y="119063"/>
                      <a:pt x="138113" y="114300"/>
                    </a:cubicBezTo>
                    <a:lnTo>
                      <a:pt x="147638" y="100012"/>
                    </a:lnTo>
                    <a:cubicBezTo>
                      <a:pt x="153300" y="83027"/>
                      <a:pt x="145271" y="103564"/>
                      <a:pt x="157163" y="85725"/>
                    </a:cubicBezTo>
                    <a:cubicBezTo>
                      <a:pt x="164911" y="74102"/>
                      <a:pt x="153063" y="82681"/>
                      <a:pt x="164307" y="71437"/>
                    </a:cubicBezTo>
                    <a:cubicBezTo>
                      <a:pt x="166330" y="69414"/>
                      <a:pt x="168835" y="67837"/>
                      <a:pt x="171450" y="66675"/>
                    </a:cubicBezTo>
                    <a:cubicBezTo>
                      <a:pt x="182773" y="61643"/>
                      <a:pt x="188043" y="61528"/>
                      <a:pt x="200025" y="59531"/>
                    </a:cubicBezTo>
                    <a:cubicBezTo>
                      <a:pt x="202406" y="57944"/>
                      <a:pt x="204609" y="56049"/>
                      <a:pt x="207169" y="54769"/>
                    </a:cubicBezTo>
                    <a:cubicBezTo>
                      <a:pt x="209414" y="53646"/>
                      <a:pt x="212854" y="54430"/>
                      <a:pt x="214313" y="52387"/>
                    </a:cubicBezTo>
                    <a:cubicBezTo>
                      <a:pt x="217231" y="48302"/>
                      <a:pt x="217488" y="42862"/>
                      <a:pt x="219075" y="38100"/>
                    </a:cubicBezTo>
                    <a:cubicBezTo>
                      <a:pt x="224788" y="20963"/>
                      <a:pt x="217856" y="42372"/>
                      <a:pt x="223838" y="21431"/>
                    </a:cubicBezTo>
                    <a:cubicBezTo>
                      <a:pt x="224528" y="19017"/>
                      <a:pt x="224827" y="16376"/>
                      <a:pt x="226219" y="14287"/>
                    </a:cubicBezTo>
                    <a:cubicBezTo>
                      <a:pt x="228851" y="10339"/>
                      <a:pt x="236116" y="4577"/>
                      <a:pt x="240507" y="2381"/>
                    </a:cubicBezTo>
                    <a:cubicBezTo>
                      <a:pt x="242752" y="1259"/>
                      <a:pt x="245269" y="794"/>
                      <a:pt x="247650" y="0"/>
                    </a:cubicBezTo>
                    <a:cubicBezTo>
                      <a:pt x="249238" y="2381"/>
                      <a:pt x="251133" y="4584"/>
                      <a:pt x="252413" y="7144"/>
                    </a:cubicBezTo>
                    <a:cubicBezTo>
                      <a:pt x="253535" y="9389"/>
                      <a:pt x="253575" y="12093"/>
                      <a:pt x="254794" y="14287"/>
                    </a:cubicBezTo>
                    <a:cubicBezTo>
                      <a:pt x="257574" y="19291"/>
                      <a:pt x="261144" y="23812"/>
                      <a:pt x="264319" y="28575"/>
                    </a:cubicBezTo>
                    <a:cubicBezTo>
                      <a:pt x="265907" y="30956"/>
                      <a:pt x="266701" y="34131"/>
                      <a:pt x="269082" y="35719"/>
                    </a:cubicBezTo>
                    <a:lnTo>
                      <a:pt x="283369" y="45244"/>
                    </a:lnTo>
                    <a:cubicBezTo>
                      <a:pt x="285750" y="46831"/>
                      <a:pt x="287798" y="49101"/>
                      <a:pt x="290513" y="50006"/>
                    </a:cubicBezTo>
                    <a:lnTo>
                      <a:pt x="304800" y="54769"/>
                    </a:lnTo>
                    <a:cubicBezTo>
                      <a:pt x="302419" y="56356"/>
                      <a:pt x="300272" y="58369"/>
                      <a:pt x="297657" y="59531"/>
                    </a:cubicBezTo>
                    <a:cubicBezTo>
                      <a:pt x="293069" y="61570"/>
                      <a:pt x="283369" y="64294"/>
                      <a:pt x="283369" y="64294"/>
                    </a:cubicBezTo>
                    <a:cubicBezTo>
                      <a:pt x="281782" y="66675"/>
                      <a:pt x="279077" y="68614"/>
                      <a:pt x="278607" y="71437"/>
                    </a:cubicBezTo>
                    <a:cubicBezTo>
                      <a:pt x="278194" y="73913"/>
                      <a:pt x="281401" y="76105"/>
                      <a:pt x="280988" y="78581"/>
                    </a:cubicBezTo>
                    <a:cubicBezTo>
                      <a:pt x="279720" y="86184"/>
                      <a:pt x="274654" y="86249"/>
                      <a:pt x="269082" y="88106"/>
                    </a:cubicBezTo>
                    <a:cubicBezTo>
                      <a:pt x="266701" y="89694"/>
                      <a:pt x="263962" y="90845"/>
                      <a:pt x="261938" y="92869"/>
                    </a:cubicBezTo>
                    <a:cubicBezTo>
                      <a:pt x="256455" y="98351"/>
                      <a:pt x="256616" y="102248"/>
                      <a:pt x="254794" y="109537"/>
                    </a:cubicBezTo>
                    <a:cubicBezTo>
                      <a:pt x="257730" y="135963"/>
                      <a:pt x="254901" y="124147"/>
                      <a:pt x="261938" y="145256"/>
                    </a:cubicBezTo>
                    <a:lnTo>
                      <a:pt x="264319" y="152400"/>
                    </a:lnTo>
                    <a:lnTo>
                      <a:pt x="266700" y="159544"/>
                    </a:lnTo>
                    <a:cubicBezTo>
                      <a:pt x="267494" y="165100"/>
                      <a:pt x="267981" y="170709"/>
                      <a:pt x="269082" y="176212"/>
                    </a:cubicBezTo>
                    <a:cubicBezTo>
                      <a:pt x="269574" y="178673"/>
                      <a:pt x="269688" y="181581"/>
                      <a:pt x="271463" y="183356"/>
                    </a:cubicBezTo>
                    <a:cubicBezTo>
                      <a:pt x="273238" y="185131"/>
                      <a:pt x="276226" y="184943"/>
                      <a:pt x="278607" y="185737"/>
                    </a:cubicBezTo>
                    <a:cubicBezTo>
                      <a:pt x="294983" y="196654"/>
                      <a:pt x="287464" y="193452"/>
                      <a:pt x="300038" y="197644"/>
                    </a:cubicBezTo>
                    <a:cubicBezTo>
                      <a:pt x="299244" y="200025"/>
                      <a:pt x="299432" y="203012"/>
                      <a:pt x="297657" y="204787"/>
                    </a:cubicBezTo>
                    <a:cubicBezTo>
                      <a:pt x="292631" y="209813"/>
                      <a:pt x="280104" y="205434"/>
                      <a:pt x="276225" y="204787"/>
                    </a:cubicBezTo>
                    <a:cubicBezTo>
                      <a:pt x="271463" y="205581"/>
                      <a:pt x="266130" y="204774"/>
                      <a:pt x="261938" y="207169"/>
                    </a:cubicBezTo>
                    <a:cubicBezTo>
                      <a:pt x="259759" y="208414"/>
                      <a:pt x="260049" y="211851"/>
                      <a:pt x="259557" y="214312"/>
                    </a:cubicBezTo>
                    <a:cubicBezTo>
                      <a:pt x="255897" y="232608"/>
                      <a:pt x="257946" y="234307"/>
                      <a:pt x="254794" y="254794"/>
                    </a:cubicBezTo>
                    <a:cubicBezTo>
                      <a:pt x="254412" y="257275"/>
                      <a:pt x="254188" y="260162"/>
                      <a:pt x="252413" y="261937"/>
                    </a:cubicBezTo>
                    <a:cubicBezTo>
                      <a:pt x="250638" y="263712"/>
                      <a:pt x="247463" y="263100"/>
                      <a:pt x="245269" y="264319"/>
                    </a:cubicBezTo>
                    <a:cubicBezTo>
                      <a:pt x="240266" y="267099"/>
                      <a:pt x="235744" y="270669"/>
                      <a:pt x="230982" y="273844"/>
                    </a:cubicBezTo>
                    <a:lnTo>
                      <a:pt x="223838" y="278606"/>
                    </a:lnTo>
                    <a:cubicBezTo>
                      <a:pt x="222250" y="281781"/>
                      <a:pt x="220473" y="284868"/>
                      <a:pt x="219075" y="288131"/>
                    </a:cubicBezTo>
                    <a:cubicBezTo>
                      <a:pt x="218086" y="290438"/>
                      <a:pt x="217816" y="293030"/>
                      <a:pt x="216694" y="295275"/>
                    </a:cubicBezTo>
                    <a:cubicBezTo>
                      <a:pt x="215414" y="297835"/>
                      <a:pt x="213519" y="300038"/>
                      <a:pt x="211932" y="302419"/>
                    </a:cubicBezTo>
                    <a:cubicBezTo>
                      <a:pt x="212726" y="305594"/>
                      <a:pt x="213373" y="308809"/>
                      <a:pt x="214313" y="311944"/>
                    </a:cubicBezTo>
                    <a:cubicBezTo>
                      <a:pt x="215755" y="316752"/>
                      <a:pt x="219075" y="326231"/>
                      <a:pt x="219075" y="326231"/>
                    </a:cubicBezTo>
                    <a:cubicBezTo>
                      <a:pt x="218281" y="330994"/>
                      <a:pt x="216694" y="335691"/>
                      <a:pt x="216694" y="340519"/>
                    </a:cubicBezTo>
                    <a:cubicBezTo>
                      <a:pt x="216694" y="371803"/>
                      <a:pt x="222094" y="345108"/>
                      <a:pt x="216694" y="366712"/>
                    </a:cubicBezTo>
                    <a:cubicBezTo>
                      <a:pt x="215107" y="364331"/>
                      <a:pt x="214313" y="361156"/>
                      <a:pt x="211932" y="359569"/>
                    </a:cubicBezTo>
                    <a:cubicBezTo>
                      <a:pt x="204946" y="354912"/>
                      <a:pt x="197620" y="358145"/>
                      <a:pt x="190500" y="359569"/>
                    </a:cubicBezTo>
                    <a:cubicBezTo>
                      <a:pt x="188119" y="361156"/>
                      <a:pt x="185145" y="362096"/>
                      <a:pt x="183357" y="364331"/>
                    </a:cubicBezTo>
                    <a:cubicBezTo>
                      <a:pt x="174121" y="375876"/>
                      <a:pt x="189416" y="368661"/>
                      <a:pt x="173832" y="373856"/>
                    </a:cubicBezTo>
                    <a:cubicBezTo>
                      <a:pt x="168125" y="356741"/>
                      <a:pt x="175044" y="378099"/>
                      <a:pt x="169069" y="357187"/>
                    </a:cubicBezTo>
                    <a:cubicBezTo>
                      <a:pt x="168380" y="354774"/>
                      <a:pt x="168730" y="351503"/>
                      <a:pt x="166688" y="350044"/>
                    </a:cubicBezTo>
                    <a:cubicBezTo>
                      <a:pt x="161987" y="346686"/>
                      <a:pt x="146499" y="344101"/>
                      <a:pt x="140494" y="342900"/>
                    </a:cubicBezTo>
                    <a:cubicBezTo>
                      <a:pt x="137039" y="340596"/>
                      <a:pt x="127672" y="333925"/>
                      <a:pt x="123825" y="333375"/>
                    </a:cubicBezTo>
                    <a:cubicBezTo>
                      <a:pt x="121340" y="333020"/>
                      <a:pt x="119063" y="334962"/>
                      <a:pt x="116682" y="335756"/>
                    </a:cubicBezTo>
                    <a:cubicBezTo>
                      <a:pt x="115888" y="338137"/>
                      <a:pt x="116594" y="341881"/>
                      <a:pt x="114300" y="342900"/>
                    </a:cubicBezTo>
                    <a:cubicBezTo>
                      <a:pt x="102922" y="347957"/>
                      <a:pt x="92160" y="344766"/>
                      <a:pt x="80963" y="342900"/>
                    </a:cubicBezTo>
                    <a:cubicBezTo>
                      <a:pt x="80169" y="338931"/>
                      <a:pt x="80827" y="334362"/>
                      <a:pt x="78582" y="330994"/>
                    </a:cubicBezTo>
                    <a:cubicBezTo>
                      <a:pt x="77190" y="328905"/>
                      <a:pt x="73948" y="328612"/>
                      <a:pt x="71438" y="328612"/>
                    </a:cubicBezTo>
                    <a:cubicBezTo>
                      <a:pt x="68928" y="328612"/>
                      <a:pt x="66708" y="330304"/>
                      <a:pt x="64294" y="330994"/>
                    </a:cubicBezTo>
                    <a:cubicBezTo>
                      <a:pt x="61147" y="331893"/>
                      <a:pt x="57944" y="332581"/>
                      <a:pt x="54769" y="333375"/>
                    </a:cubicBezTo>
                    <a:cubicBezTo>
                      <a:pt x="50007" y="332581"/>
                      <a:pt x="44674" y="333389"/>
                      <a:pt x="40482" y="330994"/>
                    </a:cubicBezTo>
                    <a:cubicBezTo>
                      <a:pt x="38303" y="329749"/>
                      <a:pt x="38100" y="326360"/>
                      <a:pt x="38100" y="323850"/>
                    </a:cubicBezTo>
                    <a:cubicBezTo>
                      <a:pt x="38100" y="315471"/>
                      <a:pt x="40408" y="309785"/>
                      <a:pt x="42863" y="302419"/>
                    </a:cubicBezTo>
                    <a:cubicBezTo>
                      <a:pt x="42069" y="298450"/>
                      <a:pt x="42292" y="294132"/>
                      <a:pt x="40482" y="290512"/>
                    </a:cubicBezTo>
                    <a:cubicBezTo>
                      <a:pt x="38976" y="287500"/>
                      <a:pt x="35494" y="285956"/>
                      <a:pt x="33338" y="283369"/>
                    </a:cubicBezTo>
                    <a:cubicBezTo>
                      <a:pt x="25127" y="273517"/>
                      <a:pt x="29369" y="277416"/>
                      <a:pt x="28575" y="2762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026473" y="3808731"/>
                <a:ext cx="12230" cy="23990"/>
              </a:xfrm>
              <a:custGeom>
                <a:avLst/>
                <a:gdLst>
                  <a:gd name="connsiteX0" fmla="*/ 0 w 12230"/>
                  <a:gd name="connsiteY0" fmla="*/ 0 h 23990"/>
                  <a:gd name="connsiteX1" fmla="*/ 0 w 12230"/>
                  <a:gd name="connsiteY1" fmla="*/ 0 h 23990"/>
                  <a:gd name="connsiteX2" fmla="*/ 11906 w 12230"/>
                  <a:gd name="connsiteY2" fmla="*/ 16669 h 23990"/>
                  <a:gd name="connsiteX3" fmla="*/ 9525 w 12230"/>
                  <a:gd name="connsiteY3" fmla="*/ 23813 h 23990"/>
                  <a:gd name="connsiteX4" fmla="*/ 0 w 12230"/>
                  <a:gd name="connsiteY4" fmla="*/ 0 h 23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0" h="23990">
                    <a:moveTo>
                      <a:pt x="0" y="0"/>
                    </a:moveTo>
                    <a:lnTo>
                      <a:pt x="0" y="0"/>
                    </a:lnTo>
                    <a:cubicBezTo>
                      <a:pt x="3969" y="5556"/>
                      <a:pt x="9370" y="10329"/>
                      <a:pt x="11906" y="16669"/>
                    </a:cubicBezTo>
                    <a:cubicBezTo>
                      <a:pt x="12838" y="19000"/>
                      <a:pt x="11677" y="25104"/>
                      <a:pt x="9525" y="23813"/>
                    </a:cubicBezTo>
                    <a:cubicBezTo>
                      <a:pt x="-880" y="17569"/>
                      <a:pt x="1588" y="3969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4068378" y="3858738"/>
                <a:ext cx="29171" cy="23822"/>
              </a:xfrm>
              <a:custGeom>
                <a:avLst/>
                <a:gdLst>
                  <a:gd name="connsiteX0" fmla="*/ 958 w 29171"/>
                  <a:gd name="connsiteY0" fmla="*/ 0 h 23822"/>
                  <a:gd name="connsiteX1" fmla="*/ 958 w 29171"/>
                  <a:gd name="connsiteY1" fmla="*/ 0 h 23822"/>
                  <a:gd name="connsiteX2" fmla="*/ 22389 w 29171"/>
                  <a:gd name="connsiteY2" fmla="*/ 4762 h 23822"/>
                  <a:gd name="connsiteX3" fmla="*/ 3339 w 29171"/>
                  <a:gd name="connsiteY3" fmla="*/ 21431 h 23822"/>
                  <a:gd name="connsiteX4" fmla="*/ 958 w 29171"/>
                  <a:gd name="connsiteY4" fmla="*/ 0 h 2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71" h="23822">
                    <a:moveTo>
                      <a:pt x="958" y="0"/>
                    </a:moveTo>
                    <a:lnTo>
                      <a:pt x="958" y="0"/>
                    </a:lnTo>
                    <a:cubicBezTo>
                      <a:pt x="8102" y="1587"/>
                      <a:pt x="17817" y="-952"/>
                      <a:pt x="22389" y="4762"/>
                    </a:cubicBezTo>
                    <a:cubicBezTo>
                      <a:pt x="45023" y="33054"/>
                      <a:pt x="3793" y="21496"/>
                      <a:pt x="3339" y="21431"/>
                    </a:cubicBezTo>
                    <a:cubicBezTo>
                      <a:pt x="-2679" y="3378"/>
                      <a:pt x="1355" y="3572"/>
                      <a:pt x="958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4309842" y="4111150"/>
                <a:ext cx="314325" cy="83344"/>
              </a:xfrm>
              <a:custGeom>
                <a:avLst/>
                <a:gdLst>
                  <a:gd name="connsiteX0" fmla="*/ 0 w 314325"/>
                  <a:gd name="connsiteY0" fmla="*/ 19050 h 83344"/>
                  <a:gd name="connsiteX1" fmla="*/ 0 w 314325"/>
                  <a:gd name="connsiteY1" fmla="*/ 19050 h 83344"/>
                  <a:gd name="connsiteX2" fmla="*/ 30956 w 314325"/>
                  <a:gd name="connsiteY2" fmla="*/ 0 h 83344"/>
                  <a:gd name="connsiteX3" fmla="*/ 76200 w 314325"/>
                  <a:gd name="connsiteY3" fmla="*/ 2381 h 83344"/>
                  <a:gd name="connsiteX4" fmla="*/ 90487 w 314325"/>
                  <a:gd name="connsiteY4" fmla="*/ 7144 h 83344"/>
                  <a:gd name="connsiteX5" fmla="*/ 97631 w 314325"/>
                  <a:gd name="connsiteY5" fmla="*/ 9525 h 83344"/>
                  <a:gd name="connsiteX6" fmla="*/ 109537 w 314325"/>
                  <a:gd name="connsiteY6" fmla="*/ 21431 h 83344"/>
                  <a:gd name="connsiteX7" fmla="*/ 116681 w 314325"/>
                  <a:gd name="connsiteY7" fmla="*/ 26194 h 83344"/>
                  <a:gd name="connsiteX8" fmla="*/ 154781 w 314325"/>
                  <a:gd name="connsiteY8" fmla="*/ 23813 h 83344"/>
                  <a:gd name="connsiteX9" fmla="*/ 159544 w 314325"/>
                  <a:gd name="connsiteY9" fmla="*/ 16669 h 83344"/>
                  <a:gd name="connsiteX10" fmla="*/ 166687 w 314325"/>
                  <a:gd name="connsiteY10" fmla="*/ 11906 h 83344"/>
                  <a:gd name="connsiteX11" fmla="*/ 183356 w 314325"/>
                  <a:gd name="connsiteY11" fmla="*/ 16669 h 83344"/>
                  <a:gd name="connsiteX12" fmla="*/ 197644 w 314325"/>
                  <a:gd name="connsiteY12" fmla="*/ 21431 h 83344"/>
                  <a:gd name="connsiteX13" fmla="*/ 211931 w 314325"/>
                  <a:gd name="connsiteY13" fmla="*/ 26194 h 83344"/>
                  <a:gd name="connsiteX14" fmla="*/ 259556 w 314325"/>
                  <a:gd name="connsiteY14" fmla="*/ 28575 h 83344"/>
                  <a:gd name="connsiteX15" fmla="*/ 252412 w 314325"/>
                  <a:gd name="connsiteY15" fmla="*/ 35719 h 83344"/>
                  <a:gd name="connsiteX16" fmla="*/ 235744 w 314325"/>
                  <a:gd name="connsiteY16" fmla="*/ 38100 h 83344"/>
                  <a:gd name="connsiteX17" fmla="*/ 228600 w 314325"/>
                  <a:gd name="connsiteY17" fmla="*/ 40481 h 83344"/>
                  <a:gd name="connsiteX18" fmla="*/ 226219 w 314325"/>
                  <a:gd name="connsiteY18" fmla="*/ 47625 h 83344"/>
                  <a:gd name="connsiteX19" fmla="*/ 230981 w 314325"/>
                  <a:gd name="connsiteY19" fmla="*/ 64294 h 83344"/>
                  <a:gd name="connsiteX20" fmla="*/ 238125 w 314325"/>
                  <a:gd name="connsiteY20" fmla="*/ 61913 h 83344"/>
                  <a:gd name="connsiteX21" fmla="*/ 245269 w 314325"/>
                  <a:gd name="connsiteY21" fmla="*/ 57150 h 83344"/>
                  <a:gd name="connsiteX22" fmla="*/ 271462 w 314325"/>
                  <a:gd name="connsiteY22" fmla="*/ 59531 h 83344"/>
                  <a:gd name="connsiteX23" fmla="*/ 278606 w 314325"/>
                  <a:gd name="connsiteY23" fmla="*/ 66675 h 83344"/>
                  <a:gd name="connsiteX24" fmla="*/ 314325 w 314325"/>
                  <a:gd name="connsiteY24" fmla="*/ 73819 h 83344"/>
                  <a:gd name="connsiteX25" fmla="*/ 311944 w 314325"/>
                  <a:gd name="connsiteY25" fmla="*/ 80963 h 83344"/>
                  <a:gd name="connsiteX26" fmla="*/ 304800 w 314325"/>
                  <a:gd name="connsiteY26" fmla="*/ 83344 h 83344"/>
                  <a:gd name="connsiteX27" fmla="*/ 280987 w 314325"/>
                  <a:gd name="connsiteY27" fmla="*/ 80963 h 83344"/>
                  <a:gd name="connsiteX28" fmla="*/ 204787 w 314325"/>
                  <a:gd name="connsiteY28" fmla="*/ 73819 h 83344"/>
                  <a:gd name="connsiteX29" fmla="*/ 178594 w 314325"/>
                  <a:gd name="connsiteY29" fmla="*/ 71438 h 83344"/>
                  <a:gd name="connsiteX30" fmla="*/ 150019 w 314325"/>
                  <a:gd name="connsiteY30" fmla="*/ 66675 h 83344"/>
                  <a:gd name="connsiteX31" fmla="*/ 142875 w 314325"/>
                  <a:gd name="connsiteY31" fmla="*/ 61913 h 83344"/>
                  <a:gd name="connsiteX32" fmla="*/ 121444 w 314325"/>
                  <a:gd name="connsiteY32" fmla="*/ 50006 h 83344"/>
                  <a:gd name="connsiteX33" fmla="*/ 114300 w 314325"/>
                  <a:gd name="connsiteY33" fmla="*/ 47625 h 83344"/>
                  <a:gd name="connsiteX34" fmla="*/ 104775 w 314325"/>
                  <a:gd name="connsiteY34" fmla="*/ 50006 h 83344"/>
                  <a:gd name="connsiteX35" fmla="*/ 50006 w 314325"/>
                  <a:gd name="connsiteY35" fmla="*/ 45244 h 83344"/>
                  <a:gd name="connsiteX36" fmla="*/ 35719 w 314325"/>
                  <a:gd name="connsiteY36" fmla="*/ 38100 h 83344"/>
                  <a:gd name="connsiteX37" fmla="*/ 21431 w 314325"/>
                  <a:gd name="connsiteY37" fmla="*/ 30956 h 83344"/>
                  <a:gd name="connsiteX38" fmla="*/ 16669 w 314325"/>
                  <a:gd name="connsiteY38" fmla="*/ 23813 h 83344"/>
                  <a:gd name="connsiteX39" fmla="*/ 9525 w 314325"/>
                  <a:gd name="connsiteY39" fmla="*/ 19050 h 83344"/>
                  <a:gd name="connsiteX40" fmla="*/ 0 w 314325"/>
                  <a:gd name="connsiteY40" fmla="*/ 19050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14325" h="83344">
                    <a:moveTo>
                      <a:pt x="0" y="19050"/>
                    </a:moveTo>
                    <a:lnTo>
                      <a:pt x="0" y="19050"/>
                    </a:lnTo>
                    <a:cubicBezTo>
                      <a:pt x="25868" y="942"/>
                      <a:pt x="14620" y="5445"/>
                      <a:pt x="30956" y="0"/>
                    </a:cubicBezTo>
                    <a:cubicBezTo>
                      <a:pt x="46037" y="794"/>
                      <a:pt x="61205" y="582"/>
                      <a:pt x="76200" y="2381"/>
                    </a:cubicBezTo>
                    <a:cubicBezTo>
                      <a:pt x="81184" y="2979"/>
                      <a:pt x="85725" y="5556"/>
                      <a:pt x="90487" y="7144"/>
                    </a:cubicBezTo>
                    <a:lnTo>
                      <a:pt x="97631" y="9525"/>
                    </a:lnTo>
                    <a:cubicBezTo>
                      <a:pt x="116683" y="22227"/>
                      <a:pt x="93662" y="5556"/>
                      <a:pt x="109537" y="21431"/>
                    </a:cubicBezTo>
                    <a:cubicBezTo>
                      <a:pt x="111561" y="23455"/>
                      <a:pt x="114300" y="24606"/>
                      <a:pt x="116681" y="26194"/>
                    </a:cubicBezTo>
                    <a:cubicBezTo>
                      <a:pt x="129381" y="25400"/>
                      <a:pt x="142359" y="26573"/>
                      <a:pt x="154781" y="23813"/>
                    </a:cubicBezTo>
                    <a:cubicBezTo>
                      <a:pt x="157575" y="23192"/>
                      <a:pt x="157520" y="18693"/>
                      <a:pt x="159544" y="16669"/>
                    </a:cubicBezTo>
                    <a:cubicBezTo>
                      <a:pt x="161568" y="14645"/>
                      <a:pt x="164306" y="13494"/>
                      <a:pt x="166687" y="11906"/>
                    </a:cubicBezTo>
                    <a:cubicBezTo>
                      <a:pt x="190639" y="19892"/>
                      <a:pt x="153530" y="7722"/>
                      <a:pt x="183356" y="16669"/>
                    </a:cubicBezTo>
                    <a:cubicBezTo>
                      <a:pt x="188165" y="18111"/>
                      <a:pt x="192881" y="19843"/>
                      <a:pt x="197644" y="21431"/>
                    </a:cubicBezTo>
                    <a:lnTo>
                      <a:pt x="211931" y="26194"/>
                    </a:lnTo>
                    <a:lnTo>
                      <a:pt x="259556" y="28575"/>
                    </a:lnTo>
                    <a:cubicBezTo>
                      <a:pt x="257175" y="30956"/>
                      <a:pt x="255539" y="34468"/>
                      <a:pt x="252412" y="35719"/>
                    </a:cubicBezTo>
                    <a:cubicBezTo>
                      <a:pt x="247201" y="37803"/>
                      <a:pt x="241247" y="36999"/>
                      <a:pt x="235744" y="38100"/>
                    </a:cubicBezTo>
                    <a:cubicBezTo>
                      <a:pt x="233283" y="38592"/>
                      <a:pt x="230981" y="39687"/>
                      <a:pt x="228600" y="40481"/>
                    </a:cubicBezTo>
                    <a:cubicBezTo>
                      <a:pt x="227806" y="42862"/>
                      <a:pt x="226219" y="45115"/>
                      <a:pt x="226219" y="47625"/>
                    </a:cubicBezTo>
                    <a:cubicBezTo>
                      <a:pt x="226219" y="50615"/>
                      <a:pt x="229858" y="60925"/>
                      <a:pt x="230981" y="64294"/>
                    </a:cubicBezTo>
                    <a:cubicBezTo>
                      <a:pt x="233362" y="63500"/>
                      <a:pt x="235880" y="63036"/>
                      <a:pt x="238125" y="61913"/>
                    </a:cubicBezTo>
                    <a:cubicBezTo>
                      <a:pt x="240685" y="60633"/>
                      <a:pt x="242414" y="57354"/>
                      <a:pt x="245269" y="57150"/>
                    </a:cubicBezTo>
                    <a:cubicBezTo>
                      <a:pt x="254014" y="56525"/>
                      <a:pt x="262731" y="58737"/>
                      <a:pt x="271462" y="59531"/>
                    </a:cubicBezTo>
                    <a:cubicBezTo>
                      <a:pt x="273843" y="61912"/>
                      <a:pt x="276019" y="64519"/>
                      <a:pt x="278606" y="66675"/>
                    </a:cubicBezTo>
                    <a:cubicBezTo>
                      <a:pt x="290348" y="76461"/>
                      <a:pt x="294099" y="72134"/>
                      <a:pt x="314325" y="73819"/>
                    </a:cubicBezTo>
                    <a:cubicBezTo>
                      <a:pt x="313531" y="76200"/>
                      <a:pt x="313719" y="79188"/>
                      <a:pt x="311944" y="80963"/>
                    </a:cubicBezTo>
                    <a:cubicBezTo>
                      <a:pt x="310169" y="82738"/>
                      <a:pt x="307310" y="83344"/>
                      <a:pt x="304800" y="83344"/>
                    </a:cubicBezTo>
                    <a:cubicBezTo>
                      <a:pt x="296823" y="83344"/>
                      <a:pt x="288925" y="81757"/>
                      <a:pt x="280987" y="80963"/>
                    </a:cubicBezTo>
                    <a:cubicBezTo>
                      <a:pt x="247107" y="69668"/>
                      <a:pt x="271716" y="76393"/>
                      <a:pt x="204787" y="73819"/>
                    </a:cubicBezTo>
                    <a:lnTo>
                      <a:pt x="178594" y="71438"/>
                    </a:lnTo>
                    <a:cubicBezTo>
                      <a:pt x="171993" y="70778"/>
                      <a:pt x="157932" y="70631"/>
                      <a:pt x="150019" y="66675"/>
                    </a:cubicBezTo>
                    <a:cubicBezTo>
                      <a:pt x="147459" y="65395"/>
                      <a:pt x="145074" y="63745"/>
                      <a:pt x="142875" y="61913"/>
                    </a:cubicBezTo>
                    <a:cubicBezTo>
                      <a:pt x="128616" y="50031"/>
                      <a:pt x="144240" y="57605"/>
                      <a:pt x="121444" y="50006"/>
                    </a:cubicBezTo>
                    <a:lnTo>
                      <a:pt x="114300" y="47625"/>
                    </a:lnTo>
                    <a:cubicBezTo>
                      <a:pt x="111125" y="48419"/>
                      <a:pt x="108048" y="50006"/>
                      <a:pt x="104775" y="50006"/>
                    </a:cubicBezTo>
                    <a:cubicBezTo>
                      <a:pt x="70899" y="50006"/>
                      <a:pt x="72259" y="49694"/>
                      <a:pt x="50006" y="45244"/>
                    </a:cubicBezTo>
                    <a:cubicBezTo>
                      <a:pt x="29540" y="31599"/>
                      <a:pt x="55428" y="47954"/>
                      <a:pt x="35719" y="38100"/>
                    </a:cubicBezTo>
                    <a:cubicBezTo>
                      <a:pt x="17250" y="28866"/>
                      <a:pt x="39392" y="36945"/>
                      <a:pt x="21431" y="30956"/>
                    </a:cubicBezTo>
                    <a:cubicBezTo>
                      <a:pt x="19844" y="28575"/>
                      <a:pt x="18692" y="25836"/>
                      <a:pt x="16669" y="23813"/>
                    </a:cubicBezTo>
                    <a:cubicBezTo>
                      <a:pt x="14645" y="21789"/>
                      <a:pt x="9525" y="21912"/>
                      <a:pt x="9525" y="19050"/>
                    </a:cubicBezTo>
                    <a:cubicBezTo>
                      <a:pt x="9525" y="16540"/>
                      <a:pt x="1587" y="19050"/>
                      <a:pt x="0" y="190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647035" y="4163250"/>
                <a:ext cx="287190" cy="51439"/>
              </a:xfrm>
              <a:custGeom>
                <a:avLst/>
                <a:gdLst>
                  <a:gd name="connsiteX0" fmla="*/ 19994 w 287190"/>
                  <a:gd name="connsiteY0" fmla="*/ 40769 h 51439"/>
                  <a:gd name="connsiteX1" fmla="*/ 19994 w 287190"/>
                  <a:gd name="connsiteY1" fmla="*/ 40769 h 51439"/>
                  <a:gd name="connsiteX2" fmla="*/ 944 w 287190"/>
                  <a:gd name="connsiteY2" fmla="*/ 33625 h 51439"/>
                  <a:gd name="connsiteX3" fmla="*/ 3326 w 287190"/>
                  <a:gd name="connsiteY3" fmla="*/ 24100 h 51439"/>
                  <a:gd name="connsiteX4" fmla="*/ 12851 w 287190"/>
                  <a:gd name="connsiteY4" fmla="*/ 21719 h 51439"/>
                  <a:gd name="connsiteX5" fmla="*/ 24757 w 287190"/>
                  <a:gd name="connsiteY5" fmla="*/ 24100 h 51439"/>
                  <a:gd name="connsiteX6" fmla="*/ 39044 w 287190"/>
                  <a:gd name="connsiteY6" fmla="*/ 28863 h 51439"/>
                  <a:gd name="connsiteX7" fmla="*/ 103338 w 287190"/>
                  <a:gd name="connsiteY7" fmla="*/ 21719 h 51439"/>
                  <a:gd name="connsiteX8" fmla="*/ 131913 w 287190"/>
                  <a:gd name="connsiteY8" fmla="*/ 21719 h 51439"/>
                  <a:gd name="connsiteX9" fmla="*/ 146201 w 287190"/>
                  <a:gd name="connsiteY9" fmla="*/ 26481 h 51439"/>
                  <a:gd name="connsiteX10" fmla="*/ 184301 w 287190"/>
                  <a:gd name="connsiteY10" fmla="*/ 24100 h 51439"/>
                  <a:gd name="connsiteX11" fmla="*/ 198588 w 287190"/>
                  <a:gd name="connsiteY11" fmla="*/ 19338 h 51439"/>
                  <a:gd name="connsiteX12" fmla="*/ 210494 w 287190"/>
                  <a:gd name="connsiteY12" fmla="*/ 16956 h 51439"/>
                  <a:gd name="connsiteX13" fmla="*/ 217638 w 287190"/>
                  <a:gd name="connsiteY13" fmla="*/ 14575 h 51439"/>
                  <a:gd name="connsiteX14" fmla="*/ 265263 w 287190"/>
                  <a:gd name="connsiteY14" fmla="*/ 12194 h 51439"/>
                  <a:gd name="connsiteX15" fmla="*/ 286694 w 287190"/>
                  <a:gd name="connsiteY15" fmla="*/ 288 h 51439"/>
                  <a:gd name="connsiteX16" fmla="*/ 279551 w 287190"/>
                  <a:gd name="connsiteY16" fmla="*/ 5050 h 51439"/>
                  <a:gd name="connsiteX17" fmla="*/ 272407 w 287190"/>
                  <a:gd name="connsiteY17" fmla="*/ 7431 h 51439"/>
                  <a:gd name="connsiteX18" fmla="*/ 265263 w 287190"/>
                  <a:gd name="connsiteY18" fmla="*/ 12194 h 51439"/>
                  <a:gd name="connsiteX19" fmla="*/ 258119 w 287190"/>
                  <a:gd name="connsiteY19" fmla="*/ 14575 h 51439"/>
                  <a:gd name="connsiteX20" fmla="*/ 255738 w 287190"/>
                  <a:gd name="connsiteY20" fmla="*/ 21719 h 51439"/>
                  <a:gd name="connsiteX21" fmla="*/ 241451 w 287190"/>
                  <a:gd name="connsiteY21" fmla="*/ 31244 h 51439"/>
                  <a:gd name="connsiteX22" fmla="*/ 174776 w 287190"/>
                  <a:gd name="connsiteY22" fmla="*/ 38388 h 51439"/>
                  <a:gd name="connsiteX23" fmla="*/ 165251 w 287190"/>
                  <a:gd name="connsiteY23" fmla="*/ 40769 h 51439"/>
                  <a:gd name="connsiteX24" fmla="*/ 84288 w 287190"/>
                  <a:gd name="connsiteY24" fmla="*/ 45531 h 51439"/>
                  <a:gd name="connsiteX25" fmla="*/ 77144 w 287190"/>
                  <a:gd name="connsiteY25" fmla="*/ 47913 h 51439"/>
                  <a:gd name="connsiteX26" fmla="*/ 12851 w 287190"/>
                  <a:gd name="connsiteY26" fmla="*/ 47913 h 51439"/>
                  <a:gd name="connsiteX27" fmla="*/ 19994 w 287190"/>
                  <a:gd name="connsiteY27" fmla="*/ 40769 h 5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87190" h="51439">
                    <a:moveTo>
                      <a:pt x="19994" y="40769"/>
                    </a:moveTo>
                    <a:lnTo>
                      <a:pt x="19994" y="40769"/>
                    </a:lnTo>
                    <a:cubicBezTo>
                      <a:pt x="13644" y="38388"/>
                      <a:pt x="5739" y="38421"/>
                      <a:pt x="944" y="33625"/>
                    </a:cubicBezTo>
                    <a:cubicBezTo>
                      <a:pt x="-1370" y="31311"/>
                      <a:pt x="1012" y="26414"/>
                      <a:pt x="3326" y="24100"/>
                    </a:cubicBezTo>
                    <a:cubicBezTo>
                      <a:pt x="5640" y="21786"/>
                      <a:pt x="9676" y="22513"/>
                      <a:pt x="12851" y="21719"/>
                    </a:cubicBezTo>
                    <a:cubicBezTo>
                      <a:pt x="16820" y="22513"/>
                      <a:pt x="20852" y="23035"/>
                      <a:pt x="24757" y="24100"/>
                    </a:cubicBezTo>
                    <a:cubicBezTo>
                      <a:pt x="29600" y="25421"/>
                      <a:pt x="39044" y="28863"/>
                      <a:pt x="39044" y="28863"/>
                    </a:cubicBezTo>
                    <a:cubicBezTo>
                      <a:pt x="79389" y="22138"/>
                      <a:pt x="57984" y="24742"/>
                      <a:pt x="103338" y="21719"/>
                    </a:cubicBezTo>
                    <a:cubicBezTo>
                      <a:pt x="116879" y="18334"/>
                      <a:pt x="113903" y="17860"/>
                      <a:pt x="131913" y="21719"/>
                    </a:cubicBezTo>
                    <a:cubicBezTo>
                      <a:pt x="136822" y="22771"/>
                      <a:pt x="146201" y="26481"/>
                      <a:pt x="146201" y="26481"/>
                    </a:cubicBezTo>
                    <a:cubicBezTo>
                      <a:pt x="158901" y="25687"/>
                      <a:pt x="171693" y="25819"/>
                      <a:pt x="184301" y="24100"/>
                    </a:cubicBezTo>
                    <a:cubicBezTo>
                      <a:pt x="189275" y="23422"/>
                      <a:pt x="193666" y="20323"/>
                      <a:pt x="198588" y="19338"/>
                    </a:cubicBezTo>
                    <a:cubicBezTo>
                      <a:pt x="202557" y="18544"/>
                      <a:pt x="206568" y="17938"/>
                      <a:pt x="210494" y="16956"/>
                    </a:cubicBezTo>
                    <a:cubicBezTo>
                      <a:pt x="212929" y="16347"/>
                      <a:pt x="215137" y="14792"/>
                      <a:pt x="217638" y="14575"/>
                    </a:cubicBezTo>
                    <a:cubicBezTo>
                      <a:pt x="233473" y="13198"/>
                      <a:pt x="249388" y="12988"/>
                      <a:pt x="265263" y="12194"/>
                    </a:cubicBezTo>
                    <a:cubicBezTo>
                      <a:pt x="277837" y="8003"/>
                      <a:pt x="270320" y="11205"/>
                      <a:pt x="286694" y="288"/>
                    </a:cubicBezTo>
                    <a:cubicBezTo>
                      <a:pt x="289075" y="-1299"/>
                      <a:pt x="282266" y="4145"/>
                      <a:pt x="279551" y="5050"/>
                    </a:cubicBezTo>
                    <a:lnTo>
                      <a:pt x="272407" y="7431"/>
                    </a:lnTo>
                    <a:cubicBezTo>
                      <a:pt x="270026" y="9019"/>
                      <a:pt x="267823" y="10914"/>
                      <a:pt x="265263" y="12194"/>
                    </a:cubicBezTo>
                    <a:cubicBezTo>
                      <a:pt x="263018" y="13317"/>
                      <a:pt x="259894" y="12800"/>
                      <a:pt x="258119" y="14575"/>
                    </a:cubicBezTo>
                    <a:cubicBezTo>
                      <a:pt x="256344" y="16350"/>
                      <a:pt x="257513" y="19944"/>
                      <a:pt x="255738" y="21719"/>
                    </a:cubicBezTo>
                    <a:cubicBezTo>
                      <a:pt x="251691" y="25766"/>
                      <a:pt x="246881" y="29434"/>
                      <a:pt x="241451" y="31244"/>
                    </a:cubicBezTo>
                    <a:cubicBezTo>
                      <a:pt x="210579" y="41533"/>
                      <a:pt x="232178" y="35778"/>
                      <a:pt x="174776" y="38388"/>
                    </a:cubicBezTo>
                    <a:cubicBezTo>
                      <a:pt x="171601" y="39182"/>
                      <a:pt x="168471" y="40184"/>
                      <a:pt x="165251" y="40769"/>
                    </a:cubicBezTo>
                    <a:cubicBezTo>
                      <a:pt x="137551" y="45805"/>
                      <a:pt x="115221" y="44385"/>
                      <a:pt x="84288" y="45531"/>
                    </a:cubicBezTo>
                    <a:cubicBezTo>
                      <a:pt x="81907" y="46325"/>
                      <a:pt x="79558" y="47223"/>
                      <a:pt x="77144" y="47913"/>
                    </a:cubicBezTo>
                    <a:cubicBezTo>
                      <a:pt x="52852" y="54854"/>
                      <a:pt x="54357" y="49717"/>
                      <a:pt x="12851" y="47913"/>
                    </a:cubicBezTo>
                    <a:cubicBezTo>
                      <a:pt x="4954" y="45280"/>
                      <a:pt x="18804" y="41960"/>
                      <a:pt x="19994" y="4076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4718944" y="4220600"/>
                <a:ext cx="51087" cy="28663"/>
              </a:xfrm>
              <a:custGeom>
                <a:avLst/>
                <a:gdLst>
                  <a:gd name="connsiteX0" fmla="*/ 2854 w 51087"/>
                  <a:gd name="connsiteY0" fmla="*/ 4850 h 28663"/>
                  <a:gd name="connsiteX1" fmla="*/ 2854 w 51087"/>
                  <a:gd name="connsiteY1" fmla="*/ 4850 h 28663"/>
                  <a:gd name="connsiteX2" fmla="*/ 31429 w 51087"/>
                  <a:gd name="connsiteY2" fmla="*/ 2469 h 28663"/>
                  <a:gd name="connsiteX3" fmla="*/ 45717 w 51087"/>
                  <a:gd name="connsiteY3" fmla="*/ 11994 h 28663"/>
                  <a:gd name="connsiteX4" fmla="*/ 43335 w 51087"/>
                  <a:gd name="connsiteY4" fmla="*/ 28663 h 28663"/>
                  <a:gd name="connsiteX5" fmla="*/ 29048 w 51087"/>
                  <a:gd name="connsiteY5" fmla="*/ 23900 h 28663"/>
                  <a:gd name="connsiteX6" fmla="*/ 21904 w 51087"/>
                  <a:gd name="connsiteY6" fmla="*/ 21519 h 28663"/>
                  <a:gd name="connsiteX7" fmla="*/ 473 w 51087"/>
                  <a:gd name="connsiteY7" fmla="*/ 9613 h 28663"/>
                  <a:gd name="connsiteX8" fmla="*/ 2854 w 51087"/>
                  <a:gd name="connsiteY8" fmla="*/ 4850 h 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87" h="28663">
                    <a:moveTo>
                      <a:pt x="2854" y="4850"/>
                    </a:moveTo>
                    <a:lnTo>
                      <a:pt x="2854" y="4850"/>
                    </a:lnTo>
                    <a:cubicBezTo>
                      <a:pt x="15000" y="2151"/>
                      <a:pt x="21368" y="-3120"/>
                      <a:pt x="31429" y="2469"/>
                    </a:cubicBezTo>
                    <a:cubicBezTo>
                      <a:pt x="36433" y="5249"/>
                      <a:pt x="45717" y="11994"/>
                      <a:pt x="45717" y="11994"/>
                    </a:cubicBezTo>
                    <a:cubicBezTo>
                      <a:pt x="51273" y="28662"/>
                      <a:pt x="55241" y="24693"/>
                      <a:pt x="43335" y="28663"/>
                    </a:cubicBezTo>
                    <a:lnTo>
                      <a:pt x="29048" y="23900"/>
                    </a:lnTo>
                    <a:lnTo>
                      <a:pt x="21904" y="21519"/>
                    </a:lnTo>
                    <a:cubicBezTo>
                      <a:pt x="19862" y="20158"/>
                      <a:pt x="6761" y="9613"/>
                      <a:pt x="473" y="9613"/>
                    </a:cubicBezTo>
                    <a:cubicBezTo>
                      <a:pt x="-1302" y="9613"/>
                      <a:pt x="2457" y="5644"/>
                      <a:pt x="2854" y="48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833717" y="4192113"/>
                <a:ext cx="136713" cy="76200"/>
              </a:xfrm>
              <a:custGeom>
                <a:avLst/>
                <a:gdLst>
                  <a:gd name="connsiteX0" fmla="*/ 0 w 136713"/>
                  <a:gd name="connsiteY0" fmla="*/ 71437 h 76200"/>
                  <a:gd name="connsiteX1" fmla="*/ 0 w 136713"/>
                  <a:gd name="connsiteY1" fmla="*/ 71437 h 76200"/>
                  <a:gd name="connsiteX2" fmla="*/ 21431 w 136713"/>
                  <a:gd name="connsiteY2" fmla="*/ 52387 h 76200"/>
                  <a:gd name="connsiteX3" fmla="*/ 26194 w 136713"/>
                  <a:gd name="connsiteY3" fmla="*/ 35718 h 76200"/>
                  <a:gd name="connsiteX4" fmla="*/ 38100 w 136713"/>
                  <a:gd name="connsiteY4" fmla="*/ 21431 h 76200"/>
                  <a:gd name="connsiteX5" fmla="*/ 45244 w 136713"/>
                  <a:gd name="connsiteY5" fmla="*/ 16668 h 76200"/>
                  <a:gd name="connsiteX6" fmla="*/ 69056 w 136713"/>
                  <a:gd name="connsiteY6" fmla="*/ 11906 h 76200"/>
                  <a:gd name="connsiteX7" fmla="*/ 78581 w 136713"/>
                  <a:gd name="connsiteY7" fmla="*/ 2381 h 76200"/>
                  <a:gd name="connsiteX8" fmla="*/ 85725 w 136713"/>
                  <a:gd name="connsiteY8" fmla="*/ 0 h 76200"/>
                  <a:gd name="connsiteX9" fmla="*/ 121444 w 136713"/>
                  <a:gd name="connsiteY9" fmla="*/ 2381 h 76200"/>
                  <a:gd name="connsiteX10" fmla="*/ 135731 w 136713"/>
                  <a:gd name="connsiteY10" fmla="*/ 0 h 76200"/>
                  <a:gd name="connsiteX11" fmla="*/ 104775 w 136713"/>
                  <a:gd name="connsiteY11" fmla="*/ 2381 h 76200"/>
                  <a:gd name="connsiteX12" fmla="*/ 97631 w 136713"/>
                  <a:gd name="connsiteY12" fmla="*/ 4762 h 76200"/>
                  <a:gd name="connsiteX13" fmla="*/ 83344 w 136713"/>
                  <a:gd name="connsiteY13" fmla="*/ 11906 h 76200"/>
                  <a:gd name="connsiteX14" fmla="*/ 76200 w 136713"/>
                  <a:gd name="connsiteY14" fmla="*/ 19050 h 76200"/>
                  <a:gd name="connsiteX15" fmla="*/ 69056 w 136713"/>
                  <a:gd name="connsiteY15" fmla="*/ 23812 h 76200"/>
                  <a:gd name="connsiteX16" fmla="*/ 61912 w 136713"/>
                  <a:gd name="connsiteY16" fmla="*/ 38100 h 76200"/>
                  <a:gd name="connsiteX17" fmla="*/ 52387 w 136713"/>
                  <a:gd name="connsiteY17" fmla="*/ 52387 h 76200"/>
                  <a:gd name="connsiteX18" fmla="*/ 47625 w 136713"/>
                  <a:gd name="connsiteY18" fmla="*/ 59531 h 76200"/>
                  <a:gd name="connsiteX19" fmla="*/ 42862 w 136713"/>
                  <a:gd name="connsiteY19" fmla="*/ 66675 h 76200"/>
                  <a:gd name="connsiteX20" fmla="*/ 28575 w 136713"/>
                  <a:gd name="connsiteY20" fmla="*/ 71437 h 76200"/>
                  <a:gd name="connsiteX21" fmla="*/ 21431 w 136713"/>
                  <a:gd name="connsiteY21" fmla="*/ 73818 h 76200"/>
                  <a:gd name="connsiteX22" fmla="*/ 14287 w 136713"/>
                  <a:gd name="connsiteY22" fmla="*/ 76200 h 76200"/>
                  <a:gd name="connsiteX23" fmla="*/ 0 w 136713"/>
                  <a:gd name="connsiteY23" fmla="*/ 7143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6713" h="76200">
                    <a:moveTo>
                      <a:pt x="0" y="71437"/>
                    </a:moveTo>
                    <a:lnTo>
                      <a:pt x="0" y="71437"/>
                    </a:lnTo>
                    <a:cubicBezTo>
                      <a:pt x="8500" y="65366"/>
                      <a:pt x="17282" y="62070"/>
                      <a:pt x="21431" y="52387"/>
                    </a:cubicBezTo>
                    <a:cubicBezTo>
                      <a:pt x="26013" y="41695"/>
                      <a:pt x="21556" y="44994"/>
                      <a:pt x="26194" y="35718"/>
                    </a:cubicBezTo>
                    <a:cubicBezTo>
                      <a:pt x="28870" y="30366"/>
                      <a:pt x="33586" y="25193"/>
                      <a:pt x="38100" y="21431"/>
                    </a:cubicBezTo>
                    <a:cubicBezTo>
                      <a:pt x="40299" y="19599"/>
                      <a:pt x="42684" y="17948"/>
                      <a:pt x="45244" y="16668"/>
                    </a:cubicBezTo>
                    <a:cubicBezTo>
                      <a:pt x="51893" y="13343"/>
                      <a:pt x="62915" y="12783"/>
                      <a:pt x="69056" y="11906"/>
                    </a:cubicBezTo>
                    <a:cubicBezTo>
                      <a:pt x="88107" y="5557"/>
                      <a:pt x="65881" y="15081"/>
                      <a:pt x="78581" y="2381"/>
                    </a:cubicBezTo>
                    <a:cubicBezTo>
                      <a:pt x="80356" y="606"/>
                      <a:pt x="83344" y="794"/>
                      <a:pt x="85725" y="0"/>
                    </a:cubicBezTo>
                    <a:cubicBezTo>
                      <a:pt x="97631" y="794"/>
                      <a:pt x="109511" y="2381"/>
                      <a:pt x="121444" y="2381"/>
                    </a:cubicBezTo>
                    <a:cubicBezTo>
                      <a:pt x="126272" y="2381"/>
                      <a:pt x="140559" y="0"/>
                      <a:pt x="135731" y="0"/>
                    </a:cubicBezTo>
                    <a:cubicBezTo>
                      <a:pt x="125382" y="0"/>
                      <a:pt x="115094" y="1587"/>
                      <a:pt x="104775" y="2381"/>
                    </a:cubicBezTo>
                    <a:cubicBezTo>
                      <a:pt x="102394" y="3175"/>
                      <a:pt x="99876" y="3639"/>
                      <a:pt x="97631" y="4762"/>
                    </a:cubicBezTo>
                    <a:cubicBezTo>
                      <a:pt x="79164" y="13996"/>
                      <a:pt x="101300" y="5921"/>
                      <a:pt x="83344" y="11906"/>
                    </a:cubicBezTo>
                    <a:cubicBezTo>
                      <a:pt x="80963" y="14287"/>
                      <a:pt x="78787" y="16894"/>
                      <a:pt x="76200" y="19050"/>
                    </a:cubicBezTo>
                    <a:cubicBezTo>
                      <a:pt x="74001" y="20882"/>
                      <a:pt x="71080" y="21788"/>
                      <a:pt x="69056" y="23812"/>
                    </a:cubicBezTo>
                    <a:cubicBezTo>
                      <a:pt x="61131" y="31737"/>
                      <a:pt x="66752" y="29388"/>
                      <a:pt x="61912" y="38100"/>
                    </a:cubicBezTo>
                    <a:cubicBezTo>
                      <a:pt x="59132" y="43103"/>
                      <a:pt x="55562" y="47625"/>
                      <a:pt x="52387" y="52387"/>
                    </a:cubicBezTo>
                    <a:lnTo>
                      <a:pt x="47625" y="59531"/>
                    </a:lnTo>
                    <a:cubicBezTo>
                      <a:pt x="46037" y="61912"/>
                      <a:pt x="45577" y="65770"/>
                      <a:pt x="42862" y="66675"/>
                    </a:cubicBezTo>
                    <a:lnTo>
                      <a:pt x="28575" y="71437"/>
                    </a:lnTo>
                    <a:lnTo>
                      <a:pt x="21431" y="73818"/>
                    </a:lnTo>
                    <a:cubicBezTo>
                      <a:pt x="19050" y="74612"/>
                      <a:pt x="16797" y="76200"/>
                      <a:pt x="14287" y="76200"/>
                    </a:cubicBezTo>
                    <a:lnTo>
                      <a:pt x="0" y="7143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4707511" y="3849213"/>
                <a:ext cx="192963" cy="255898"/>
              </a:xfrm>
              <a:custGeom>
                <a:avLst/>
                <a:gdLst>
                  <a:gd name="connsiteX0" fmla="*/ 47625 w 192963"/>
                  <a:gd name="connsiteY0" fmla="*/ 245268 h 255898"/>
                  <a:gd name="connsiteX1" fmla="*/ 47625 w 192963"/>
                  <a:gd name="connsiteY1" fmla="*/ 245268 h 255898"/>
                  <a:gd name="connsiteX2" fmla="*/ 23812 w 192963"/>
                  <a:gd name="connsiteY2" fmla="*/ 221456 h 255898"/>
                  <a:gd name="connsiteX3" fmla="*/ 26193 w 192963"/>
                  <a:gd name="connsiteY3" fmla="*/ 214312 h 255898"/>
                  <a:gd name="connsiteX4" fmla="*/ 28575 w 192963"/>
                  <a:gd name="connsiteY4" fmla="*/ 173831 h 255898"/>
                  <a:gd name="connsiteX5" fmla="*/ 26193 w 192963"/>
                  <a:gd name="connsiteY5" fmla="*/ 161925 h 255898"/>
                  <a:gd name="connsiteX6" fmla="*/ 16668 w 192963"/>
                  <a:gd name="connsiteY6" fmla="*/ 166687 h 255898"/>
                  <a:gd name="connsiteX7" fmla="*/ 0 w 192963"/>
                  <a:gd name="connsiteY7" fmla="*/ 157162 h 255898"/>
                  <a:gd name="connsiteX8" fmla="*/ 2381 w 192963"/>
                  <a:gd name="connsiteY8" fmla="*/ 147637 h 255898"/>
                  <a:gd name="connsiteX9" fmla="*/ 11906 w 192963"/>
                  <a:gd name="connsiteY9" fmla="*/ 133350 h 255898"/>
                  <a:gd name="connsiteX10" fmla="*/ 19050 w 192963"/>
                  <a:gd name="connsiteY10" fmla="*/ 111918 h 255898"/>
                  <a:gd name="connsiteX11" fmla="*/ 21431 w 192963"/>
                  <a:gd name="connsiteY11" fmla="*/ 104775 h 255898"/>
                  <a:gd name="connsiteX12" fmla="*/ 23812 w 192963"/>
                  <a:gd name="connsiteY12" fmla="*/ 83343 h 255898"/>
                  <a:gd name="connsiteX13" fmla="*/ 26193 w 192963"/>
                  <a:gd name="connsiteY13" fmla="*/ 76200 h 255898"/>
                  <a:gd name="connsiteX14" fmla="*/ 33337 w 192963"/>
                  <a:gd name="connsiteY14" fmla="*/ 71437 h 255898"/>
                  <a:gd name="connsiteX15" fmla="*/ 38100 w 192963"/>
                  <a:gd name="connsiteY15" fmla="*/ 42862 h 255898"/>
                  <a:gd name="connsiteX16" fmla="*/ 40481 w 192963"/>
                  <a:gd name="connsiteY16" fmla="*/ 35718 h 255898"/>
                  <a:gd name="connsiteX17" fmla="*/ 47625 w 192963"/>
                  <a:gd name="connsiteY17" fmla="*/ 30956 h 255898"/>
                  <a:gd name="connsiteX18" fmla="*/ 61912 w 192963"/>
                  <a:gd name="connsiteY18" fmla="*/ 26193 h 255898"/>
                  <a:gd name="connsiteX19" fmla="*/ 66675 w 192963"/>
                  <a:gd name="connsiteY19" fmla="*/ 11906 h 255898"/>
                  <a:gd name="connsiteX20" fmla="*/ 90487 w 192963"/>
                  <a:gd name="connsiteY20" fmla="*/ 19050 h 255898"/>
                  <a:gd name="connsiteX21" fmla="*/ 97631 w 192963"/>
                  <a:gd name="connsiteY21" fmla="*/ 21431 h 255898"/>
                  <a:gd name="connsiteX22" fmla="*/ 104775 w 192963"/>
                  <a:gd name="connsiteY22" fmla="*/ 23812 h 255898"/>
                  <a:gd name="connsiteX23" fmla="*/ 166687 w 192963"/>
                  <a:gd name="connsiteY23" fmla="*/ 21431 h 255898"/>
                  <a:gd name="connsiteX24" fmla="*/ 178593 w 192963"/>
                  <a:gd name="connsiteY24" fmla="*/ 11906 h 255898"/>
                  <a:gd name="connsiteX25" fmla="*/ 180975 w 192963"/>
                  <a:gd name="connsiteY25" fmla="*/ 4762 h 255898"/>
                  <a:gd name="connsiteX26" fmla="*/ 188118 w 192963"/>
                  <a:gd name="connsiteY26" fmla="*/ 0 h 255898"/>
                  <a:gd name="connsiteX27" fmla="*/ 192881 w 192963"/>
                  <a:gd name="connsiteY27" fmla="*/ 7143 h 255898"/>
                  <a:gd name="connsiteX28" fmla="*/ 190500 w 192963"/>
                  <a:gd name="connsiteY28" fmla="*/ 19050 h 255898"/>
                  <a:gd name="connsiteX29" fmla="*/ 188118 w 192963"/>
                  <a:gd name="connsiteY29" fmla="*/ 26193 h 255898"/>
                  <a:gd name="connsiteX30" fmla="*/ 180975 w 192963"/>
                  <a:gd name="connsiteY30" fmla="*/ 33337 h 255898"/>
                  <a:gd name="connsiteX31" fmla="*/ 159543 w 192963"/>
                  <a:gd name="connsiteY31" fmla="*/ 45243 h 255898"/>
                  <a:gd name="connsiteX32" fmla="*/ 109537 w 192963"/>
                  <a:gd name="connsiteY32" fmla="*/ 42862 h 255898"/>
                  <a:gd name="connsiteX33" fmla="*/ 100012 w 192963"/>
                  <a:gd name="connsiteY33" fmla="*/ 40481 h 255898"/>
                  <a:gd name="connsiteX34" fmla="*/ 78581 w 192963"/>
                  <a:gd name="connsiteY34" fmla="*/ 38100 h 255898"/>
                  <a:gd name="connsiteX35" fmla="*/ 64293 w 192963"/>
                  <a:gd name="connsiteY35" fmla="*/ 35718 h 255898"/>
                  <a:gd name="connsiteX36" fmla="*/ 47625 w 192963"/>
                  <a:gd name="connsiteY36" fmla="*/ 42862 h 255898"/>
                  <a:gd name="connsiteX37" fmla="*/ 45243 w 192963"/>
                  <a:gd name="connsiteY37" fmla="*/ 50006 h 255898"/>
                  <a:gd name="connsiteX38" fmla="*/ 50006 w 192963"/>
                  <a:gd name="connsiteY38" fmla="*/ 92868 h 255898"/>
                  <a:gd name="connsiteX39" fmla="*/ 54768 w 192963"/>
                  <a:gd name="connsiteY39" fmla="*/ 100012 h 255898"/>
                  <a:gd name="connsiteX40" fmla="*/ 61912 w 192963"/>
                  <a:gd name="connsiteY40" fmla="*/ 102393 h 255898"/>
                  <a:gd name="connsiteX41" fmla="*/ 73818 w 192963"/>
                  <a:gd name="connsiteY41" fmla="*/ 104775 h 255898"/>
                  <a:gd name="connsiteX42" fmla="*/ 76200 w 192963"/>
                  <a:gd name="connsiteY42" fmla="*/ 95250 h 255898"/>
                  <a:gd name="connsiteX43" fmla="*/ 90487 w 192963"/>
                  <a:gd name="connsiteY43" fmla="*/ 90487 h 255898"/>
                  <a:gd name="connsiteX44" fmla="*/ 97631 w 192963"/>
                  <a:gd name="connsiteY44" fmla="*/ 88106 h 255898"/>
                  <a:gd name="connsiteX45" fmla="*/ 104775 w 192963"/>
                  <a:gd name="connsiteY45" fmla="*/ 85725 h 255898"/>
                  <a:gd name="connsiteX46" fmla="*/ 130968 w 192963"/>
                  <a:gd name="connsiteY46" fmla="*/ 78581 h 255898"/>
                  <a:gd name="connsiteX47" fmla="*/ 140493 w 192963"/>
                  <a:gd name="connsiteY47" fmla="*/ 92868 h 255898"/>
                  <a:gd name="connsiteX48" fmla="*/ 147637 w 192963"/>
                  <a:gd name="connsiteY48" fmla="*/ 97631 h 255898"/>
                  <a:gd name="connsiteX49" fmla="*/ 145256 w 192963"/>
                  <a:gd name="connsiteY49" fmla="*/ 107156 h 255898"/>
                  <a:gd name="connsiteX50" fmla="*/ 116681 w 192963"/>
                  <a:gd name="connsiteY50" fmla="*/ 102393 h 255898"/>
                  <a:gd name="connsiteX51" fmla="*/ 102393 w 192963"/>
                  <a:gd name="connsiteY51" fmla="*/ 104775 h 255898"/>
                  <a:gd name="connsiteX52" fmla="*/ 100012 w 192963"/>
                  <a:gd name="connsiteY52" fmla="*/ 111918 h 255898"/>
                  <a:gd name="connsiteX53" fmla="*/ 92868 w 192963"/>
                  <a:gd name="connsiteY53" fmla="*/ 116681 h 255898"/>
                  <a:gd name="connsiteX54" fmla="*/ 78581 w 192963"/>
                  <a:gd name="connsiteY54" fmla="*/ 121443 h 255898"/>
                  <a:gd name="connsiteX55" fmla="*/ 83343 w 192963"/>
                  <a:gd name="connsiteY55" fmla="*/ 128587 h 255898"/>
                  <a:gd name="connsiteX56" fmla="*/ 90487 w 192963"/>
                  <a:gd name="connsiteY56" fmla="*/ 133350 h 255898"/>
                  <a:gd name="connsiteX57" fmla="*/ 92868 w 192963"/>
                  <a:gd name="connsiteY57" fmla="*/ 142875 h 255898"/>
                  <a:gd name="connsiteX58" fmla="*/ 104775 w 192963"/>
                  <a:gd name="connsiteY58" fmla="*/ 154781 h 255898"/>
                  <a:gd name="connsiteX59" fmla="*/ 109537 w 192963"/>
                  <a:gd name="connsiteY59" fmla="*/ 180975 h 255898"/>
                  <a:gd name="connsiteX60" fmla="*/ 111918 w 192963"/>
                  <a:gd name="connsiteY60" fmla="*/ 188118 h 255898"/>
                  <a:gd name="connsiteX61" fmla="*/ 126206 w 192963"/>
                  <a:gd name="connsiteY61" fmla="*/ 192881 h 255898"/>
                  <a:gd name="connsiteX62" fmla="*/ 128587 w 192963"/>
                  <a:gd name="connsiteY62" fmla="*/ 200025 h 255898"/>
                  <a:gd name="connsiteX63" fmla="*/ 133350 w 192963"/>
                  <a:gd name="connsiteY63" fmla="*/ 207168 h 255898"/>
                  <a:gd name="connsiteX64" fmla="*/ 130968 w 192963"/>
                  <a:gd name="connsiteY64" fmla="*/ 245268 h 255898"/>
                  <a:gd name="connsiteX65" fmla="*/ 111918 w 192963"/>
                  <a:gd name="connsiteY65" fmla="*/ 240506 h 255898"/>
                  <a:gd name="connsiteX66" fmla="*/ 97631 w 192963"/>
                  <a:gd name="connsiteY66" fmla="*/ 230981 h 255898"/>
                  <a:gd name="connsiteX67" fmla="*/ 90487 w 192963"/>
                  <a:gd name="connsiteY67" fmla="*/ 226218 h 255898"/>
                  <a:gd name="connsiteX68" fmla="*/ 88106 w 192963"/>
                  <a:gd name="connsiteY68" fmla="*/ 216693 h 255898"/>
                  <a:gd name="connsiteX69" fmla="*/ 85725 w 192963"/>
                  <a:gd name="connsiteY69" fmla="*/ 202406 h 255898"/>
                  <a:gd name="connsiteX70" fmla="*/ 80962 w 192963"/>
                  <a:gd name="connsiteY70" fmla="*/ 188118 h 255898"/>
                  <a:gd name="connsiteX71" fmla="*/ 73818 w 192963"/>
                  <a:gd name="connsiteY71" fmla="*/ 183356 h 255898"/>
                  <a:gd name="connsiteX72" fmla="*/ 71437 w 192963"/>
                  <a:gd name="connsiteY72" fmla="*/ 159543 h 255898"/>
                  <a:gd name="connsiteX73" fmla="*/ 69056 w 192963"/>
                  <a:gd name="connsiteY73" fmla="*/ 142875 h 255898"/>
                  <a:gd name="connsiteX74" fmla="*/ 57150 w 192963"/>
                  <a:gd name="connsiteY74" fmla="*/ 145256 h 255898"/>
                  <a:gd name="connsiteX75" fmla="*/ 50006 w 192963"/>
                  <a:gd name="connsiteY75" fmla="*/ 171450 h 255898"/>
                  <a:gd name="connsiteX76" fmla="*/ 42862 w 192963"/>
                  <a:gd name="connsiteY76" fmla="*/ 230981 h 255898"/>
                  <a:gd name="connsiteX77" fmla="*/ 45243 w 192963"/>
                  <a:gd name="connsiteY77" fmla="*/ 240506 h 255898"/>
                  <a:gd name="connsiteX78" fmla="*/ 59531 w 192963"/>
                  <a:gd name="connsiteY78" fmla="*/ 252412 h 255898"/>
                  <a:gd name="connsiteX79" fmla="*/ 47625 w 192963"/>
                  <a:gd name="connsiteY79" fmla="*/ 245268 h 25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92963" h="255898">
                    <a:moveTo>
                      <a:pt x="47625" y="245268"/>
                    </a:moveTo>
                    <a:lnTo>
                      <a:pt x="47625" y="245268"/>
                    </a:lnTo>
                    <a:cubicBezTo>
                      <a:pt x="16285" y="242419"/>
                      <a:pt x="18813" y="251451"/>
                      <a:pt x="23812" y="221456"/>
                    </a:cubicBezTo>
                    <a:cubicBezTo>
                      <a:pt x="24225" y="218980"/>
                      <a:pt x="25399" y="216693"/>
                      <a:pt x="26193" y="214312"/>
                    </a:cubicBezTo>
                    <a:cubicBezTo>
                      <a:pt x="26987" y="200818"/>
                      <a:pt x="28575" y="187348"/>
                      <a:pt x="28575" y="173831"/>
                    </a:cubicBezTo>
                    <a:cubicBezTo>
                      <a:pt x="28575" y="169784"/>
                      <a:pt x="29664" y="164007"/>
                      <a:pt x="26193" y="161925"/>
                    </a:cubicBezTo>
                    <a:cubicBezTo>
                      <a:pt x="23149" y="160099"/>
                      <a:pt x="19843" y="165100"/>
                      <a:pt x="16668" y="166687"/>
                    </a:cubicBezTo>
                    <a:cubicBezTo>
                      <a:pt x="7421" y="165146"/>
                      <a:pt x="0" y="168235"/>
                      <a:pt x="0" y="157162"/>
                    </a:cubicBezTo>
                    <a:cubicBezTo>
                      <a:pt x="0" y="153889"/>
                      <a:pt x="917" y="150564"/>
                      <a:pt x="2381" y="147637"/>
                    </a:cubicBezTo>
                    <a:cubicBezTo>
                      <a:pt x="4941" y="142518"/>
                      <a:pt x="11906" y="133350"/>
                      <a:pt x="11906" y="133350"/>
                    </a:cubicBezTo>
                    <a:lnTo>
                      <a:pt x="19050" y="111918"/>
                    </a:lnTo>
                    <a:lnTo>
                      <a:pt x="21431" y="104775"/>
                    </a:lnTo>
                    <a:cubicBezTo>
                      <a:pt x="22225" y="97631"/>
                      <a:pt x="22630" y="90433"/>
                      <a:pt x="23812" y="83343"/>
                    </a:cubicBezTo>
                    <a:cubicBezTo>
                      <a:pt x="24225" y="80867"/>
                      <a:pt x="24625" y="78160"/>
                      <a:pt x="26193" y="76200"/>
                    </a:cubicBezTo>
                    <a:cubicBezTo>
                      <a:pt x="27981" y="73965"/>
                      <a:pt x="30956" y="73025"/>
                      <a:pt x="33337" y="71437"/>
                    </a:cubicBezTo>
                    <a:cubicBezTo>
                      <a:pt x="38919" y="54689"/>
                      <a:pt x="32783" y="74763"/>
                      <a:pt x="38100" y="42862"/>
                    </a:cubicBezTo>
                    <a:cubicBezTo>
                      <a:pt x="38513" y="40386"/>
                      <a:pt x="38913" y="37678"/>
                      <a:pt x="40481" y="35718"/>
                    </a:cubicBezTo>
                    <a:cubicBezTo>
                      <a:pt x="42269" y="33483"/>
                      <a:pt x="45010" y="32118"/>
                      <a:pt x="47625" y="30956"/>
                    </a:cubicBezTo>
                    <a:cubicBezTo>
                      <a:pt x="52212" y="28917"/>
                      <a:pt x="61912" y="26193"/>
                      <a:pt x="61912" y="26193"/>
                    </a:cubicBezTo>
                    <a:cubicBezTo>
                      <a:pt x="63500" y="21431"/>
                      <a:pt x="61805" y="10689"/>
                      <a:pt x="66675" y="11906"/>
                    </a:cubicBezTo>
                    <a:cubicBezTo>
                      <a:pt x="81074" y="15505"/>
                      <a:pt x="73089" y="13250"/>
                      <a:pt x="90487" y="19050"/>
                    </a:cubicBezTo>
                    <a:lnTo>
                      <a:pt x="97631" y="21431"/>
                    </a:lnTo>
                    <a:lnTo>
                      <a:pt x="104775" y="23812"/>
                    </a:lnTo>
                    <a:cubicBezTo>
                      <a:pt x="125412" y="23018"/>
                      <a:pt x="146083" y="22852"/>
                      <a:pt x="166687" y="21431"/>
                    </a:cubicBezTo>
                    <a:cubicBezTo>
                      <a:pt x="173799" y="20941"/>
                      <a:pt x="175570" y="17951"/>
                      <a:pt x="178593" y="11906"/>
                    </a:cubicBezTo>
                    <a:cubicBezTo>
                      <a:pt x="179716" y="9661"/>
                      <a:pt x="179407" y="6722"/>
                      <a:pt x="180975" y="4762"/>
                    </a:cubicBezTo>
                    <a:cubicBezTo>
                      <a:pt x="182763" y="2527"/>
                      <a:pt x="185737" y="1587"/>
                      <a:pt x="188118" y="0"/>
                    </a:cubicBezTo>
                    <a:cubicBezTo>
                      <a:pt x="189706" y="2381"/>
                      <a:pt x="192526" y="4303"/>
                      <a:pt x="192881" y="7143"/>
                    </a:cubicBezTo>
                    <a:cubicBezTo>
                      <a:pt x="193383" y="11159"/>
                      <a:pt x="191482" y="15123"/>
                      <a:pt x="190500" y="19050"/>
                    </a:cubicBezTo>
                    <a:cubicBezTo>
                      <a:pt x="189891" y="21485"/>
                      <a:pt x="189510" y="24105"/>
                      <a:pt x="188118" y="26193"/>
                    </a:cubicBezTo>
                    <a:cubicBezTo>
                      <a:pt x="186250" y="28995"/>
                      <a:pt x="183633" y="31270"/>
                      <a:pt x="180975" y="33337"/>
                    </a:cubicBezTo>
                    <a:cubicBezTo>
                      <a:pt x="168694" y="42889"/>
                      <a:pt x="170321" y="41651"/>
                      <a:pt x="159543" y="45243"/>
                    </a:cubicBezTo>
                    <a:cubicBezTo>
                      <a:pt x="142874" y="44449"/>
                      <a:pt x="126171" y="44193"/>
                      <a:pt x="109537" y="42862"/>
                    </a:cubicBezTo>
                    <a:cubicBezTo>
                      <a:pt x="106275" y="42601"/>
                      <a:pt x="103247" y="40979"/>
                      <a:pt x="100012" y="40481"/>
                    </a:cubicBezTo>
                    <a:cubicBezTo>
                      <a:pt x="92908" y="39388"/>
                      <a:pt x="85706" y="39050"/>
                      <a:pt x="78581" y="38100"/>
                    </a:cubicBezTo>
                    <a:cubicBezTo>
                      <a:pt x="73795" y="37462"/>
                      <a:pt x="69056" y="36512"/>
                      <a:pt x="64293" y="35718"/>
                    </a:cubicBezTo>
                    <a:cubicBezTo>
                      <a:pt x="58574" y="37148"/>
                      <a:pt x="51736" y="37724"/>
                      <a:pt x="47625" y="42862"/>
                    </a:cubicBezTo>
                    <a:cubicBezTo>
                      <a:pt x="46057" y="44822"/>
                      <a:pt x="46037" y="47625"/>
                      <a:pt x="45243" y="50006"/>
                    </a:cubicBezTo>
                    <a:cubicBezTo>
                      <a:pt x="46831" y="64293"/>
                      <a:pt x="42033" y="80907"/>
                      <a:pt x="50006" y="92868"/>
                    </a:cubicBezTo>
                    <a:cubicBezTo>
                      <a:pt x="51593" y="95249"/>
                      <a:pt x="52533" y="98224"/>
                      <a:pt x="54768" y="100012"/>
                    </a:cubicBezTo>
                    <a:cubicBezTo>
                      <a:pt x="56728" y="101580"/>
                      <a:pt x="59477" y="101784"/>
                      <a:pt x="61912" y="102393"/>
                    </a:cubicBezTo>
                    <a:cubicBezTo>
                      <a:pt x="65838" y="103375"/>
                      <a:pt x="69849" y="103981"/>
                      <a:pt x="73818" y="104775"/>
                    </a:cubicBezTo>
                    <a:cubicBezTo>
                      <a:pt x="74612" y="101600"/>
                      <a:pt x="73715" y="97380"/>
                      <a:pt x="76200" y="95250"/>
                    </a:cubicBezTo>
                    <a:cubicBezTo>
                      <a:pt x="80011" y="91983"/>
                      <a:pt x="85725" y="92075"/>
                      <a:pt x="90487" y="90487"/>
                    </a:cubicBezTo>
                    <a:lnTo>
                      <a:pt x="97631" y="88106"/>
                    </a:lnTo>
                    <a:cubicBezTo>
                      <a:pt x="100012" y="87312"/>
                      <a:pt x="102340" y="86334"/>
                      <a:pt x="104775" y="85725"/>
                    </a:cubicBezTo>
                    <a:cubicBezTo>
                      <a:pt x="126260" y="80353"/>
                      <a:pt x="117615" y="83032"/>
                      <a:pt x="130968" y="78581"/>
                    </a:cubicBezTo>
                    <a:cubicBezTo>
                      <a:pt x="146040" y="83604"/>
                      <a:pt x="131028" y="76304"/>
                      <a:pt x="140493" y="92868"/>
                    </a:cubicBezTo>
                    <a:cubicBezTo>
                      <a:pt x="141913" y="95353"/>
                      <a:pt x="145256" y="96043"/>
                      <a:pt x="147637" y="97631"/>
                    </a:cubicBezTo>
                    <a:cubicBezTo>
                      <a:pt x="146843" y="100806"/>
                      <a:pt x="148320" y="106007"/>
                      <a:pt x="145256" y="107156"/>
                    </a:cubicBezTo>
                    <a:cubicBezTo>
                      <a:pt x="143199" y="107928"/>
                      <a:pt x="120665" y="103190"/>
                      <a:pt x="116681" y="102393"/>
                    </a:cubicBezTo>
                    <a:cubicBezTo>
                      <a:pt x="111918" y="103187"/>
                      <a:pt x="106585" y="102379"/>
                      <a:pt x="102393" y="104775"/>
                    </a:cubicBezTo>
                    <a:cubicBezTo>
                      <a:pt x="100214" y="106020"/>
                      <a:pt x="101580" y="109958"/>
                      <a:pt x="100012" y="111918"/>
                    </a:cubicBezTo>
                    <a:cubicBezTo>
                      <a:pt x="98224" y="114153"/>
                      <a:pt x="95483" y="115519"/>
                      <a:pt x="92868" y="116681"/>
                    </a:cubicBezTo>
                    <a:cubicBezTo>
                      <a:pt x="88281" y="118720"/>
                      <a:pt x="78581" y="121443"/>
                      <a:pt x="78581" y="121443"/>
                    </a:cubicBezTo>
                    <a:cubicBezTo>
                      <a:pt x="80168" y="123824"/>
                      <a:pt x="81319" y="126563"/>
                      <a:pt x="83343" y="128587"/>
                    </a:cubicBezTo>
                    <a:cubicBezTo>
                      <a:pt x="85367" y="130611"/>
                      <a:pt x="88899" y="130969"/>
                      <a:pt x="90487" y="133350"/>
                    </a:cubicBezTo>
                    <a:cubicBezTo>
                      <a:pt x="92302" y="136073"/>
                      <a:pt x="91579" y="139867"/>
                      <a:pt x="92868" y="142875"/>
                    </a:cubicBezTo>
                    <a:cubicBezTo>
                      <a:pt x="96042" y="150282"/>
                      <a:pt x="98427" y="150548"/>
                      <a:pt x="104775" y="154781"/>
                    </a:cubicBezTo>
                    <a:cubicBezTo>
                      <a:pt x="110236" y="171165"/>
                      <a:pt x="104152" y="151355"/>
                      <a:pt x="109537" y="180975"/>
                    </a:cubicBezTo>
                    <a:cubicBezTo>
                      <a:pt x="109986" y="183444"/>
                      <a:pt x="109876" y="186659"/>
                      <a:pt x="111918" y="188118"/>
                    </a:cubicBezTo>
                    <a:cubicBezTo>
                      <a:pt x="116003" y="191036"/>
                      <a:pt x="126206" y="192881"/>
                      <a:pt x="126206" y="192881"/>
                    </a:cubicBezTo>
                    <a:cubicBezTo>
                      <a:pt x="127000" y="195262"/>
                      <a:pt x="127464" y="197780"/>
                      <a:pt x="128587" y="200025"/>
                    </a:cubicBezTo>
                    <a:cubicBezTo>
                      <a:pt x="129867" y="202585"/>
                      <a:pt x="133200" y="204310"/>
                      <a:pt x="133350" y="207168"/>
                    </a:cubicBezTo>
                    <a:cubicBezTo>
                      <a:pt x="134019" y="219875"/>
                      <a:pt x="131762" y="232568"/>
                      <a:pt x="130968" y="245268"/>
                    </a:cubicBezTo>
                    <a:cubicBezTo>
                      <a:pt x="127671" y="244609"/>
                      <a:pt x="116036" y="242794"/>
                      <a:pt x="111918" y="240506"/>
                    </a:cubicBezTo>
                    <a:cubicBezTo>
                      <a:pt x="106915" y="237726"/>
                      <a:pt x="102393" y="234156"/>
                      <a:pt x="97631" y="230981"/>
                    </a:cubicBezTo>
                    <a:lnTo>
                      <a:pt x="90487" y="226218"/>
                    </a:lnTo>
                    <a:cubicBezTo>
                      <a:pt x="89693" y="223043"/>
                      <a:pt x="88748" y="219902"/>
                      <a:pt x="88106" y="216693"/>
                    </a:cubicBezTo>
                    <a:cubicBezTo>
                      <a:pt x="87159" y="211959"/>
                      <a:pt x="86896" y="207090"/>
                      <a:pt x="85725" y="202406"/>
                    </a:cubicBezTo>
                    <a:cubicBezTo>
                      <a:pt x="84507" y="197536"/>
                      <a:pt x="85139" y="190903"/>
                      <a:pt x="80962" y="188118"/>
                    </a:cubicBezTo>
                    <a:lnTo>
                      <a:pt x="73818" y="183356"/>
                    </a:lnTo>
                    <a:cubicBezTo>
                      <a:pt x="64523" y="169411"/>
                      <a:pt x="71437" y="183224"/>
                      <a:pt x="71437" y="159543"/>
                    </a:cubicBezTo>
                    <a:cubicBezTo>
                      <a:pt x="71437" y="153931"/>
                      <a:pt x="69850" y="148431"/>
                      <a:pt x="69056" y="142875"/>
                    </a:cubicBezTo>
                    <a:cubicBezTo>
                      <a:pt x="65087" y="143669"/>
                      <a:pt x="60664" y="143248"/>
                      <a:pt x="57150" y="145256"/>
                    </a:cubicBezTo>
                    <a:cubicBezTo>
                      <a:pt x="49910" y="149393"/>
                      <a:pt x="50343" y="168188"/>
                      <a:pt x="50006" y="171450"/>
                    </a:cubicBezTo>
                    <a:cubicBezTo>
                      <a:pt x="44187" y="227696"/>
                      <a:pt x="49449" y="204629"/>
                      <a:pt x="42862" y="230981"/>
                    </a:cubicBezTo>
                    <a:cubicBezTo>
                      <a:pt x="43656" y="234156"/>
                      <a:pt x="43619" y="237664"/>
                      <a:pt x="45243" y="240506"/>
                    </a:cubicBezTo>
                    <a:cubicBezTo>
                      <a:pt x="49039" y="247148"/>
                      <a:pt x="54150" y="247928"/>
                      <a:pt x="59531" y="252412"/>
                    </a:cubicBezTo>
                    <a:cubicBezTo>
                      <a:pt x="72131" y="262912"/>
                      <a:pt x="49609" y="246459"/>
                      <a:pt x="47625" y="2452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4371422" y="3994469"/>
                <a:ext cx="29675" cy="19050"/>
              </a:xfrm>
              <a:custGeom>
                <a:avLst/>
                <a:gdLst>
                  <a:gd name="connsiteX0" fmla="*/ 21764 w 29675"/>
                  <a:gd name="connsiteY0" fmla="*/ 19050 h 19050"/>
                  <a:gd name="connsiteX1" fmla="*/ 21764 w 29675"/>
                  <a:gd name="connsiteY1" fmla="*/ 19050 h 19050"/>
                  <a:gd name="connsiteX2" fmla="*/ 332 w 29675"/>
                  <a:gd name="connsiteY2" fmla="*/ 7144 h 19050"/>
                  <a:gd name="connsiteX3" fmla="*/ 7476 w 29675"/>
                  <a:gd name="connsiteY3" fmla="*/ 2381 h 19050"/>
                  <a:gd name="connsiteX4" fmla="*/ 14620 w 29675"/>
                  <a:gd name="connsiteY4" fmla="*/ 0 h 19050"/>
                  <a:gd name="connsiteX5" fmla="*/ 28907 w 29675"/>
                  <a:gd name="connsiteY5" fmla="*/ 9525 h 19050"/>
                  <a:gd name="connsiteX6" fmla="*/ 21764 w 29675"/>
                  <a:gd name="connsiteY6" fmla="*/ 11906 h 19050"/>
                  <a:gd name="connsiteX7" fmla="*/ 21764 w 29675"/>
                  <a:gd name="connsiteY7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675" h="19050">
                    <a:moveTo>
                      <a:pt x="21764" y="19050"/>
                    </a:moveTo>
                    <a:lnTo>
                      <a:pt x="21764" y="19050"/>
                    </a:lnTo>
                    <a:cubicBezTo>
                      <a:pt x="14620" y="15081"/>
                      <a:pt x="5651" y="13349"/>
                      <a:pt x="332" y="7144"/>
                    </a:cubicBezTo>
                    <a:cubicBezTo>
                      <a:pt x="-1531" y="4971"/>
                      <a:pt x="4916" y="3661"/>
                      <a:pt x="7476" y="2381"/>
                    </a:cubicBezTo>
                    <a:cubicBezTo>
                      <a:pt x="9721" y="1258"/>
                      <a:pt x="12239" y="794"/>
                      <a:pt x="14620" y="0"/>
                    </a:cubicBezTo>
                    <a:cubicBezTo>
                      <a:pt x="15572" y="190"/>
                      <a:pt x="33566" y="205"/>
                      <a:pt x="28907" y="9525"/>
                    </a:cubicBezTo>
                    <a:cubicBezTo>
                      <a:pt x="27785" y="11770"/>
                      <a:pt x="24009" y="10784"/>
                      <a:pt x="21764" y="11906"/>
                    </a:cubicBezTo>
                    <a:cubicBezTo>
                      <a:pt x="20760" y="12408"/>
                      <a:pt x="21764" y="17859"/>
                      <a:pt x="21764" y="190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4102673" y="3937319"/>
                <a:ext cx="67439" cy="69603"/>
              </a:xfrm>
              <a:custGeom>
                <a:avLst/>
                <a:gdLst>
                  <a:gd name="connsiteX0" fmla="*/ 0 w 67439"/>
                  <a:gd name="connsiteY0" fmla="*/ 0 h 69603"/>
                  <a:gd name="connsiteX1" fmla="*/ 0 w 67439"/>
                  <a:gd name="connsiteY1" fmla="*/ 0 h 69603"/>
                  <a:gd name="connsiteX2" fmla="*/ 23813 w 67439"/>
                  <a:gd name="connsiteY2" fmla="*/ 19050 h 69603"/>
                  <a:gd name="connsiteX3" fmla="*/ 30956 w 67439"/>
                  <a:gd name="connsiteY3" fmla="*/ 21431 h 69603"/>
                  <a:gd name="connsiteX4" fmla="*/ 52388 w 67439"/>
                  <a:gd name="connsiteY4" fmla="*/ 40481 h 69603"/>
                  <a:gd name="connsiteX5" fmla="*/ 54769 w 67439"/>
                  <a:gd name="connsiteY5" fmla="*/ 47625 h 69603"/>
                  <a:gd name="connsiteX6" fmla="*/ 64294 w 67439"/>
                  <a:gd name="connsiteY6" fmla="*/ 61912 h 69603"/>
                  <a:gd name="connsiteX7" fmla="*/ 66675 w 67439"/>
                  <a:gd name="connsiteY7" fmla="*/ 69056 h 69603"/>
                  <a:gd name="connsiteX8" fmla="*/ 40481 w 67439"/>
                  <a:gd name="connsiteY8" fmla="*/ 64294 h 69603"/>
                  <a:gd name="connsiteX9" fmla="*/ 30956 w 67439"/>
                  <a:gd name="connsiteY9" fmla="*/ 52387 h 69603"/>
                  <a:gd name="connsiteX10" fmla="*/ 23813 w 67439"/>
                  <a:gd name="connsiteY10" fmla="*/ 47625 h 69603"/>
                  <a:gd name="connsiteX11" fmla="*/ 14288 w 67439"/>
                  <a:gd name="connsiteY11" fmla="*/ 33337 h 69603"/>
                  <a:gd name="connsiteX12" fmla="*/ 9525 w 67439"/>
                  <a:gd name="connsiteY12" fmla="*/ 19050 h 69603"/>
                  <a:gd name="connsiteX13" fmla="*/ 0 w 67439"/>
                  <a:gd name="connsiteY13" fmla="*/ 0 h 6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439" h="69603">
                    <a:moveTo>
                      <a:pt x="0" y="0"/>
                    </a:moveTo>
                    <a:lnTo>
                      <a:pt x="0" y="0"/>
                    </a:lnTo>
                    <a:cubicBezTo>
                      <a:pt x="3048" y="2612"/>
                      <a:pt x="16757" y="15522"/>
                      <a:pt x="23813" y="19050"/>
                    </a:cubicBezTo>
                    <a:cubicBezTo>
                      <a:pt x="26058" y="20172"/>
                      <a:pt x="28575" y="20637"/>
                      <a:pt x="30956" y="21431"/>
                    </a:cubicBezTo>
                    <a:cubicBezTo>
                      <a:pt x="47268" y="37743"/>
                      <a:pt x="39640" y="31983"/>
                      <a:pt x="52388" y="40481"/>
                    </a:cubicBezTo>
                    <a:cubicBezTo>
                      <a:pt x="53182" y="42862"/>
                      <a:pt x="53550" y="45431"/>
                      <a:pt x="54769" y="47625"/>
                    </a:cubicBezTo>
                    <a:cubicBezTo>
                      <a:pt x="57549" y="52628"/>
                      <a:pt x="64294" y="61912"/>
                      <a:pt x="64294" y="61912"/>
                    </a:cubicBezTo>
                    <a:cubicBezTo>
                      <a:pt x="65088" y="64293"/>
                      <a:pt x="69089" y="68366"/>
                      <a:pt x="66675" y="69056"/>
                    </a:cubicBezTo>
                    <a:cubicBezTo>
                      <a:pt x="59427" y="71127"/>
                      <a:pt x="48090" y="66830"/>
                      <a:pt x="40481" y="64294"/>
                    </a:cubicBezTo>
                    <a:cubicBezTo>
                      <a:pt x="20009" y="50643"/>
                      <a:pt x="44103" y="68820"/>
                      <a:pt x="30956" y="52387"/>
                    </a:cubicBezTo>
                    <a:cubicBezTo>
                      <a:pt x="29168" y="50152"/>
                      <a:pt x="26194" y="49212"/>
                      <a:pt x="23813" y="47625"/>
                    </a:cubicBezTo>
                    <a:cubicBezTo>
                      <a:pt x="20638" y="42862"/>
                      <a:pt x="16098" y="38767"/>
                      <a:pt x="14288" y="33337"/>
                    </a:cubicBezTo>
                    <a:cubicBezTo>
                      <a:pt x="12700" y="28575"/>
                      <a:pt x="12309" y="23227"/>
                      <a:pt x="9525" y="19050"/>
                    </a:cubicBezTo>
                    <a:cubicBezTo>
                      <a:pt x="3442" y="9925"/>
                      <a:pt x="1587" y="3175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5052554" y="3915888"/>
                <a:ext cx="624125" cy="355305"/>
              </a:xfrm>
              <a:custGeom>
                <a:avLst/>
                <a:gdLst>
                  <a:gd name="connsiteX0" fmla="*/ 90725 w 624125"/>
                  <a:gd name="connsiteY0" fmla="*/ 66675 h 355305"/>
                  <a:gd name="connsiteX1" fmla="*/ 90725 w 624125"/>
                  <a:gd name="connsiteY1" fmla="*/ 66675 h 355305"/>
                  <a:gd name="connsiteX2" fmla="*/ 66913 w 624125"/>
                  <a:gd name="connsiteY2" fmla="*/ 64293 h 355305"/>
                  <a:gd name="connsiteX3" fmla="*/ 55007 w 624125"/>
                  <a:gd name="connsiteY3" fmla="*/ 52387 h 355305"/>
                  <a:gd name="connsiteX4" fmla="*/ 52625 w 624125"/>
                  <a:gd name="connsiteY4" fmla="*/ 45243 h 355305"/>
                  <a:gd name="connsiteX5" fmla="*/ 45482 w 624125"/>
                  <a:gd name="connsiteY5" fmla="*/ 42862 h 355305"/>
                  <a:gd name="connsiteX6" fmla="*/ 38338 w 624125"/>
                  <a:gd name="connsiteY6" fmla="*/ 35718 h 355305"/>
                  <a:gd name="connsiteX7" fmla="*/ 24050 w 624125"/>
                  <a:gd name="connsiteY7" fmla="*/ 33337 h 355305"/>
                  <a:gd name="connsiteX8" fmla="*/ 16907 w 624125"/>
                  <a:gd name="connsiteY8" fmla="*/ 30956 h 355305"/>
                  <a:gd name="connsiteX9" fmla="*/ 5000 w 624125"/>
                  <a:gd name="connsiteY9" fmla="*/ 16668 h 355305"/>
                  <a:gd name="connsiteX10" fmla="*/ 238 w 624125"/>
                  <a:gd name="connsiteY10" fmla="*/ 9525 h 355305"/>
                  <a:gd name="connsiteX11" fmla="*/ 7382 w 624125"/>
                  <a:gd name="connsiteY11" fmla="*/ 11906 h 355305"/>
                  <a:gd name="connsiteX12" fmla="*/ 38338 w 624125"/>
                  <a:gd name="connsiteY12" fmla="*/ 9525 h 355305"/>
                  <a:gd name="connsiteX13" fmla="*/ 52625 w 624125"/>
                  <a:gd name="connsiteY13" fmla="*/ 2381 h 355305"/>
                  <a:gd name="connsiteX14" fmla="*/ 59769 w 624125"/>
                  <a:gd name="connsiteY14" fmla="*/ 0 h 355305"/>
                  <a:gd name="connsiteX15" fmla="*/ 93107 w 624125"/>
                  <a:gd name="connsiteY15" fmla="*/ 2381 h 355305"/>
                  <a:gd name="connsiteX16" fmla="*/ 100250 w 624125"/>
                  <a:gd name="connsiteY16" fmla="*/ 7143 h 355305"/>
                  <a:gd name="connsiteX17" fmla="*/ 107394 w 624125"/>
                  <a:gd name="connsiteY17" fmla="*/ 9525 h 355305"/>
                  <a:gd name="connsiteX18" fmla="*/ 114538 w 624125"/>
                  <a:gd name="connsiteY18" fmla="*/ 23812 h 355305"/>
                  <a:gd name="connsiteX19" fmla="*/ 119300 w 624125"/>
                  <a:gd name="connsiteY19" fmla="*/ 45243 h 355305"/>
                  <a:gd name="connsiteX20" fmla="*/ 121682 w 624125"/>
                  <a:gd name="connsiteY20" fmla="*/ 52387 h 355305"/>
                  <a:gd name="connsiteX21" fmla="*/ 124063 w 624125"/>
                  <a:gd name="connsiteY21" fmla="*/ 71437 h 355305"/>
                  <a:gd name="connsiteX22" fmla="*/ 128825 w 624125"/>
                  <a:gd name="connsiteY22" fmla="*/ 90487 h 355305"/>
                  <a:gd name="connsiteX23" fmla="*/ 135969 w 624125"/>
                  <a:gd name="connsiteY23" fmla="*/ 95250 h 355305"/>
                  <a:gd name="connsiteX24" fmla="*/ 150257 w 624125"/>
                  <a:gd name="connsiteY24" fmla="*/ 102393 h 355305"/>
                  <a:gd name="connsiteX25" fmla="*/ 169307 w 624125"/>
                  <a:gd name="connsiteY25" fmla="*/ 95250 h 355305"/>
                  <a:gd name="connsiteX26" fmla="*/ 174069 w 624125"/>
                  <a:gd name="connsiteY26" fmla="*/ 88106 h 355305"/>
                  <a:gd name="connsiteX27" fmla="*/ 178832 w 624125"/>
                  <a:gd name="connsiteY27" fmla="*/ 73818 h 355305"/>
                  <a:gd name="connsiteX28" fmla="*/ 193119 w 624125"/>
                  <a:gd name="connsiteY28" fmla="*/ 61912 h 355305"/>
                  <a:gd name="connsiteX29" fmla="*/ 197882 w 624125"/>
                  <a:gd name="connsiteY29" fmla="*/ 54768 h 355305"/>
                  <a:gd name="connsiteX30" fmla="*/ 212169 w 624125"/>
                  <a:gd name="connsiteY30" fmla="*/ 50006 h 355305"/>
                  <a:gd name="connsiteX31" fmla="*/ 226457 w 624125"/>
                  <a:gd name="connsiteY31" fmla="*/ 42862 h 355305"/>
                  <a:gd name="connsiteX32" fmla="*/ 240744 w 624125"/>
                  <a:gd name="connsiteY32" fmla="*/ 45243 h 355305"/>
                  <a:gd name="connsiteX33" fmla="*/ 247888 w 624125"/>
                  <a:gd name="connsiteY33" fmla="*/ 50006 h 355305"/>
                  <a:gd name="connsiteX34" fmla="*/ 262175 w 624125"/>
                  <a:gd name="connsiteY34" fmla="*/ 57150 h 355305"/>
                  <a:gd name="connsiteX35" fmla="*/ 269319 w 624125"/>
                  <a:gd name="connsiteY35" fmla="*/ 64293 h 355305"/>
                  <a:gd name="connsiteX36" fmla="*/ 283607 w 624125"/>
                  <a:gd name="connsiteY36" fmla="*/ 69056 h 355305"/>
                  <a:gd name="connsiteX37" fmla="*/ 297894 w 624125"/>
                  <a:gd name="connsiteY37" fmla="*/ 73818 h 355305"/>
                  <a:gd name="connsiteX38" fmla="*/ 305038 w 624125"/>
                  <a:gd name="connsiteY38" fmla="*/ 76200 h 355305"/>
                  <a:gd name="connsiteX39" fmla="*/ 319325 w 624125"/>
                  <a:gd name="connsiteY39" fmla="*/ 78581 h 355305"/>
                  <a:gd name="connsiteX40" fmla="*/ 352663 w 624125"/>
                  <a:gd name="connsiteY40" fmla="*/ 85725 h 355305"/>
                  <a:gd name="connsiteX41" fmla="*/ 366950 w 624125"/>
                  <a:gd name="connsiteY41" fmla="*/ 90487 h 355305"/>
                  <a:gd name="connsiteX42" fmla="*/ 388382 w 624125"/>
                  <a:gd name="connsiteY42" fmla="*/ 97631 h 355305"/>
                  <a:gd name="connsiteX43" fmla="*/ 402669 w 624125"/>
                  <a:gd name="connsiteY43" fmla="*/ 102393 h 355305"/>
                  <a:gd name="connsiteX44" fmla="*/ 416957 w 624125"/>
                  <a:gd name="connsiteY44" fmla="*/ 111918 h 355305"/>
                  <a:gd name="connsiteX45" fmla="*/ 424100 w 624125"/>
                  <a:gd name="connsiteY45" fmla="*/ 116681 h 355305"/>
                  <a:gd name="connsiteX46" fmla="*/ 431244 w 624125"/>
                  <a:gd name="connsiteY46" fmla="*/ 119062 h 355305"/>
                  <a:gd name="connsiteX47" fmla="*/ 438388 w 624125"/>
                  <a:gd name="connsiteY47" fmla="*/ 123825 h 355305"/>
                  <a:gd name="connsiteX48" fmla="*/ 445532 w 624125"/>
                  <a:gd name="connsiteY48" fmla="*/ 126206 h 355305"/>
                  <a:gd name="connsiteX49" fmla="*/ 457438 w 624125"/>
                  <a:gd name="connsiteY49" fmla="*/ 135731 h 355305"/>
                  <a:gd name="connsiteX50" fmla="*/ 464582 w 624125"/>
                  <a:gd name="connsiteY50" fmla="*/ 150018 h 355305"/>
                  <a:gd name="connsiteX51" fmla="*/ 466963 w 624125"/>
                  <a:gd name="connsiteY51" fmla="*/ 157162 h 355305"/>
                  <a:gd name="connsiteX52" fmla="*/ 469344 w 624125"/>
                  <a:gd name="connsiteY52" fmla="*/ 166687 h 355305"/>
                  <a:gd name="connsiteX53" fmla="*/ 483632 w 624125"/>
                  <a:gd name="connsiteY53" fmla="*/ 178593 h 355305"/>
                  <a:gd name="connsiteX54" fmla="*/ 497919 w 624125"/>
                  <a:gd name="connsiteY54" fmla="*/ 183356 h 355305"/>
                  <a:gd name="connsiteX55" fmla="*/ 512207 w 624125"/>
                  <a:gd name="connsiteY55" fmla="*/ 190500 h 355305"/>
                  <a:gd name="connsiteX56" fmla="*/ 526494 w 624125"/>
                  <a:gd name="connsiteY56" fmla="*/ 197643 h 355305"/>
                  <a:gd name="connsiteX57" fmla="*/ 528875 w 624125"/>
                  <a:gd name="connsiteY57" fmla="*/ 204787 h 355305"/>
                  <a:gd name="connsiteX58" fmla="*/ 516969 w 624125"/>
                  <a:gd name="connsiteY58" fmla="*/ 214312 h 355305"/>
                  <a:gd name="connsiteX59" fmla="*/ 500300 w 624125"/>
                  <a:gd name="connsiteY59" fmla="*/ 216693 h 355305"/>
                  <a:gd name="connsiteX60" fmla="*/ 502682 w 624125"/>
                  <a:gd name="connsiteY60" fmla="*/ 226218 h 355305"/>
                  <a:gd name="connsiteX61" fmla="*/ 509825 w 624125"/>
                  <a:gd name="connsiteY61" fmla="*/ 233362 h 355305"/>
                  <a:gd name="connsiteX62" fmla="*/ 521732 w 624125"/>
                  <a:gd name="connsiteY62" fmla="*/ 245268 h 355305"/>
                  <a:gd name="connsiteX63" fmla="*/ 524113 w 624125"/>
                  <a:gd name="connsiteY63" fmla="*/ 252412 h 355305"/>
                  <a:gd name="connsiteX64" fmla="*/ 533638 w 624125"/>
                  <a:gd name="connsiteY64" fmla="*/ 266700 h 355305"/>
                  <a:gd name="connsiteX65" fmla="*/ 538400 w 624125"/>
                  <a:gd name="connsiteY65" fmla="*/ 280987 h 355305"/>
                  <a:gd name="connsiteX66" fmla="*/ 540782 w 624125"/>
                  <a:gd name="connsiteY66" fmla="*/ 288131 h 355305"/>
                  <a:gd name="connsiteX67" fmla="*/ 547925 w 624125"/>
                  <a:gd name="connsiteY67" fmla="*/ 292893 h 355305"/>
                  <a:gd name="connsiteX68" fmla="*/ 550307 w 624125"/>
                  <a:gd name="connsiteY68" fmla="*/ 300037 h 355305"/>
                  <a:gd name="connsiteX69" fmla="*/ 571738 w 624125"/>
                  <a:gd name="connsiteY69" fmla="*/ 311943 h 355305"/>
                  <a:gd name="connsiteX70" fmla="*/ 581263 w 624125"/>
                  <a:gd name="connsiteY70" fmla="*/ 309562 h 355305"/>
                  <a:gd name="connsiteX71" fmla="*/ 593169 w 624125"/>
                  <a:gd name="connsiteY71" fmla="*/ 307181 h 355305"/>
                  <a:gd name="connsiteX72" fmla="*/ 600313 w 624125"/>
                  <a:gd name="connsiteY72" fmla="*/ 304800 h 355305"/>
                  <a:gd name="connsiteX73" fmla="*/ 609838 w 624125"/>
                  <a:gd name="connsiteY73" fmla="*/ 307181 h 355305"/>
                  <a:gd name="connsiteX74" fmla="*/ 616982 w 624125"/>
                  <a:gd name="connsiteY74" fmla="*/ 309562 h 355305"/>
                  <a:gd name="connsiteX75" fmla="*/ 621744 w 624125"/>
                  <a:gd name="connsiteY75" fmla="*/ 323850 h 355305"/>
                  <a:gd name="connsiteX76" fmla="*/ 624125 w 624125"/>
                  <a:gd name="connsiteY76" fmla="*/ 330993 h 355305"/>
                  <a:gd name="connsiteX77" fmla="*/ 619363 w 624125"/>
                  <a:gd name="connsiteY77" fmla="*/ 354806 h 355305"/>
                  <a:gd name="connsiteX78" fmla="*/ 597932 w 624125"/>
                  <a:gd name="connsiteY78" fmla="*/ 342900 h 355305"/>
                  <a:gd name="connsiteX79" fmla="*/ 576500 w 624125"/>
                  <a:gd name="connsiteY79" fmla="*/ 328612 h 355305"/>
                  <a:gd name="connsiteX80" fmla="*/ 569357 w 624125"/>
                  <a:gd name="connsiteY80" fmla="*/ 323850 h 355305"/>
                  <a:gd name="connsiteX81" fmla="*/ 557450 w 624125"/>
                  <a:gd name="connsiteY81" fmla="*/ 326231 h 355305"/>
                  <a:gd name="connsiteX82" fmla="*/ 550307 w 624125"/>
                  <a:gd name="connsiteY82" fmla="*/ 328612 h 355305"/>
                  <a:gd name="connsiteX83" fmla="*/ 528875 w 624125"/>
                  <a:gd name="connsiteY83" fmla="*/ 326231 h 355305"/>
                  <a:gd name="connsiteX84" fmla="*/ 521732 w 624125"/>
                  <a:gd name="connsiteY84" fmla="*/ 321468 h 355305"/>
                  <a:gd name="connsiteX85" fmla="*/ 516969 w 624125"/>
                  <a:gd name="connsiteY85" fmla="*/ 314325 h 355305"/>
                  <a:gd name="connsiteX86" fmla="*/ 509825 w 624125"/>
                  <a:gd name="connsiteY86" fmla="*/ 311943 h 355305"/>
                  <a:gd name="connsiteX87" fmla="*/ 502682 w 624125"/>
                  <a:gd name="connsiteY87" fmla="*/ 307181 h 355305"/>
                  <a:gd name="connsiteX88" fmla="*/ 497919 w 624125"/>
                  <a:gd name="connsiteY88" fmla="*/ 300037 h 355305"/>
                  <a:gd name="connsiteX89" fmla="*/ 495538 w 624125"/>
                  <a:gd name="connsiteY89" fmla="*/ 292893 h 355305"/>
                  <a:gd name="connsiteX90" fmla="*/ 488394 w 624125"/>
                  <a:gd name="connsiteY90" fmla="*/ 288131 h 355305"/>
                  <a:gd name="connsiteX91" fmla="*/ 486013 w 624125"/>
                  <a:gd name="connsiteY91" fmla="*/ 280987 h 355305"/>
                  <a:gd name="connsiteX92" fmla="*/ 462200 w 624125"/>
                  <a:gd name="connsiteY92" fmla="*/ 257175 h 355305"/>
                  <a:gd name="connsiteX93" fmla="*/ 455057 w 624125"/>
                  <a:gd name="connsiteY93" fmla="*/ 252412 h 355305"/>
                  <a:gd name="connsiteX94" fmla="*/ 445532 w 624125"/>
                  <a:gd name="connsiteY94" fmla="*/ 250031 h 355305"/>
                  <a:gd name="connsiteX95" fmla="*/ 409813 w 624125"/>
                  <a:gd name="connsiteY95" fmla="*/ 252412 h 355305"/>
                  <a:gd name="connsiteX96" fmla="*/ 397907 w 624125"/>
                  <a:gd name="connsiteY96" fmla="*/ 271462 h 355305"/>
                  <a:gd name="connsiteX97" fmla="*/ 395525 w 624125"/>
                  <a:gd name="connsiteY97" fmla="*/ 278606 h 355305"/>
                  <a:gd name="connsiteX98" fmla="*/ 388382 w 624125"/>
                  <a:gd name="connsiteY98" fmla="*/ 283368 h 355305"/>
                  <a:gd name="connsiteX99" fmla="*/ 383619 w 624125"/>
                  <a:gd name="connsiteY99" fmla="*/ 290512 h 355305"/>
                  <a:gd name="connsiteX100" fmla="*/ 381238 w 624125"/>
                  <a:gd name="connsiteY100" fmla="*/ 297656 h 355305"/>
                  <a:gd name="connsiteX101" fmla="*/ 374094 w 624125"/>
                  <a:gd name="connsiteY101" fmla="*/ 300037 h 355305"/>
                  <a:gd name="connsiteX102" fmla="*/ 347900 w 624125"/>
                  <a:gd name="connsiteY102" fmla="*/ 297656 h 355305"/>
                  <a:gd name="connsiteX103" fmla="*/ 340757 w 624125"/>
                  <a:gd name="connsiteY103" fmla="*/ 295275 h 355305"/>
                  <a:gd name="connsiteX104" fmla="*/ 316944 w 624125"/>
                  <a:gd name="connsiteY104" fmla="*/ 292893 h 355305"/>
                  <a:gd name="connsiteX105" fmla="*/ 309800 w 624125"/>
                  <a:gd name="connsiteY105" fmla="*/ 278606 h 355305"/>
                  <a:gd name="connsiteX106" fmla="*/ 302657 w 624125"/>
                  <a:gd name="connsiteY106" fmla="*/ 271462 h 355305"/>
                  <a:gd name="connsiteX107" fmla="*/ 297894 w 624125"/>
                  <a:gd name="connsiteY107" fmla="*/ 264318 h 355305"/>
                  <a:gd name="connsiteX108" fmla="*/ 274082 w 624125"/>
                  <a:gd name="connsiteY108" fmla="*/ 259556 h 355305"/>
                  <a:gd name="connsiteX109" fmla="*/ 264557 w 624125"/>
                  <a:gd name="connsiteY109" fmla="*/ 261937 h 355305"/>
                  <a:gd name="connsiteX110" fmla="*/ 250269 w 624125"/>
                  <a:gd name="connsiteY110" fmla="*/ 266700 h 355305"/>
                  <a:gd name="connsiteX111" fmla="*/ 233600 w 624125"/>
                  <a:gd name="connsiteY111" fmla="*/ 264318 h 355305"/>
                  <a:gd name="connsiteX112" fmla="*/ 235982 w 624125"/>
                  <a:gd name="connsiteY112" fmla="*/ 250031 h 355305"/>
                  <a:gd name="connsiteX113" fmla="*/ 247888 w 624125"/>
                  <a:gd name="connsiteY113" fmla="*/ 238125 h 355305"/>
                  <a:gd name="connsiteX114" fmla="*/ 252650 w 624125"/>
                  <a:gd name="connsiteY114" fmla="*/ 223837 h 355305"/>
                  <a:gd name="connsiteX115" fmla="*/ 250269 w 624125"/>
                  <a:gd name="connsiteY115" fmla="*/ 207168 h 355305"/>
                  <a:gd name="connsiteX116" fmla="*/ 233600 w 624125"/>
                  <a:gd name="connsiteY116" fmla="*/ 188118 h 355305"/>
                  <a:gd name="connsiteX117" fmla="*/ 214550 w 624125"/>
                  <a:gd name="connsiteY117" fmla="*/ 169068 h 355305"/>
                  <a:gd name="connsiteX118" fmla="*/ 212169 w 624125"/>
                  <a:gd name="connsiteY118" fmla="*/ 161925 h 355305"/>
                  <a:gd name="connsiteX119" fmla="*/ 197882 w 624125"/>
                  <a:gd name="connsiteY119" fmla="*/ 157162 h 355305"/>
                  <a:gd name="connsiteX120" fmla="*/ 176450 w 624125"/>
                  <a:gd name="connsiteY120" fmla="*/ 147637 h 355305"/>
                  <a:gd name="connsiteX121" fmla="*/ 169307 w 624125"/>
                  <a:gd name="connsiteY121" fmla="*/ 145256 h 355305"/>
                  <a:gd name="connsiteX122" fmla="*/ 162163 w 624125"/>
                  <a:gd name="connsiteY122" fmla="*/ 142875 h 355305"/>
                  <a:gd name="connsiteX123" fmla="*/ 147875 w 624125"/>
                  <a:gd name="connsiteY123" fmla="*/ 133350 h 355305"/>
                  <a:gd name="connsiteX124" fmla="*/ 140732 w 624125"/>
                  <a:gd name="connsiteY124" fmla="*/ 128587 h 355305"/>
                  <a:gd name="connsiteX125" fmla="*/ 116919 w 624125"/>
                  <a:gd name="connsiteY125" fmla="*/ 121443 h 355305"/>
                  <a:gd name="connsiteX126" fmla="*/ 74057 w 624125"/>
                  <a:gd name="connsiteY126" fmla="*/ 123825 h 355305"/>
                  <a:gd name="connsiteX127" fmla="*/ 69294 w 624125"/>
                  <a:gd name="connsiteY127" fmla="*/ 100012 h 355305"/>
                  <a:gd name="connsiteX128" fmla="*/ 59769 w 624125"/>
                  <a:gd name="connsiteY128" fmla="*/ 85725 h 355305"/>
                  <a:gd name="connsiteX129" fmla="*/ 57388 w 624125"/>
                  <a:gd name="connsiteY129" fmla="*/ 78581 h 355305"/>
                  <a:gd name="connsiteX130" fmla="*/ 59769 w 624125"/>
                  <a:gd name="connsiteY130" fmla="*/ 66675 h 355305"/>
                  <a:gd name="connsiteX131" fmla="*/ 74057 w 624125"/>
                  <a:gd name="connsiteY131" fmla="*/ 69056 h 355305"/>
                  <a:gd name="connsiteX132" fmla="*/ 90725 w 624125"/>
                  <a:gd name="connsiteY132" fmla="*/ 66675 h 355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624125" h="355305">
                    <a:moveTo>
                      <a:pt x="90725" y="66675"/>
                    </a:moveTo>
                    <a:lnTo>
                      <a:pt x="90725" y="66675"/>
                    </a:lnTo>
                    <a:cubicBezTo>
                      <a:pt x="82788" y="65881"/>
                      <a:pt x="74686" y="66087"/>
                      <a:pt x="66913" y="64293"/>
                    </a:cubicBezTo>
                    <a:cubicBezTo>
                      <a:pt x="61528" y="63050"/>
                      <a:pt x="57216" y="56806"/>
                      <a:pt x="55007" y="52387"/>
                    </a:cubicBezTo>
                    <a:cubicBezTo>
                      <a:pt x="53884" y="50142"/>
                      <a:pt x="54400" y="47018"/>
                      <a:pt x="52625" y="45243"/>
                    </a:cubicBezTo>
                    <a:cubicBezTo>
                      <a:pt x="50850" y="43468"/>
                      <a:pt x="47863" y="43656"/>
                      <a:pt x="45482" y="42862"/>
                    </a:cubicBezTo>
                    <a:cubicBezTo>
                      <a:pt x="43101" y="40481"/>
                      <a:pt x="41415" y="37086"/>
                      <a:pt x="38338" y="35718"/>
                    </a:cubicBezTo>
                    <a:cubicBezTo>
                      <a:pt x="33926" y="33757"/>
                      <a:pt x="28763" y="34384"/>
                      <a:pt x="24050" y="33337"/>
                    </a:cubicBezTo>
                    <a:cubicBezTo>
                      <a:pt x="21600" y="32793"/>
                      <a:pt x="19288" y="31750"/>
                      <a:pt x="16907" y="30956"/>
                    </a:cubicBezTo>
                    <a:cubicBezTo>
                      <a:pt x="5081" y="13218"/>
                      <a:pt x="20281" y="35005"/>
                      <a:pt x="5000" y="16668"/>
                    </a:cubicBezTo>
                    <a:cubicBezTo>
                      <a:pt x="3168" y="14470"/>
                      <a:pt x="-1042" y="12084"/>
                      <a:pt x="238" y="9525"/>
                    </a:cubicBezTo>
                    <a:cubicBezTo>
                      <a:pt x="1361" y="7280"/>
                      <a:pt x="5001" y="11112"/>
                      <a:pt x="7382" y="11906"/>
                    </a:cubicBezTo>
                    <a:cubicBezTo>
                      <a:pt x="17701" y="11112"/>
                      <a:pt x="28069" y="10809"/>
                      <a:pt x="38338" y="9525"/>
                    </a:cubicBezTo>
                    <a:cubicBezTo>
                      <a:pt x="46317" y="8527"/>
                      <a:pt x="45536" y="5925"/>
                      <a:pt x="52625" y="2381"/>
                    </a:cubicBezTo>
                    <a:cubicBezTo>
                      <a:pt x="54870" y="1259"/>
                      <a:pt x="57388" y="794"/>
                      <a:pt x="59769" y="0"/>
                    </a:cubicBezTo>
                    <a:cubicBezTo>
                      <a:pt x="70882" y="794"/>
                      <a:pt x="82136" y="445"/>
                      <a:pt x="93107" y="2381"/>
                    </a:cubicBezTo>
                    <a:cubicBezTo>
                      <a:pt x="95925" y="2878"/>
                      <a:pt x="97691" y="5863"/>
                      <a:pt x="100250" y="7143"/>
                    </a:cubicBezTo>
                    <a:cubicBezTo>
                      <a:pt x="102495" y="8266"/>
                      <a:pt x="105013" y="8731"/>
                      <a:pt x="107394" y="9525"/>
                    </a:cubicBezTo>
                    <a:cubicBezTo>
                      <a:pt x="113379" y="27481"/>
                      <a:pt x="105304" y="5345"/>
                      <a:pt x="114538" y="23812"/>
                    </a:cubicBezTo>
                    <a:cubicBezTo>
                      <a:pt x="117754" y="30243"/>
                      <a:pt x="117837" y="38660"/>
                      <a:pt x="119300" y="45243"/>
                    </a:cubicBezTo>
                    <a:cubicBezTo>
                      <a:pt x="119845" y="47693"/>
                      <a:pt x="120888" y="50006"/>
                      <a:pt x="121682" y="52387"/>
                    </a:cubicBezTo>
                    <a:cubicBezTo>
                      <a:pt x="122476" y="58737"/>
                      <a:pt x="122884" y="65147"/>
                      <a:pt x="124063" y="71437"/>
                    </a:cubicBezTo>
                    <a:cubicBezTo>
                      <a:pt x="125269" y="77870"/>
                      <a:pt x="123379" y="86856"/>
                      <a:pt x="128825" y="90487"/>
                    </a:cubicBezTo>
                    <a:cubicBezTo>
                      <a:pt x="131206" y="92075"/>
                      <a:pt x="133409" y="93970"/>
                      <a:pt x="135969" y="95250"/>
                    </a:cubicBezTo>
                    <a:cubicBezTo>
                      <a:pt x="155695" y="105113"/>
                      <a:pt x="129774" y="88740"/>
                      <a:pt x="150257" y="102393"/>
                    </a:cubicBezTo>
                    <a:cubicBezTo>
                      <a:pt x="158774" y="100690"/>
                      <a:pt x="163176" y="101381"/>
                      <a:pt x="169307" y="95250"/>
                    </a:cubicBezTo>
                    <a:cubicBezTo>
                      <a:pt x="171331" y="93226"/>
                      <a:pt x="172907" y="90721"/>
                      <a:pt x="174069" y="88106"/>
                    </a:cubicBezTo>
                    <a:cubicBezTo>
                      <a:pt x="176108" y="83518"/>
                      <a:pt x="175282" y="77368"/>
                      <a:pt x="178832" y="73818"/>
                    </a:cubicBezTo>
                    <a:cubicBezTo>
                      <a:pt x="187999" y="64651"/>
                      <a:pt x="183173" y="68543"/>
                      <a:pt x="193119" y="61912"/>
                    </a:cubicBezTo>
                    <a:cubicBezTo>
                      <a:pt x="194707" y="59531"/>
                      <a:pt x="195455" y="56285"/>
                      <a:pt x="197882" y="54768"/>
                    </a:cubicBezTo>
                    <a:cubicBezTo>
                      <a:pt x="202139" y="52107"/>
                      <a:pt x="212169" y="50006"/>
                      <a:pt x="212169" y="50006"/>
                    </a:cubicBezTo>
                    <a:cubicBezTo>
                      <a:pt x="215782" y="47597"/>
                      <a:pt x="221526" y="42862"/>
                      <a:pt x="226457" y="42862"/>
                    </a:cubicBezTo>
                    <a:cubicBezTo>
                      <a:pt x="231285" y="42862"/>
                      <a:pt x="235982" y="44449"/>
                      <a:pt x="240744" y="45243"/>
                    </a:cubicBezTo>
                    <a:cubicBezTo>
                      <a:pt x="243125" y="46831"/>
                      <a:pt x="245328" y="48726"/>
                      <a:pt x="247888" y="50006"/>
                    </a:cubicBezTo>
                    <a:cubicBezTo>
                      <a:pt x="258632" y="55378"/>
                      <a:pt x="251934" y="48616"/>
                      <a:pt x="262175" y="57150"/>
                    </a:cubicBezTo>
                    <a:cubicBezTo>
                      <a:pt x="264762" y="59306"/>
                      <a:pt x="266375" y="62658"/>
                      <a:pt x="269319" y="64293"/>
                    </a:cubicBezTo>
                    <a:cubicBezTo>
                      <a:pt x="273708" y="66731"/>
                      <a:pt x="278844" y="67468"/>
                      <a:pt x="283607" y="69056"/>
                    </a:cubicBezTo>
                    <a:lnTo>
                      <a:pt x="297894" y="73818"/>
                    </a:lnTo>
                    <a:cubicBezTo>
                      <a:pt x="300275" y="74612"/>
                      <a:pt x="302562" y="75787"/>
                      <a:pt x="305038" y="76200"/>
                    </a:cubicBezTo>
                    <a:cubicBezTo>
                      <a:pt x="309800" y="76994"/>
                      <a:pt x="314580" y="77691"/>
                      <a:pt x="319325" y="78581"/>
                    </a:cubicBezTo>
                    <a:cubicBezTo>
                      <a:pt x="324274" y="79509"/>
                      <a:pt x="344209" y="83189"/>
                      <a:pt x="352663" y="85725"/>
                    </a:cubicBezTo>
                    <a:cubicBezTo>
                      <a:pt x="357471" y="87168"/>
                      <a:pt x="366950" y="90487"/>
                      <a:pt x="366950" y="90487"/>
                    </a:cubicBezTo>
                    <a:cubicBezTo>
                      <a:pt x="380139" y="99281"/>
                      <a:pt x="367849" y="92498"/>
                      <a:pt x="388382" y="97631"/>
                    </a:cubicBezTo>
                    <a:cubicBezTo>
                      <a:pt x="393252" y="98848"/>
                      <a:pt x="402669" y="102393"/>
                      <a:pt x="402669" y="102393"/>
                    </a:cubicBezTo>
                    <a:lnTo>
                      <a:pt x="416957" y="111918"/>
                    </a:lnTo>
                    <a:cubicBezTo>
                      <a:pt x="419338" y="113505"/>
                      <a:pt x="421385" y="115776"/>
                      <a:pt x="424100" y="116681"/>
                    </a:cubicBezTo>
                    <a:lnTo>
                      <a:pt x="431244" y="119062"/>
                    </a:lnTo>
                    <a:cubicBezTo>
                      <a:pt x="433625" y="120650"/>
                      <a:pt x="435828" y="122545"/>
                      <a:pt x="438388" y="123825"/>
                    </a:cubicBezTo>
                    <a:cubicBezTo>
                      <a:pt x="440633" y="124948"/>
                      <a:pt x="443572" y="124638"/>
                      <a:pt x="445532" y="126206"/>
                    </a:cubicBezTo>
                    <a:cubicBezTo>
                      <a:pt x="460919" y="138516"/>
                      <a:pt x="439481" y="129746"/>
                      <a:pt x="457438" y="135731"/>
                    </a:cubicBezTo>
                    <a:cubicBezTo>
                      <a:pt x="463423" y="153688"/>
                      <a:pt x="455349" y="131554"/>
                      <a:pt x="464582" y="150018"/>
                    </a:cubicBezTo>
                    <a:cubicBezTo>
                      <a:pt x="465705" y="152263"/>
                      <a:pt x="466273" y="154748"/>
                      <a:pt x="466963" y="157162"/>
                    </a:cubicBezTo>
                    <a:cubicBezTo>
                      <a:pt x="467862" y="160309"/>
                      <a:pt x="467720" y="163845"/>
                      <a:pt x="469344" y="166687"/>
                    </a:cubicBezTo>
                    <a:cubicBezTo>
                      <a:pt x="471254" y="170029"/>
                      <a:pt x="479854" y="176914"/>
                      <a:pt x="483632" y="178593"/>
                    </a:cubicBezTo>
                    <a:cubicBezTo>
                      <a:pt x="488219" y="180632"/>
                      <a:pt x="493742" y="180572"/>
                      <a:pt x="497919" y="183356"/>
                    </a:cubicBezTo>
                    <a:cubicBezTo>
                      <a:pt x="518397" y="197006"/>
                      <a:pt x="492485" y="180638"/>
                      <a:pt x="512207" y="190500"/>
                    </a:cubicBezTo>
                    <a:cubicBezTo>
                      <a:pt x="530664" y="199729"/>
                      <a:pt x="508543" y="191660"/>
                      <a:pt x="526494" y="197643"/>
                    </a:cubicBezTo>
                    <a:cubicBezTo>
                      <a:pt x="527288" y="200024"/>
                      <a:pt x="528875" y="202277"/>
                      <a:pt x="528875" y="204787"/>
                    </a:cubicBezTo>
                    <a:cubicBezTo>
                      <a:pt x="528875" y="213789"/>
                      <a:pt x="524476" y="212947"/>
                      <a:pt x="516969" y="214312"/>
                    </a:cubicBezTo>
                    <a:cubicBezTo>
                      <a:pt x="511447" y="215316"/>
                      <a:pt x="505856" y="215899"/>
                      <a:pt x="500300" y="216693"/>
                    </a:cubicBezTo>
                    <a:cubicBezTo>
                      <a:pt x="501094" y="219868"/>
                      <a:pt x="501058" y="223376"/>
                      <a:pt x="502682" y="226218"/>
                    </a:cubicBezTo>
                    <a:cubicBezTo>
                      <a:pt x="504353" y="229142"/>
                      <a:pt x="507669" y="230775"/>
                      <a:pt x="509825" y="233362"/>
                    </a:cubicBezTo>
                    <a:cubicBezTo>
                      <a:pt x="519745" y="245266"/>
                      <a:pt x="508638" y="236540"/>
                      <a:pt x="521732" y="245268"/>
                    </a:cubicBezTo>
                    <a:cubicBezTo>
                      <a:pt x="522526" y="247649"/>
                      <a:pt x="522894" y="250218"/>
                      <a:pt x="524113" y="252412"/>
                    </a:cubicBezTo>
                    <a:cubicBezTo>
                      <a:pt x="526893" y="257416"/>
                      <a:pt x="533638" y="266700"/>
                      <a:pt x="533638" y="266700"/>
                    </a:cubicBezTo>
                    <a:lnTo>
                      <a:pt x="538400" y="280987"/>
                    </a:lnTo>
                    <a:cubicBezTo>
                      <a:pt x="539194" y="283368"/>
                      <a:pt x="538693" y="286739"/>
                      <a:pt x="540782" y="288131"/>
                    </a:cubicBezTo>
                    <a:lnTo>
                      <a:pt x="547925" y="292893"/>
                    </a:lnTo>
                    <a:cubicBezTo>
                      <a:pt x="548719" y="295274"/>
                      <a:pt x="548532" y="298262"/>
                      <a:pt x="550307" y="300037"/>
                    </a:cubicBezTo>
                    <a:cubicBezTo>
                      <a:pt x="558496" y="308226"/>
                      <a:pt x="562754" y="308949"/>
                      <a:pt x="571738" y="311943"/>
                    </a:cubicBezTo>
                    <a:cubicBezTo>
                      <a:pt x="574913" y="311149"/>
                      <a:pt x="578068" y="310272"/>
                      <a:pt x="581263" y="309562"/>
                    </a:cubicBezTo>
                    <a:cubicBezTo>
                      <a:pt x="585214" y="308684"/>
                      <a:pt x="589243" y="308163"/>
                      <a:pt x="593169" y="307181"/>
                    </a:cubicBezTo>
                    <a:cubicBezTo>
                      <a:pt x="595604" y="306572"/>
                      <a:pt x="597932" y="305594"/>
                      <a:pt x="600313" y="304800"/>
                    </a:cubicBezTo>
                    <a:cubicBezTo>
                      <a:pt x="603488" y="305594"/>
                      <a:pt x="606691" y="306282"/>
                      <a:pt x="609838" y="307181"/>
                    </a:cubicBezTo>
                    <a:cubicBezTo>
                      <a:pt x="612252" y="307871"/>
                      <a:pt x="615523" y="307519"/>
                      <a:pt x="616982" y="309562"/>
                    </a:cubicBezTo>
                    <a:cubicBezTo>
                      <a:pt x="619900" y="313647"/>
                      <a:pt x="620157" y="319087"/>
                      <a:pt x="621744" y="323850"/>
                    </a:cubicBezTo>
                    <a:lnTo>
                      <a:pt x="624125" y="330993"/>
                    </a:lnTo>
                    <a:cubicBezTo>
                      <a:pt x="622538" y="338931"/>
                      <a:pt x="624693" y="348714"/>
                      <a:pt x="619363" y="354806"/>
                    </a:cubicBezTo>
                    <a:cubicBezTo>
                      <a:pt x="616448" y="358138"/>
                      <a:pt x="599108" y="343723"/>
                      <a:pt x="597932" y="342900"/>
                    </a:cubicBezTo>
                    <a:cubicBezTo>
                      <a:pt x="590898" y="337976"/>
                      <a:pt x="583644" y="333375"/>
                      <a:pt x="576500" y="328612"/>
                    </a:cubicBezTo>
                    <a:lnTo>
                      <a:pt x="569357" y="323850"/>
                    </a:lnTo>
                    <a:cubicBezTo>
                      <a:pt x="565388" y="324644"/>
                      <a:pt x="561377" y="325249"/>
                      <a:pt x="557450" y="326231"/>
                    </a:cubicBezTo>
                    <a:cubicBezTo>
                      <a:pt x="555015" y="326840"/>
                      <a:pt x="552817" y="328612"/>
                      <a:pt x="550307" y="328612"/>
                    </a:cubicBezTo>
                    <a:cubicBezTo>
                      <a:pt x="543119" y="328612"/>
                      <a:pt x="536019" y="327025"/>
                      <a:pt x="528875" y="326231"/>
                    </a:cubicBezTo>
                    <a:cubicBezTo>
                      <a:pt x="526494" y="324643"/>
                      <a:pt x="523756" y="323492"/>
                      <a:pt x="521732" y="321468"/>
                    </a:cubicBezTo>
                    <a:cubicBezTo>
                      <a:pt x="519708" y="319444"/>
                      <a:pt x="519204" y="316113"/>
                      <a:pt x="516969" y="314325"/>
                    </a:cubicBezTo>
                    <a:cubicBezTo>
                      <a:pt x="515009" y="312757"/>
                      <a:pt x="512070" y="313066"/>
                      <a:pt x="509825" y="311943"/>
                    </a:cubicBezTo>
                    <a:cubicBezTo>
                      <a:pt x="507266" y="310663"/>
                      <a:pt x="505063" y="308768"/>
                      <a:pt x="502682" y="307181"/>
                    </a:cubicBezTo>
                    <a:cubicBezTo>
                      <a:pt x="501094" y="304800"/>
                      <a:pt x="499199" y="302597"/>
                      <a:pt x="497919" y="300037"/>
                    </a:cubicBezTo>
                    <a:cubicBezTo>
                      <a:pt x="496796" y="297792"/>
                      <a:pt x="497106" y="294853"/>
                      <a:pt x="495538" y="292893"/>
                    </a:cubicBezTo>
                    <a:cubicBezTo>
                      <a:pt x="493750" y="290658"/>
                      <a:pt x="490775" y="289718"/>
                      <a:pt x="488394" y="288131"/>
                    </a:cubicBezTo>
                    <a:cubicBezTo>
                      <a:pt x="487600" y="285750"/>
                      <a:pt x="487232" y="283181"/>
                      <a:pt x="486013" y="280987"/>
                    </a:cubicBezTo>
                    <a:cubicBezTo>
                      <a:pt x="476675" y="264178"/>
                      <a:pt x="477889" y="267635"/>
                      <a:pt x="462200" y="257175"/>
                    </a:cubicBezTo>
                    <a:cubicBezTo>
                      <a:pt x="459819" y="255588"/>
                      <a:pt x="457833" y="253106"/>
                      <a:pt x="455057" y="252412"/>
                    </a:cubicBezTo>
                    <a:lnTo>
                      <a:pt x="445532" y="250031"/>
                    </a:lnTo>
                    <a:cubicBezTo>
                      <a:pt x="433626" y="250825"/>
                      <a:pt x="421583" y="250450"/>
                      <a:pt x="409813" y="252412"/>
                    </a:cubicBezTo>
                    <a:cubicBezTo>
                      <a:pt x="400490" y="253966"/>
                      <a:pt x="400070" y="264973"/>
                      <a:pt x="397907" y="271462"/>
                    </a:cubicBezTo>
                    <a:cubicBezTo>
                      <a:pt x="397113" y="273843"/>
                      <a:pt x="397614" y="277214"/>
                      <a:pt x="395525" y="278606"/>
                    </a:cubicBezTo>
                    <a:lnTo>
                      <a:pt x="388382" y="283368"/>
                    </a:lnTo>
                    <a:cubicBezTo>
                      <a:pt x="386794" y="285749"/>
                      <a:pt x="384899" y="287952"/>
                      <a:pt x="383619" y="290512"/>
                    </a:cubicBezTo>
                    <a:cubicBezTo>
                      <a:pt x="382496" y="292757"/>
                      <a:pt x="383013" y="295881"/>
                      <a:pt x="381238" y="297656"/>
                    </a:cubicBezTo>
                    <a:cubicBezTo>
                      <a:pt x="379463" y="299431"/>
                      <a:pt x="376475" y="299243"/>
                      <a:pt x="374094" y="300037"/>
                    </a:cubicBezTo>
                    <a:cubicBezTo>
                      <a:pt x="365363" y="299243"/>
                      <a:pt x="356579" y="298896"/>
                      <a:pt x="347900" y="297656"/>
                    </a:cubicBezTo>
                    <a:cubicBezTo>
                      <a:pt x="345415" y="297301"/>
                      <a:pt x="343238" y="295657"/>
                      <a:pt x="340757" y="295275"/>
                    </a:cubicBezTo>
                    <a:cubicBezTo>
                      <a:pt x="332873" y="294062"/>
                      <a:pt x="324882" y="293687"/>
                      <a:pt x="316944" y="292893"/>
                    </a:cubicBezTo>
                    <a:cubicBezTo>
                      <a:pt x="314557" y="285732"/>
                      <a:pt x="314930" y="284762"/>
                      <a:pt x="309800" y="278606"/>
                    </a:cubicBezTo>
                    <a:cubicBezTo>
                      <a:pt x="307644" y="276019"/>
                      <a:pt x="304813" y="274049"/>
                      <a:pt x="302657" y="271462"/>
                    </a:cubicBezTo>
                    <a:cubicBezTo>
                      <a:pt x="300825" y="269263"/>
                      <a:pt x="300536" y="265419"/>
                      <a:pt x="297894" y="264318"/>
                    </a:cubicBezTo>
                    <a:cubicBezTo>
                      <a:pt x="290422" y="261205"/>
                      <a:pt x="274082" y="259556"/>
                      <a:pt x="274082" y="259556"/>
                    </a:cubicBezTo>
                    <a:cubicBezTo>
                      <a:pt x="270907" y="260350"/>
                      <a:pt x="267692" y="260997"/>
                      <a:pt x="264557" y="261937"/>
                    </a:cubicBezTo>
                    <a:cubicBezTo>
                      <a:pt x="259748" y="263380"/>
                      <a:pt x="250269" y="266700"/>
                      <a:pt x="250269" y="266700"/>
                    </a:cubicBezTo>
                    <a:lnTo>
                      <a:pt x="233600" y="264318"/>
                    </a:lnTo>
                    <a:cubicBezTo>
                      <a:pt x="230458" y="260652"/>
                      <a:pt x="234455" y="254611"/>
                      <a:pt x="235982" y="250031"/>
                    </a:cubicBezTo>
                    <a:cubicBezTo>
                      <a:pt x="238250" y="243226"/>
                      <a:pt x="242444" y="241754"/>
                      <a:pt x="247888" y="238125"/>
                    </a:cubicBezTo>
                    <a:cubicBezTo>
                      <a:pt x="249475" y="233362"/>
                      <a:pt x="253360" y="228807"/>
                      <a:pt x="252650" y="223837"/>
                    </a:cubicBezTo>
                    <a:cubicBezTo>
                      <a:pt x="251856" y="218281"/>
                      <a:pt x="252284" y="212407"/>
                      <a:pt x="250269" y="207168"/>
                    </a:cubicBezTo>
                    <a:cubicBezTo>
                      <a:pt x="245480" y="194715"/>
                      <a:pt x="242344" y="193948"/>
                      <a:pt x="233600" y="188118"/>
                    </a:cubicBezTo>
                    <a:cubicBezTo>
                      <a:pt x="222106" y="170877"/>
                      <a:pt x="229194" y="176391"/>
                      <a:pt x="214550" y="169068"/>
                    </a:cubicBezTo>
                    <a:cubicBezTo>
                      <a:pt x="213756" y="166687"/>
                      <a:pt x="214211" y="163384"/>
                      <a:pt x="212169" y="161925"/>
                    </a:cubicBezTo>
                    <a:cubicBezTo>
                      <a:pt x="208084" y="159007"/>
                      <a:pt x="202059" y="159946"/>
                      <a:pt x="197882" y="157162"/>
                    </a:cubicBezTo>
                    <a:cubicBezTo>
                      <a:pt x="186561" y="149616"/>
                      <a:pt x="193453" y="153305"/>
                      <a:pt x="176450" y="147637"/>
                    </a:cubicBezTo>
                    <a:lnTo>
                      <a:pt x="169307" y="145256"/>
                    </a:lnTo>
                    <a:lnTo>
                      <a:pt x="162163" y="142875"/>
                    </a:lnTo>
                    <a:lnTo>
                      <a:pt x="147875" y="133350"/>
                    </a:lnTo>
                    <a:cubicBezTo>
                      <a:pt x="145494" y="131763"/>
                      <a:pt x="143447" y="129492"/>
                      <a:pt x="140732" y="128587"/>
                    </a:cubicBezTo>
                    <a:cubicBezTo>
                      <a:pt x="123339" y="122790"/>
                      <a:pt x="131314" y="125043"/>
                      <a:pt x="116919" y="121443"/>
                    </a:cubicBezTo>
                    <a:cubicBezTo>
                      <a:pt x="93565" y="129229"/>
                      <a:pt x="107635" y="126623"/>
                      <a:pt x="74057" y="123825"/>
                    </a:cubicBezTo>
                    <a:cubicBezTo>
                      <a:pt x="73466" y="119689"/>
                      <a:pt x="72490" y="105765"/>
                      <a:pt x="69294" y="100012"/>
                    </a:cubicBezTo>
                    <a:cubicBezTo>
                      <a:pt x="66514" y="95009"/>
                      <a:pt x="59769" y="85725"/>
                      <a:pt x="59769" y="85725"/>
                    </a:cubicBezTo>
                    <a:cubicBezTo>
                      <a:pt x="58975" y="83344"/>
                      <a:pt x="57388" y="81091"/>
                      <a:pt x="57388" y="78581"/>
                    </a:cubicBezTo>
                    <a:cubicBezTo>
                      <a:pt x="57388" y="74534"/>
                      <a:pt x="56255" y="68683"/>
                      <a:pt x="59769" y="66675"/>
                    </a:cubicBezTo>
                    <a:cubicBezTo>
                      <a:pt x="63961" y="64279"/>
                      <a:pt x="69322" y="68109"/>
                      <a:pt x="74057" y="69056"/>
                    </a:cubicBezTo>
                    <a:cubicBezTo>
                      <a:pt x="86107" y="71466"/>
                      <a:pt x="87947" y="67072"/>
                      <a:pt x="90725" y="666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4921823" y="3993879"/>
                <a:ext cx="47625" cy="43684"/>
              </a:xfrm>
              <a:custGeom>
                <a:avLst/>
                <a:gdLst>
                  <a:gd name="connsiteX0" fmla="*/ 47625 w 47625"/>
                  <a:gd name="connsiteY0" fmla="*/ 41071 h 43684"/>
                  <a:gd name="connsiteX1" fmla="*/ 47625 w 47625"/>
                  <a:gd name="connsiteY1" fmla="*/ 41071 h 43684"/>
                  <a:gd name="connsiteX2" fmla="*/ 19050 w 47625"/>
                  <a:gd name="connsiteY2" fmla="*/ 41071 h 43684"/>
                  <a:gd name="connsiteX3" fmla="*/ 11906 w 47625"/>
                  <a:gd name="connsiteY3" fmla="*/ 36309 h 43684"/>
                  <a:gd name="connsiteX4" fmla="*/ 4763 w 47625"/>
                  <a:gd name="connsiteY4" fmla="*/ 22021 h 43684"/>
                  <a:gd name="connsiteX5" fmla="*/ 0 w 47625"/>
                  <a:gd name="connsiteY5" fmla="*/ 14877 h 43684"/>
                  <a:gd name="connsiteX6" fmla="*/ 2381 w 47625"/>
                  <a:gd name="connsiteY6" fmla="*/ 2971 h 43684"/>
                  <a:gd name="connsiteX7" fmla="*/ 38100 w 47625"/>
                  <a:gd name="connsiteY7" fmla="*/ 12496 h 43684"/>
                  <a:gd name="connsiteX8" fmla="*/ 47625 w 47625"/>
                  <a:gd name="connsiteY8" fmla="*/ 41071 h 4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43684">
                    <a:moveTo>
                      <a:pt x="47625" y="41071"/>
                    </a:moveTo>
                    <a:lnTo>
                      <a:pt x="47625" y="41071"/>
                    </a:lnTo>
                    <a:cubicBezTo>
                      <a:pt x="34603" y="42518"/>
                      <a:pt x="29205" y="46148"/>
                      <a:pt x="19050" y="41071"/>
                    </a:cubicBezTo>
                    <a:cubicBezTo>
                      <a:pt x="16490" y="39791"/>
                      <a:pt x="14287" y="37896"/>
                      <a:pt x="11906" y="36309"/>
                    </a:cubicBezTo>
                    <a:cubicBezTo>
                      <a:pt x="-1747" y="15826"/>
                      <a:pt x="14626" y="41747"/>
                      <a:pt x="4763" y="22021"/>
                    </a:cubicBezTo>
                    <a:cubicBezTo>
                      <a:pt x="3483" y="19461"/>
                      <a:pt x="1588" y="17258"/>
                      <a:pt x="0" y="14877"/>
                    </a:cubicBezTo>
                    <a:cubicBezTo>
                      <a:pt x="794" y="10908"/>
                      <a:pt x="-1487" y="4161"/>
                      <a:pt x="2381" y="2971"/>
                    </a:cubicBezTo>
                    <a:cubicBezTo>
                      <a:pt x="24764" y="-3916"/>
                      <a:pt x="27562" y="1958"/>
                      <a:pt x="38100" y="12496"/>
                    </a:cubicBezTo>
                    <a:lnTo>
                      <a:pt x="47625" y="41071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4988498" y="4001613"/>
                <a:ext cx="79062" cy="31867"/>
              </a:xfrm>
              <a:custGeom>
                <a:avLst/>
                <a:gdLst>
                  <a:gd name="connsiteX0" fmla="*/ 4763 w 79062"/>
                  <a:gd name="connsiteY0" fmla="*/ 0 h 31867"/>
                  <a:gd name="connsiteX1" fmla="*/ 4763 w 79062"/>
                  <a:gd name="connsiteY1" fmla="*/ 0 h 31867"/>
                  <a:gd name="connsiteX2" fmla="*/ 26194 w 79062"/>
                  <a:gd name="connsiteY2" fmla="*/ 4762 h 31867"/>
                  <a:gd name="connsiteX3" fmla="*/ 52388 w 79062"/>
                  <a:gd name="connsiteY3" fmla="*/ 7143 h 31867"/>
                  <a:gd name="connsiteX4" fmla="*/ 69056 w 79062"/>
                  <a:gd name="connsiteY4" fmla="*/ 11906 h 31867"/>
                  <a:gd name="connsiteX5" fmla="*/ 73819 w 79062"/>
                  <a:gd name="connsiteY5" fmla="*/ 30956 h 31867"/>
                  <a:gd name="connsiteX6" fmla="*/ 47625 w 79062"/>
                  <a:gd name="connsiteY6" fmla="*/ 28575 h 31867"/>
                  <a:gd name="connsiteX7" fmla="*/ 33338 w 79062"/>
                  <a:gd name="connsiteY7" fmla="*/ 23812 h 31867"/>
                  <a:gd name="connsiteX8" fmla="*/ 14288 w 79062"/>
                  <a:gd name="connsiteY8" fmla="*/ 19050 h 31867"/>
                  <a:gd name="connsiteX9" fmla="*/ 0 w 79062"/>
                  <a:gd name="connsiteY9" fmla="*/ 9525 h 31867"/>
                  <a:gd name="connsiteX10" fmla="*/ 4763 w 79062"/>
                  <a:gd name="connsiteY10" fmla="*/ 0 h 31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062" h="31867">
                    <a:moveTo>
                      <a:pt x="4763" y="0"/>
                    </a:moveTo>
                    <a:lnTo>
                      <a:pt x="4763" y="0"/>
                    </a:lnTo>
                    <a:cubicBezTo>
                      <a:pt x="11907" y="1587"/>
                      <a:pt x="18957" y="3677"/>
                      <a:pt x="26194" y="4762"/>
                    </a:cubicBezTo>
                    <a:cubicBezTo>
                      <a:pt x="34864" y="6062"/>
                      <a:pt x="43698" y="5984"/>
                      <a:pt x="52388" y="7143"/>
                    </a:cubicBezTo>
                    <a:cubicBezTo>
                      <a:pt x="57367" y="7807"/>
                      <a:pt x="64162" y="10275"/>
                      <a:pt x="69056" y="11906"/>
                    </a:cubicBezTo>
                    <a:cubicBezTo>
                      <a:pt x="70203" y="13053"/>
                      <a:pt x="87506" y="26394"/>
                      <a:pt x="73819" y="30956"/>
                    </a:cubicBezTo>
                    <a:cubicBezTo>
                      <a:pt x="65502" y="33728"/>
                      <a:pt x="56356" y="29369"/>
                      <a:pt x="47625" y="28575"/>
                    </a:cubicBezTo>
                    <a:cubicBezTo>
                      <a:pt x="42863" y="26987"/>
                      <a:pt x="38261" y="24796"/>
                      <a:pt x="33338" y="23812"/>
                    </a:cubicBezTo>
                    <a:cubicBezTo>
                      <a:pt x="18970" y="20939"/>
                      <a:pt x="25271" y="22711"/>
                      <a:pt x="14288" y="19050"/>
                    </a:cubicBezTo>
                    <a:cubicBezTo>
                      <a:pt x="9525" y="15875"/>
                      <a:pt x="3175" y="14288"/>
                      <a:pt x="0" y="9525"/>
                    </a:cubicBezTo>
                    <a:lnTo>
                      <a:pt x="476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5598098" y="3987325"/>
                <a:ext cx="131283" cy="135731"/>
              </a:xfrm>
              <a:custGeom>
                <a:avLst/>
                <a:gdLst>
                  <a:gd name="connsiteX0" fmla="*/ 57150 w 131283"/>
                  <a:gd name="connsiteY0" fmla="*/ 135731 h 135731"/>
                  <a:gd name="connsiteX1" fmla="*/ 57150 w 131283"/>
                  <a:gd name="connsiteY1" fmla="*/ 135731 h 135731"/>
                  <a:gd name="connsiteX2" fmla="*/ 38100 w 131283"/>
                  <a:gd name="connsiteY2" fmla="*/ 128588 h 135731"/>
                  <a:gd name="connsiteX3" fmla="*/ 30956 w 131283"/>
                  <a:gd name="connsiteY3" fmla="*/ 126206 h 135731"/>
                  <a:gd name="connsiteX4" fmla="*/ 16669 w 131283"/>
                  <a:gd name="connsiteY4" fmla="*/ 116681 h 135731"/>
                  <a:gd name="connsiteX5" fmla="*/ 0 w 131283"/>
                  <a:gd name="connsiteY5" fmla="*/ 107156 h 135731"/>
                  <a:gd name="connsiteX6" fmla="*/ 35719 w 131283"/>
                  <a:gd name="connsiteY6" fmla="*/ 100013 h 135731"/>
                  <a:gd name="connsiteX7" fmla="*/ 42863 w 131283"/>
                  <a:gd name="connsiteY7" fmla="*/ 97631 h 135731"/>
                  <a:gd name="connsiteX8" fmla="*/ 52388 w 131283"/>
                  <a:gd name="connsiteY8" fmla="*/ 95250 h 135731"/>
                  <a:gd name="connsiteX9" fmla="*/ 66675 w 131283"/>
                  <a:gd name="connsiteY9" fmla="*/ 90488 h 135731"/>
                  <a:gd name="connsiteX10" fmla="*/ 95250 w 131283"/>
                  <a:gd name="connsiteY10" fmla="*/ 85725 h 135731"/>
                  <a:gd name="connsiteX11" fmla="*/ 100013 w 131283"/>
                  <a:gd name="connsiteY11" fmla="*/ 78581 h 135731"/>
                  <a:gd name="connsiteX12" fmla="*/ 97631 w 131283"/>
                  <a:gd name="connsiteY12" fmla="*/ 64294 h 135731"/>
                  <a:gd name="connsiteX13" fmla="*/ 88106 w 131283"/>
                  <a:gd name="connsiteY13" fmla="*/ 38100 h 135731"/>
                  <a:gd name="connsiteX14" fmla="*/ 80963 w 131283"/>
                  <a:gd name="connsiteY14" fmla="*/ 33338 h 135731"/>
                  <a:gd name="connsiteX15" fmla="*/ 76200 w 131283"/>
                  <a:gd name="connsiteY15" fmla="*/ 26194 h 135731"/>
                  <a:gd name="connsiteX16" fmla="*/ 66675 w 131283"/>
                  <a:gd name="connsiteY16" fmla="*/ 21431 h 135731"/>
                  <a:gd name="connsiteX17" fmla="*/ 59531 w 131283"/>
                  <a:gd name="connsiteY17" fmla="*/ 16669 h 135731"/>
                  <a:gd name="connsiteX18" fmla="*/ 61913 w 131283"/>
                  <a:gd name="connsiteY18" fmla="*/ 0 h 135731"/>
                  <a:gd name="connsiteX19" fmla="*/ 76200 w 131283"/>
                  <a:gd name="connsiteY19" fmla="*/ 7144 h 135731"/>
                  <a:gd name="connsiteX20" fmla="*/ 83344 w 131283"/>
                  <a:gd name="connsiteY20" fmla="*/ 11906 h 135731"/>
                  <a:gd name="connsiteX21" fmla="*/ 97631 w 131283"/>
                  <a:gd name="connsiteY21" fmla="*/ 16669 h 135731"/>
                  <a:gd name="connsiteX22" fmla="*/ 104775 w 131283"/>
                  <a:gd name="connsiteY22" fmla="*/ 19050 h 135731"/>
                  <a:gd name="connsiteX23" fmla="*/ 111919 w 131283"/>
                  <a:gd name="connsiteY23" fmla="*/ 23813 h 135731"/>
                  <a:gd name="connsiteX24" fmla="*/ 126206 w 131283"/>
                  <a:gd name="connsiteY24" fmla="*/ 28575 h 135731"/>
                  <a:gd name="connsiteX25" fmla="*/ 128588 w 131283"/>
                  <a:gd name="connsiteY25" fmla="*/ 59531 h 135731"/>
                  <a:gd name="connsiteX26" fmla="*/ 123825 w 131283"/>
                  <a:gd name="connsiteY26" fmla="*/ 66675 h 135731"/>
                  <a:gd name="connsiteX27" fmla="*/ 116681 w 131283"/>
                  <a:gd name="connsiteY27" fmla="*/ 71438 h 135731"/>
                  <a:gd name="connsiteX28" fmla="*/ 111919 w 131283"/>
                  <a:gd name="connsiteY28" fmla="*/ 78581 h 135731"/>
                  <a:gd name="connsiteX29" fmla="*/ 104775 w 131283"/>
                  <a:gd name="connsiteY29" fmla="*/ 97631 h 135731"/>
                  <a:gd name="connsiteX30" fmla="*/ 97631 w 131283"/>
                  <a:gd name="connsiteY30" fmla="*/ 100013 h 135731"/>
                  <a:gd name="connsiteX31" fmla="*/ 90488 w 131283"/>
                  <a:gd name="connsiteY31" fmla="*/ 104775 h 135731"/>
                  <a:gd name="connsiteX32" fmla="*/ 73819 w 131283"/>
                  <a:gd name="connsiteY32" fmla="*/ 109538 h 135731"/>
                  <a:gd name="connsiteX33" fmla="*/ 57150 w 131283"/>
                  <a:gd name="connsiteY33" fmla="*/ 135731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1283" h="135731">
                    <a:moveTo>
                      <a:pt x="57150" y="135731"/>
                    </a:moveTo>
                    <a:lnTo>
                      <a:pt x="57150" y="135731"/>
                    </a:lnTo>
                    <a:lnTo>
                      <a:pt x="38100" y="128588"/>
                    </a:lnTo>
                    <a:cubicBezTo>
                      <a:pt x="35741" y="127730"/>
                      <a:pt x="33150" y="127425"/>
                      <a:pt x="30956" y="126206"/>
                    </a:cubicBezTo>
                    <a:cubicBezTo>
                      <a:pt x="25953" y="123426"/>
                      <a:pt x="21789" y="119240"/>
                      <a:pt x="16669" y="116681"/>
                    </a:cubicBezTo>
                    <a:cubicBezTo>
                      <a:pt x="4584" y="110639"/>
                      <a:pt x="10097" y="113888"/>
                      <a:pt x="0" y="107156"/>
                    </a:cubicBezTo>
                    <a:cubicBezTo>
                      <a:pt x="15980" y="96504"/>
                      <a:pt x="1344" y="104597"/>
                      <a:pt x="35719" y="100013"/>
                    </a:cubicBezTo>
                    <a:cubicBezTo>
                      <a:pt x="38207" y="99681"/>
                      <a:pt x="40449" y="98321"/>
                      <a:pt x="42863" y="97631"/>
                    </a:cubicBezTo>
                    <a:cubicBezTo>
                      <a:pt x="46010" y="96732"/>
                      <a:pt x="49253" y="96190"/>
                      <a:pt x="52388" y="95250"/>
                    </a:cubicBezTo>
                    <a:cubicBezTo>
                      <a:pt x="57196" y="93808"/>
                      <a:pt x="61694" y="91111"/>
                      <a:pt x="66675" y="90488"/>
                    </a:cubicBezTo>
                    <a:cubicBezTo>
                      <a:pt x="88972" y="87700"/>
                      <a:pt x="79517" y="89658"/>
                      <a:pt x="95250" y="85725"/>
                    </a:cubicBezTo>
                    <a:cubicBezTo>
                      <a:pt x="96838" y="83344"/>
                      <a:pt x="99697" y="81426"/>
                      <a:pt x="100013" y="78581"/>
                    </a:cubicBezTo>
                    <a:cubicBezTo>
                      <a:pt x="100546" y="73782"/>
                      <a:pt x="98495" y="69044"/>
                      <a:pt x="97631" y="64294"/>
                    </a:cubicBezTo>
                    <a:cubicBezTo>
                      <a:pt x="96044" y="55568"/>
                      <a:pt x="94828" y="44822"/>
                      <a:pt x="88106" y="38100"/>
                    </a:cubicBezTo>
                    <a:cubicBezTo>
                      <a:pt x="86083" y="36077"/>
                      <a:pt x="83344" y="34925"/>
                      <a:pt x="80963" y="33338"/>
                    </a:cubicBezTo>
                    <a:cubicBezTo>
                      <a:pt x="79375" y="30957"/>
                      <a:pt x="78399" y="28026"/>
                      <a:pt x="76200" y="26194"/>
                    </a:cubicBezTo>
                    <a:cubicBezTo>
                      <a:pt x="73473" y="23921"/>
                      <a:pt x="69757" y="23192"/>
                      <a:pt x="66675" y="21431"/>
                    </a:cubicBezTo>
                    <a:cubicBezTo>
                      <a:pt x="64190" y="20011"/>
                      <a:pt x="61912" y="18256"/>
                      <a:pt x="59531" y="16669"/>
                    </a:cubicBezTo>
                    <a:cubicBezTo>
                      <a:pt x="53975" y="0"/>
                      <a:pt x="50006" y="3968"/>
                      <a:pt x="61913" y="0"/>
                    </a:cubicBezTo>
                    <a:cubicBezTo>
                      <a:pt x="82369" y="13640"/>
                      <a:pt x="56496" y="-2707"/>
                      <a:pt x="76200" y="7144"/>
                    </a:cubicBezTo>
                    <a:cubicBezTo>
                      <a:pt x="78760" y="8424"/>
                      <a:pt x="80729" y="10744"/>
                      <a:pt x="83344" y="11906"/>
                    </a:cubicBezTo>
                    <a:cubicBezTo>
                      <a:pt x="87931" y="13945"/>
                      <a:pt x="92869" y="15081"/>
                      <a:pt x="97631" y="16669"/>
                    </a:cubicBezTo>
                    <a:lnTo>
                      <a:pt x="104775" y="19050"/>
                    </a:lnTo>
                    <a:cubicBezTo>
                      <a:pt x="107156" y="20638"/>
                      <a:pt x="109304" y="22651"/>
                      <a:pt x="111919" y="23813"/>
                    </a:cubicBezTo>
                    <a:cubicBezTo>
                      <a:pt x="116506" y="25852"/>
                      <a:pt x="126206" y="28575"/>
                      <a:pt x="126206" y="28575"/>
                    </a:cubicBezTo>
                    <a:cubicBezTo>
                      <a:pt x="131143" y="43384"/>
                      <a:pt x="133469" y="43262"/>
                      <a:pt x="128588" y="59531"/>
                    </a:cubicBezTo>
                    <a:cubicBezTo>
                      <a:pt x="127766" y="62272"/>
                      <a:pt x="125849" y="64651"/>
                      <a:pt x="123825" y="66675"/>
                    </a:cubicBezTo>
                    <a:cubicBezTo>
                      <a:pt x="121801" y="68699"/>
                      <a:pt x="119062" y="69850"/>
                      <a:pt x="116681" y="71438"/>
                    </a:cubicBezTo>
                    <a:cubicBezTo>
                      <a:pt x="115094" y="73819"/>
                      <a:pt x="112924" y="75902"/>
                      <a:pt x="111919" y="78581"/>
                    </a:cubicBezTo>
                    <a:cubicBezTo>
                      <a:pt x="109014" y="86328"/>
                      <a:pt x="111757" y="92046"/>
                      <a:pt x="104775" y="97631"/>
                    </a:cubicBezTo>
                    <a:cubicBezTo>
                      <a:pt x="102815" y="99199"/>
                      <a:pt x="99876" y="98890"/>
                      <a:pt x="97631" y="100013"/>
                    </a:cubicBezTo>
                    <a:cubicBezTo>
                      <a:pt x="95072" y="101293"/>
                      <a:pt x="93048" y="103495"/>
                      <a:pt x="90488" y="104775"/>
                    </a:cubicBezTo>
                    <a:cubicBezTo>
                      <a:pt x="87075" y="106481"/>
                      <a:pt x="76866" y="108776"/>
                      <a:pt x="73819" y="109538"/>
                    </a:cubicBezTo>
                    <a:cubicBezTo>
                      <a:pt x="63049" y="125693"/>
                      <a:pt x="68341" y="119778"/>
                      <a:pt x="57150" y="1357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6055298" y="4575227"/>
                <a:ext cx="102476" cy="85992"/>
              </a:xfrm>
              <a:custGeom>
                <a:avLst/>
                <a:gdLst>
                  <a:gd name="connsiteX0" fmla="*/ 95250 w 102476"/>
                  <a:gd name="connsiteY0" fmla="*/ 85992 h 85992"/>
                  <a:gd name="connsiteX1" fmla="*/ 95250 w 102476"/>
                  <a:gd name="connsiteY1" fmla="*/ 85992 h 85992"/>
                  <a:gd name="connsiteX2" fmla="*/ 73819 w 102476"/>
                  <a:gd name="connsiteY2" fmla="*/ 81229 h 85992"/>
                  <a:gd name="connsiteX3" fmla="*/ 66675 w 102476"/>
                  <a:gd name="connsiteY3" fmla="*/ 76467 h 85992"/>
                  <a:gd name="connsiteX4" fmla="*/ 59531 w 102476"/>
                  <a:gd name="connsiteY4" fmla="*/ 74086 h 85992"/>
                  <a:gd name="connsiteX5" fmla="*/ 38100 w 102476"/>
                  <a:gd name="connsiteY5" fmla="*/ 57417 h 85992"/>
                  <a:gd name="connsiteX6" fmla="*/ 30956 w 102476"/>
                  <a:gd name="connsiteY6" fmla="*/ 55036 h 85992"/>
                  <a:gd name="connsiteX7" fmla="*/ 23813 w 102476"/>
                  <a:gd name="connsiteY7" fmla="*/ 47892 h 85992"/>
                  <a:gd name="connsiteX8" fmla="*/ 19050 w 102476"/>
                  <a:gd name="connsiteY8" fmla="*/ 40748 h 85992"/>
                  <a:gd name="connsiteX9" fmla="*/ 11906 w 102476"/>
                  <a:gd name="connsiteY9" fmla="*/ 35986 h 85992"/>
                  <a:gd name="connsiteX10" fmla="*/ 0 w 102476"/>
                  <a:gd name="connsiteY10" fmla="*/ 12173 h 85992"/>
                  <a:gd name="connsiteX11" fmla="*/ 2381 w 102476"/>
                  <a:gd name="connsiteY11" fmla="*/ 267 h 85992"/>
                  <a:gd name="connsiteX12" fmla="*/ 19050 w 102476"/>
                  <a:gd name="connsiteY12" fmla="*/ 12173 h 85992"/>
                  <a:gd name="connsiteX13" fmla="*/ 23813 w 102476"/>
                  <a:gd name="connsiteY13" fmla="*/ 19317 h 85992"/>
                  <a:gd name="connsiteX14" fmla="*/ 38100 w 102476"/>
                  <a:gd name="connsiteY14" fmla="*/ 28842 h 85992"/>
                  <a:gd name="connsiteX15" fmla="*/ 45244 w 102476"/>
                  <a:gd name="connsiteY15" fmla="*/ 35986 h 85992"/>
                  <a:gd name="connsiteX16" fmla="*/ 52388 w 102476"/>
                  <a:gd name="connsiteY16" fmla="*/ 38367 h 85992"/>
                  <a:gd name="connsiteX17" fmla="*/ 66675 w 102476"/>
                  <a:gd name="connsiteY17" fmla="*/ 50273 h 85992"/>
                  <a:gd name="connsiteX18" fmla="*/ 73819 w 102476"/>
                  <a:gd name="connsiteY18" fmla="*/ 52654 h 85992"/>
                  <a:gd name="connsiteX19" fmla="*/ 88106 w 102476"/>
                  <a:gd name="connsiteY19" fmla="*/ 64561 h 85992"/>
                  <a:gd name="connsiteX20" fmla="*/ 95250 w 102476"/>
                  <a:gd name="connsiteY20" fmla="*/ 69323 h 85992"/>
                  <a:gd name="connsiteX21" fmla="*/ 102394 w 102476"/>
                  <a:gd name="connsiteY21" fmla="*/ 83611 h 85992"/>
                  <a:gd name="connsiteX22" fmla="*/ 95250 w 102476"/>
                  <a:gd name="connsiteY22" fmla="*/ 85992 h 85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2476" h="85992">
                    <a:moveTo>
                      <a:pt x="95250" y="85992"/>
                    </a:moveTo>
                    <a:lnTo>
                      <a:pt x="95250" y="85992"/>
                    </a:lnTo>
                    <a:cubicBezTo>
                      <a:pt x="88106" y="84404"/>
                      <a:pt x="80761" y="83543"/>
                      <a:pt x="73819" y="81229"/>
                    </a:cubicBezTo>
                    <a:cubicBezTo>
                      <a:pt x="71104" y="80324"/>
                      <a:pt x="69235" y="77747"/>
                      <a:pt x="66675" y="76467"/>
                    </a:cubicBezTo>
                    <a:cubicBezTo>
                      <a:pt x="64430" y="75345"/>
                      <a:pt x="61912" y="74880"/>
                      <a:pt x="59531" y="74086"/>
                    </a:cubicBezTo>
                    <a:cubicBezTo>
                      <a:pt x="53367" y="67921"/>
                      <a:pt x="46647" y="60266"/>
                      <a:pt x="38100" y="57417"/>
                    </a:cubicBezTo>
                    <a:lnTo>
                      <a:pt x="30956" y="55036"/>
                    </a:lnTo>
                    <a:cubicBezTo>
                      <a:pt x="28575" y="52655"/>
                      <a:pt x="25969" y="50479"/>
                      <a:pt x="23813" y="47892"/>
                    </a:cubicBezTo>
                    <a:cubicBezTo>
                      <a:pt x="21981" y="45693"/>
                      <a:pt x="21074" y="42772"/>
                      <a:pt x="19050" y="40748"/>
                    </a:cubicBezTo>
                    <a:cubicBezTo>
                      <a:pt x="17026" y="38724"/>
                      <a:pt x="14287" y="37573"/>
                      <a:pt x="11906" y="35986"/>
                    </a:cubicBezTo>
                    <a:cubicBezTo>
                      <a:pt x="566" y="18975"/>
                      <a:pt x="3769" y="27251"/>
                      <a:pt x="0" y="12173"/>
                    </a:cubicBezTo>
                    <a:cubicBezTo>
                      <a:pt x="794" y="8204"/>
                      <a:pt x="-1089" y="2349"/>
                      <a:pt x="2381" y="267"/>
                    </a:cubicBezTo>
                    <a:cubicBezTo>
                      <a:pt x="6126" y="-1980"/>
                      <a:pt x="17737" y="10598"/>
                      <a:pt x="19050" y="12173"/>
                    </a:cubicBezTo>
                    <a:cubicBezTo>
                      <a:pt x="20882" y="14372"/>
                      <a:pt x="21659" y="17432"/>
                      <a:pt x="23813" y="19317"/>
                    </a:cubicBezTo>
                    <a:cubicBezTo>
                      <a:pt x="28120" y="23086"/>
                      <a:pt x="34053" y="24795"/>
                      <a:pt x="38100" y="28842"/>
                    </a:cubicBezTo>
                    <a:cubicBezTo>
                      <a:pt x="40481" y="31223"/>
                      <a:pt x="42442" y="34118"/>
                      <a:pt x="45244" y="35986"/>
                    </a:cubicBezTo>
                    <a:cubicBezTo>
                      <a:pt x="47333" y="37378"/>
                      <a:pt x="50007" y="37573"/>
                      <a:pt x="52388" y="38367"/>
                    </a:cubicBezTo>
                    <a:cubicBezTo>
                      <a:pt x="57656" y="43635"/>
                      <a:pt x="60042" y="46957"/>
                      <a:pt x="66675" y="50273"/>
                    </a:cubicBezTo>
                    <a:cubicBezTo>
                      <a:pt x="68920" y="51395"/>
                      <a:pt x="71438" y="51860"/>
                      <a:pt x="73819" y="52654"/>
                    </a:cubicBezTo>
                    <a:cubicBezTo>
                      <a:pt x="91563" y="64484"/>
                      <a:pt x="69764" y="49276"/>
                      <a:pt x="88106" y="64561"/>
                    </a:cubicBezTo>
                    <a:cubicBezTo>
                      <a:pt x="90305" y="66393"/>
                      <a:pt x="92869" y="67736"/>
                      <a:pt x="95250" y="69323"/>
                    </a:cubicBezTo>
                    <a:cubicBezTo>
                      <a:pt x="96636" y="71402"/>
                      <a:pt x="103291" y="80025"/>
                      <a:pt x="102394" y="83611"/>
                    </a:cubicBezTo>
                    <a:cubicBezTo>
                      <a:pt x="101963" y="85333"/>
                      <a:pt x="96441" y="85595"/>
                      <a:pt x="95250" y="8599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4731323" y="3269908"/>
                <a:ext cx="90488" cy="174492"/>
              </a:xfrm>
              <a:custGeom>
                <a:avLst/>
                <a:gdLst>
                  <a:gd name="connsiteX0" fmla="*/ 33338 w 90488"/>
                  <a:gd name="connsiteY0" fmla="*/ 74480 h 174492"/>
                  <a:gd name="connsiteX1" fmla="*/ 33338 w 90488"/>
                  <a:gd name="connsiteY1" fmla="*/ 74480 h 174492"/>
                  <a:gd name="connsiteX2" fmla="*/ 35719 w 90488"/>
                  <a:gd name="connsiteY2" fmla="*/ 33998 h 174492"/>
                  <a:gd name="connsiteX3" fmla="*/ 40481 w 90488"/>
                  <a:gd name="connsiteY3" fmla="*/ 17330 h 174492"/>
                  <a:gd name="connsiteX4" fmla="*/ 42863 w 90488"/>
                  <a:gd name="connsiteY4" fmla="*/ 661 h 174492"/>
                  <a:gd name="connsiteX5" fmla="*/ 57150 w 90488"/>
                  <a:gd name="connsiteY5" fmla="*/ 5423 h 174492"/>
                  <a:gd name="connsiteX6" fmla="*/ 64294 w 90488"/>
                  <a:gd name="connsiteY6" fmla="*/ 10186 h 174492"/>
                  <a:gd name="connsiteX7" fmla="*/ 88106 w 90488"/>
                  <a:gd name="connsiteY7" fmla="*/ 14948 h 174492"/>
                  <a:gd name="connsiteX8" fmla="*/ 85725 w 90488"/>
                  <a:gd name="connsiteY8" fmla="*/ 22092 h 174492"/>
                  <a:gd name="connsiteX9" fmla="*/ 80963 w 90488"/>
                  <a:gd name="connsiteY9" fmla="*/ 29236 h 174492"/>
                  <a:gd name="connsiteX10" fmla="*/ 83344 w 90488"/>
                  <a:gd name="connsiteY10" fmla="*/ 50667 h 174492"/>
                  <a:gd name="connsiteX11" fmla="*/ 88106 w 90488"/>
                  <a:gd name="connsiteY11" fmla="*/ 57811 h 174492"/>
                  <a:gd name="connsiteX12" fmla="*/ 90488 w 90488"/>
                  <a:gd name="connsiteY12" fmla="*/ 64955 h 174492"/>
                  <a:gd name="connsiteX13" fmla="*/ 88106 w 90488"/>
                  <a:gd name="connsiteY13" fmla="*/ 79242 h 174492"/>
                  <a:gd name="connsiteX14" fmla="*/ 73819 w 90488"/>
                  <a:gd name="connsiteY14" fmla="*/ 84005 h 174492"/>
                  <a:gd name="connsiteX15" fmla="*/ 69056 w 90488"/>
                  <a:gd name="connsiteY15" fmla="*/ 91148 h 174492"/>
                  <a:gd name="connsiteX16" fmla="*/ 69056 w 90488"/>
                  <a:gd name="connsiteY16" fmla="*/ 138773 h 174492"/>
                  <a:gd name="connsiteX17" fmla="*/ 73819 w 90488"/>
                  <a:gd name="connsiteY17" fmla="*/ 145917 h 174492"/>
                  <a:gd name="connsiteX18" fmla="*/ 69056 w 90488"/>
                  <a:gd name="connsiteY18" fmla="*/ 167348 h 174492"/>
                  <a:gd name="connsiteX19" fmla="*/ 64294 w 90488"/>
                  <a:gd name="connsiteY19" fmla="*/ 174492 h 174492"/>
                  <a:gd name="connsiteX20" fmla="*/ 42863 w 90488"/>
                  <a:gd name="connsiteY20" fmla="*/ 162586 h 174492"/>
                  <a:gd name="connsiteX21" fmla="*/ 38100 w 90488"/>
                  <a:gd name="connsiteY21" fmla="*/ 155442 h 174492"/>
                  <a:gd name="connsiteX22" fmla="*/ 45244 w 90488"/>
                  <a:gd name="connsiteY22" fmla="*/ 150680 h 174492"/>
                  <a:gd name="connsiteX23" fmla="*/ 47625 w 90488"/>
                  <a:gd name="connsiteY23" fmla="*/ 143536 h 174492"/>
                  <a:gd name="connsiteX24" fmla="*/ 21431 w 90488"/>
                  <a:gd name="connsiteY24" fmla="*/ 136392 h 174492"/>
                  <a:gd name="connsiteX25" fmla="*/ 19050 w 90488"/>
                  <a:gd name="connsiteY25" fmla="*/ 129248 h 174492"/>
                  <a:gd name="connsiteX26" fmla="*/ 14288 w 90488"/>
                  <a:gd name="connsiteY26" fmla="*/ 112580 h 174492"/>
                  <a:gd name="connsiteX27" fmla="*/ 9525 w 90488"/>
                  <a:gd name="connsiteY27" fmla="*/ 105436 h 174492"/>
                  <a:gd name="connsiteX28" fmla="*/ 2381 w 90488"/>
                  <a:gd name="connsiteY28" fmla="*/ 84005 h 174492"/>
                  <a:gd name="connsiteX29" fmla="*/ 0 w 90488"/>
                  <a:gd name="connsiteY29" fmla="*/ 76861 h 174492"/>
                  <a:gd name="connsiteX30" fmla="*/ 2381 w 90488"/>
                  <a:gd name="connsiteY30" fmla="*/ 67336 h 174492"/>
                  <a:gd name="connsiteX31" fmla="*/ 30956 w 90488"/>
                  <a:gd name="connsiteY31" fmla="*/ 76861 h 174492"/>
                  <a:gd name="connsiteX32" fmla="*/ 33338 w 90488"/>
                  <a:gd name="connsiteY32" fmla="*/ 74480 h 17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488" h="174492">
                    <a:moveTo>
                      <a:pt x="33338" y="74480"/>
                    </a:moveTo>
                    <a:lnTo>
                      <a:pt x="33338" y="74480"/>
                    </a:lnTo>
                    <a:cubicBezTo>
                      <a:pt x="34132" y="60986"/>
                      <a:pt x="34438" y="47454"/>
                      <a:pt x="35719" y="33998"/>
                    </a:cubicBezTo>
                    <a:cubicBezTo>
                      <a:pt x="36118" y="29811"/>
                      <a:pt x="39052" y="21617"/>
                      <a:pt x="40481" y="17330"/>
                    </a:cubicBezTo>
                    <a:cubicBezTo>
                      <a:pt x="41275" y="11774"/>
                      <a:pt x="38296" y="3923"/>
                      <a:pt x="42863" y="661"/>
                    </a:cubicBezTo>
                    <a:cubicBezTo>
                      <a:pt x="46948" y="-2257"/>
                      <a:pt x="57150" y="5423"/>
                      <a:pt x="57150" y="5423"/>
                    </a:cubicBezTo>
                    <a:cubicBezTo>
                      <a:pt x="59531" y="7011"/>
                      <a:pt x="61734" y="8906"/>
                      <a:pt x="64294" y="10186"/>
                    </a:cubicBezTo>
                    <a:cubicBezTo>
                      <a:pt x="70942" y="13510"/>
                      <a:pt x="81966" y="14071"/>
                      <a:pt x="88106" y="14948"/>
                    </a:cubicBezTo>
                    <a:cubicBezTo>
                      <a:pt x="87312" y="17329"/>
                      <a:pt x="86847" y="19847"/>
                      <a:pt x="85725" y="22092"/>
                    </a:cubicBezTo>
                    <a:cubicBezTo>
                      <a:pt x="84445" y="24652"/>
                      <a:pt x="81201" y="26384"/>
                      <a:pt x="80963" y="29236"/>
                    </a:cubicBezTo>
                    <a:cubicBezTo>
                      <a:pt x="80366" y="36399"/>
                      <a:pt x="81601" y="43694"/>
                      <a:pt x="83344" y="50667"/>
                    </a:cubicBezTo>
                    <a:cubicBezTo>
                      <a:pt x="84038" y="53443"/>
                      <a:pt x="86826" y="55251"/>
                      <a:pt x="88106" y="57811"/>
                    </a:cubicBezTo>
                    <a:cubicBezTo>
                      <a:pt x="89229" y="60056"/>
                      <a:pt x="89694" y="62574"/>
                      <a:pt x="90488" y="64955"/>
                    </a:cubicBezTo>
                    <a:cubicBezTo>
                      <a:pt x="89694" y="69717"/>
                      <a:pt x="91285" y="75609"/>
                      <a:pt x="88106" y="79242"/>
                    </a:cubicBezTo>
                    <a:cubicBezTo>
                      <a:pt x="84800" y="83020"/>
                      <a:pt x="73819" y="84005"/>
                      <a:pt x="73819" y="84005"/>
                    </a:cubicBezTo>
                    <a:cubicBezTo>
                      <a:pt x="72231" y="86386"/>
                      <a:pt x="70336" y="88588"/>
                      <a:pt x="69056" y="91148"/>
                    </a:cubicBezTo>
                    <a:cubicBezTo>
                      <a:pt x="62193" y="104874"/>
                      <a:pt x="67650" y="129399"/>
                      <a:pt x="69056" y="138773"/>
                    </a:cubicBezTo>
                    <a:cubicBezTo>
                      <a:pt x="69481" y="141603"/>
                      <a:pt x="72231" y="143536"/>
                      <a:pt x="73819" y="145917"/>
                    </a:cubicBezTo>
                    <a:cubicBezTo>
                      <a:pt x="72903" y="151414"/>
                      <a:pt x="71989" y="161482"/>
                      <a:pt x="69056" y="167348"/>
                    </a:cubicBezTo>
                    <a:cubicBezTo>
                      <a:pt x="67776" y="169908"/>
                      <a:pt x="65881" y="172111"/>
                      <a:pt x="64294" y="174492"/>
                    </a:cubicBezTo>
                    <a:cubicBezTo>
                      <a:pt x="50488" y="169891"/>
                      <a:pt x="51089" y="172458"/>
                      <a:pt x="42863" y="162586"/>
                    </a:cubicBezTo>
                    <a:cubicBezTo>
                      <a:pt x="41031" y="160387"/>
                      <a:pt x="39688" y="157823"/>
                      <a:pt x="38100" y="155442"/>
                    </a:cubicBezTo>
                    <a:cubicBezTo>
                      <a:pt x="40481" y="153855"/>
                      <a:pt x="43456" y="152915"/>
                      <a:pt x="45244" y="150680"/>
                    </a:cubicBezTo>
                    <a:cubicBezTo>
                      <a:pt x="46812" y="148720"/>
                      <a:pt x="49400" y="145311"/>
                      <a:pt x="47625" y="143536"/>
                    </a:cubicBezTo>
                    <a:cubicBezTo>
                      <a:pt x="44602" y="140513"/>
                      <a:pt x="26082" y="137322"/>
                      <a:pt x="21431" y="136392"/>
                    </a:cubicBezTo>
                    <a:cubicBezTo>
                      <a:pt x="20637" y="134011"/>
                      <a:pt x="19740" y="131662"/>
                      <a:pt x="19050" y="129248"/>
                    </a:cubicBezTo>
                    <a:cubicBezTo>
                      <a:pt x="18033" y="125688"/>
                      <a:pt x="16191" y="116386"/>
                      <a:pt x="14288" y="112580"/>
                    </a:cubicBezTo>
                    <a:cubicBezTo>
                      <a:pt x="13008" y="110020"/>
                      <a:pt x="11113" y="107817"/>
                      <a:pt x="9525" y="105436"/>
                    </a:cubicBezTo>
                    <a:lnTo>
                      <a:pt x="2381" y="84005"/>
                    </a:lnTo>
                    <a:lnTo>
                      <a:pt x="0" y="76861"/>
                    </a:lnTo>
                    <a:cubicBezTo>
                      <a:pt x="794" y="73686"/>
                      <a:pt x="-754" y="68276"/>
                      <a:pt x="2381" y="67336"/>
                    </a:cubicBezTo>
                    <a:cubicBezTo>
                      <a:pt x="16382" y="63136"/>
                      <a:pt x="23780" y="67891"/>
                      <a:pt x="30956" y="76861"/>
                    </a:cubicBezTo>
                    <a:cubicBezTo>
                      <a:pt x="32065" y="78247"/>
                      <a:pt x="32941" y="74877"/>
                      <a:pt x="33338" y="7448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4652742" y="3522981"/>
                <a:ext cx="94737" cy="107157"/>
              </a:xfrm>
              <a:custGeom>
                <a:avLst/>
                <a:gdLst>
                  <a:gd name="connsiteX0" fmla="*/ 0 w 94737"/>
                  <a:gd name="connsiteY0" fmla="*/ 107157 h 107157"/>
                  <a:gd name="connsiteX1" fmla="*/ 0 w 94737"/>
                  <a:gd name="connsiteY1" fmla="*/ 107157 h 107157"/>
                  <a:gd name="connsiteX2" fmla="*/ 11906 w 94737"/>
                  <a:gd name="connsiteY2" fmla="*/ 90488 h 107157"/>
                  <a:gd name="connsiteX3" fmla="*/ 19050 w 94737"/>
                  <a:gd name="connsiteY3" fmla="*/ 85725 h 107157"/>
                  <a:gd name="connsiteX4" fmla="*/ 23812 w 94737"/>
                  <a:gd name="connsiteY4" fmla="*/ 78582 h 107157"/>
                  <a:gd name="connsiteX5" fmla="*/ 38100 w 94737"/>
                  <a:gd name="connsiteY5" fmla="*/ 69057 h 107157"/>
                  <a:gd name="connsiteX6" fmla="*/ 42862 w 94737"/>
                  <a:gd name="connsiteY6" fmla="*/ 61913 h 107157"/>
                  <a:gd name="connsiteX7" fmla="*/ 50006 w 94737"/>
                  <a:gd name="connsiteY7" fmla="*/ 59532 h 107157"/>
                  <a:gd name="connsiteX8" fmla="*/ 52387 w 94737"/>
                  <a:gd name="connsiteY8" fmla="*/ 52388 h 107157"/>
                  <a:gd name="connsiteX9" fmla="*/ 59531 w 94737"/>
                  <a:gd name="connsiteY9" fmla="*/ 47625 h 107157"/>
                  <a:gd name="connsiteX10" fmla="*/ 61912 w 94737"/>
                  <a:gd name="connsiteY10" fmla="*/ 40482 h 107157"/>
                  <a:gd name="connsiteX11" fmla="*/ 71437 w 94737"/>
                  <a:gd name="connsiteY11" fmla="*/ 26194 h 107157"/>
                  <a:gd name="connsiteX12" fmla="*/ 76200 w 94737"/>
                  <a:gd name="connsiteY12" fmla="*/ 9525 h 107157"/>
                  <a:gd name="connsiteX13" fmla="*/ 80962 w 94737"/>
                  <a:gd name="connsiteY13" fmla="*/ 0 h 107157"/>
                  <a:gd name="connsiteX14" fmla="*/ 85725 w 94737"/>
                  <a:gd name="connsiteY14" fmla="*/ 40482 h 107157"/>
                  <a:gd name="connsiteX15" fmla="*/ 71437 w 94737"/>
                  <a:gd name="connsiteY15" fmla="*/ 50007 h 107157"/>
                  <a:gd name="connsiteX16" fmla="*/ 61912 w 94737"/>
                  <a:gd name="connsiteY16" fmla="*/ 64294 h 107157"/>
                  <a:gd name="connsiteX17" fmla="*/ 57150 w 94737"/>
                  <a:gd name="connsiteY17" fmla="*/ 71438 h 107157"/>
                  <a:gd name="connsiteX18" fmla="*/ 50006 w 94737"/>
                  <a:gd name="connsiteY18" fmla="*/ 73819 h 107157"/>
                  <a:gd name="connsiteX19" fmla="*/ 38100 w 94737"/>
                  <a:gd name="connsiteY19" fmla="*/ 85725 h 107157"/>
                  <a:gd name="connsiteX20" fmla="*/ 23812 w 94737"/>
                  <a:gd name="connsiteY20" fmla="*/ 95250 h 107157"/>
                  <a:gd name="connsiteX21" fmla="*/ 16669 w 94737"/>
                  <a:gd name="connsiteY21" fmla="*/ 100013 h 107157"/>
                  <a:gd name="connsiteX22" fmla="*/ 0 w 94737"/>
                  <a:gd name="connsiteY22" fmla="*/ 107157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4737" h="107157">
                    <a:moveTo>
                      <a:pt x="0" y="107157"/>
                    </a:moveTo>
                    <a:lnTo>
                      <a:pt x="0" y="107157"/>
                    </a:lnTo>
                    <a:cubicBezTo>
                      <a:pt x="3969" y="101601"/>
                      <a:pt x="7370" y="95591"/>
                      <a:pt x="11906" y="90488"/>
                    </a:cubicBezTo>
                    <a:cubicBezTo>
                      <a:pt x="13807" y="88349"/>
                      <a:pt x="17026" y="87749"/>
                      <a:pt x="19050" y="85725"/>
                    </a:cubicBezTo>
                    <a:cubicBezTo>
                      <a:pt x="21073" y="83702"/>
                      <a:pt x="21658" y="80466"/>
                      <a:pt x="23812" y="78582"/>
                    </a:cubicBezTo>
                    <a:cubicBezTo>
                      <a:pt x="28120" y="74813"/>
                      <a:pt x="38100" y="69057"/>
                      <a:pt x="38100" y="69057"/>
                    </a:cubicBezTo>
                    <a:cubicBezTo>
                      <a:pt x="39687" y="66676"/>
                      <a:pt x="40627" y="63701"/>
                      <a:pt x="42862" y="61913"/>
                    </a:cubicBezTo>
                    <a:cubicBezTo>
                      <a:pt x="44822" y="60345"/>
                      <a:pt x="48231" y="61307"/>
                      <a:pt x="50006" y="59532"/>
                    </a:cubicBezTo>
                    <a:cubicBezTo>
                      <a:pt x="51781" y="57757"/>
                      <a:pt x="50819" y="54348"/>
                      <a:pt x="52387" y="52388"/>
                    </a:cubicBezTo>
                    <a:cubicBezTo>
                      <a:pt x="54175" y="50153"/>
                      <a:pt x="57150" y="49213"/>
                      <a:pt x="59531" y="47625"/>
                    </a:cubicBezTo>
                    <a:cubicBezTo>
                      <a:pt x="60325" y="45244"/>
                      <a:pt x="60693" y="42676"/>
                      <a:pt x="61912" y="40482"/>
                    </a:cubicBezTo>
                    <a:cubicBezTo>
                      <a:pt x="64692" y="35478"/>
                      <a:pt x="71437" y="26194"/>
                      <a:pt x="71437" y="26194"/>
                    </a:cubicBezTo>
                    <a:cubicBezTo>
                      <a:pt x="72644" y="21366"/>
                      <a:pt x="74152" y="14304"/>
                      <a:pt x="76200" y="9525"/>
                    </a:cubicBezTo>
                    <a:cubicBezTo>
                      <a:pt x="77598" y="6262"/>
                      <a:pt x="79375" y="3175"/>
                      <a:pt x="80962" y="0"/>
                    </a:cubicBezTo>
                    <a:cubicBezTo>
                      <a:pt x="98115" y="5719"/>
                      <a:pt x="98717" y="3362"/>
                      <a:pt x="85725" y="40482"/>
                    </a:cubicBezTo>
                    <a:cubicBezTo>
                      <a:pt x="83834" y="45885"/>
                      <a:pt x="71437" y="50007"/>
                      <a:pt x="71437" y="50007"/>
                    </a:cubicBezTo>
                    <a:lnTo>
                      <a:pt x="61912" y="64294"/>
                    </a:lnTo>
                    <a:cubicBezTo>
                      <a:pt x="60325" y="66675"/>
                      <a:pt x="59865" y="70533"/>
                      <a:pt x="57150" y="71438"/>
                    </a:cubicBezTo>
                    <a:lnTo>
                      <a:pt x="50006" y="73819"/>
                    </a:lnTo>
                    <a:cubicBezTo>
                      <a:pt x="41276" y="86916"/>
                      <a:pt x="50006" y="75804"/>
                      <a:pt x="38100" y="85725"/>
                    </a:cubicBezTo>
                    <a:cubicBezTo>
                      <a:pt x="26207" y="95635"/>
                      <a:pt x="36367" y="91065"/>
                      <a:pt x="23812" y="95250"/>
                    </a:cubicBezTo>
                    <a:cubicBezTo>
                      <a:pt x="21431" y="96838"/>
                      <a:pt x="19349" y="99008"/>
                      <a:pt x="16669" y="100013"/>
                    </a:cubicBezTo>
                    <a:cubicBezTo>
                      <a:pt x="9490" y="102705"/>
                      <a:pt x="2778" y="105966"/>
                      <a:pt x="0" y="10715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>
                <a:off x="4788473" y="3563463"/>
                <a:ext cx="161058" cy="147637"/>
              </a:xfrm>
              <a:custGeom>
                <a:avLst/>
                <a:gdLst>
                  <a:gd name="connsiteX0" fmla="*/ 121444 w 161058"/>
                  <a:gd name="connsiteY0" fmla="*/ 147637 h 147637"/>
                  <a:gd name="connsiteX1" fmla="*/ 121444 w 161058"/>
                  <a:gd name="connsiteY1" fmla="*/ 147637 h 147637"/>
                  <a:gd name="connsiteX2" fmla="*/ 102394 w 161058"/>
                  <a:gd name="connsiteY2" fmla="*/ 138112 h 147637"/>
                  <a:gd name="connsiteX3" fmla="*/ 97631 w 161058"/>
                  <a:gd name="connsiteY3" fmla="*/ 130968 h 147637"/>
                  <a:gd name="connsiteX4" fmla="*/ 83344 w 161058"/>
                  <a:gd name="connsiteY4" fmla="*/ 121443 h 147637"/>
                  <a:gd name="connsiteX5" fmla="*/ 76200 w 161058"/>
                  <a:gd name="connsiteY5" fmla="*/ 107156 h 147637"/>
                  <a:gd name="connsiteX6" fmla="*/ 83344 w 161058"/>
                  <a:gd name="connsiteY6" fmla="*/ 104775 h 147637"/>
                  <a:gd name="connsiteX7" fmla="*/ 88106 w 161058"/>
                  <a:gd name="connsiteY7" fmla="*/ 97631 h 147637"/>
                  <a:gd name="connsiteX8" fmla="*/ 78581 w 161058"/>
                  <a:gd name="connsiteY8" fmla="*/ 85725 h 147637"/>
                  <a:gd name="connsiteX9" fmla="*/ 69056 w 161058"/>
                  <a:gd name="connsiteY9" fmla="*/ 73818 h 147637"/>
                  <a:gd name="connsiteX10" fmla="*/ 61913 w 161058"/>
                  <a:gd name="connsiteY10" fmla="*/ 76200 h 147637"/>
                  <a:gd name="connsiteX11" fmla="*/ 45244 w 161058"/>
                  <a:gd name="connsiteY11" fmla="*/ 88106 h 147637"/>
                  <a:gd name="connsiteX12" fmla="*/ 38100 w 161058"/>
                  <a:gd name="connsiteY12" fmla="*/ 90487 h 147637"/>
                  <a:gd name="connsiteX13" fmla="*/ 30956 w 161058"/>
                  <a:gd name="connsiteY13" fmla="*/ 92868 h 147637"/>
                  <a:gd name="connsiteX14" fmla="*/ 23813 w 161058"/>
                  <a:gd name="connsiteY14" fmla="*/ 107156 h 147637"/>
                  <a:gd name="connsiteX15" fmla="*/ 26194 w 161058"/>
                  <a:gd name="connsiteY15" fmla="*/ 114300 h 147637"/>
                  <a:gd name="connsiteX16" fmla="*/ 23813 w 161058"/>
                  <a:gd name="connsiteY16" fmla="*/ 123825 h 147637"/>
                  <a:gd name="connsiteX17" fmla="*/ 16669 w 161058"/>
                  <a:gd name="connsiteY17" fmla="*/ 126206 h 147637"/>
                  <a:gd name="connsiteX18" fmla="*/ 0 w 161058"/>
                  <a:gd name="connsiteY18" fmla="*/ 130968 h 147637"/>
                  <a:gd name="connsiteX19" fmla="*/ 7144 w 161058"/>
                  <a:gd name="connsiteY19" fmla="*/ 104775 h 147637"/>
                  <a:gd name="connsiteX20" fmla="*/ 14288 w 161058"/>
                  <a:gd name="connsiteY20" fmla="*/ 90487 h 147637"/>
                  <a:gd name="connsiteX21" fmla="*/ 16669 w 161058"/>
                  <a:gd name="connsiteY21" fmla="*/ 76200 h 147637"/>
                  <a:gd name="connsiteX22" fmla="*/ 21431 w 161058"/>
                  <a:gd name="connsiteY22" fmla="*/ 69056 h 147637"/>
                  <a:gd name="connsiteX23" fmla="*/ 28575 w 161058"/>
                  <a:gd name="connsiteY23" fmla="*/ 66675 h 147637"/>
                  <a:gd name="connsiteX24" fmla="*/ 50006 w 161058"/>
                  <a:gd name="connsiteY24" fmla="*/ 64293 h 147637"/>
                  <a:gd name="connsiteX25" fmla="*/ 54769 w 161058"/>
                  <a:gd name="connsiteY25" fmla="*/ 57150 h 147637"/>
                  <a:gd name="connsiteX26" fmla="*/ 80963 w 161058"/>
                  <a:gd name="connsiteY26" fmla="*/ 57150 h 147637"/>
                  <a:gd name="connsiteX27" fmla="*/ 100013 w 161058"/>
                  <a:gd name="connsiteY27" fmla="*/ 50006 h 147637"/>
                  <a:gd name="connsiteX28" fmla="*/ 104775 w 161058"/>
                  <a:gd name="connsiteY28" fmla="*/ 42862 h 147637"/>
                  <a:gd name="connsiteX29" fmla="*/ 107156 w 161058"/>
                  <a:gd name="connsiteY29" fmla="*/ 35718 h 147637"/>
                  <a:gd name="connsiteX30" fmla="*/ 114300 w 161058"/>
                  <a:gd name="connsiteY30" fmla="*/ 33337 h 147637"/>
                  <a:gd name="connsiteX31" fmla="*/ 126206 w 161058"/>
                  <a:gd name="connsiteY31" fmla="*/ 0 h 147637"/>
                  <a:gd name="connsiteX32" fmla="*/ 133350 w 161058"/>
                  <a:gd name="connsiteY32" fmla="*/ 2381 h 147637"/>
                  <a:gd name="connsiteX33" fmla="*/ 135731 w 161058"/>
                  <a:gd name="connsiteY33" fmla="*/ 9525 h 147637"/>
                  <a:gd name="connsiteX34" fmla="*/ 142875 w 161058"/>
                  <a:gd name="connsiteY34" fmla="*/ 16668 h 147637"/>
                  <a:gd name="connsiteX35" fmla="*/ 145256 w 161058"/>
                  <a:gd name="connsiteY35" fmla="*/ 23812 h 147637"/>
                  <a:gd name="connsiteX36" fmla="*/ 152400 w 161058"/>
                  <a:gd name="connsiteY36" fmla="*/ 28575 h 147637"/>
                  <a:gd name="connsiteX37" fmla="*/ 157163 w 161058"/>
                  <a:gd name="connsiteY37" fmla="*/ 42862 h 147637"/>
                  <a:gd name="connsiteX38" fmla="*/ 159544 w 161058"/>
                  <a:gd name="connsiteY38" fmla="*/ 50006 h 147637"/>
                  <a:gd name="connsiteX39" fmla="*/ 147638 w 161058"/>
                  <a:gd name="connsiteY39" fmla="*/ 107156 h 147637"/>
                  <a:gd name="connsiteX40" fmla="*/ 140494 w 161058"/>
                  <a:gd name="connsiteY40" fmla="*/ 104775 h 147637"/>
                  <a:gd name="connsiteX41" fmla="*/ 135731 w 161058"/>
                  <a:gd name="connsiteY41" fmla="*/ 90487 h 147637"/>
                  <a:gd name="connsiteX42" fmla="*/ 128588 w 161058"/>
                  <a:gd name="connsiteY42" fmla="*/ 85725 h 147637"/>
                  <a:gd name="connsiteX43" fmla="*/ 116681 w 161058"/>
                  <a:gd name="connsiteY43" fmla="*/ 104775 h 147637"/>
                  <a:gd name="connsiteX44" fmla="*/ 109538 w 161058"/>
                  <a:gd name="connsiteY44" fmla="*/ 107156 h 147637"/>
                  <a:gd name="connsiteX45" fmla="*/ 111919 w 161058"/>
                  <a:gd name="connsiteY45" fmla="*/ 114300 h 147637"/>
                  <a:gd name="connsiteX46" fmla="*/ 126206 w 161058"/>
                  <a:gd name="connsiteY46" fmla="*/ 123825 h 147637"/>
                  <a:gd name="connsiteX47" fmla="*/ 130969 w 161058"/>
                  <a:gd name="connsiteY47" fmla="*/ 138112 h 147637"/>
                  <a:gd name="connsiteX48" fmla="*/ 121444 w 161058"/>
                  <a:gd name="connsiteY48" fmla="*/ 147637 h 1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61058" h="147637">
                    <a:moveTo>
                      <a:pt x="121444" y="147637"/>
                    </a:moveTo>
                    <a:lnTo>
                      <a:pt x="121444" y="147637"/>
                    </a:lnTo>
                    <a:cubicBezTo>
                      <a:pt x="115094" y="144462"/>
                      <a:pt x="108210" y="142183"/>
                      <a:pt x="102394" y="138112"/>
                    </a:cubicBezTo>
                    <a:cubicBezTo>
                      <a:pt x="100049" y="136471"/>
                      <a:pt x="99785" y="132853"/>
                      <a:pt x="97631" y="130968"/>
                    </a:cubicBezTo>
                    <a:cubicBezTo>
                      <a:pt x="93324" y="127199"/>
                      <a:pt x="83344" y="121443"/>
                      <a:pt x="83344" y="121443"/>
                    </a:cubicBezTo>
                    <a:cubicBezTo>
                      <a:pt x="82541" y="120239"/>
                      <a:pt x="74791" y="109974"/>
                      <a:pt x="76200" y="107156"/>
                    </a:cubicBezTo>
                    <a:cubicBezTo>
                      <a:pt x="77323" y="104911"/>
                      <a:pt x="80963" y="105569"/>
                      <a:pt x="83344" y="104775"/>
                    </a:cubicBezTo>
                    <a:cubicBezTo>
                      <a:pt x="84931" y="102394"/>
                      <a:pt x="87636" y="100454"/>
                      <a:pt x="88106" y="97631"/>
                    </a:cubicBezTo>
                    <a:cubicBezTo>
                      <a:pt x="89256" y="90729"/>
                      <a:pt x="82756" y="88508"/>
                      <a:pt x="78581" y="85725"/>
                    </a:cubicBezTo>
                    <a:cubicBezTo>
                      <a:pt x="76724" y="80153"/>
                      <a:pt x="76659" y="75085"/>
                      <a:pt x="69056" y="73818"/>
                    </a:cubicBezTo>
                    <a:cubicBezTo>
                      <a:pt x="66580" y="73405"/>
                      <a:pt x="64294" y="75406"/>
                      <a:pt x="61913" y="76200"/>
                    </a:cubicBezTo>
                    <a:cubicBezTo>
                      <a:pt x="57943" y="88105"/>
                      <a:pt x="61912" y="82550"/>
                      <a:pt x="45244" y="88106"/>
                    </a:cubicBezTo>
                    <a:lnTo>
                      <a:pt x="38100" y="90487"/>
                    </a:lnTo>
                    <a:lnTo>
                      <a:pt x="30956" y="92868"/>
                    </a:lnTo>
                    <a:cubicBezTo>
                      <a:pt x="28548" y="96480"/>
                      <a:pt x="23813" y="102226"/>
                      <a:pt x="23813" y="107156"/>
                    </a:cubicBezTo>
                    <a:cubicBezTo>
                      <a:pt x="23813" y="109666"/>
                      <a:pt x="25400" y="111919"/>
                      <a:pt x="26194" y="114300"/>
                    </a:cubicBezTo>
                    <a:cubicBezTo>
                      <a:pt x="25400" y="117475"/>
                      <a:pt x="25857" y="121269"/>
                      <a:pt x="23813" y="123825"/>
                    </a:cubicBezTo>
                    <a:cubicBezTo>
                      <a:pt x="22245" y="125785"/>
                      <a:pt x="19083" y="125516"/>
                      <a:pt x="16669" y="126206"/>
                    </a:cubicBezTo>
                    <a:cubicBezTo>
                      <a:pt x="-4262" y="132185"/>
                      <a:pt x="17129" y="125259"/>
                      <a:pt x="0" y="130968"/>
                    </a:cubicBezTo>
                    <a:cubicBezTo>
                      <a:pt x="1278" y="124575"/>
                      <a:pt x="3690" y="109957"/>
                      <a:pt x="7144" y="104775"/>
                    </a:cubicBezTo>
                    <a:cubicBezTo>
                      <a:pt x="13298" y="95542"/>
                      <a:pt x="11001" y="100346"/>
                      <a:pt x="14288" y="90487"/>
                    </a:cubicBezTo>
                    <a:cubicBezTo>
                      <a:pt x="15082" y="85725"/>
                      <a:pt x="15142" y="80780"/>
                      <a:pt x="16669" y="76200"/>
                    </a:cubicBezTo>
                    <a:cubicBezTo>
                      <a:pt x="17574" y="73485"/>
                      <a:pt x="19196" y="70844"/>
                      <a:pt x="21431" y="69056"/>
                    </a:cubicBezTo>
                    <a:cubicBezTo>
                      <a:pt x="23391" y="67488"/>
                      <a:pt x="26099" y="67088"/>
                      <a:pt x="28575" y="66675"/>
                    </a:cubicBezTo>
                    <a:cubicBezTo>
                      <a:pt x="35665" y="65493"/>
                      <a:pt x="42862" y="65087"/>
                      <a:pt x="50006" y="64293"/>
                    </a:cubicBezTo>
                    <a:cubicBezTo>
                      <a:pt x="51594" y="61912"/>
                      <a:pt x="52534" y="58938"/>
                      <a:pt x="54769" y="57150"/>
                    </a:cubicBezTo>
                    <a:cubicBezTo>
                      <a:pt x="61319" y="51910"/>
                      <a:pt x="76414" y="56581"/>
                      <a:pt x="80963" y="57150"/>
                    </a:cubicBezTo>
                    <a:cubicBezTo>
                      <a:pt x="89479" y="55446"/>
                      <a:pt x="93883" y="56136"/>
                      <a:pt x="100013" y="50006"/>
                    </a:cubicBezTo>
                    <a:cubicBezTo>
                      <a:pt x="102037" y="47982"/>
                      <a:pt x="103495" y="45422"/>
                      <a:pt x="104775" y="42862"/>
                    </a:cubicBezTo>
                    <a:cubicBezTo>
                      <a:pt x="105897" y="40617"/>
                      <a:pt x="105381" y="37493"/>
                      <a:pt x="107156" y="35718"/>
                    </a:cubicBezTo>
                    <a:cubicBezTo>
                      <a:pt x="108931" y="33943"/>
                      <a:pt x="111919" y="34131"/>
                      <a:pt x="114300" y="33337"/>
                    </a:cubicBezTo>
                    <a:cubicBezTo>
                      <a:pt x="127375" y="13725"/>
                      <a:pt x="123115" y="24729"/>
                      <a:pt x="126206" y="0"/>
                    </a:cubicBezTo>
                    <a:cubicBezTo>
                      <a:pt x="128587" y="794"/>
                      <a:pt x="131575" y="606"/>
                      <a:pt x="133350" y="2381"/>
                    </a:cubicBezTo>
                    <a:cubicBezTo>
                      <a:pt x="135125" y="4156"/>
                      <a:pt x="134339" y="7436"/>
                      <a:pt x="135731" y="9525"/>
                    </a:cubicBezTo>
                    <a:cubicBezTo>
                      <a:pt x="137599" y="12327"/>
                      <a:pt x="140494" y="14287"/>
                      <a:pt x="142875" y="16668"/>
                    </a:cubicBezTo>
                    <a:cubicBezTo>
                      <a:pt x="143669" y="19049"/>
                      <a:pt x="143688" y="21852"/>
                      <a:pt x="145256" y="23812"/>
                    </a:cubicBezTo>
                    <a:cubicBezTo>
                      <a:pt x="147044" y="26047"/>
                      <a:pt x="150883" y="26148"/>
                      <a:pt x="152400" y="28575"/>
                    </a:cubicBezTo>
                    <a:cubicBezTo>
                      <a:pt x="155061" y="32832"/>
                      <a:pt x="155575" y="38100"/>
                      <a:pt x="157163" y="42862"/>
                    </a:cubicBezTo>
                    <a:lnTo>
                      <a:pt x="159544" y="50006"/>
                    </a:lnTo>
                    <a:cubicBezTo>
                      <a:pt x="154564" y="107275"/>
                      <a:pt x="172166" y="98980"/>
                      <a:pt x="147638" y="107156"/>
                    </a:cubicBezTo>
                    <a:cubicBezTo>
                      <a:pt x="145257" y="106362"/>
                      <a:pt x="141953" y="106818"/>
                      <a:pt x="140494" y="104775"/>
                    </a:cubicBezTo>
                    <a:cubicBezTo>
                      <a:pt x="137576" y="100690"/>
                      <a:pt x="139908" y="93272"/>
                      <a:pt x="135731" y="90487"/>
                    </a:cubicBezTo>
                    <a:lnTo>
                      <a:pt x="128588" y="85725"/>
                    </a:lnTo>
                    <a:cubicBezTo>
                      <a:pt x="124244" y="98755"/>
                      <a:pt x="127247" y="99492"/>
                      <a:pt x="116681" y="104775"/>
                    </a:cubicBezTo>
                    <a:cubicBezTo>
                      <a:pt x="114436" y="105897"/>
                      <a:pt x="111919" y="106362"/>
                      <a:pt x="109538" y="107156"/>
                    </a:cubicBezTo>
                    <a:cubicBezTo>
                      <a:pt x="110332" y="109537"/>
                      <a:pt x="109959" y="112732"/>
                      <a:pt x="111919" y="114300"/>
                    </a:cubicBezTo>
                    <a:cubicBezTo>
                      <a:pt x="124998" y="124763"/>
                      <a:pt x="118949" y="107497"/>
                      <a:pt x="126206" y="123825"/>
                    </a:cubicBezTo>
                    <a:cubicBezTo>
                      <a:pt x="128245" y="128412"/>
                      <a:pt x="130969" y="138112"/>
                      <a:pt x="130969" y="138112"/>
                    </a:cubicBezTo>
                    <a:lnTo>
                      <a:pt x="121444" y="14763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4764067" y="3442019"/>
                <a:ext cx="31550" cy="45244"/>
              </a:xfrm>
              <a:custGeom>
                <a:avLst/>
                <a:gdLst>
                  <a:gd name="connsiteX0" fmla="*/ 31550 w 31550"/>
                  <a:gd name="connsiteY0" fmla="*/ 45244 h 45244"/>
                  <a:gd name="connsiteX1" fmla="*/ 31550 w 31550"/>
                  <a:gd name="connsiteY1" fmla="*/ 45244 h 45244"/>
                  <a:gd name="connsiteX2" fmla="*/ 12500 w 31550"/>
                  <a:gd name="connsiteY2" fmla="*/ 38100 h 45244"/>
                  <a:gd name="connsiteX3" fmla="*/ 10119 w 31550"/>
                  <a:gd name="connsiteY3" fmla="*/ 30956 h 45244"/>
                  <a:gd name="connsiteX4" fmla="*/ 2975 w 31550"/>
                  <a:gd name="connsiteY4" fmla="*/ 26194 h 45244"/>
                  <a:gd name="connsiteX5" fmla="*/ 2975 w 31550"/>
                  <a:gd name="connsiteY5" fmla="*/ 4762 h 45244"/>
                  <a:gd name="connsiteX6" fmla="*/ 10119 w 31550"/>
                  <a:gd name="connsiteY6" fmla="*/ 0 h 45244"/>
                  <a:gd name="connsiteX7" fmla="*/ 26787 w 31550"/>
                  <a:gd name="connsiteY7" fmla="*/ 7144 h 45244"/>
                  <a:gd name="connsiteX8" fmla="*/ 31550 w 31550"/>
                  <a:gd name="connsiteY8" fmla="*/ 21431 h 45244"/>
                  <a:gd name="connsiteX9" fmla="*/ 31550 w 31550"/>
                  <a:gd name="connsiteY9" fmla="*/ 45244 h 4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550" h="45244">
                    <a:moveTo>
                      <a:pt x="31550" y="45244"/>
                    </a:moveTo>
                    <a:lnTo>
                      <a:pt x="31550" y="45244"/>
                    </a:lnTo>
                    <a:cubicBezTo>
                      <a:pt x="25200" y="42863"/>
                      <a:pt x="18143" y="41862"/>
                      <a:pt x="12500" y="38100"/>
                    </a:cubicBezTo>
                    <a:cubicBezTo>
                      <a:pt x="10411" y="36708"/>
                      <a:pt x="11687" y="32916"/>
                      <a:pt x="10119" y="30956"/>
                    </a:cubicBezTo>
                    <a:cubicBezTo>
                      <a:pt x="8331" y="28721"/>
                      <a:pt x="5356" y="27781"/>
                      <a:pt x="2975" y="26194"/>
                    </a:cubicBezTo>
                    <a:cubicBezTo>
                      <a:pt x="229" y="17956"/>
                      <a:pt x="-2054" y="14820"/>
                      <a:pt x="2975" y="4762"/>
                    </a:cubicBezTo>
                    <a:cubicBezTo>
                      <a:pt x="4255" y="2202"/>
                      <a:pt x="7738" y="1587"/>
                      <a:pt x="10119" y="0"/>
                    </a:cubicBezTo>
                    <a:cubicBezTo>
                      <a:pt x="14621" y="1125"/>
                      <a:pt x="23741" y="2270"/>
                      <a:pt x="26787" y="7144"/>
                    </a:cubicBezTo>
                    <a:cubicBezTo>
                      <a:pt x="29448" y="11401"/>
                      <a:pt x="30461" y="16531"/>
                      <a:pt x="31550" y="21431"/>
                    </a:cubicBezTo>
                    <a:lnTo>
                      <a:pt x="31550" y="4524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4802761" y="3501550"/>
                <a:ext cx="69156" cy="90488"/>
              </a:xfrm>
              <a:custGeom>
                <a:avLst/>
                <a:gdLst>
                  <a:gd name="connsiteX0" fmla="*/ 45243 w 69156"/>
                  <a:gd name="connsiteY0" fmla="*/ 90488 h 90488"/>
                  <a:gd name="connsiteX1" fmla="*/ 45243 w 69156"/>
                  <a:gd name="connsiteY1" fmla="*/ 90488 h 90488"/>
                  <a:gd name="connsiteX2" fmla="*/ 23812 w 69156"/>
                  <a:gd name="connsiteY2" fmla="*/ 88106 h 90488"/>
                  <a:gd name="connsiteX3" fmla="*/ 21431 w 69156"/>
                  <a:gd name="connsiteY3" fmla="*/ 80963 h 90488"/>
                  <a:gd name="connsiteX4" fmla="*/ 16668 w 69156"/>
                  <a:gd name="connsiteY4" fmla="*/ 73819 h 90488"/>
                  <a:gd name="connsiteX5" fmla="*/ 19050 w 69156"/>
                  <a:gd name="connsiteY5" fmla="*/ 59531 h 90488"/>
                  <a:gd name="connsiteX6" fmla="*/ 23812 w 69156"/>
                  <a:gd name="connsiteY6" fmla="*/ 52388 h 90488"/>
                  <a:gd name="connsiteX7" fmla="*/ 14287 w 69156"/>
                  <a:gd name="connsiteY7" fmla="*/ 47625 h 90488"/>
                  <a:gd name="connsiteX8" fmla="*/ 0 w 69156"/>
                  <a:gd name="connsiteY8" fmla="*/ 42863 h 90488"/>
                  <a:gd name="connsiteX9" fmla="*/ 2381 w 69156"/>
                  <a:gd name="connsiteY9" fmla="*/ 28575 h 90488"/>
                  <a:gd name="connsiteX10" fmla="*/ 7143 w 69156"/>
                  <a:gd name="connsiteY10" fmla="*/ 21431 h 90488"/>
                  <a:gd name="connsiteX11" fmla="*/ 9525 w 69156"/>
                  <a:gd name="connsiteY11" fmla="*/ 9525 h 90488"/>
                  <a:gd name="connsiteX12" fmla="*/ 11906 w 69156"/>
                  <a:gd name="connsiteY12" fmla="*/ 2381 h 90488"/>
                  <a:gd name="connsiteX13" fmla="*/ 19050 w 69156"/>
                  <a:gd name="connsiteY13" fmla="*/ 0 h 90488"/>
                  <a:gd name="connsiteX14" fmla="*/ 38100 w 69156"/>
                  <a:gd name="connsiteY14" fmla="*/ 2381 h 90488"/>
                  <a:gd name="connsiteX15" fmla="*/ 42862 w 69156"/>
                  <a:gd name="connsiteY15" fmla="*/ 9525 h 90488"/>
                  <a:gd name="connsiteX16" fmla="*/ 35718 w 69156"/>
                  <a:gd name="connsiteY16" fmla="*/ 14288 h 90488"/>
                  <a:gd name="connsiteX17" fmla="*/ 30956 w 69156"/>
                  <a:gd name="connsiteY17" fmla="*/ 21431 h 90488"/>
                  <a:gd name="connsiteX18" fmla="*/ 40481 w 69156"/>
                  <a:gd name="connsiteY18" fmla="*/ 35719 h 90488"/>
                  <a:gd name="connsiteX19" fmla="*/ 59531 w 69156"/>
                  <a:gd name="connsiteY19" fmla="*/ 42863 h 90488"/>
                  <a:gd name="connsiteX20" fmla="*/ 61912 w 69156"/>
                  <a:gd name="connsiteY20" fmla="*/ 50006 h 90488"/>
                  <a:gd name="connsiteX21" fmla="*/ 57150 w 69156"/>
                  <a:gd name="connsiteY21" fmla="*/ 64294 h 90488"/>
                  <a:gd name="connsiteX22" fmla="*/ 61912 w 69156"/>
                  <a:gd name="connsiteY22" fmla="*/ 71438 h 90488"/>
                  <a:gd name="connsiteX23" fmla="*/ 69056 w 69156"/>
                  <a:gd name="connsiteY23" fmla="*/ 73819 h 90488"/>
                  <a:gd name="connsiteX24" fmla="*/ 64293 w 69156"/>
                  <a:gd name="connsiteY24" fmla="*/ 80963 h 90488"/>
                  <a:gd name="connsiteX25" fmla="*/ 45243 w 69156"/>
                  <a:gd name="connsiteY25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156" h="90488">
                    <a:moveTo>
                      <a:pt x="45243" y="90488"/>
                    </a:moveTo>
                    <a:lnTo>
                      <a:pt x="45243" y="90488"/>
                    </a:lnTo>
                    <a:cubicBezTo>
                      <a:pt x="38099" y="89694"/>
                      <a:pt x="30486" y="90775"/>
                      <a:pt x="23812" y="88106"/>
                    </a:cubicBezTo>
                    <a:cubicBezTo>
                      <a:pt x="21482" y="87174"/>
                      <a:pt x="22553" y="83208"/>
                      <a:pt x="21431" y="80963"/>
                    </a:cubicBezTo>
                    <a:cubicBezTo>
                      <a:pt x="20151" y="78403"/>
                      <a:pt x="18256" y="76200"/>
                      <a:pt x="16668" y="73819"/>
                    </a:cubicBezTo>
                    <a:cubicBezTo>
                      <a:pt x="17462" y="69056"/>
                      <a:pt x="17523" y="64112"/>
                      <a:pt x="19050" y="59531"/>
                    </a:cubicBezTo>
                    <a:cubicBezTo>
                      <a:pt x="19955" y="56816"/>
                      <a:pt x="24875" y="55045"/>
                      <a:pt x="23812" y="52388"/>
                    </a:cubicBezTo>
                    <a:cubicBezTo>
                      <a:pt x="22493" y="49092"/>
                      <a:pt x="17583" y="48943"/>
                      <a:pt x="14287" y="47625"/>
                    </a:cubicBezTo>
                    <a:cubicBezTo>
                      <a:pt x="9626" y="45761"/>
                      <a:pt x="0" y="42863"/>
                      <a:pt x="0" y="42863"/>
                    </a:cubicBezTo>
                    <a:cubicBezTo>
                      <a:pt x="794" y="38100"/>
                      <a:pt x="854" y="33156"/>
                      <a:pt x="2381" y="28575"/>
                    </a:cubicBezTo>
                    <a:cubicBezTo>
                      <a:pt x="3286" y="25860"/>
                      <a:pt x="6138" y="24111"/>
                      <a:pt x="7143" y="21431"/>
                    </a:cubicBezTo>
                    <a:cubicBezTo>
                      <a:pt x="8564" y="17641"/>
                      <a:pt x="8543" y="13451"/>
                      <a:pt x="9525" y="9525"/>
                    </a:cubicBezTo>
                    <a:cubicBezTo>
                      <a:pt x="10134" y="7090"/>
                      <a:pt x="10131" y="4156"/>
                      <a:pt x="11906" y="2381"/>
                    </a:cubicBezTo>
                    <a:cubicBezTo>
                      <a:pt x="13681" y="606"/>
                      <a:pt x="16669" y="794"/>
                      <a:pt x="19050" y="0"/>
                    </a:cubicBezTo>
                    <a:cubicBezTo>
                      <a:pt x="25400" y="794"/>
                      <a:pt x="32158" y="4"/>
                      <a:pt x="38100" y="2381"/>
                    </a:cubicBezTo>
                    <a:cubicBezTo>
                      <a:pt x="40757" y="3444"/>
                      <a:pt x="43423" y="6719"/>
                      <a:pt x="42862" y="9525"/>
                    </a:cubicBezTo>
                    <a:cubicBezTo>
                      <a:pt x="42301" y="12331"/>
                      <a:pt x="38099" y="12700"/>
                      <a:pt x="35718" y="14288"/>
                    </a:cubicBezTo>
                    <a:cubicBezTo>
                      <a:pt x="34131" y="16669"/>
                      <a:pt x="31311" y="18591"/>
                      <a:pt x="30956" y="21431"/>
                    </a:cubicBezTo>
                    <a:cubicBezTo>
                      <a:pt x="29088" y="36380"/>
                      <a:pt x="32438" y="31698"/>
                      <a:pt x="40481" y="35719"/>
                    </a:cubicBezTo>
                    <a:cubicBezTo>
                      <a:pt x="56834" y="43895"/>
                      <a:pt x="36557" y="38267"/>
                      <a:pt x="59531" y="42863"/>
                    </a:cubicBezTo>
                    <a:cubicBezTo>
                      <a:pt x="60325" y="45244"/>
                      <a:pt x="62189" y="47512"/>
                      <a:pt x="61912" y="50006"/>
                    </a:cubicBezTo>
                    <a:cubicBezTo>
                      <a:pt x="61358" y="54996"/>
                      <a:pt x="57150" y="64294"/>
                      <a:pt x="57150" y="64294"/>
                    </a:cubicBezTo>
                    <a:cubicBezTo>
                      <a:pt x="58737" y="66675"/>
                      <a:pt x="59677" y="69650"/>
                      <a:pt x="61912" y="71438"/>
                    </a:cubicBezTo>
                    <a:cubicBezTo>
                      <a:pt x="63872" y="73006"/>
                      <a:pt x="68447" y="71384"/>
                      <a:pt x="69056" y="73819"/>
                    </a:cubicBezTo>
                    <a:cubicBezTo>
                      <a:pt x="69750" y="76596"/>
                      <a:pt x="66720" y="79446"/>
                      <a:pt x="64293" y="80963"/>
                    </a:cubicBezTo>
                    <a:cubicBezTo>
                      <a:pt x="56272" y="85976"/>
                      <a:pt x="48418" y="88901"/>
                      <a:pt x="45243" y="904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4824192" y="3422969"/>
                <a:ext cx="83517" cy="138112"/>
              </a:xfrm>
              <a:custGeom>
                <a:avLst/>
                <a:gdLst>
                  <a:gd name="connsiteX0" fmla="*/ 71437 w 83517"/>
                  <a:gd name="connsiteY0" fmla="*/ 138112 h 138112"/>
                  <a:gd name="connsiteX1" fmla="*/ 71437 w 83517"/>
                  <a:gd name="connsiteY1" fmla="*/ 138112 h 138112"/>
                  <a:gd name="connsiteX2" fmla="*/ 54769 w 83517"/>
                  <a:gd name="connsiteY2" fmla="*/ 114300 h 138112"/>
                  <a:gd name="connsiteX3" fmla="*/ 50006 w 83517"/>
                  <a:gd name="connsiteY3" fmla="*/ 107156 h 138112"/>
                  <a:gd name="connsiteX4" fmla="*/ 52387 w 83517"/>
                  <a:gd name="connsiteY4" fmla="*/ 97631 h 138112"/>
                  <a:gd name="connsiteX5" fmla="*/ 52387 w 83517"/>
                  <a:gd name="connsiteY5" fmla="*/ 83344 h 138112"/>
                  <a:gd name="connsiteX6" fmla="*/ 30956 w 83517"/>
                  <a:gd name="connsiteY6" fmla="*/ 71437 h 138112"/>
                  <a:gd name="connsiteX7" fmla="*/ 16669 w 83517"/>
                  <a:gd name="connsiteY7" fmla="*/ 61912 h 138112"/>
                  <a:gd name="connsiteX8" fmla="*/ 7144 w 83517"/>
                  <a:gd name="connsiteY8" fmla="*/ 47625 h 138112"/>
                  <a:gd name="connsiteX9" fmla="*/ 2381 w 83517"/>
                  <a:gd name="connsiteY9" fmla="*/ 40481 h 138112"/>
                  <a:gd name="connsiteX10" fmla="*/ 0 w 83517"/>
                  <a:gd name="connsiteY10" fmla="*/ 14287 h 138112"/>
                  <a:gd name="connsiteX11" fmla="*/ 2381 w 83517"/>
                  <a:gd name="connsiteY11" fmla="*/ 4762 h 138112"/>
                  <a:gd name="connsiteX12" fmla="*/ 16669 w 83517"/>
                  <a:gd name="connsiteY12" fmla="*/ 0 h 138112"/>
                  <a:gd name="connsiteX13" fmla="*/ 33337 w 83517"/>
                  <a:gd name="connsiteY13" fmla="*/ 19050 h 138112"/>
                  <a:gd name="connsiteX14" fmla="*/ 38100 w 83517"/>
                  <a:gd name="connsiteY14" fmla="*/ 33337 h 138112"/>
                  <a:gd name="connsiteX15" fmla="*/ 54769 w 83517"/>
                  <a:gd name="connsiteY15" fmla="*/ 40481 h 138112"/>
                  <a:gd name="connsiteX16" fmla="*/ 69056 w 83517"/>
                  <a:gd name="connsiteY16" fmla="*/ 52387 h 138112"/>
                  <a:gd name="connsiteX17" fmla="*/ 76200 w 83517"/>
                  <a:gd name="connsiteY17" fmla="*/ 76200 h 138112"/>
                  <a:gd name="connsiteX18" fmla="*/ 80962 w 83517"/>
                  <a:gd name="connsiteY18" fmla="*/ 90487 h 138112"/>
                  <a:gd name="connsiteX19" fmla="*/ 80962 w 83517"/>
                  <a:gd name="connsiteY19" fmla="*/ 123825 h 138112"/>
                  <a:gd name="connsiteX20" fmla="*/ 71437 w 83517"/>
                  <a:gd name="connsiteY20" fmla="*/ 138112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3517" h="138112">
                    <a:moveTo>
                      <a:pt x="71437" y="138112"/>
                    </a:moveTo>
                    <a:lnTo>
                      <a:pt x="71437" y="138112"/>
                    </a:lnTo>
                    <a:lnTo>
                      <a:pt x="54769" y="114300"/>
                    </a:lnTo>
                    <a:cubicBezTo>
                      <a:pt x="53140" y="111947"/>
                      <a:pt x="50006" y="107156"/>
                      <a:pt x="50006" y="107156"/>
                    </a:cubicBezTo>
                    <a:cubicBezTo>
                      <a:pt x="50800" y="103981"/>
                      <a:pt x="51488" y="100778"/>
                      <a:pt x="52387" y="97631"/>
                    </a:cubicBezTo>
                    <a:cubicBezTo>
                      <a:pt x="53799" y="92691"/>
                      <a:pt x="57327" y="88284"/>
                      <a:pt x="52387" y="83344"/>
                    </a:cubicBezTo>
                    <a:cubicBezTo>
                      <a:pt x="33958" y="64916"/>
                      <a:pt x="44430" y="78923"/>
                      <a:pt x="30956" y="71437"/>
                    </a:cubicBezTo>
                    <a:cubicBezTo>
                      <a:pt x="25953" y="68657"/>
                      <a:pt x="16669" y="61912"/>
                      <a:pt x="16669" y="61912"/>
                    </a:cubicBezTo>
                    <a:lnTo>
                      <a:pt x="7144" y="47625"/>
                    </a:lnTo>
                    <a:lnTo>
                      <a:pt x="2381" y="40481"/>
                    </a:lnTo>
                    <a:cubicBezTo>
                      <a:pt x="1587" y="31750"/>
                      <a:pt x="0" y="23054"/>
                      <a:pt x="0" y="14287"/>
                    </a:cubicBezTo>
                    <a:cubicBezTo>
                      <a:pt x="0" y="11014"/>
                      <a:pt x="-104" y="6892"/>
                      <a:pt x="2381" y="4762"/>
                    </a:cubicBezTo>
                    <a:cubicBezTo>
                      <a:pt x="6193" y="1495"/>
                      <a:pt x="16669" y="0"/>
                      <a:pt x="16669" y="0"/>
                    </a:cubicBezTo>
                    <a:cubicBezTo>
                      <a:pt x="25004" y="5556"/>
                      <a:pt x="29367" y="7143"/>
                      <a:pt x="33337" y="19050"/>
                    </a:cubicBezTo>
                    <a:cubicBezTo>
                      <a:pt x="34925" y="23812"/>
                      <a:pt x="33923" y="30552"/>
                      <a:pt x="38100" y="33337"/>
                    </a:cubicBezTo>
                    <a:cubicBezTo>
                      <a:pt x="47967" y="39915"/>
                      <a:pt x="42467" y="37406"/>
                      <a:pt x="54769" y="40481"/>
                    </a:cubicBezTo>
                    <a:cubicBezTo>
                      <a:pt x="59213" y="43444"/>
                      <a:pt x="66361" y="47537"/>
                      <a:pt x="69056" y="52387"/>
                    </a:cubicBezTo>
                    <a:cubicBezTo>
                      <a:pt x="72718" y="58978"/>
                      <a:pt x="73994" y="68846"/>
                      <a:pt x="76200" y="76200"/>
                    </a:cubicBezTo>
                    <a:cubicBezTo>
                      <a:pt x="77642" y="81008"/>
                      <a:pt x="80962" y="90487"/>
                      <a:pt x="80962" y="90487"/>
                    </a:cubicBezTo>
                    <a:cubicBezTo>
                      <a:pt x="82861" y="109469"/>
                      <a:pt x="85611" y="109879"/>
                      <a:pt x="80962" y="123825"/>
                    </a:cubicBezTo>
                    <a:cubicBezTo>
                      <a:pt x="80401" y="125509"/>
                      <a:pt x="79375" y="127000"/>
                      <a:pt x="71437" y="1381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955161" y="3820638"/>
                <a:ext cx="64293" cy="104775"/>
              </a:xfrm>
              <a:custGeom>
                <a:avLst/>
                <a:gdLst>
                  <a:gd name="connsiteX0" fmla="*/ 33337 w 64293"/>
                  <a:gd name="connsiteY0" fmla="*/ 104775 h 104775"/>
                  <a:gd name="connsiteX1" fmla="*/ 33337 w 64293"/>
                  <a:gd name="connsiteY1" fmla="*/ 104775 h 104775"/>
                  <a:gd name="connsiteX2" fmla="*/ 4762 w 64293"/>
                  <a:gd name="connsiteY2" fmla="*/ 95250 h 104775"/>
                  <a:gd name="connsiteX3" fmla="*/ 0 w 64293"/>
                  <a:gd name="connsiteY3" fmla="*/ 88106 h 104775"/>
                  <a:gd name="connsiteX4" fmla="*/ 2381 w 64293"/>
                  <a:gd name="connsiteY4" fmla="*/ 80962 h 104775"/>
                  <a:gd name="connsiteX5" fmla="*/ 14287 w 64293"/>
                  <a:gd name="connsiteY5" fmla="*/ 71437 h 104775"/>
                  <a:gd name="connsiteX6" fmla="*/ 19050 w 64293"/>
                  <a:gd name="connsiteY6" fmla="*/ 57150 h 104775"/>
                  <a:gd name="connsiteX7" fmla="*/ 19050 w 64293"/>
                  <a:gd name="connsiteY7" fmla="*/ 11906 h 104775"/>
                  <a:gd name="connsiteX8" fmla="*/ 21431 w 64293"/>
                  <a:gd name="connsiteY8" fmla="*/ 4762 h 104775"/>
                  <a:gd name="connsiteX9" fmla="*/ 28575 w 64293"/>
                  <a:gd name="connsiteY9" fmla="*/ 0 h 104775"/>
                  <a:gd name="connsiteX10" fmla="*/ 47625 w 64293"/>
                  <a:gd name="connsiteY10" fmla="*/ 2381 h 104775"/>
                  <a:gd name="connsiteX11" fmla="*/ 45243 w 64293"/>
                  <a:gd name="connsiteY11" fmla="*/ 14287 h 104775"/>
                  <a:gd name="connsiteX12" fmla="*/ 40481 w 64293"/>
                  <a:gd name="connsiteY12" fmla="*/ 21431 h 104775"/>
                  <a:gd name="connsiteX13" fmla="*/ 38100 w 64293"/>
                  <a:gd name="connsiteY13" fmla="*/ 28575 h 104775"/>
                  <a:gd name="connsiteX14" fmla="*/ 47625 w 64293"/>
                  <a:gd name="connsiteY14" fmla="*/ 40481 h 104775"/>
                  <a:gd name="connsiteX15" fmla="*/ 61912 w 64293"/>
                  <a:gd name="connsiteY15" fmla="*/ 45243 h 104775"/>
                  <a:gd name="connsiteX16" fmla="*/ 59531 w 64293"/>
                  <a:gd name="connsiteY16" fmla="*/ 52387 h 104775"/>
                  <a:gd name="connsiteX17" fmla="*/ 64293 w 64293"/>
                  <a:gd name="connsiteY17" fmla="*/ 69056 h 104775"/>
                  <a:gd name="connsiteX18" fmla="*/ 59531 w 64293"/>
                  <a:gd name="connsiteY18" fmla="*/ 76200 h 104775"/>
                  <a:gd name="connsiteX19" fmla="*/ 42862 w 64293"/>
                  <a:gd name="connsiteY19" fmla="*/ 76200 h 104775"/>
                  <a:gd name="connsiteX20" fmla="*/ 38100 w 64293"/>
                  <a:gd name="connsiteY20" fmla="*/ 83343 h 104775"/>
                  <a:gd name="connsiteX21" fmla="*/ 33337 w 64293"/>
                  <a:gd name="connsiteY21" fmla="*/ 97631 h 104775"/>
                  <a:gd name="connsiteX22" fmla="*/ 33337 w 64293"/>
                  <a:gd name="connsiteY22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4293" h="104775">
                    <a:moveTo>
                      <a:pt x="33337" y="104775"/>
                    </a:moveTo>
                    <a:lnTo>
                      <a:pt x="33337" y="104775"/>
                    </a:lnTo>
                    <a:cubicBezTo>
                      <a:pt x="23619" y="102615"/>
                      <a:pt x="12322" y="102810"/>
                      <a:pt x="4762" y="95250"/>
                    </a:cubicBezTo>
                    <a:cubicBezTo>
                      <a:pt x="2738" y="93226"/>
                      <a:pt x="1587" y="90487"/>
                      <a:pt x="0" y="88106"/>
                    </a:cubicBezTo>
                    <a:cubicBezTo>
                      <a:pt x="794" y="85725"/>
                      <a:pt x="606" y="82737"/>
                      <a:pt x="2381" y="80962"/>
                    </a:cubicBezTo>
                    <a:cubicBezTo>
                      <a:pt x="14261" y="69082"/>
                      <a:pt x="5829" y="90468"/>
                      <a:pt x="14287" y="71437"/>
                    </a:cubicBezTo>
                    <a:cubicBezTo>
                      <a:pt x="16326" y="66850"/>
                      <a:pt x="19050" y="57150"/>
                      <a:pt x="19050" y="57150"/>
                    </a:cubicBezTo>
                    <a:cubicBezTo>
                      <a:pt x="16808" y="32499"/>
                      <a:pt x="15055" y="33878"/>
                      <a:pt x="19050" y="11906"/>
                    </a:cubicBezTo>
                    <a:cubicBezTo>
                      <a:pt x="19499" y="9436"/>
                      <a:pt x="19863" y="6722"/>
                      <a:pt x="21431" y="4762"/>
                    </a:cubicBezTo>
                    <a:cubicBezTo>
                      <a:pt x="23219" y="2527"/>
                      <a:pt x="26194" y="1587"/>
                      <a:pt x="28575" y="0"/>
                    </a:cubicBezTo>
                    <a:lnTo>
                      <a:pt x="47625" y="2381"/>
                    </a:lnTo>
                    <a:cubicBezTo>
                      <a:pt x="50698" y="5015"/>
                      <a:pt x="46664" y="10497"/>
                      <a:pt x="45243" y="14287"/>
                    </a:cubicBezTo>
                    <a:cubicBezTo>
                      <a:pt x="44238" y="16967"/>
                      <a:pt x="41761" y="18871"/>
                      <a:pt x="40481" y="21431"/>
                    </a:cubicBezTo>
                    <a:cubicBezTo>
                      <a:pt x="39359" y="23676"/>
                      <a:pt x="38894" y="26194"/>
                      <a:pt x="38100" y="28575"/>
                    </a:cubicBezTo>
                    <a:cubicBezTo>
                      <a:pt x="40682" y="36321"/>
                      <a:pt x="39196" y="36735"/>
                      <a:pt x="47625" y="40481"/>
                    </a:cubicBezTo>
                    <a:cubicBezTo>
                      <a:pt x="52212" y="42520"/>
                      <a:pt x="61912" y="45243"/>
                      <a:pt x="61912" y="45243"/>
                    </a:cubicBezTo>
                    <a:cubicBezTo>
                      <a:pt x="61118" y="47624"/>
                      <a:pt x="59531" y="49877"/>
                      <a:pt x="59531" y="52387"/>
                    </a:cubicBezTo>
                    <a:cubicBezTo>
                      <a:pt x="59531" y="55377"/>
                      <a:pt x="63170" y="65687"/>
                      <a:pt x="64293" y="69056"/>
                    </a:cubicBezTo>
                    <a:cubicBezTo>
                      <a:pt x="62706" y="71437"/>
                      <a:pt x="61766" y="74412"/>
                      <a:pt x="59531" y="76200"/>
                    </a:cubicBezTo>
                    <a:cubicBezTo>
                      <a:pt x="53838" y="80755"/>
                      <a:pt x="48882" y="77705"/>
                      <a:pt x="42862" y="76200"/>
                    </a:cubicBezTo>
                    <a:cubicBezTo>
                      <a:pt x="41275" y="78581"/>
                      <a:pt x="39262" y="80728"/>
                      <a:pt x="38100" y="83343"/>
                    </a:cubicBezTo>
                    <a:cubicBezTo>
                      <a:pt x="36061" y="87931"/>
                      <a:pt x="33337" y="97631"/>
                      <a:pt x="33337" y="97631"/>
                    </a:cubicBezTo>
                    <a:lnTo>
                      <a:pt x="33337" y="104775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5785949" y="4091848"/>
                <a:ext cx="36186" cy="50258"/>
              </a:xfrm>
              <a:custGeom>
                <a:avLst/>
                <a:gdLst>
                  <a:gd name="connsiteX0" fmla="*/ 35987 w 36186"/>
                  <a:gd name="connsiteY0" fmla="*/ 50258 h 50258"/>
                  <a:gd name="connsiteX1" fmla="*/ 35987 w 36186"/>
                  <a:gd name="connsiteY1" fmla="*/ 50258 h 50258"/>
                  <a:gd name="connsiteX2" fmla="*/ 16937 w 36186"/>
                  <a:gd name="connsiteY2" fmla="*/ 38352 h 50258"/>
                  <a:gd name="connsiteX3" fmla="*/ 7412 w 36186"/>
                  <a:gd name="connsiteY3" fmla="*/ 16921 h 50258"/>
                  <a:gd name="connsiteX4" fmla="*/ 2649 w 36186"/>
                  <a:gd name="connsiteY4" fmla="*/ 9777 h 50258"/>
                  <a:gd name="connsiteX5" fmla="*/ 268 w 36186"/>
                  <a:gd name="connsiteY5" fmla="*/ 2633 h 50258"/>
                  <a:gd name="connsiteX6" fmla="*/ 14555 w 36186"/>
                  <a:gd name="connsiteY6" fmla="*/ 2633 h 50258"/>
                  <a:gd name="connsiteX7" fmla="*/ 21699 w 36186"/>
                  <a:gd name="connsiteY7" fmla="*/ 16921 h 50258"/>
                  <a:gd name="connsiteX8" fmla="*/ 26462 w 36186"/>
                  <a:gd name="connsiteY8" fmla="*/ 24065 h 50258"/>
                  <a:gd name="connsiteX9" fmla="*/ 28843 w 36186"/>
                  <a:gd name="connsiteY9" fmla="*/ 31208 h 50258"/>
                  <a:gd name="connsiteX10" fmla="*/ 35987 w 36186"/>
                  <a:gd name="connsiteY10" fmla="*/ 45496 h 50258"/>
                  <a:gd name="connsiteX11" fmla="*/ 35987 w 36186"/>
                  <a:gd name="connsiteY11" fmla="*/ 50258 h 5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186" h="50258">
                    <a:moveTo>
                      <a:pt x="35987" y="50258"/>
                    </a:moveTo>
                    <a:lnTo>
                      <a:pt x="35987" y="50258"/>
                    </a:lnTo>
                    <a:cubicBezTo>
                      <a:pt x="29637" y="46289"/>
                      <a:pt x="22784" y="43030"/>
                      <a:pt x="16937" y="38352"/>
                    </a:cubicBezTo>
                    <a:cubicBezTo>
                      <a:pt x="10011" y="32811"/>
                      <a:pt x="11988" y="23785"/>
                      <a:pt x="7412" y="16921"/>
                    </a:cubicBezTo>
                    <a:lnTo>
                      <a:pt x="2649" y="9777"/>
                    </a:lnTo>
                    <a:cubicBezTo>
                      <a:pt x="1855" y="7396"/>
                      <a:pt x="-855" y="4878"/>
                      <a:pt x="268" y="2633"/>
                    </a:cubicBezTo>
                    <a:cubicBezTo>
                      <a:pt x="2989" y="-2809"/>
                      <a:pt x="11833" y="1726"/>
                      <a:pt x="14555" y="2633"/>
                    </a:cubicBezTo>
                    <a:cubicBezTo>
                      <a:pt x="28205" y="23107"/>
                      <a:pt x="11840" y="-2797"/>
                      <a:pt x="21699" y="16921"/>
                    </a:cubicBezTo>
                    <a:cubicBezTo>
                      <a:pt x="22979" y="19481"/>
                      <a:pt x="24874" y="21684"/>
                      <a:pt x="26462" y="24065"/>
                    </a:cubicBezTo>
                    <a:cubicBezTo>
                      <a:pt x="27256" y="26446"/>
                      <a:pt x="27721" y="28963"/>
                      <a:pt x="28843" y="31208"/>
                    </a:cubicBezTo>
                    <a:cubicBezTo>
                      <a:pt x="32614" y="38751"/>
                      <a:pt x="34790" y="37119"/>
                      <a:pt x="35987" y="45496"/>
                    </a:cubicBezTo>
                    <a:cubicBezTo>
                      <a:pt x="36436" y="48639"/>
                      <a:pt x="35987" y="49464"/>
                      <a:pt x="35987" y="5025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5926711" y="4213517"/>
                <a:ext cx="45511" cy="30983"/>
              </a:xfrm>
              <a:custGeom>
                <a:avLst/>
                <a:gdLst>
                  <a:gd name="connsiteX0" fmla="*/ 33337 w 45511"/>
                  <a:gd name="connsiteY0" fmla="*/ 30983 h 30983"/>
                  <a:gd name="connsiteX1" fmla="*/ 33337 w 45511"/>
                  <a:gd name="connsiteY1" fmla="*/ 30983 h 30983"/>
                  <a:gd name="connsiteX2" fmla="*/ 11906 w 45511"/>
                  <a:gd name="connsiteY2" fmla="*/ 26221 h 30983"/>
                  <a:gd name="connsiteX3" fmla="*/ 4762 w 45511"/>
                  <a:gd name="connsiteY3" fmla="*/ 21458 h 30983"/>
                  <a:gd name="connsiteX4" fmla="*/ 0 w 45511"/>
                  <a:gd name="connsiteY4" fmla="*/ 2408 h 30983"/>
                  <a:gd name="connsiteX5" fmla="*/ 7143 w 45511"/>
                  <a:gd name="connsiteY5" fmla="*/ 27 h 30983"/>
                  <a:gd name="connsiteX6" fmla="*/ 21431 w 45511"/>
                  <a:gd name="connsiteY6" fmla="*/ 4789 h 30983"/>
                  <a:gd name="connsiteX7" fmla="*/ 28575 w 45511"/>
                  <a:gd name="connsiteY7" fmla="*/ 7171 h 30983"/>
                  <a:gd name="connsiteX8" fmla="*/ 42862 w 45511"/>
                  <a:gd name="connsiteY8" fmla="*/ 14314 h 30983"/>
                  <a:gd name="connsiteX9" fmla="*/ 45243 w 45511"/>
                  <a:gd name="connsiteY9" fmla="*/ 21458 h 30983"/>
                  <a:gd name="connsiteX10" fmla="*/ 38100 w 45511"/>
                  <a:gd name="connsiteY10" fmla="*/ 23839 h 30983"/>
                  <a:gd name="connsiteX11" fmla="*/ 33337 w 45511"/>
                  <a:gd name="connsiteY11" fmla="*/ 30983 h 3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11" h="30983">
                    <a:moveTo>
                      <a:pt x="33337" y="30983"/>
                    </a:moveTo>
                    <a:lnTo>
                      <a:pt x="33337" y="30983"/>
                    </a:lnTo>
                    <a:cubicBezTo>
                      <a:pt x="26193" y="29396"/>
                      <a:pt x="18848" y="28535"/>
                      <a:pt x="11906" y="26221"/>
                    </a:cubicBezTo>
                    <a:cubicBezTo>
                      <a:pt x="9191" y="25316"/>
                      <a:pt x="6550" y="23693"/>
                      <a:pt x="4762" y="21458"/>
                    </a:cubicBezTo>
                    <a:cubicBezTo>
                      <a:pt x="2810" y="19018"/>
                      <a:pt x="118" y="3000"/>
                      <a:pt x="0" y="2408"/>
                    </a:cubicBezTo>
                    <a:cubicBezTo>
                      <a:pt x="2381" y="1614"/>
                      <a:pt x="4649" y="-250"/>
                      <a:pt x="7143" y="27"/>
                    </a:cubicBezTo>
                    <a:cubicBezTo>
                      <a:pt x="12133" y="581"/>
                      <a:pt x="16668" y="3201"/>
                      <a:pt x="21431" y="4789"/>
                    </a:cubicBezTo>
                    <a:cubicBezTo>
                      <a:pt x="23812" y="5583"/>
                      <a:pt x="26486" y="5779"/>
                      <a:pt x="28575" y="7171"/>
                    </a:cubicBezTo>
                    <a:cubicBezTo>
                      <a:pt x="37807" y="13325"/>
                      <a:pt x="33003" y="11028"/>
                      <a:pt x="42862" y="14314"/>
                    </a:cubicBezTo>
                    <a:cubicBezTo>
                      <a:pt x="43656" y="16695"/>
                      <a:pt x="46365" y="19213"/>
                      <a:pt x="45243" y="21458"/>
                    </a:cubicBezTo>
                    <a:cubicBezTo>
                      <a:pt x="44121" y="23703"/>
                      <a:pt x="40108" y="22333"/>
                      <a:pt x="38100" y="23839"/>
                    </a:cubicBezTo>
                    <a:cubicBezTo>
                      <a:pt x="36680" y="24904"/>
                      <a:pt x="34131" y="29792"/>
                      <a:pt x="33337" y="3098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5888529" y="4158775"/>
                <a:ext cx="45325" cy="33338"/>
              </a:xfrm>
              <a:custGeom>
                <a:avLst/>
                <a:gdLst>
                  <a:gd name="connsiteX0" fmla="*/ 45325 w 45325"/>
                  <a:gd name="connsiteY0" fmla="*/ 33338 h 33338"/>
                  <a:gd name="connsiteX1" fmla="*/ 45325 w 45325"/>
                  <a:gd name="connsiteY1" fmla="*/ 33338 h 33338"/>
                  <a:gd name="connsiteX2" fmla="*/ 26275 w 45325"/>
                  <a:gd name="connsiteY2" fmla="*/ 23813 h 33338"/>
                  <a:gd name="connsiteX3" fmla="*/ 11988 w 45325"/>
                  <a:gd name="connsiteY3" fmla="*/ 11906 h 33338"/>
                  <a:gd name="connsiteX4" fmla="*/ 4844 w 45325"/>
                  <a:gd name="connsiteY4" fmla="*/ 9525 h 33338"/>
                  <a:gd name="connsiteX5" fmla="*/ 82 w 45325"/>
                  <a:gd name="connsiteY5" fmla="*/ 2381 h 33338"/>
                  <a:gd name="connsiteX6" fmla="*/ 7225 w 45325"/>
                  <a:gd name="connsiteY6" fmla="*/ 0 h 33338"/>
                  <a:gd name="connsiteX7" fmla="*/ 23894 w 45325"/>
                  <a:gd name="connsiteY7" fmla="*/ 2381 h 33338"/>
                  <a:gd name="connsiteX8" fmla="*/ 31038 w 45325"/>
                  <a:gd name="connsiteY8" fmla="*/ 9525 h 33338"/>
                  <a:gd name="connsiteX9" fmla="*/ 45325 w 45325"/>
                  <a:gd name="connsiteY9" fmla="*/ 19050 h 33338"/>
                  <a:gd name="connsiteX10" fmla="*/ 45325 w 45325"/>
                  <a:gd name="connsiteY10" fmla="*/ 33338 h 33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325" h="33338">
                    <a:moveTo>
                      <a:pt x="45325" y="33338"/>
                    </a:moveTo>
                    <a:lnTo>
                      <a:pt x="45325" y="33338"/>
                    </a:lnTo>
                    <a:cubicBezTo>
                      <a:pt x="38975" y="30163"/>
                      <a:pt x="32508" y="27213"/>
                      <a:pt x="26275" y="23813"/>
                    </a:cubicBezTo>
                    <a:cubicBezTo>
                      <a:pt x="4853" y="12128"/>
                      <a:pt x="34661" y="27021"/>
                      <a:pt x="11988" y="11906"/>
                    </a:cubicBezTo>
                    <a:cubicBezTo>
                      <a:pt x="9899" y="10514"/>
                      <a:pt x="7225" y="10319"/>
                      <a:pt x="4844" y="9525"/>
                    </a:cubicBezTo>
                    <a:cubicBezTo>
                      <a:pt x="3257" y="7144"/>
                      <a:pt x="-612" y="5157"/>
                      <a:pt x="82" y="2381"/>
                    </a:cubicBezTo>
                    <a:cubicBezTo>
                      <a:pt x="691" y="-54"/>
                      <a:pt x="4715" y="0"/>
                      <a:pt x="7225" y="0"/>
                    </a:cubicBezTo>
                    <a:cubicBezTo>
                      <a:pt x="12838" y="0"/>
                      <a:pt x="18338" y="1587"/>
                      <a:pt x="23894" y="2381"/>
                    </a:cubicBezTo>
                    <a:cubicBezTo>
                      <a:pt x="26275" y="4762"/>
                      <a:pt x="28380" y="7457"/>
                      <a:pt x="31038" y="9525"/>
                    </a:cubicBezTo>
                    <a:cubicBezTo>
                      <a:pt x="35556" y="13039"/>
                      <a:pt x="45325" y="19050"/>
                      <a:pt x="45325" y="19050"/>
                    </a:cubicBezTo>
                    <a:lnTo>
                      <a:pt x="45325" y="3333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6452967" y="4489769"/>
                <a:ext cx="45244" cy="33337"/>
              </a:xfrm>
              <a:custGeom>
                <a:avLst/>
                <a:gdLst>
                  <a:gd name="connsiteX0" fmla="*/ 38100 w 45244"/>
                  <a:gd name="connsiteY0" fmla="*/ 30956 h 33337"/>
                  <a:gd name="connsiteX1" fmla="*/ 38100 w 45244"/>
                  <a:gd name="connsiteY1" fmla="*/ 30956 h 33337"/>
                  <a:gd name="connsiteX2" fmla="*/ 4762 w 45244"/>
                  <a:gd name="connsiteY2" fmla="*/ 30956 h 33337"/>
                  <a:gd name="connsiteX3" fmla="*/ 0 w 45244"/>
                  <a:gd name="connsiteY3" fmla="*/ 23812 h 33337"/>
                  <a:gd name="connsiteX4" fmla="*/ 2381 w 45244"/>
                  <a:gd name="connsiteY4" fmla="*/ 7144 h 33337"/>
                  <a:gd name="connsiteX5" fmla="*/ 16669 w 45244"/>
                  <a:gd name="connsiteY5" fmla="*/ 0 h 33337"/>
                  <a:gd name="connsiteX6" fmla="*/ 33337 w 45244"/>
                  <a:gd name="connsiteY6" fmla="*/ 2381 h 33337"/>
                  <a:gd name="connsiteX7" fmla="*/ 40481 w 45244"/>
                  <a:gd name="connsiteY7" fmla="*/ 4762 h 33337"/>
                  <a:gd name="connsiteX8" fmla="*/ 45244 w 45244"/>
                  <a:gd name="connsiteY8" fmla="*/ 19050 h 33337"/>
                  <a:gd name="connsiteX9" fmla="*/ 38100 w 45244"/>
                  <a:gd name="connsiteY9" fmla="*/ 30956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244" h="33337">
                    <a:moveTo>
                      <a:pt x="38100" y="30956"/>
                    </a:moveTo>
                    <a:lnTo>
                      <a:pt x="38100" y="30956"/>
                    </a:lnTo>
                    <a:cubicBezTo>
                      <a:pt x="30965" y="31749"/>
                      <a:pt x="13401" y="35893"/>
                      <a:pt x="4762" y="30956"/>
                    </a:cubicBezTo>
                    <a:cubicBezTo>
                      <a:pt x="2277" y="29536"/>
                      <a:pt x="1587" y="26193"/>
                      <a:pt x="0" y="23812"/>
                    </a:cubicBezTo>
                    <a:cubicBezTo>
                      <a:pt x="794" y="18256"/>
                      <a:pt x="102" y="12273"/>
                      <a:pt x="2381" y="7144"/>
                    </a:cubicBezTo>
                    <a:cubicBezTo>
                      <a:pt x="3987" y="3530"/>
                      <a:pt x="13498" y="1057"/>
                      <a:pt x="16669" y="0"/>
                    </a:cubicBezTo>
                    <a:cubicBezTo>
                      <a:pt x="22225" y="794"/>
                      <a:pt x="27834" y="1280"/>
                      <a:pt x="33337" y="2381"/>
                    </a:cubicBezTo>
                    <a:cubicBezTo>
                      <a:pt x="35798" y="2873"/>
                      <a:pt x="39022" y="2719"/>
                      <a:pt x="40481" y="4762"/>
                    </a:cubicBezTo>
                    <a:cubicBezTo>
                      <a:pt x="43399" y="8847"/>
                      <a:pt x="45244" y="19050"/>
                      <a:pt x="45244" y="19050"/>
                    </a:cubicBezTo>
                    <a:cubicBezTo>
                      <a:pt x="42152" y="28324"/>
                      <a:pt x="39291" y="28972"/>
                      <a:pt x="38100" y="309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>
                <a:off x="6490761" y="4460958"/>
                <a:ext cx="51710" cy="21667"/>
              </a:xfrm>
              <a:custGeom>
                <a:avLst/>
                <a:gdLst>
                  <a:gd name="connsiteX0" fmla="*/ 40787 w 51710"/>
                  <a:gd name="connsiteY0" fmla="*/ 21667 h 21667"/>
                  <a:gd name="connsiteX1" fmla="*/ 40787 w 51710"/>
                  <a:gd name="connsiteY1" fmla="*/ 21667 h 21667"/>
                  <a:gd name="connsiteX2" fmla="*/ 2687 w 51710"/>
                  <a:gd name="connsiteY2" fmla="*/ 19286 h 21667"/>
                  <a:gd name="connsiteX3" fmla="*/ 306 w 51710"/>
                  <a:gd name="connsiteY3" fmla="*/ 12142 h 21667"/>
                  <a:gd name="connsiteX4" fmla="*/ 7450 w 51710"/>
                  <a:gd name="connsiteY4" fmla="*/ 4998 h 21667"/>
                  <a:gd name="connsiteX5" fmla="*/ 21737 w 51710"/>
                  <a:gd name="connsiteY5" fmla="*/ 236 h 21667"/>
                  <a:gd name="connsiteX6" fmla="*/ 50312 w 51710"/>
                  <a:gd name="connsiteY6" fmla="*/ 2617 h 21667"/>
                  <a:gd name="connsiteX7" fmla="*/ 47931 w 51710"/>
                  <a:gd name="connsiteY7" fmla="*/ 14523 h 21667"/>
                  <a:gd name="connsiteX8" fmla="*/ 40787 w 51710"/>
                  <a:gd name="connsiteY8" fmla="*/ 21667 h 2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710" h="21667">
                    <a:moveTo>
                      <a:pt x="40787" y="21667"/>
                    </a:moveTo>
                    <a:lnTo>
                      <a:pt x="40787" y="21667"/>
                    </a:lnTo>
                    <a:cubicBezTo>
                      <a:pt x="28087" y="20873"/>
                      <a:pt x="15074" y="22200"/>
                      <a:pt x="2687" y="19286"/>
                    </a:cubicBezTo>
                    <a:cubicBezTo>
                      <a:pt x="244" y="18711"/>
                      <a:pt x="-488" y="14523"/>
                      <a:pt x="306" y="12142"/>
                    </a:cubicBezTo>
                    <a:cubicBezTo>
                      <a:pt x="1371" y="8947"/>
                      <a:pt x="4506" y="6633"/>
                      <a:pt x="7450" y="4998"/>
                    </a:cubicBezTo>
                    <a:cubicBezTo>
                      <a:pt x="11838" y="2560"/>
                      <a:pt x="21737" y="236"/>
                      <a:pt x="21737" y="236"/>
                    </a:cubicBezTo>
                    <a:cubicBezTo>
                      <a:pt x="31262" y="1030"/>
                      <a:pt x="41921" y="-1960"/>
                      <a:pt x="50312" y="2617"/>
                    </a:cubicBezTo>
                    <a:cubicBezTo>
                      <a:pt x="53865" y="4555"/>
                      <a:pt x="49741" y="10903"/>
                      <a:pt x="47931" y="14523"/>
                    </a:cubicBezTo>
                    <a:cubicBezTo>
                      <a:pt x="43798" y="22789"/>
                      <a:pt x="41978" y="20476"/>
                      <a:pt x="40787" y="2166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5980541" y="4239297"/>
                <a:ext cx="41930" cy="36159"/>
              </a:xfrm>
              <a:custGeom>
                <a:avLst/>
                <a:gdLst>
                  <a:gd name="connsiteX0" fmla="*/ 34276 w 41930"/>
                  <a:gd name="connsiteY0" fmla="*/ 36159 h 36159"/>
                  <a:gd name="connsiteX1" fmla="*/ 34276 w 41930"/>
                  <a:gd name="connsiteY1" fmla="*/ 36159 h 36159"/>
                  <a:gd name="connsiteX2" fmla="*/ 12845 w 41930"/>
                  <a:gd name="connsiteY2" fmla="*/ 31397 h 36159"/>
                  <a:gd name="connsiteX3" fmla="*/ 10463 w 41930"/>
                  <a:gd name="connsiteY3" fmla="*/ 24253 h 36159"/>
                  <a:gd name="connsiteX4" fmla="*/ 3320 w 41930"/>
                  <a:gd name="connsiteY4" fmla="*/ 21872 h 36159"/>
                  <a:gd name="connsiteX5" fmla="*/ 3320 w 41930"/>
                  <a:gd name="connsiteY5" fmla="*/ 441 h 36159"/>
                  <a:gd name="connsiteX6" fmla="*/ 10463 w 41930"/>
                  <a:gd name="connsiteY6" fmla="*/ 5203 h 36159"/>
                  <a:gd name="connsiteX7" fmla="*/ 17607 w 41930"/>
                  <a:gd name="connsiteY7" fmla="*/ 7584 h 36159"/>
                  <a:gd name="connsiteX8" fmla="*/ 31895 w 41930"/>
                  <a:gd name="connsiteY8" fmla="*/ 17109 h 36159"/>
                  <a:gd name="connsiteX9" fmla="*/ 39038 w 41930"/>
                  <a:gd name="connsiteY9" fmla="*/ 21872 h 36159"/>
                  <a:gd name="connsiteX10" fmla="*/ 41420 w 41930"/>
                  <a:gd name="connsiteY10" fmla="*/ 29016 h 36159"/>
                  <a:gd name="connsiteX11" fmla="*/ 34276 w 41930"/>
                  <a:gd name="connsiteY11" fmla="*/ 36159 h 36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930" h="36159">
                    <a:moveTo>
                      <a:pt x="34276" y="36159"/>
                    </a:moveTo>
                    <a:lnTo>
                      <a:pt x="34276" y="36159"/>
                    </a:lnTo>
                    <a:cubicBezTo>
                      <a:pt x="27132" y="34572"/>
                      <a:pt x="19390" y="34670"/>
                      <a:pt x="12845" y="31397"/>
                    </a:cubicBezTo>
                    <a:cubicBezTo>
                      <a:pt x="10600" y="30274"/>
                      <a:pt x="12238" y="26028"/>
                      <a:pt x="10463" y="24253"/>
                    </a:cubicBezTo>
                    <a:cubicBezTo>
                      <a:pt x="8688" y="22478"/>
                      <a:pt x="5701" y="22666"/>
                      <a:pt x="3320" y="21872"/>
                    </a:cubicBezTo>
                    <a:cubicBezTo>
                      <a:pt x="1227" y="15594"/>
                      <a:pt x="-2968" y="6729"/>
                      <a:pt x="3320" y="441"/>
                    </a:cubicBezTo>
                    <a:cubicBezTo>
                      <a:pt x="5343" y="-1582"/>
                      <a:pt x="7903" y="3923"/>
                      <a:pt x="10463" y="5203"/>
                    </a:cubicBezTo>
                    <a:cubicBezTo>
                      <a:pt x="12708" y="6325"/>
                      <a:pt x="15226" y="6790"/>
                      <a:pt x="17607" y="7584"/>
                    </a:cubicBezTo>
                    <a:lnTo>
                      <a:pt x="31895" y="17109"/>
                    </a:lnTo>
                    <a:lnTo>
                      <a:pt x="39038" y="21872"/>
                    </a:lnTo>
                    <a:cubicBezTo>
                      <a:pt x="39832" y="24253"/>
                      <a:pt x="43195" y="27241"/>
                      <a:pt x="41420" y="29016"/>
                    </a:cubicBezTo>
                    <a:lnTo>
                      <a:pt x="34276" y="3615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6135662" y="4396439"/>
                <a:ext cx="67293" cy="95711"/>
              </a:xfrm>
              <a:custGeom>
                <a:avLst/>
                <a:gdLst>
                  <a:gd name="connsiteX0" fmla="*/ 55367 w 67293"/>
                  <a:gd name="connsiteY0" fmla="*/ 95711 h 95711"/>
                  <a:gd name="connsiteX1" fmla="*/ 55367 w 67293"/>
                  <a:gd name="connsiteY1" fmla="*/ 95711 h 95711"/>
                  <a:gd name="connsiteX2" fmla="*/ 31555 w 67293"/>
                  <a:gd name="connsiteY2" fmla="*/ 76661 h 95711"/>
                  <a:gd name="connsiteX3" fmla="*/ 14886 w 67293"/>
                  <a:gd name="connsiteY3" fmla="*/ 55230 h 95711"/>
                  <a:gd name="connsiteX4" fmla="*/ 10124 w 67293"/>
                  <a:gd name="connsiteY4" fmla="*/ 40942 h 95711"/>
                  <a:gd name="connsiteX5" fmla="*/ 7742 w 67293"/>
                  <a:gd name="connsiteY5" fmla="*/ 31417 h 95711"/>
                  <a:gd name="connsiteX6" fmla="*/ 2980 w 67293"/>
                  <a:gd name="connsiteY6" fmla="*/ 24274 h 95711"/>
                  <a:gd name="connsiteX7" fmla="*/ 2980 w 67293"/>
                  <a:gd name="connsiteY7" fmla="*/ 461 h 95711"/>
                  <a:gd name="connsiteX8" fmla="*/ 10124 w 67293"/>
                  <a:gd name="connsiteY8" fmla="*/ 5224 h 95711"/>
                  <a:gd name="connsiteX9" fmla="*/ 14886 w 67293"/>
                  <a:gd name="connsiteY9" fmla="*/ 12367 h 95711"/>
                  <a:gd name="connsiteX10" fmla="*/ 17267 w 67293"/>
                  <a:gd name="connsiteY10" fmla="*/ 19511 h 95711"/>
                  <a:gd name="connsiteX11" fmla="*/ 24411 w 67293"/>
                  <a:gd name="connsiteY11" fmla="*/ 24274 h 95711"/>
                  <a:gd name="connsiteX12" fmla="*/ 29174 w 67293"/>
                  <a:gd name="connsiteY12" fmla="*/ 33799 h 95711"/>
                  <a:gd name="connsiteX13" fmla="*/ 36317 w 67293"/>
                  <a:gd name="connsiteY13" fmla="*/ 38561 h 95711"/>
                  <a:gd name="connsiteX14" fmla="*/ 38699 w 67293"/>
                  <a:gd name="connsiteY14" fmla="*/ 45705 h 95711"/>
                  <a:gd name="connsiteX15" fmla="*/ 52986 w 67293"/>
                  <a:gd name="connsiteY15" fmla="*/ 55230 h 95711"/>
                  <a:gd name="connsiteX16" fmla="*/ 55367 w 67293"/>
                  <a:gd name="connsiteY16" fmla="*/ 62374 h 95711"/>
                  <a:gd name="connsiteX17" fmla="*/ 67274 w 67293"/>
                  <a:gd name="connsiteY17" fmla="*/ 83805 h 95711"/>
                  <a:gd name="connsiteX18" fmla="*/ 55367 w 67293"/>
                  <a:gd name="connsiteY18" fmla="*/ 95711 h 9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293" h="95711">
                    <a:moveTo>
                      <a:pt x="55367" y="95711"/>
                    </a:moveTo>
                    <a:lnTo>
                      <a:pt x="55367" y="95711"/>
                    </a:lnTo>
                    <a:cubicBezTo>
                      <a:pt x="48095" y="90516"/>
                      <a:pt x="37541" y="84357"/>
                      <a:pt x="31555" y="76661"/>
                    </a:cubicBezTo>
                    <a:cubicBezTo>
                      <a:pt x="11617" y="51027"/>
                      <a:pt x="31105" y="71449"/>
                      <a:pt x="14886" y="55230"/>
                    </a:cubicBezTo>
                    <a:cubicBezTo>
                      <a:pt x="13299" y="50467"/>
                      <a:pt x="11342" y="45812"/>
                      <a:pt x="10124" y="40942"/>
                    </a:cubicBezTo>
                    <a:cubicBezTo>
                      <a:pt x="9330" y="37767"/>
                      <a:pt x="9031" y="34425"/>
                      <a:pt x="7742" y="31417"/>
                    </a:cubicBezTo>
                    <a:cubicBezTo>
                      <a:pt x="6615" y="28787"/>
                      <a:pt x="4567" y="26655"/>
                      <a:pt x="2980" y="24274"/>
                    </a:cubicBezTo>
                    <a:cubicBezTo>
                      <a:pt x="1407" y="17980"/>
                      <a:pt x="-2858" y="6299"/>
                      <a:pt x="2980" y="461"/>
                    </a:cubicBezTo>
                    <a:cubicBezTo>
                      <a:pt x="5004" y="-1563"/>
                      <a:pt x="7743" y="3636"/>
                      <a:pt x="10124" y="5224"/>
                    </a:cubicBezTo>
                    <a:cubicBezTo>
                      <a:pt x="11711" y="7605"/>
                      <a:pt x="13606" y="9807"/>
                      <a:pt x="14886" y="12367"/>
                    </a:cubicBezTo>
                    <a:cubicBezTo>
                      <a:pt x="16008" y="14612"/>
                      <a:pt x="15699" y="17551"/>
                      <a:pt x="17267" y="19511"/>
                    </a:cubicBezTo>
                    <a:cubicBezTo>
                      <a:pt x="19055" y="21746"/>
                      <a:pt x="22030" y="22686"/>
                      <a:pt x="24411" y="24274"/>
                    </a:cubicBezTo>
                    <a:cubicBezTo>
                      <a:pt x="25999" y="27449"/>
                      <a:pt x="26901" y="31072"/>
                      <a:pt x="29174" y="33799"/>
                    </a:cubicBezTo>
                    <a:cubicBezTo>
                      <a:pt x="31006" y="35997"/>
                      <a:pt x="34529" y="36326"/>
                      <a:pt x="36317" y="38561"/>
                    </a:cubicBezTo>
                    <a:cubicBezTo>
                      <a:pt x="37885" y="40521"/>
                      <a:pt x="36924" y="43930"/>
                      <a:pt x="38699" y="45705"/>
                    </a:cubicBezTo>
                    <a:cubicBezTo>
                      <a:pt x="42746" y="49752"/>
                      <a:pt x="52986" y="55230"/>
                      <a:pt x="52986" y="55230"/>
                    </a:cubicBezTo>
                    <a:cubicBezTo>
                      <a:pt x="53780" y="57611"/>
                      <a:pt x="54148" y="60180"/>
                      <a:pt x="55367" y="62374"/>
                    </a:cubicBezTo>
                    <a:cubicBezTo>
                      <a:pt x="58773" y="68505"/>
                      <a:pt x="66376" y="75724"/>
                      <a:pt x="67274" y="83805"/>
                    </a:cubicBezTo>
                    <a:cubicBezTo>
                      <a:pt x="67800" y="88538"/>
                      <a:pt x="57352" y="93727"/>
                      <a:pt x="55367" y="957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5962429" y="4175141"/>
                <a:ext cx="33464" cy="50309"/>
              </a:xfrm>
              <a:custGeom>
                <a:avLst/>
                <a:gdLst>
                  <a:gd name="connsiteX0" fmla="*/ 26194 w 33464"/>
                  <a:gd name="connsiteY0" fmla="*/ 50309 h 50309"/>
                  <a:gd name="connsiteX1" fmla="*/ 26194 w 33464"/>
                  <a:gd name="connsiteY1" fmla="*/ 50309 h 50309"/>
                  <a:gd name="connsiteX2" fmla="*/ 7144 w 33464"/>
                  <a:gd name="connsiteY2" fmla="*/ 26497 h 50309"/>
                  <a:gd name="connsiteX3" fmla="*/ 0 w 33464"/>
                  <a:gd name="connsiteY3" fmla="*/ 12209 h 50309"/>
                  <a:gd name="connsiteX4" fmla="*/ 21432 w 33464"/>
                  <a:gd name="connsiteY4" fmla="*/ 5065 h 50309"/>
                  <a:gd name="connsiteX5" fmla="*/ 23813 w 33464"/>
                  <a:gd name="connsiteY5" fmla="*/ 12209 h 50309"/>
                  <a:gd name="connsiteX6" fmla="*/ 26194 w 33464"/>
                  <a:gd name="connsiteY6" fmla="*/ 21734 h 50309"/>
                  <a:gd name="connsiteX7" fmla="*/ 28575 w 33464"/>
                  <a:gd name="connsiteY7" fmla="*/ 28878 h 50309"/>
                  <a:gd name="connsiteX8" fmla="*/ 33338 w 33464"/>
                  <a:gd name="connsiteY8" fmla="*/ 47928 h 50309"/>
                  <a:gd name="connsiteX9" fmla="*/ 26194 w 33464"/>
                  <a:gd name="connsiteY9" fmla="*/ 50309 h 50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64" h="50309">
                    <a:moveTo>
                      <a:pt x="26194" y="50309"/>
                    </a:moveTo>
                    <a:lnTo>
                      <a:pt x="26194" y="50309"/>
                    </a:lnTo>
                    <a:cubicBezTo>
                      <a:pt x="23589" y="47270"/>
                      <a:pt x="10670" y="33549"/>
                      <a:pt x="7144" y="26497"/>
                    </a:cubicBezTo>
                    <a:cubicBezTo>
                      <a:pt x="-2718" y="6774"/>
                      <a:pt x="13654" y="32688"/>
                      <a:pt x="0" y="12209"/>
                    </a:cubicBezTo>
                    <a:cubicBezTo>
                      <a:pt x="3115" y="-246"/>
                      <a:pt x="738" y="-4133"/>
                      <a:pt x="21432" y="5065"/>
                    </a:cubicBezTo>
                    <a:cubicBezTo>
                      <a:pt x="23726" y="6084"/>
                      <a:pt x="23123" y="9795"/>
                      <a:pt x="23813" y="12209"/>
                    </a:cubicBezTo>
                    <a:cubicBezTo>
                      <a:pt x="24712" y="15356"/>
                      <a:pt x="25295" y="18587"/>
                      <a:pt x="26194" y="21734"/>
                    </a:cubicBezTo>
                    <a:cubicBezTo>
                      <a:pt x="26884" y="24148"/>
                      <a:pt x="27966" y="26443"/>
                      <a:pt x="28575" y="28878"/>
                    </a:cubicBezTo>
                    <a:cubicBezTo>
                      <a:pt x="29306" y="31800"/>
                      <a:pt x="31007" y="44042"/>
                      <a:pt x="33338" y="47928"/>
                    </a:cubicBezTo>
                    <a:cubicBezTo>
                      <a:pt x="34493" y="49853"/>
                      <a:pt x="27385" y="49912"/>
                      <a:pt x="26194" y="5030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4414617" y="3225057"/>
                <a:ext cx="69156" cy="59799"/>
              </a:xfrm>
              <a:custGeom>
                <a:avLst/>
                <a:gdLst>
                  <a:gd name="connsiteX0" fmla="*/ 30956 w 69156"/>
                  <a:gd name="connsiteY0" fmla="*/ 59799 h 59799"/>
                  <a:gd name="connsiteX1" fmla="*/ 30956 w 69156"/>
                  <a:gd name="connsiteY1" fmla="*/ 59799 h 59799"/>
                  <a:gd name="connsiteX2" fmla="*/ 2381 w 69156"/>
                  <a:gd name="connsiteY2" fmla="*/ 50274 h 59799"/>
                  <a:gd name="connsiteX3" fmla="*/ 0 w 69156"/>
                  <a:gd name="connsiteY3" fmla="*/ 43131 h 59799"/>
                  <a:gd name="connsiteX4" fmla="*/ 4762 w 69156"/>
                  <a:gd name="connsiteY4" fmla="*/ 21699 h 59799"/>
                  <a:gd name="connsiteX5" fmla="*/ 11906 w 69156"/>
                  <a:gd name="connsiteY5" fmla="*/ 16937 h 59799"/>
                  <a:gd name="connsiteX6" fmla="*/ 16669 w 69156"/>
                  <a:gd name="connsiteY6" fmla="*/ 9793 h 59799"/>
                  <a:gd name="connsiteX7" fmla="*/ 59531 w 69156"/>
                  <a:gd name="connsiteY7" fmla="*/ 2649 h 59799"/>
                  <a:gd name="connsiteX8" fmla="*/ 66675 w 69156"/>
                  <a:gd name="connsiteY8" fmla="*/ 268 h 59799"/>
                  <a:gd name="connsiteX9" fmla="*/ 66675 w 69156"/>
                  <a:gd name="connsiteY9" fmla="*/ 14556 h 59799"/>
                  <a:gd name="connsiteX10" fmla="*/ 59531 w 69156"/>
                  <a:gd name="connsiteY10" fmla="*/ 19318 h 59799"/>
                  <a:gd name="connsiteX11" fmla="*/ 52387 w 69156"/>
                  <a:gd name="connsiteY11" fmla="*/ 26462 h 59799"/>
                  <a:gd name="connsiteX12" fmla="*/ 45244 w 69156"/>
                  <a:gd name="connsiteY12" fmla="*/ 47893 h 59799"/>
                  <a:gd name="connsiteX13" fmla="*/ 42862 w 69156"/>
                  <a:gd name="connsiteY13" fmla="*/ 55037 h 59799"/>
                  <a:gd name="connsiteX14" fmla="*/ 30956 w 69156"/>
                  <a:gd name="connsiteY14" fmla="*/ 59799 h 59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156" h="59799">
                    <a:moveTo>
                      <a:pt x="30956" y="59799"/>
                    </a:moveTo>
                    <a:lnTo>
                      <a:pt x="30956" y="59799"/>
                    </a:lnTo>
                    <a:cubicBezTo>
                      <a:pt x="11035" y="57807"/>
                      <a:pt x="9151" y="63813"/>
                      <a:pt x="2381" y="50274"/>
                    </a:cubicBezTo>
                    <a:cubicBezTo>
                      <a:pt x="1259" y="48029"/>
                      <a:pt x="794" y="45512"/>
                      <a:pt x="0" y="43131"/>
                    </a:cubicBezTo>
                    <a:cubicBezTo>
                      <a:pt x="24" y="42986"/>
                      <a:pt x="2294" y="24784"/>
                      <a:pt x="4762" y="21699"/>
                    </a:cubicBezTo>
                    <a:cubicBezTo>
                      <a:pt x="6550" y="19464"/>
                      <a:pt x="9525" y="18524"/>
                      <a:pt x="11906" y="16937"/>
                    </a:cubicBezTo>
                    <a:cubicBezTo>
                      <a:pt x="13494" y="14556"/>
                      <a:pt x="14242" y="11310"/>
                      <a:pt x="16669" y="9793"/>
                    </a:cubicBezTo>
                    <a:cubicBezTo>
                      <a:pt x="27447" y="3057"/>
                      <a:pt x="49900" y="3452"/>
                      <a:pt x="59531" y="2649"/>
                    </a:cubicBezTo>
                    <a:cubicBezTo>
                      <a:pt x="61912" y="1855"/>
                      <a:pt x="64430" y="-855"/>
                      <a:pt x="66675" y="268"/>
                    </a:cubicBezTo>
                    <a:cubicBezTo>
                      <a:pt x="71210" y="2536"/>
                      <a:pt x="68489" y="12288"/>
                      <a:pt x="66675" y="14556"/>
                    </a:cubicBezTo>
                    <a:cubicBezTo>
                      <a:pt x="64887" y="16791"/>
                      <a:pt x="61730" y="17486"/>
                      <a:pt x="59531" y="19318"/>
                    </a:cubicBezTo>
                    <a:cubicBezTo>
                      <a:pt x="56944" y="21474"/>
                      <a:pt x="54768" y="24081"/>
                      <a:pt x="52387" y="26462"/>
                    </a:cubicBezTo>
                    <a:lnTo>
                      <a:pt x="45244" y="47893"/>
                    </a:lnTo>
                    <a:cubicBezTo>
                      <a:pt x="44450" y="50274"/>
                      <a:pt x="44254" y="52948"/>
                      <a:pt x="42862" y="55037"/>
                    </a:cubicBezTo>
                    <a:lnTo>
                      <a:pt x="30956" y="5979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 98"/>
              <p:cNvSpPr/>
              <p:nvPr/>
            </p:nvSpPr>
            <p:spPr>
              <a:xfrm>
                <a:off x="4755136" y="3049113"/>
                <a:ext cx="54901" cy="107618"/>
              </a:xfrm>
              <a:custGeom>
                <a:avLst/>
                <a:gdLst>
                  <a:gd name="connsiteX0" fmla="*/ 42862 w 54901"/>
                  <a:gd name="connsiteY0" fmla="*/ 0 h 107618"/>
                  <a:gd name="connsiteX1" fmla="*/ 42862 w 54901"/>
                  <a:gd name="connsiteY1" fmla="*/ 0 h 107618"/>
                  <a:gd name="connsiteX2" fmla="*/ 23812 w 54901"/>
                  <a:gd name="connsiteY2" fmla="*/ 9525 h 107618"/>
                  <a:gd name="connsiteX3" fmla="*/ 16668 w 54901"/>
                  <a:gd name="connsiteY3" fmla="*/ 14287 h 107618"/>
                  <a:gd name="connsiteX4" fmla="*/ 14287 w 54901"/>
                  <a:gd name="connsiteY4" fmla="*/ 21431 h 107618"/>
                  <a:gd name="connsiteX5" fmla="*/ 9525 w 54901"/>
                  <a:gd name="connsiteY5" fmla="*/ 28575 h 107618"/>
                  <a:gd name="connsiteX6" fmla="*/ 7143 w 54901"/>
                  <a:gd name="connsiteY6" fmla="*/ 42862 h 107618"/>
                  <a:gd name="connsiteX7" fmla="*/ 2381 w 54901"/>
                  <a:gd name="connsiteY7" fmla="*/ 50006 h 107618"/>
                  <a:gd name="connsiteX8" fmla="*/ 0 w 54901"/>
                  <a:gd name="connsiteY8" fmla="*/ 64293 h 107618"/>
                  <a:gd name="connsiteX9" fmla="*/ 2381 w 54901"/>
                  <a:gd name="connsiteY9" fmla="*/ 78581 h 107618"/>
                  <a:gd name="connsiteX10" fmla="*/ 9525 w 54901"/>
                  <a:gd name="connsiteY10" fmla="*/ 83343 h 107618"/>
                  <a:gd name="connsiteX11" fmla="*/ 11906 w 54901"/>
                  <a:gd name="connsiteY11" fmla="*/ 90487 h 107618"/>
                  <a:gd name="connsiteX12" fmla="*/ 14287 w 54901"/>
                  <a:gd name="connsiteY12" fmla="*/ 107156 h 107618"/>
                  <a:gd name="connsiteX13" fmla="*/ 19050 w 54901"/>
                  <a:gd name="connsiteY13" fmla="*/ 100012 h 107618"/>
                  <a:gd name="connsiteX14" fmla="*/ 23812 w 54901"/>
                  <a:gd name="connsiteY14" fmla="*/ 85725 h 107618"/>
                  <a:gd name="connsiteX15" fmla="*/ 33337 w 54901"/>
                  <a:gd name="connsiteY15" fmla="*/ 71437 h 107618"/>
                  <a:gd name="connsiteX16" fmla="*/ 40481 w 54901"/>
                  <a:gd name="connsiteY16" fmla="*/ 57150 h 107618"/>
                  <a:gd name="connsiteX17" fmla="*/ 42862 w 54901"/>
                  <a:gd name="connsiteY17" fmla="*/ 50006 h 107618"/>
                  <a:gd name="connsiteX18" fmla="*/ 47625 w 54901"/>
                  <a:gd name="connsiteY18" fmla="*/ 26193 h 107618"/>
                  <a:gd name="connsiteX19" fmla="*/ 52387 w 54901"/>
                  <a:gd name="connsiteY19" fmla="*/ 19050 h 107618"/>
                  <a:gd name="connsiteX20" fmla="*/ 52387 w 54901"/>
                  <a:gd name="connsiteY20" fmla="*/ 4762 h 107618"/>
                  <a:gd name="connsiteX21" fmla="*/ 42862 w 54901"/>
                  <a:gd name="connsiteY21" fmla="*/ 0 h 10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901" h="107618">
                    <a:moveTo>
                      <a:pt x="42862" y="0"/>
                    </a:moveTo>
                    <a:lnTo>
                      <a:pt x="42862" y="0"/>
                    </a:lnTo>
                    <a:cubicBezTo>
                      <a:pt x="36512" y="3175"/>
                      <a:pt x="30045" y="6125"/>
                      <a:pt x="23812" y="9525"/>
                    </a:cubicBezTo>
                    <a:cubicBezTo>
                      <a:pt x="21300" y="10895"/>
                      <a:pt x="18456" y="12052"/>
                      <a:pt x="16668" y="14287"/>
                    </a:cubicBezTo>
                    <a:cubicBezTo>
                      <a:pt x="15100" y="16247"/>
                      <a:pt x="15409" y="19186"/>
                      <a:pt x="14287" y="21431"/>
                    </a:cubicBezTo>
                    <a:cubicBezTo>
                      <a:pt x="13007" y="23991"/>
                      <a:pt x="11112" y="26194"/>
                      <a:pt x="9525" y="28575"/>
                    </a:cubicBezTo>
                    <a:cubicBezTo>
                      <a:pt x="8731" y="33337"/>
                      <a:pt x="8670" y="38282"/>
                      <a:pt x="7143" y="42862"/>
                    </a:cubicBezTo>
                    <a:cubicBezTo>
                      <a:pt x="6238" y="45577"/>
                      <a:pt x="3286" y="47291"/>
                      <a:pt x="2381" y="50006"/>
                    </a:cubicBezTo>
                    <a:cubicBezTo>
                      <a:pt x="854" y="54586"/>
                      <a:pt x="794" y="59531"/>
                      <a:pt x="0" y="64293"/>
                    </a:cubicBezTo>
                    <a:cubicBezTo>
                      <a:pt x="794" y="69056"/>
                      <a:pt x="222" y="74262"/>
                      <a:pt x="2381" y="78581"/>
                    </a:cubicBezTo>
                    <a:cubicBezTo>
                      <a:pt x="3661" y="81141"/>
                      <a:pt x="7737" y="81108"/>
                      <a:pt x="9525" y="83343"/>
                    </a:cubicBezTo>
                    <a:cubicBezTo>
                      <a:pt x="11093" y="85303"/>
                      <a:pt x="11112" y="88106"/>
                      <a:pt x="11906" y="90487"/>
                    </a:cubicBezTo>
                    <a:cubicBezTo>
                      <a:pt x="12700" y="96043"/>
                      <a:pt x="10919" y="102666"/>
                      <a:pt x="14287" y="107156"/>
                    </a:cubicBezTo>
                    <a:cubicBezTo>
                      <a:pt x="16004" y="109446"/>
                      <a:pt x="17888" y="102627"/>
                      <a:pt x="19050" y="100012"/>
                    </a:cubicBezTo>
                    <a:cubicBezTo>
                      <a:pt x="21089" y="95425"/>
                      <a:pt x="21028" y="89902"/>
                      <a:pt x="23812" y="85725"/>
                    </a:cubicBezTo>
                    <a:cubicBezTo>
                      <a:pt x="26987" y="80962"/>
                      <a:pt x="31527" y="76867"/>
                      <a:pt x="33337" y="71437"/>
                    </a:cubicBezTo>
                    <a:cubicBezTo>
                      <a:pt x="36623" y="61578"/>
                      <a:pt x="34325" y="66381"/>
                      <a:pt x="40481" y="57150"/>
                    </a:cubicBezTo>
                    <a:cubicBezTo>
                      <a:pt x="41275" y="54769"/>
                      <a:pt x="42370" y="52467"/>
                      <a:pt x="42862" y="50006"/>
                    </a:cubicBezTo>
                    <a:cubicBezTo>
                      <a:pt x="44326" y="42685"/>
                      <a:pt x="44036" y="33370"/>
                      <a:pt x="47625" y="26193"/>
                    </a:cubicBezTo>
                    <a:cubicBezTo>
                      <a:pt x="48905" y="23634"/>
                      <a:pt x="50800" y="21431"/>
                      <a:pt x="52387" y="19050"/>
                    </a:cubicBezTo>
                    <a:cubicBezTo>
                      <a:pt x="53974" y="14288"/>
                      <a:pt x="57149" y="9524"/>
                      <a:pt x="52387" y="4762"/>
                    </a:cubicBezTo>
                    <a:cubicBezTo>
                      <a:pt x="50612" y="2987"/>
                      <a:pt x="44450" y="794"/>
                      <a:pt x="42862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5036093" y="2758600"/>
                <a:ext cx="69246" cy="102394"/>
              </a:xfrm>
              <a:custGeom>
                <a:avLst/>
                <a:gdLst>
                  <a:gd name="connsiteX0" fmla="*/ 28605 w 69246"/>
                  <a:gd name="connsiteY0" fmla="*/ 102394 h 102394"/>
                  <a:gd name="connsiteX1" fmla="*/ 28605 w 69246"/>
                  <a:gd name="connsiteY1" fmla="*/ 102394 h 102394"/>
                  <a:gd name="connsiteX2" fmla="*/ 23843 w 69246"/>
                  <a:gd name="connsiteY2" fmla="*/ 80963 h 102394"/>
                  <a:gd name="connsiteX3" fmla="*/ 21461 w 69246"/>
                  <a:gd name="connsiteY3" fmla="*/ 73819 h 102394"/>
                  <a:gd name="connsiteX4" fmla="*/ 14318 w 69246"/>
                  <a:gd name="connsiteY4" fmla="*/ 59531 h 102394"/>
                  <a:gd name="connsiteX5" fmla="*/ 16699 w 69246"/>
                  <a:gd name="connsiteY5" fmla="*/ 52388 h 102394"/>
                  <a:gd name="connsiteX6" fmla="*/ 21461 w 69246"/>
                  <a:gd name="connsiteY6" fmla="*/ 45244 h 102394"/>
                  <a:gd name="connsiteX7" fmla="*/ 4793 w 69246"/>
                  <a:gd name="connsiteY7" fmla="*/ 35719 h 102394"/>
                  <a:gd name="connsiteX8" fmla="*/ 2411 w 69246"/>
                  <a:gd name="connsiteY8" fmla="*/ 14288 h 102394"/>
                  <a:gd name="connsiteX9" fmla="*/ 16699 w 69246"/>
                  <a:gd name="connsiteY9" fmla="*/ 4763 h 102394"/>
                  <a:gd name="connsiteX10" fmla="*/ 30986 w 69246"/>
                  <a:gd name="connsiteY10" fmla="*/ 0 h 102394"/>
                  <a:gd name="connsiteX11" fmla="*/ 50036 w 69246"/>
                  <a:gd name="connsiteY11" fmla="*/ 2381 h 102394"/>
                  <a:gd name="connsiteX12" fmla="*/ 54799 w 69246"/>
                  <a:gd name="connsiteY12" fmla="*/ 9525 h 102394"/>
                  <a:gd name="connsiteX13" fmla="*/ 61943 w 69246"/>
                  <a:gd name="connsiteY13" fmla="*/ 14288 h 102394"/>
                  <a:gd name="connsiteX14" fmla="*/ 66705 w 69246"/>
                  <a:gd name="connsiteY14" fmla="*/ 23813 h 102394"/>
                  <a:gd name="connsiteX15" fmla="*/ 66705 w 69246"/>
                  <a:gd name="connsiteY15" fmla="*/ 40481 h 102394"/>
                  <a:gd name="connsiteX16" fmla="*/ 59561 w 69246"/>
                  <a:gd name="connsiteY16" fmla="*/ 45244 h 102394"/>
                  <a:gd name="connsiteX17" fmla="*/ 54799 w 69246"/>
                  <a:gd name="connsiteY17" fmla="*/ 64294 h 102394"/>
                  <a:gd name="connsiteX18" fmla="*/ 52418 w 69246"/>
                  <a:gd name="connsiteY18" fmla="*/ 83344 h 102394"/>
                  <a:gd name="connsiteX19" fmla="*/ 50036 w 69246"/>
                  <a:gd name="connsiteY19" fmla="*/ 90488 h 102394"/>
                  <a:gd name="connsiteX20" fmla="*/ 28605 w 69246"/>
                  <a:gd name="connsiteY20" fmla="*/ 102394 h 10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9246" h="102394">
                    <a:moveTo>
                      <a:pt x="28605" y="102394"/>
                    </a:moveTo>
                    <a:lnTo>
                      <a:pt x="28605" y="102394"/>
                    </a:lnTo>
                    <a:cubicBezTo>
                      <a:pt x="27018" y="95250"/>
                      <a:pt x="25618" y="88062"/>
                      <a:pt x="23843" y="80963"/>
                    </a:cubicBezTo>
                    <a:cubicBezTo>
                      <a:pt x="23234" y="78528"/>
                      <a:pt x="22584" y="76064"/>
                      <a:pt x="21461" y="73819"/>
                    </a:cubicBezTo>
                    <a:cubicBezTo>
                      <a:pt x="12232" y="55361"/>
                      <a:pt x="20301" y="77481"/>
                      <a:pt x="14318" y="59531"/>
                    </a:cubicBezTo>
                    <a:cubicBezTo>
                      <a:pt x="15112" y="57150"/>
                      <a:pt x="15577" y="54633"/>
                      <a:pt x="16699" y="52388"/>
                    </a:cubicBezTo>
                    <a:cubicBezTo>
                      <a:pt x="17979" y="49828"/>
                      <a:pt x="21931" y="48067"/>
                      <a:pt x="21461" y="45244"/>
                    </a:cubicBezTo>
                    <a:cubicBezTo>
                      <a:pt x="20227" y="37841"/>
                      <a:pt x="9593" y="36919"/>
                      <a:pt x="4793" y="35719"/>
                    </a:cubicBezTo>
                    <a:cubicBezTo>
                      <a:pt x="3206" y="30958"/>
                      <a:pt x="-3542" y="20241"/>
                      <a:pt x="2411" y="14288"/>
                    </a:cubicBezTo>
                    <a:cubicBezTo>
                      <a:pt x="6459" y="10241"/>
                      <a:pt x="11269" y="6573"/>
                      <a:pt x="16699" y="4763"/>
                    </a:cubicBezTo>
                    <a:lnTo>
                      <a:pt x="30986" y="0"/>
                    </a:lnTo>
                    <a:cubicBezTo>
                      <a:pt x="37336" y="794"/>
                      <a:pt x="44094" y="4"/>
                      <a:pt x="50036" y="2381"/>
                    </a:cubicBezTo>
                    <a:cubicBezTo>
                      <a:pt x="52693" y="3444"/>
                      <a:pt x="52775" y="7501"/>
                      <a:pt x="54799" y="9525"/>
                    </a:cubicBezTo>
                    <a:cubicBezTo>
                      <a:pt x="56823" y="11549"/>
                      <a:pt x="59562" y="12700"/>
                      <a:pt x="61943" y="14288"/>
                    </a:cubicBezTo>
                    <a:cubicBezTo>
                      <a:pt x="63530" y="17463"/>
                      <a:pt x="65307" y="20550"/>
                      <a:pt x="66705" y="23813"/>
                    </a:cubicBezTo>
                    <a:cubicBezTo>
                      <a:pt x="69219" y="29680"/>
                      <a:pt x="70870" y="34233"/>
                      <a:pt x="66705" y="40481"/>
                    </a:cubicBezTo>
                    <a:cubicBezTo>
                      <a:pt x="65117" y="42862"/>
                      <a:pt x="61942" y="43656"/>
                      <a:pt x="59561" y="45244"/>
                    </a:cubicBezTo>
                    <a:cubicBezTo>
                      <a:pt x="56664" y="53936"/>
                      <a:pt x="56441" y="53622"/>
                      <a:pt x="54799" y="64294"/>
                    </a:cubicBezTo>
                    <a:cubicBezTo>
                      <a:pt x="53826" y="70619"/>
                      <a:pt x="53563" y="77048"/>
                      <a:pt x="52418" y="83344"/>
                    </a:cubicBezTo>
                    <a:cubicBezTo>
                      <a:pt x="51969" y="85814"/>
                      <a:pt x="51604" y="88528"/>
                      <a:pt x="50036" y="90488"/>
                    </a:cubicBezTo>
                    <a:cubicBezTo>
                      <a:pt x="48119" y="92884"/>
                      <a:pt x="32177" y="100410"/>
                      <a:pt x="28605" y="10239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 100"/>
              <p:cNvSpPr/>
              <p:nvPr/>
            </p:nvSpPr>
            <p:spPr>
              <a:xfrm>
                <a:off x="5123858" y="2746361"/>
                <a:ext cx="66824" cy="40814"/>
              </a:xfrm>
              <a:custGeom>
                <a:avLst/>
                <a:gdLst>
                  <a:gd name="connsiteX0" fmla="*/ 14659 w 66824"/>
                  <a:gd name="connsiteY0" fmla="*/ 40814 h 40814"/>
                  <a:gd name="connsiteX1" fmla="*/ 14659 w 66824"/>
                  <a:gd name="connsiteY1" fmla="*/ 40814 h 40814"/>
                  <a:gd name="connsiteX2" fmla="*/ 5134 w 66824"/>
                  <a:gd name="connsiteY2" fmla="*/ 21764 h 40814"/>
                  <a:gd name="connsiteX3" fmla="*/ 371 w 66824"/>
                  <a:gd name="connsiteY3" fmla="*/ 14620 h 40814"/>
                  <a:gd name="connsiteX4" fmla="*/ 14659 w 66824"/>
                  <a:gd name="connsiteY4" fmla="*/ 9858 h 40814"/>
                  <a:gd name="connsiteX5" fmla="*/ 28946 w 66824"/>
                  <a:gd name="connsiteY5" fmla="*/ 5095 h 40814"/>
                  <a:gd name="connsiteX6" fmla="*/ 36090 w 66824"/>
                  <a:gd name="connsiteY6" fmla="*/ 2714 h 40814"/>
                  <a:gd name="connsiteX7" fmla="*/ 43234 w 66824"/>
                  <a:gd name="connsiteY7" fmla="*/ 333 h 40814"/>
                  <a:gd name="connsiteX8" fmla="*/ 62284 w 66824"/>
                  <a:gd name="connsiteY8" fmla="*/ 2714 h 40814"/>
                  <a:gd name="connsiteX9" fmla="*/ 52759 w 66824"/>
                  <a:gd name="connsiteY9" fmla="*/ 21764 h 40814"/>
                  <a:gd name="connsiteX10" fmla="*/ 47996 w 66824"/>
                  <a:gd name="connsiteY10" fmla="*/ 28908 h 40814"/>
                  <a:gd name="connsiteX11" fmla="*/ 36090 w 66824"/>
                  <a:gd name="connsiteY11" fmla="*/ 17002 h 40814"/>
                  <a:gd name="connsiteX12" fmla="*/ 19421 w 66824"/>
                  <a:gd name="connsiteY12" fmla="*/ 19383 h 40814"/>
                  <a:gd name="connsiteX13" fmla="*/ 14659 w 66824"/>
                  <a:gd name="connsiteY13" fmla="*/ 40814 h 4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24" h="40814">
                    <a:moveTo>
                      <a:pt x="14659" y="40814"/>
                    </a:moveTo>
                    <a:lnTo>
                      <a:pt x="14659" y="40814"/>
                    </a:lnTo>
                    <a:cubicBezTo>
                      <a:pt x="11484" y="34464"/>
                      <a:pt x="8534" y="27997"/>
                      <a:pt x="5134" y="21764"/>
                    </a:cubicBezTo>
                    <a:cubicBezTo>
                      <a:pt x="3763" y="19251"/>
                      <a:pt x="-1417" y="16855"/>
                      <a:pt x="371" y="14620"/>
                    </a:cubicBezTo>
                    <a:cubicBezTo>
                      <a:pt x="3507" y="10700"/>
                      <a:pt x="9896" y="11445"/>
                      <a:pt x="14659" y="9858"/>
                    </a:cubicBezTo>
                    <a:lnTo>
                      <a:pt x="28946" y="5095"/>
                    </a:lnTo>
                    <a:lnTo>
                      <a:pt x="36090" y="2714"/>
                    </a:lnTo>
                    <a:lnTo>
                      <a:pt x="43234" y="333"/>
                    </a:lnTo>
                    <a:cubicBezTo>
                      <a:pt x="49584" y="1127"/>
                      <a:pt x="58070" y="-2102"/>
                      <a:pt x="62284" y="2714"/>
                    </a:cubicBezTo>
                    <a:cubicBezTo>
                      <a:pt x="74642" y="16837"/>
                      <a:pt x="58477" y="19858"/>
                      <a:pt x="52759" y="21764"/>
                    </a:cubicBezTo>
                    <a:cubicBezTo>
                      <a:pt x="51171" y="24145"/>
                      <a:pt x="50802" y="28347"/>
                      <a:pt x="47996" y="28908"/>
                    </a:cubicBezTo>
                    <a:cubicBezTo>
                      <a:pt x="43329" y="29841"/>
                      <a:pt x="37584" y="19242"/>
                      <a:pt x="36090" y="17002"/>
                    </a:cubicBezTo>
                    <a:cubicBezTo>
                      <a:pt x="30534" y="17796"/>
                      <a:pt x="24550" y="17103"/>
                      <a:pt x="19421" y="19383"/>
                    </a:cubicBezTo>
                    <a:cubicBezTo>
                      <a:pt x="12018" y="22673"/>
                      <a:pt x="15453" y="37242"/>
                      <a:pt x="14659" y="408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/>
            </p:nvSpPr>
            <p:spPr>
              <a:xfrm>
                <a:off x="5078195" y="2510950"/>
                <a:ext cx="327435" cy="259556"/>
              </a:xfrm>
              <a:custGeom>
                <a:avLst/>
                <a:gdLst>
                  <a:gd name="connsiteX0" fmla="*/ 31747 w 327435"/>
                  <a:gd name="connsiteY0" fmla="*/ 238125 h 259556"/>
                  <a:gd name="connsiteX1" fmla="*/ 31747 w 327435"/>
                  <a:gd name="connsiteY1" fmla="*/ 238125 h 259556"/>
                  <a:gd name="connsiteX2" fmla="*/ 791 w 327435"/>
                  <a:gd name="connsiteY2" fmla="*/ 235744 h 259556"/>
                  <a:gd name="connsiteX3" fmla="*/ 3172 w 327435"/>
                  <a:gd name="connsiteY3" fmla="*/ 228600 h 259556"/>
                  <a:gd name="connsiteX4" fmla="*/ 15078 w 327435"/>
                  <a:gd name="connsiteY4" fmla="*/ 219075 h 259556"/>
                  <a:gd name="connsiteX5" fmla="*/ 19841 w 327435"/>
                  <a:gd name="connsiteY5" fmla="*/ 211931 h 259556"/>
                  <a:gd name="connsiteX6" fmla="*/ 26984 w 327435"/>
                  <a:gd name="connsiteY6" fmla="*/ 209550 h 259556"/>
                  <a:gd name="connsiteX7" fmla="*/ 34128 w 327435"/>
                  <a:gd name="connsiteY7" fmla="*/ 204788 h 259556"/>
                  <a:gd name="connsiteX8" fmla="*/ 53178 w 327435"/>
                  <a:gd name="connsiteY8" fmla="*/ 202406 h 259556"/>
                  <a:gd name="connsiteX9" fmla="*/ 65084 w 327435"/>
                  <a:gd name="connsiteY9" fmla="*/ 200025 h 259556"/>
                  <a:gd name="connsiteX10" fmla="*/ 72228 w 327435"/>
                  <a:gd name="connsiteY10" fmla="*/ 195263 h 259556"/>
                  <a:gd name="connsiteX11" fmla="*/ 134141 w 327435"/>
                  <a:gd name="connsiteY11" fmla="*/ 188119 h 259556"/>
                  <a:gd name="connsiteX12" fmla="*/ 141284 w 327435"/>
                  <a:gd name="connsiteY12" fmla="*/ 185738 h 259556"/>
                  <a:gd name="connsiteX13" fmla="*/ 150809 w 327435"/>
                  <a:gd name="connsiteY13" fmla="*/ 183356 h 259556"/>
                  <a:gd name="connsiteX14" fmla="*/ 155572 w 327435"/>
                  <a:gd name="connsiteY14" fmla="*/ 176213 h 259556"/>
                  <a:gd name="connsiteX15" fmla="*/ 162716 w 327435"/>
                  <a:gd name="connsiteY15" fmla="*/ 161925 h 259556"/>
                  <a:gd name="connsiteX16" fmla="*/ 169859 w 327435"/>
                  <a:gd name="connsiteY16" fmla="*/ 159544 h 259556"/>
                  <a:gd name="connsiteX17" fmla="*/ 179384 w 327435"/>
                  <a:gd name="connsiteY17" fmla="*/ 126206 h 259556"/>
                  <a:gd name="connsiteX18" fmla="*/ 181766 w 327435"/>
                  <a:gd name="connsiteY18" fmla="*/ 133350 h 259556"/>
                  <a:gd name="connsiteX19" fmla="*/ 196053 w 327435"/>
                  <a:gd name="connsiteY19" fmla="*/ 140494 h 259556"/>
                  <a:gd name="connsiteX20" fmla="*/ 210341 w 327435"/>
                  <a:gd name="connsiteY20" fmla="*/ 138113 h 259556"/>
                  <a:gd name="connsiteX21" fmla="*/ 224628 w 327435"/>
                  <a:gd name="connsiteY21" fmla="*/ 128588 h 259556"/>
                  <a:gd name="connsiteX22" fmla="*/ 231772 w 327435"/>
                  <a:gd name="connsiteY22" fmla="*/ 126206 h 259556"/>
                  <a:gd name="connsiteX23" fmla="*/ 238916 w 327435"/>
                  <a:gd name="connsiteY23" fmla="*/ 119063 h 259556"/>
                  <a:gd name="connsiteX24" fmla="*/ 248441 w 327435"/>
                  <a:gd name="connsiteY24" fmla="*/ 104775 h 259556"/>
                  <a:gd name="connsiteX25" fmla="*/ 257966 w 327435"/>
                  <a:gd name="connsiteY25" fmla="*/ 90488 h 259556"/>
                  <a:gd name="connsiteX26" fmla="*/ 267491 w 327435"/>
                  <a:gd name="connsiteY26" fmla="*/ 76200 h 259556"/>
                  <a:gd name="connsiteX27" fmla="*/ 272253 w 327435"/>
                  <a:gd name="connsiteY27" fmla="*/ 61913 h 259556"/>
                  <a:gd name="connsiteX28" fmla="*/ 274634 w 327435"/>
                  <a:gd name="connsiteY28" fmla="*/ 54769 h 259556"/>
                  <a:gd name="connsiteX29" fmla="*/ 272253 w 327435"/>
                  <a:gd name="connsiteY29" fmla="*/ 28575 h 259556"/>
                  <a:gd name="connsiteX30" fmla="*/ 269872 w 327435"/>
                  <a:gd name="connsiteY30" fmla="*/ 21431 h 259556"/>
                  <a:gd name="connsiteX31" fmla="*/ 272253 w 327435"/>
                  <a:gd name="connsiteY31" fmla="*/ 11906 h 259556"/>
                  <a:gd name="connsiteX32" fmla="*/ 279397 w 327435"/>
                  <a:gd name="connsiteY32" fmla="*/ 9525 h 259556"/>
                  <a:gd name="connsiteX33" fmla="*/ 286541 w 327435"/>
                  <a:gd name="connsiteY33" fmla="*/ 4763 h 259556"/>
                  <a:gd name="connsiteX34" fmla="*/ 300828 w 327435"/>
                  <a:gd name="connsiteY34" fmla="*/ 0 h 259556"/>
                  <a:gd name="connsiteX35" fmla="*/ 315116 w 327435"/>
                  <a:gd name="connsiteY35" fmla="*/ 21431 h 259556"/>
                  <a:gd name="connsiteX36" fmla="*/ 319878 w 327435"/>
                  <a:gd name="connsiteY36" fmla="*/ 28575 h 259556"/>
                  <a:gd name="connsiteX37" fmla="*/ 324641 w 327435"/>
                  <a:gd name="connsiteY37" fmla="*/ 35719 h 259556"/>
                  <a:gd name="connsiteX38" fmla="*/ 327022 w 327435"/>
                  <a:gd name="connsiteY38" fmla="*/ 42863 h 259556"/>
                  <a:gd name="connsiteX39" fmla="*/ 317497 w 327435"/>
                  <a:gd name="connsiteY39" fmla="*/ 78581 h 259556"/>
                  <a:gd name="connsiteX40" fmla="*/ 310353 w 327435"/>
                  <a:gd name="connsiteY40" fmla="*/ 80963 h 259556"/>
                  <a:gd name="connsiteX41" fmla="*/ 305591 w 327435"/>
                  <a:gd name="connsiteY41" fmla="*/ 88106 h 259556"/>
                  <a:gd name="connsiteX42" fmla="*/ 303209 w 327435"/>
                  <a:gd name="connsiteY42" fmla="*/ 95250 h 259556"/>
                  <a:gd name="connsiteX43" fmla="*/ 296066 w 327435"/>
                  <a:gd name="connsiteY43" fmla="*/ 100013 h 259556"/>
                  <a:gd name="connsiteX44" fmla="*/ 296066 w 327435"/>
                  <a:gd name="connsiteY44" fmla="*/ 154781 h 259556"/>
                  <a:gd name="connsiteX45" fmla="*/ 288922 w 327435"/>
                  <a:gd name="connsiteY45" fmla="*/ 161925 h 259556"/>
                  <a:gd name="connsiteX46" fmla="*/ 284159 w 327435"/>
                  <a:gd name="connsiteY46" fmla="*/ 169069 h 259556"/>
                  <a:gd name="connsiteX47" fmla="*/ 281778 w 327435"/>
                  <a:gd name="connsiteY47" fmla="*/ 200025 h 259556"/>
                  <a:gd name="connsiteX48" fmla="*/ 277016 w 327435"/>
                  <a:gd name="connsiteY48" fmla="*/ 207169 h 259556"/>
                  <a:gd name="connsiteX49" fmla="*/ 262728 w 327435"/>
                  <a:gd name="connsiteY49" fmla="*/ 211931 h 259556"/>
                  <a:gd name="connsiteX50" fmla="*/ 260347 w 327435"/>
                  <a:gd name="connsiteY50" fmla="*/ 204788 h 259556"/>
                  <a:gd name="connsiteX51" fmla="*/ 272253 w 327435"/>
                  <a:gd name="connsiteY51" fmla="*/ 195263 h 259556"/>
                  <a:gd name="connsiteX52" fmla="*/ 250822 w 327435"/>
                  <a:gd name="connsiteY52" fmla="*/ 190500 h 259556"/>
                  <a:gd name="connsiteX53" fmla="*/ 243678 w 327435"/>
                  <a:gd name="connsiteY53" fmla="*/ 195263 h 259556"/>
                  <a:gd name="connsiteX54" fmla="*/ 238916 w 327435"/>
                  <a:gd name="connsiteY54" fmla="*/ 202406 h 259556"/>
                  <a:gd name="connsiteX55" fmla="*/ 229391 w 327435"/>
                  <a:gd name="connsiteY55" fmla="*/ 214313 h 259556"/>
                  <a:gd name="connsiteX56" fmla="*/ 227009 w 327435"/>
                  <a:gd name="connsiteY56" fmla="*/ 202406 h 259556"/>
                  <a:gd name="connsiteX57" fmla="*/ 205578 w 327435"/>
                  <a:gd name="connsiteY57" fmla="*/ 211931 h 259556"/>
                  <a:gd name="connsiteX58" fmla="*/ 191291 w 327435"/>
                  <a:gd name="connsiteY58" fmla="*/ 216694 h 259556"/>
                  <a:gd name="connsiteX59" fmla="*/ 177003 w 327435"/>
                  <a:gd name="connsiteY59" fmla="*/ 211931 h 259556"/>
                  <a:gd name="connsiteX60" fmla="*/ 167478 w 327435"/>
                  <a:gd name="connsiteY60" fmla="*/ 202406 h 259556"/>
                  <a:gd name="connsiteX61" fmla="*/ 160334 w 327435"/>
                  <a:gd name="connsiteY61" fmla="*/ 204788 h 259556"/>
                  <a:gd name="connsiteX62" fmla="*/ 169859 w 327435"/>
                  <a:gd name="connsiteY62" fmla="*/ 221456 h 259556"/>
                  <a:gd name="connsiteX63" fmla="*/ 174622 w 327435"/>
                  <a:gd name="connsiteY63" fmla="*/ 228600 h 259556"/>
                  <a:gd name="connsiteX64" fmla="*/ 172241 w 327435"/>
                  <a:gd name="connsiteY64" fmla="*/ 235744 h 259556"/>
                  <a:gd name="connsiteX65" fmla="*/ 165097 w 327435"/>
                  <a:gd name="connsiteY65" fmla="*/ 238125 h 259556"/>
                  <a:gd name="connsiteX66" fmla="*/ 146047 w 327435"/>
                  <a:gd name="connsiteY66" fmla="*/ 240506 h 259556"/>
                  <a:gd name="connsiteX67" fmla="*/ 141284 w 327435"/>
                  <a:gd name="connsiteY67" fmla="*/ 257175 h 259556"/>
                  <a:gd name="connsiteX68" fmla="*/ 134141 w 327435"/>
                  <a:gd name="connsiteY68" fmla="*/ 259556 h 259556"/>
                  <a:gd name="connsiteX69" fmla="*/ 129378 w 327435"/>
                  <a:gd name="connsiteY69" fmla="*/ 252413 h 259556"/>
                  <a:gd name="connsiteX70" fmla="*/ 134141 w 327435"/>
                  <a:gd name="connsiteY70" fmla="*/ 238125 h 259556"/>
                  <a:gd name="connsiteX71" fmla="*/ 129378 w 327435"/>
                  <a:gd name="connsiteY71" fmla="*/ 230981 h 259556"/>
                  <a:gd name="connsiteX72" fmla="*/ 131759 w 327435"/>
                  <a:gd name="connsiteY72" fmla="*/ 221456 h 259556"/>
                  <a:gd name="connsiteX73" fmla="*/ 124616 w 327435"/>
                  <a:gd name="connsiteY73" fmla="*/ 216694 h 259556"/>
                  <a:gd name="connsiteX74" fmla="*/ 115091 w 327435"/>
                  <a:gd name="connsiteY74" fmla="*/ 214313 h 259556"/>
                  <a:gd name="connsiteX75" fmla="*/ 107947 w 327435"/>
                  <a:gd name="connsiteY75" fmla="*/ 211931 h 259556"/>
                  <a:gd name="connsiteX76" fmla="*/ 98422 w 327435"/>
                  <a:gd name="connsiteY76" fmla="*/ 214313 h 259556"/>
                  <a:gd name="connsiteX77" fmla="*/ 91278 w 327435"/>
                  <a:gd name="connsiteY77" fmla="*/ 219075 h 259556"/>
                  <a:gd name="connsiteX78" fmla="*/ 84134 w 327435"/>
                  <a:gd name="connsiteY78" fmla="*/ 221456 h 259556"/>
                  <a:gd name="connsiteX79" fmla="*/ 60322 w 327435"/>
                  <a:gd name="connsiteY79" fmla="*/ 233363 h 259556"/>
                  <a:gd name="connsiteX80" fmla="*/ 46034 w 327435"/>
                  <a:gd name="connsiteY80" fmla="*/ 238125 h 259556"/>
                  <a:gd name="connsiteX81" fmla="*/ 26984 w 327435"/>
                  <a:gd name="connsiteY81" fmla="*/ 240506 h 259556"/>
                  <a:gd name="connsiteX82" fmla="*/ 31747 w 327435"/>
                  <a:gd name="connsiteY82" fmla="*/ 238125 h 25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27435" h="259556">
                    <a:moveTo>
                      <a:pt x="31747" y="238125"/>
                    </a:moveTo>
                    <a:lnTo>
                      <a:pt x="31747" y="238125"/>
                    </a:lnTo>
                    <a:cubicBezTo>
                      <a:pt x="21428" y="237331"/>
                      <a:pt x="10609" y="239017"/>
                      <a:pt x="791" y="235744"/>
                    </a:cubicBezTo>
                    <a:cubicBezTo>
                      <a:pt x="-1590" y="234950"/>
                      <a:pt x="2050" y="230845"/>
                      <a:pt x="3172" y="228600"/>
                    </a:cubicBezTo>
                    <a:cubicBezTo>
                      <a:pt x="7480" y="219983"/>
                      <a:pt x="6838" y="221821"/>
                      <a:pt x="15078" y="219075"/>
                    </a:cubicBezTo>
                    <a:cubicBezTo>
                      <a:pt x="16666" y="216694"/>
                      <a:pt x="17606" y="213719"/>
                      <a:pt x="19841" y="211931"/>
                    </a:cubicBezTo>
                    <a:cubicBezTo>
                      <a:pt x="21801" y="210363"/>
                      <a:pt x="24739" y="210672"/>
                      <a:pt x="26984" y="209550"/>
                    </a:cubicBezTo>
                    <a:cubicBezTo>
                      <a:pt x="29544" y="208270"/>
                      <a:pt x="31367" y="205541"/>
                      <a:pt x="34128" y="204788"/>
                    </a:cubicBezTo>
                    <a:cubicBezTo>
                      <a:pt x="40302" y="203104"/>
                      <a:pt x="46853" y="203379"/>
                      <a:pt x="53178" y="202406"/>
                    </a:cubicBezTo>
                    <a:cubicBezTo>
                      <a:pt x="57178" y="201791"/>
                      <a:pt x="61115" y="200819"/>
                      <a:pt x="65084" y="200025"/>
                    </a:cubicBezTo>
                    <a:cubicBezTo>
                      <a:pt x="67465" y="198438"/>
                      <a:pt x="69613" y="196425"/>
                      <a:pt x="72228" y="195263"/>
                    </a:cubicBezTo>
                    <a:cubicBezTo>
                      <a:pt x="93325" y="185887"/>
                      <a:pt x="107685" y="189442"/>
                      <a:pt x="134141" y="188119"/>
                    </a:cubicBezTo>
                    <a:cubicBezTo>
                      <a:pt x="136522" y="187325"/>
                      <a:pt x="138871" y="186428"/>
                      <a:pt x="141284" y="185738"/>
                    </a:cubicBezTo>
                    <a:cubicBezTo>
                      <a:pt x="144431" y="184839"/>
                      <a:pt x="148086" y="185171"/>
                      <a:pt x="150809" y="183356"/>
                    </a:cubicBezTo>
                    <a:cubicBezTo>
                      <a:pt x="153190" y="181769"/>
                      <a:pt x="153984" y="178594"/>
                      <a:pt x="155572" y="176213"/>
                    </a:cubicBezTo>
                    <a:cubicBezTo>
                      <a:pt x="157141" y="171506"/>
                      <a:pt x="158518" y="165283"/>
                      <a:pt x="162716" y="161925"/>
                    </a:cubicBezTo>
                    <a:cubicBezTo>
                      <a:pt x="164676" y="160357"/>
                      <a:pt x="167478" y="160338"/>
                      <a:pt x="169859" y="159544"/>
                    </a:cubicBezTo>
                    <a:cubicBezTo>
                      <a:pt x="186490" y="148456"/>
                      <a:pt x="171640" y="161050"/>
                      <a:pt x="179384" y="126206"/>
                    </a:cubicBezTo>
                    <a:cubicBezTo>
                      <a:pt x="179929" y="123756"/>
                      <a:pt x="180198" y="131390"/>
                      <a:pt x="181766" y="133350"/>
                    </a:cubicBezTo>
                    <a:cubicBezTo>
                      <a:pt x="185124" y="137548"/>
                      <a:pt x="191345" y="138925"/>
                      <a:pt x="196053" y="140494"/>
                    </a:cubicBezTo>
                    <a:cubicBezTo>
                      <a:pt x="200816" y="139700"/>
                      <a:pt x="205884" y="139970"/>
                      <a:pt x="210341" y="138113"/>
                    </a:cubicBezTo>
                    <a:cubicBezTo>
                      <a:pt x="215624" y="135912"/>
                      <a:pt x="219198" y="130398"/>
                      <a:pt x="224628" y="128588"/>
                    </a:cubicBezTo>
                    <a:lnTo>
                      <a:pt x="231772" y="126206"/>
                    </a:lnTo>
                    <a:cubicBezTo>
                      <a:pt x="234153" y="123825"/>
                      <a:pt x="236849" y="121721"/>
                      <a:pt x="238916" y="119063"/>
                    </a:cubicBezTo>
                    <a:cubicBezTo>
                      <a:pt x="242430" y="114545"/>
                      <a:pt x="248441" y="104775"/>
                      <a:pt x="248441" y="104775"/>
                    </a:cubicBezTo>
                    <a:cubicBezTo>
                      <a:pt x="252995" y="91111"/>
                      <a:pt x="247560" y="103866"/>
                      <a:pt x="257966" y="90488"/>
                    </a:cubicBezTo>
                    <a:cubicBezTo>
                      <a:pt x="261480" y="85970"/>
                      <a:pt x="267491" y="76200"/>
                      <a:pt x="267491" y="76200"/>
                    </a:cubicBezTo>
                    <a:lnTo>
                      <a:pt x="272253" y="61913"/>
                    </a:lnTo>
                    <a:lnTo>
                      <a:pt x="274634" y="54769"/>
                    </a:lnTo>
                    <a:cubicBezTo>
                      <a:pt x="273840" y="46038"/>
                      <a:pt x="273493" y="37254"/>
                      <a:pt x="272253" y="28575"/>
                    </a:cubicBezTo>
                    <a:cubicBezTo>
                      <a:pt x="271898" y="26090"/>
                      <a:pt x="269872" y="23941"/>
                      <a:pt x="269872" y="21431"/>
                    </a:cubicBezTo>
                    <a:cubicBezTo>
                      <a:pt x="269872" y="18158"/>
                      <a:pt x="270209" y="14462"/>
                      <a:pt x="272253" y="11906"/>
                    </a:cubicBezTo>
                    <a:cubicBezTo>
                      <a:pt x="273821" y="9946"/>
                      <a:pt x="277152" y="10647"/>
                      <a:pt x="279397" y="9525"/>
                    </a:cubicBezTo>
                    <a:cubicBezTo>
                      <a:pt x="281957" y="8245"/>
                      <a:pt x="283926" y="5925"/>
                      <a:pt x="286541" y="4763"/>
                    </a:cubicBezTo>
                    <a:cubicBezTo>
                      <a:pt x="291128" y="2724"/>
                      <a:pt x="300828" y="0"/>
                      <a:pt x="300828" y="0"/>
                    </a:cubicBezTo>
                    <a:lnTo>
                      <a:pt x="315116" y="21431"/>
                    </a:lnTo>
                    <a:lnTo>
                      <a:pt x="319878" y="28575"/>
                    </a:lnTo>
                    <a:lnTo>
                      <a:pt x="324641" y="35719"/>
                    </a:lnTo>
                    <a:cubicBezTo>
                      <a:pt x="325435" y="38100"/>
                      <a:pt x="327022" y="40353"/>
                      <a:pt x="327022" y="42863"/>
                    </a:cubicBezTo>
                    <a:cubicBezTo>
                      <a:pt x="327022" y="59871"/>
                      <a:pt x="330463" y="69938"/>
                      <a:pt x="317497" y="78581"/>
                    </a:cubicBezTo>
                    <a:cubicBezTo>
                      <a:pt x="315408" y="79973"/>
                      <a:pt x="312734" y="80169"/>
                      <a:pt x="310353" y="80963"/>
                    </a:cubicBezTo>
                    <a:cubicBezTo>
                      <a:pt x="308766" y="83344"/>
                      <a:pt x="306871" y="85547"/>
                      <a:pt x="305591" y="88106"/>
                    </a:cubicBezTo>
                    <a:cubicBezTo>
                      <a:pt x="304468" y="90351"/>
                      <a:pt x="304777" y="93290"/>
                      <a:pt x="303209" y="95250"/>
                    </a:cubicBezTo>
                    <a:cubicBezTo>
                      <a:pt x="301421" y="97485"/>
                      <a:pt x="298447" y="98425"/>
                      <a:pt x="296066" y="100013"/>
                    </a:cubicBezTo>
                    <a:cubicBezTo>
                      <a:pt x="287189" y="126633"/>
                      <a:pt x="302846" y="76798"/>
                      <a:pt x="296066" y="154781"/>
                    </a:cubicBezTo>
                    <a:cubicBezTo>
                      <a:pt x="295774" y="158136"/>
                      <a:pt x="291078" y="159338"/>
                      <a:pt x="288922" y="161925"/>
                    </a:cubicBezTo>
                    <a:cubicBezTo>
                      <a:pt x="287090" y="164124"/>
                      <a:pt x="285747" y="166688"/>
                      <a:pt x="284159" y="169069"/>
                    </a:cubicBezTo>
                    <a:cubicBezTo>
                      <a:pt x="283365" y="179388"/>
                      <a:pt x="283685" y="189853"/>
                      <a:pt x="281778" y="200025"/>
                    </a:cubicBezTo>
                    <a:cubicBezTo>
                      <a:pt x="281251" y="202838"/>
                      <a:pt x="279443" y="205652"/>
                      <a:pt x="277016" y="207169"/>
                    </a:cubicBezTo>
                    <a:cubicBezTo>
                      <a:pt x="272759" y="209830"/>
                      <a:pt x="262728" y="211931"/>
                      <a:pt x="262728" y="211931"/>
                    </a:cubicBezTo>
                    <a:cubicBezTo>
                      <a:pt x="261934" y="209550"/>
                      <a:pt x="259934" y="207264"/>
                      <a:pt x="260347" y="204788"/>
                    </a:cubicBezTo>
                    <a:cubicBezTo>
                      <a:pt x="261614" y="197184"/>
                      <a:pt x="266680" y="197120"/>
                      <a:pt x="272253" y="195263"/>
                    </a:cubicBezTo>
                    <a:cubicBezTo>
                      <a:pt x="265975" y="193170"/>
                      <a:pt x="257110" y="189801"/>
                      <a:pt x="250822" y="190500"/>
                    </a:cubicBezTo>
                    <a:cubicBezTo>
                      <a:pt x="247977" y="190816"/>
                      <a:pt x="246059" y="193675"/>
                      <a:pt x="243678" y="195263"/>
                    </a:cubicBezTo>
                    <a:cubicBezTo>
                      <a:pt x="242091" y="197644"/>
                      <a:pt x="239821" y="199691"/>
                      <a:pt x="238916" y="202406"/>
                    </a:cubicBezTo>
                    <a:cubicBezTo>
                      <a:pt x="233607" y="218332"/>
                      <a:pt x="242421" y="218656"/>
                      <a:pt x="229391" y="214313"/>
                    </a:cubicBezTo>
                    <a:cubicBezTo>
                      <a:pt x="228597" y="210344"/>
                      <a:pt x="230729" y="204000"/>
                      <a:pt x="227009" y="202406"/>
                    </a:cubicBezTo>
                    <a:cubicBezTo>
                      <a:pt x="219793" y="199314"/>
                      <a:pt x="211320" y="209379"/>
                      <a:pt x="205578" y="211931"/>
                    </a:cubicBezTo>
                    <a:cubicBezTo>
                      <a:pt x="200991" y="213970"/>
                      <a:pt x="191291" y="216694"/>
                      <a:pt x="191291" y="216694"/>
                    </a:cubicBezTo>
                    <a:cubicBezTo>
                      <a:pt x="186528" y="215106"/>
                      <a:pt x="178591" y="216694"/>
                      <a:pt x="177003" y="211931"/>
                    </a:cubicBezTo>
                    <a:cubicBezTo>
                      <a:pt x="173828" y="202407"/>
                      <a:pt x="177003" y="205582"/>
                      <a:pt x="167478" y="202406"/>
                    </a:cubicBezTo>
                    <a:cubicBezTo>
                      <a:pt x="165097" y="203200"/>
                      <a:pt x="161024" y="202374"/>
                      <a:pt x="160334" y="204788"/>
                    </a:cubicBezTo>
                    <a:cubicBezTo>
                      <a:pt x="156205" y="219243"/>
                      <a:pt x="161735" y="218748"/>
                      <a:pt x="169859" y="221456"/>
                    </a:cubicBezTo>
                    <a:cubicBezTo>
                      <a:pt x="171447" y="223837"/>
                      <a:pt x="174151" y="225777"/>
                      <a:pt x="174622" y="228600"/>
                    </a:cubicBezTo>
                    <a:cubicBezTo>
                      <a:pt x="175035" y="231076"/>
                      <a:pt x="174016" y="233969"/>
                      <a:pt x="172241" y="235744"/>
                    </a:cubicBezTo>
                    <a:cubicBezTo>
                      <a:pt x="170466" y="237519"/>
                      <a:pt x="167567" y="237676"/>
                      <a:pt x="165097" y="238125"/>
                    </a:cubicBezTo>
                    <a:cubicBezTo>
                      <a:pt x="158801" y="239270"/>
                      <a:pt x="152397" y="239712"/>
                      <a:pt x="146047" y="240506"/>
                    </a:cubicBezTo>
                    <a:cubicBezTo>
                      <a:pt x="146026" y="240591"/>
                      <a:pt x="142424" y="256035"/>
                      <a:pt x="141284" y="257175"/>
                    </a:cubicBezTo>
                    <a:cubicBezTo>
                      <a:pt x="139509" y="258950"/>
                      <a:pt x="136522" y="258762"/>
                      <a:pt x="134141" y="259556"/>
                    </a:cubicBezTo>
                    <a:cubicBezTo>
                      <a:pt x="132553" y="257175"/>
                      <a:pt x="129378" y="255275"/>
                      <a:pt x="129378" y="252413"/>
                    </a:cubicBezTo>
                    <a:cubicBezTo>
                      <a:pt x="129378" y="247393"/>
                      <a:pt x="134141" y="238125"/>
                      <a:pt x="134141" y="238125"/>
                    </a:cubicBezTo>
                    <a:cubicBezTo>
                      <a:pt x="132553" y="235744"/>
                      <a:pt x="129783" y="233814"/>
                      <a:pt x="129378" y="230981"/>
                    </a:cubicBezTo>
                    <a:cubicBezTo>
                      <a:pt x="128915" y="227741"/>
                      <a:pt x="132794" y="224561"/>
                      <a:pt x="131759" y="221456"/>
                    </a:cubicBezTo>
                    <a:cubicBezTo>
                      <a:pt x="130854" y="218741"/>
                      <a:pt x="127246" y="217821"/>
                      <a:pt x="124616" y="216694"/>
                    </a:cubicBezTo>
                    <a:cubicBezTo>
                      <a:pt x="121608" y="215405"/>
                      <a:pt x="118238" y="215212"/>
                      <a:pt x="115091" y="214313"/>
                    </a:cubicBezTo>
                    <a:cubicBezTo>
                      <a:pt x="112677" y="213623"/>
                      <a:pt x="110328" y="212725"/>
                      <a:pt x="107947" y="211931"/>
                    </a:cubicBezTo>
                    <a:cubicBezTo>
                      <a:pt x="104772" y="212725"/>
                      <a:pt x="101430" y="213024"/>
                      <a:pt x="98422" y="214313"/>
                    </a:cubicBezTo>
                    <a:cubicBezTo>
                      <a:pt x="95792" y="215440"/>
                      <a:pt x="93838" y="217795"/>
                      <a:pt x="91278" y="219075"/>
                    </a:cubicBezTo>
                    <a:cubicBezTo>
                      <a:pt x="89033" y="220197"/>
                      <a:pt x="86515" y="220662"/>
                      <a:pt x="84134" y="221456"/>
                    </a:cubicBezTo>
                    <a:cubicBezTo>
                      <a:pt x="63534" y="235190"/>
                      <a:pt x="77453" y="228224"/>
                      <a:pt x="60322" y="233363"/>
                    </a:cubicBezTo>
                    <a:cubicBezTo>
                      <a:pt x="55514" y="234806"/>
                      <a:pt x="46034" y="238125"/>
                      <a:pt x="46034" y="238125"/>
                    </a:cubicBezTo>
                    <a:cubicBezTo>
                      <a:pt x="35783" y="244960"/>
                      <a:pt x="41330" y="243694"/>
                      <a:pt x="26984" y="240506"/>
                    </a:cubicBezTo>
                    <a:cubicBezTo>
                      <a:pt x="23789" y="239796"/>
                      <a:pt x="30953" y="238522"/>
                      <a:pt x="31747" y="2381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5338542" y="2362945"/>
                <a:ext cx="166687" cy="131336"/>
              </a:xfrm>
              <a:custGeom>
                <a:avLst/>
                <a:gdLst>
                  <a:gd name="connsiteX0" fmla="*/ 26194 w 166687"/>
                  <a:gd name="connsiteY0" fmla="*/ 128955 h 131336"/>
                  <a:gd name="connsiteX1" fmla="*/ 26194 w 166687"/>
                  <a:gd name="connsiteY1" fmla="*/ 128955 h 131336"/>
                  <a:gd name="connsiteX2" fmla="*/ 9525 w 166687"/>
                  <a:gd name="connsiteY2" fmla="*/ 112286 h 131336"/>
                  <a:gd name="connsiteX3" fmla="*/ 0 w 166687"/>
                  <a:gd name="connsiteY3" fmla="*/ 102761 h 131336"/>
                  <a:gd name="connsiteX4" fmla="*/ 11906 w 166687"/>
                  <a:gd name="connsiteY4" fmla="*/ 88474 h 131336"/>
                  <a:gd name="connsiteX5" fmla="*/ 26194 w 166687"/>
                  <a:gd name="connsiteY5" fmla="*/ 83711 h 131336"/>
                  <a:gd name="connsiteX6" fmla="*/ 33337 w 166687"/>
                  <a:gd name="connsiteY6" fmla="*/ 76568 h 131336"/>
                  <a:gd name="connsiteX7" fmla="*/ 42862 w 166687"/>
                  <a:gd name="connsiteY7" fmla="*/ 74186 h 131336"/>
                  <a:gd name="connsiteX8" fmla="*/ 50006 w 166687"/>
                  <a:gd name="connsiteY8" fmla="*/ 69424 h 131336"/>
                  <a:gd name="connsiteX9" fmla="*/ 54769 w 166687"/>
                  <a:gd name="connsiteY9" fmla="*/ 62280 h 131336"/>
                  <a:gd name="connsiteX10" fmla="*/ 59531 w 166687"/>
                  <a:gd name="connsiteY10" fmla="*/ 47993 h 131336"/>
                  <a:gd name="connsiteX11" fmla="*/ 61912 w 166687"/>
                  <a:gd name="connsiteY11" fmla="*/ 2749 h 131336"/>
                  <a:gd name="connsiteX12" fmla="*/ 69056 w 166687"/>
                  <a:gd name="connsiteY12" fmla="*/ 368 h 131336"/>
                  <a:gd name="connsiteX13" fmla="*/ 73819 w 166687"/>
                  <a:gd name="connsiteY13" fmla="*/ 7511 h 131336"/>
                  <a:gd name="connsiteX14" fmla="*/ 80962 w 166687"/>
                  <a:gd name="connsiteY14" fmla="*/ 14655 h 131336"/>
                  <a:gd name="connsiteX15" fmla="*/ 92869 w 166687"/>
                  <a:gd name="connsiteY15" fmla="*/ 26561 h 131336"/>
                  <a:gd name="connsiteX16" fmla="*/ 102394 w 166687"/>
                  <a:gd name="connsiteY16" fmla="*/ 28943 h 131336"/>
                  <a:gd name="connsiteX17" fmla="*/ 116681 w 166687"/>
                  <a:gd name="connsiteY17" fmla="*/ 33705 h 131336"/>
                  <a:gd name="connsiteX18" fmla="*/ 123825 w 166687"/>
                  <a:gd name="connsiteY18" fmla="*/ 36086 h 131336"/>
                  <a:gd name="connsiteX19" fmla="*/ 133350 w 166687"/>
                  <a:gd name="connsiteY19" fmla="*/ 40849 h 131336"/>
                  <a:gd name="connsiteX20" fmla="*/ 159544 w 166687"/>
                  <a:gd name="connsiteY20" fmla="*/ 47993 h 131336"/>
                  <a:gd name="connsiteX21" fmla="*/ 164306 w 166687"/>
                  <a:gd name="connsiteY21" fmla="*/ 62280 h 131336"/>
                  <a:gd name="connsiteX22" fmla="*/ 166687 w 166687"/>
                  <a:gd name="connsiteY22" fmla="*/ 69424 h 131336"/>
                  <a:gd name="connsiteX23" fmla="*/ 164306 w 166687"/>
                  <a:gd name="connsiteY23" fmla="*/ 76568 h 131336"/>
                  <a:gd name="connsiteX24" fmla="*/ 157162 w 166687"/>
                  <a:gd name="connsiteY24" fmla="*/ 83711 h 131336"/>
                  <a:gd name="connsiteX25" fmla="*/ 111919 w 166687"/>
                  <a:gd name="connsiteY25" fmla="*/ 90855 h 131336"/>
                  <a:gd name="connsiteX26" fmla="*/ 104775 w 166687"/>
                  <a:gd name="connsiteY26" fmla="*/ 93236 h 131336"/>
                  <a:gd name="connsiteX27" fmla="*/ 100012 w 166687"/>
                  <a:gd name="connsiteY27" fmla="*/ 109905 h 131336"/>
                  <a:gd name="connsiteX28" fmla="*/ 95250 w 166687"/>
                  <a:gd name="connsiteY28" fmla="*/ 117049 h 131336"/>
                  <a:gd name="connsiteX29" fmla="*/ 85725 w 166687"/>
                  <a:gd name="connsiteY29" fmla="*/ 105143 h 131336"/>
                  <a:gd name="connsiteX30" fmla="*/ 71437 w 166687"/>
                  <a:gd name="connsiteY30" fmla="*/ 97999 h 131336"/>
                  <a:gd name="connsiteX31" fmla="*/ 64294 w 166687"/>
                  <a:gd name="connsiteY31" fmla="*/ 100380 h 131336"/>
                  <a:gd name="connsiteX32" fmla="*/ 26194 w 166687"/>
                  <a:gd name="connsiteY32" fmla="*/ 105143 h 131336"/>
                  <a:gd name="connsiteX33" fmla="*/ 33337 w 166687"/>
                  <a:gd name="connsiteY33" fmla="*/ 109905 h 131336"/>
                  <a:gd name="connsiteX34" fmla="*/ 38100 w 166687"/>
                  <a:gd name="connsiteY34" fmla="*/ 124193 h 131336"/>
                  <a:gd name="connsiteX35" fmla="*/ 30956 w 166687"/>
                  <a:gd name="connsiteY35" fmla="*/ 128955 h 131336"/>
                  <a:gd name="connsiteX36" fmla="*/ 19050 w 166687"/>
                  <a:gd name="connsiteY36" fmla="*/ 131336 h 131336"/>
                  <a:gd name="connsiteX37" fmla="*/ 26194 w 166687"/>
                  <a:gd name="connsiteY37" fmla="*/ 128955 h 13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6687" h="131336">
                    <a:moveTo>
                      <a:pt x="26194" y="128955"/>
                    </a:moveTo>
                    <a:lnTo>
                      <a:pt x="26194" y="128955"/>
                    </a:lnTo>
                    <a:cubicBezTo>
                      <a:pt x="20638" y="123399"/>
                      <a:pt x="15661" y="117195"/>
                      <a:pt x="9525" y="112286"/>
                    </a:cubicBezTo>
                    <a:cubicBezTo>
                      <a:pt x="-2021" y="103050"/>
                      <a:pt x="5195" y="118348"/>
                      <a:pt x="0" y="102761"/>
                    </a:cubicBezTo>
                    <a:cubicBezTo>
                      <a:pt x="2964" y="98314"/>
                      <a:pt x="7053" y="91170"/>
                      <a:pt x="11906" y="88474"/>
                    </a:cubicBezTo>
                    <a:cubicBezTo>
                      <a:pt x="16295" y="86036"/>
                      <a:pt x="26194" y="83711"/>
                      <a:pt x="26194" y="83711"/>
                    </a:cubicBezTo>
                    <a:cubicBezTo>
                      <a:pt x="28575" y="81330"/>
                      <a:pt x="30413" y="78239"/>
                      <a:pt x="33337" y="76568"/>
                    </a:cubicBezTo>
                    <a:cubicBezTo>
                      <a:pt x="36179" y="74944"/>
                      <a:pt x="39854" y="75475"/>
                      <a:pt x="42862" y="74186"/>
                    </a:cubicBezTo>
                    <a:cubicBezTo>
                      <a:pt x="45492" y="73059"/>
                      <a:pt x="47625" y="71011"/>
                      <a:pt x="50006" y="69424"/>
                    </a:cubicBezTo>
                    <a:cubicBezTo>
                      <a:pt x="51594" y="67043"/>
                      <a:pt x="53607" y="64895"/>
                      <a:pt x="54769" y="62280"/>
                    </a:cubicBezTo>
                    <a:cubicBezTo>
                      <a:pt x="56808" y="57693"/>
                      <a:pt x="59531" y="47993"/>
                      <a:pt x="59531" y="47993"/>
                    </a:cubicBezTo>
                    <a:cubicBezTo>
                      <a:pt x="60325" y="32912"/>
                      <a:pt x="58950" y="17558"/>
                      <a:pt x="61912" y="2749"/>
                    </a:cubicBezTo>
                    <a:cubicBezTo>
                      <a:pt x="62404" y="288"/>
                      <a:pt x="66725" y="-564"/>
                      <a:pt x="69056" y="368"/>
                    </a:cubicBezTo>
                    <a:cubicBezTo>
                      <a:pt x="71713" y="1431"/>
                      <a:pt x="71987" y="5313"/>
                      <a:pt x="73819" y="7511"/>
                    </a:cubicBezTo>
                    <a:cubicBezTo>
                      <a:pt x="75975" y="10098"/>
                      <a:pt x="78806" y="12068"/>
                      <a:pt x="80962" y="14655"/>
                    </a:cubicBezTo>
                    <a:cubicBezTo>
                      <a:pt x="86842" y="21711"/>
                      <a:pt x="83814" y="22680"/>
                      <a:pt x="92869" y="26561"/>
                    </a:cubicBezTo>
                    <a:cubicBezTo>
                      <a:pt x="95877" y="27850"/>
                      <a:pt x="99259" y="28003"/>
                      <a:pt x="102394" y="28943"/>
                    </a:cubicBezTo>
                    <a:cubicBezTo>
                      <a:pt x="107202" y="30386"/>
                      <a:pt x="111919" y="32118"/>
                      <a:pt x="116681" y="33705"/>
                    </a:cubicBezTo>
                    <a:cubicBezTo>
                      <a:pt x="119062" y="34499"/>
                      <a:pt x="121580" y="34963"/>
                      <a:pt x="123825" y="36086"/>
                    </a:cubicBezTo>
                    <a:cubicBezTo>
                      <a:pt x="127000" y="37674"/>
                      <a:pt x="130054" y="39531"/>
                      <a:pt x="133350" y="40849"/>
                    </a:cubicBezTo>
                    <a:cubicBezTo>
                      <a:pt x="145430" y="45681"/>
                      <a:pt x="147590" y="45602"/>
                      <a:pt x="159544" y="47993"/>
                    </a:cubicBezTo>
                    <a:lnTo>
                      <a:pt x="164306" y="62280"/>
                    </a:lnTo>
                    <a:lnTo>
                      <a:pt x="166687" y="69424"/>
                    </a:lnTo>
                    <a:cubicBezTo>
                      <a:pt x="165893" y="71805"/>
                      <a:pt x="165698" y="74479"/>
                      <a:pt x="164306" y="76568"/>
                    </a:cubicBezTo>
                    <a:cubicBezTo>
                      <a:pt x="162438" y="79370"/>
                      <a:pt x="160106" y="82076"/>
                      <a:pt x="157162" y="83711"/>
                    </a:cubicBezTo>
                    <a:cubicBezTo>
                      <a:pt x="144246" y="90886"/>
                      <a:pt x="124813" y="89863"/>
                      <a:pt x="111919" y="90855"/>
                    </a:cubicBezTo>
                    <a:cubicBezTo>
                      <a:pt x="109538" y="91649"/>
                      <a:pt x="106550" y="91461"/>
                      <a:pt x="104775" y="93236"/>
                    </a:cubicBezTo>
                    <a:cubicBezTo>
                      <a:pt x="103619" y="94392"/>
                      <a:pt x="100057" y="109800"/>
                      <a:pt x="100012" y="109905"/>
                    </a:cubicBezTo>
                    <a:cubicBezTo>
                      <a:pt x="98885" y="112535"/>
                      <a:pt x="96837" y="114668"/>
                      <a:pt x="95250" y="117049"/>
                    </a:cubicBezTo>
                    <a:cubicBezTo>
                      <a:pt x="74774" y="103398"/>
                      <a:pt x="98871" y="121575"/>
                      <a:pt x="85725" y="105143"/>
                    </a:cubicBezTo>
                    <a:cubicBezTo>
                      <a:pt x="82367" y="100945"/>
                      <a:pt x="76144" y="99568"/>
                      <a:pt x="71437" y="97999"/>
                    </a:cubicBezTo>
                    <a:cubicBezTo>
                      <a:pt x="69056" y="98793"/>
                      <a:pt x="66744" y="99836"/>
                      <a:pt x="64294" y="100380"/>
                    </a:cubicBezTo>
                    <a:cubicBezTo>
                      <a:pt x="52214" y="103064"/>
                      <a:pt x="38164" y="103946"/>
                      <a:pt x="26194" y="105143"/>
                    </a:cubicBezTo>
                    <a:cubicBezTo>
                      <a:pt x="28575" y="106730"/>
                      <a:pt x="31820" y="107478"/>
                      <a:pt x="33337" y="109905"/>
                    </a:cubicBezTo>
                    <a:cubicBezTo>
                      <a:pt x="35998" y="114162"/>
                      <a:pt x="38100" y="124193"/>
                      <a:pt x="38100" y="124193"/>
                    </a:cubicBezTo>
                    <a:cubicBezTo>
                      <a:pt x="35719" y="125780"/>
                      <a:pt x="33636" y="127950"/>
                      <a:pt x="30956" y="128955"/>
                    </a:cubicBezTo>
                    <a:cubicBezTo>
                      <a:pt x="27166" y="130376"/>
                      <a:pt x="15003" y="131336"/>
                      <a:pt x="19050" y="131336"/>
                    </a:cubicBezTo>
                    <a:cubicBezTo>
                      <a:pt x="23878" y="131336"/>
                      <a:pt x="25003" y="129352"/>
                      <a:pt x="26194" y="12895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5398073" y="2062750"/>
                <a:ext cx="78581" cy="286513"/>
              </a:xfrm>
              <a:custGeom>
                <a:avLst/>
                <a:gdLst>
                  <a:gd name="connsiteX0" fmla="*/ 16669 w 78581"/>
                  <a:gd name="connsiteY0" fmla="*/ 98156 h 286513"/>
                  <a:gd name="connsiteX1" fmla="*/ 16669 w 78581"/>
                  <a:gd name="connsiteY1" fmla="*/ 98156 h 286513"/>
                  <a:gd name="connsiteX2" fmla="*/ 7144 w 78581"/>
                  <a:gd name="connsiteY2" fmla="*/ 79106 h 286513"/>
                  <a:gd name="connsiteX3" fmla="*/ 2381 w 78581"/>
                  <a:gd name="connsiteY3" fmla="*/ 71963 h 286513"/>
                  <a:gd name="connsiteX4" fmla="*/ 4763 w 78581"/>
                  <a:gd name="connsiteY4" fmla="*/ 60056 h 286513"/>
                  <a:gd name="connsiteX5" fmla="*/ 9525 w 78581"/>
                  <a:gd name="connsiteY5" fmla="*/ 45769 h 286513"/>
                  <a:gd name="connsiteX6" fmla="*/ 19050 w 78581"/>
                  <a:gd name="connsiteY6" fmla="*/ 31481 h 286513"/>
                  <a:gd name="connsiteX7" fmla="*/ 28575 w 78581"/>
                  <a:gd name="connsiteY7" fmla="*/ 29100 h 286513"/>
                  <a:gd name="connsiteX8" fmla="*/ 30956 w 78581"/>
                  <a:gd name="connsiteY8" fmla="*/ 14813 h 286513"/>
                  <a:gd name="connsiteX9" fmla="*/ 26194 w 78581"/>
                  <a:gd name="connsiteY9" fmla="*/ 7669 h 286513"/>
                  <a:gd name="connsiteX10" fmla="*/ 23813 w 78581"/>
                  <a:gd name="connsiteY10" fmla="*/ 525 h 286513"/>
                  <a:gd name="connsiteX11" fmla="*/ 33338 w 78581"/>
                  <a:gd name="connsiteY11" fmla="*/ 2906 h 286513"/>
                  <a:gd name="connsiteX12" fmla="*/ 40481 w 78581"/>
                  <a:gd name="connsiteY12" fmla="*/ 7669 h 286513"/>
                  <a:gd name="connsiteX13" fmla="*/ 42863 w 78581"/>
                  <a:gd name="connsiteY13" fmla="*/ 19575 h 286513"/>
                  <a:gd name="connsiteX14" fmla="*/ 38100 w 78581"/>
                  <a:gd name="connsiteY14" fmla="*/ 43388 h 286513"/>
                  <a:gd name="connsiteX15" fmla="*/ 40481 w 78581"/>
                  <a:gd name="connsiteY15" fmla="*/ 67200 h 286513"/>
                  <a:gd name="connsiteX16" fmla="*/ 42863 w 78581"/>
                  <a:gd name="connsiteY16" fmla="*/ 79106 h 286513"/>
                  <a:gd name="connsiteX17" fmla="*/ 47625 w 78581"/>
                  <a:gd name="connsiteY17" fmla="*/ 114825 h 286513"/>
                  <a:gd name="connsiteX18" fmla="*/ 54769 w 78581"/>
                  <a:gd name="connsiteY18" fmla="*/ 129113 h 286513"/>
                  <a:gd name="connsiteX19" fmla="*/ 61913 w 78581"/>
                  <a:gd name="connsiteY19" fmla="*/ 133875 h 286513"/>
                  <a:gd name="connsiteX20" fmla="*/ 71438 w 78581"/>
                  <a:gd name="connsiteY20" fmla="*/ 148163 h 286513"/>
                  <a:gd name="connsiteX21" fmla="*/ 78581 w 78581"/>
                  <a:gd name="connsiteY21" fmla="*/ 171975 h 286513"/>
                  <a:gd name="connsiteX22" fmla="*/ 64294 w 78581"/>
                  <a:gd name="connsiteY22" fmla="*/ 179119 h 286513"/>
                  <a:gd name="connsiteX23" fmla="*/ 50006 w 78581"/>
                  <a:gd name="connsiteY23" fmla="*/ 169594 h 286513"/>
                  <a:gd name="connsiteX24" fmla="*/ 33338 w 78581"/>
                  <a:gd name="connsiteY24" fmla="*/ 171975 h 286513"/>
                  <a:gd name="connsiteX25" fmla="*/ 26194 w 78581"/>
                  <a:gd name="connsiteY25" fmla="*/ 195788 h 286513"/>
                  <a:gd name="connsiteX26" fmla="*/ 23813 w 78581"/>
                  <a:gd name="connsiteY26" fmla="*/ 207694 h 286513"/>
                  <a:gd name="connsiteX27" fmla="*/ 30956 w 78581"/>
                  <a:gd name="connsiteY27" fmla="*/ 241031 h 286513"/>
                  <a:gd name="connsiteX28" fmla="*/ 45244 w 78581"/>
                  <a:gd name="connsiteY28" fmla="*/ 245794 h 286513"/>
                  <a:gd name="connsiteX29" fmla="*/ 54769 w 78581"/>
                  <a:gd name="connsiteY29" fmla="*/ 267225 h 286513"/>
                  <a:gd name="connsiteX30" fmla="*/ 52388 w 78581"/>
                  <a:gd name="connsiteY30" fmla="*/ 276750 h 286513"/>
                  <a:gd name="connsiteX31" fmla="*/ 45244 w 78581"/>
                  <a:gd name="connsiteY31" fmla="*/ 279131 h 286513"/>
                  <a:gd name="connsiteX32" fmla="*/ 30956 w 78581"/>
                  <a:gd name="connsiteY32" fmla="*/ 264844 h 286513"/>
                  <a:gd name="connsiteX33" fmla="*/ 16669 w 78581"/>
                  <a:gd name="connsiteY33" fmla="*/ 257700 h 286513"/>
                  <a:gd name="connsiteX34" fmla="*/ 14288 w 78581"/>
                  <a:gd name="connsiteY34" fmla="*/ 279131 h 286513"/>
                  <a:gd name="connsiteX35" fmla="*/ 9525 w 78581"/>
                  <a:gd name="connsiteY35" fmla="*/ 286275 h 286513"/>
                  <a:gd name="connsiteX36" fmla="*/ 0 w 78581"/>
                  <a:gd name="connsiteY36" fmla="*/ 283894 h 286513"/>
                  <a:gd name="connsiteX37" fmla="*/ 2381 w 78581"/>
                  <a:gd name="connsiteY37" fmla="*/ 269606 h 286513"/>
                  <a:gd name="connsiteX38" fmla="*/ 7144 w 78581"/>
                  <a:gd name="connsiteY38" fmla="*/ 255319 h 286513"/>
                  <a:gd name="connsiteX39" fmla="*/ 9525 w 78581"/>
                  <a:gd name="connsiteY39" fmla="*/ 174356 h 286513"/>
                  <a:gd name="connsiteX40" fmla="*/ 11906 w 78581"/>
                  <a:gd name="connsiteY40" fmla="*/ 164831 h 286513"/>
                  <a:gd name="connsiteX41" fmla="*/ 9525 w 78581"/>
                  <a:gd name="connsiteY41" fmla="*/ 133875 h 286513"/>
                  <a:gd name="connsiteX42" fmla="*/ 9525 w 78581"/>
                  <a:gd name="connsiteY42" fmla="*/ 91013 h 286513"/>
                  <a:gd name="connsiteX43" fmla="*/ 16669 w 78581"/>
                  <a:gd name="connsiteY43" fmla="*/ 98156 h 28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8581" h="286513">
                    <a:moveTo>
                      <a:pt x="16669" y="98156"/>
                    </a:moveTo>
                    <a:lnTo>
                      <a:pt x="16669" y="98156"/>
                    </a:lnTo>
                    <a:cubicBezTo>
                      <a:pt x="13494" y="91806"/>
                      <a:pt x="10544" y="85339"/>
                      <a:pt x="7144" y="79106"/>
                    </a:cubicBezTo>
                    <a:cubicBezTo>
                      <a:pt x="5774" y="76594"/>
                      <a:pt x="2736" y="74803"/>
                      <a:pt x="2381" y="71963"/>
                    </a:cubicBezTo>
                    <a:cubicBezTo>
                      <a:pt x="1879" y="67947"/>
                      <a:pt x="3698" y="63961"/>
                      <a:pt x="4763" y="60056"/>
                    </a:cubicBezTo>
                    <a:cubicBezTo>
                      <a:pt x="6084" y="55213"/>
                      <a:pt x="9525" y="45769"/>
                      <a:pt x="9525" y="45769"/>
                    </a:cubicBezTo>
                    <a:cubicBezTo>
                      <a:pt x="13588" y="17323"/>
                      <a:pt x="5988" y="31481"/>
                      <a:pt x="19050" y="31481"/>
                    </a:cubicBezTo>
                    <a:cubicBezTo>
                      <a:pt x="22323" y="31481"/>
                      <a:pt x="25400" y="29894"/>
                      <a:pt x="28575" y="29100"/>
                    </a:cubicBezTo>
                    <a:cubicBezTo>
                      <a:pt x="33660" y="21472"/>
                      <a:pt x="35182" y="23264"/>
                      <a:pt x="30956" y="14813"/>
                    </a:cubicBezTo>
                    <a:cubicBezTo>
                      <a:pt x="29676" y="12253"/>
                      <a:pt x="27474" y="10229"/>
                      <a:pt x="26194" y="7669"/>
                    </a:cubicBezTo>
                    <a:cubicBezTo>
                      <a:pt x="25072" y="5424"/>
                      <a:pt x="21725" y="1917"/>
                      <a:pt x="23813" y="525"/>
                    </a:cubicBezTo>
                    <a:cubicBezTo>
                      <a:pt x="26536" y="-1290"/>
                      <a:pt x="30163" y="2112"/>
                      <a:pt x="33338" y="2906"/>
                    </a:cubicBezTo>
                    <a:cubicBezTo>
                      <a:pt x="35719" y="4494"/>
                      <a:pt x="39061" y="5184"/>
                      <a:pt x="40481" y="7669"/>
                    </a:cubicBezTo>
                    <a:cubicBezTo>
                      <a:pt x="42489" y="11183"/>
                      <a:pt x="42863" y="15528"/>
                      <a:pt x="42863" y="19575"/>
                    </a:cubicBezTo>
                    <a:cubicBezTo>
                      <a:pt x="42863" y="30516"/>
                      <a:pt x="41032" y="34592"/>
                      <a:pt x="38100" y="43388"/>
                    </a:cubicBezTo>
                    <a:cubicBezTo>
                      <a:pt x="38894" y="51325"/>
                      <a:pt x="39427" y="59293"/>
                      <a:pt x="40481" y="67200"/>
                    </a:cubicBezTo>
                    <a:cubicBezTo>
                      <a:pt x="41016" y="71212"/>
                      <a:pt x="42361" y="75090"/>
                      <a:pt x="42863" y="79106"/>
                    </a:cubicBezTo>
                    <a:cubicBezTo>
                      <a:pt x="45985" y="104078"/>
                      <a:pt x="42952" y="98467"/>
                      <a:pt x="47625" y="114825"/>
                    </a:cubicBezTo>
                    <a:cubicBezTo>
                      <a:pt x="49174" y="120249"/>
                      <a:pt x="50594" y="124938"/>
                      <a:pt x="54769" y="129113"/>
                    </a:cubicBezTo>
                    <a:cubicBezTo>
                      <a:pt x="56793" y="131137"/>
                      <a:pt x="59532" y="132288"/>
                      <a:pt x="61913" y="133875"/>
                    </a:cubicBezTo>
                    <a:cubicBezTo>
                      <a:pt x="69789" y="157507"/>
                      <a:pt x="56575" y="121409"/>
                      <a:pt x="71438" y="148163"/>
                    </a:cubicBezTo>
                    <a:cubicBezTo>
                      <a:pt x="74073" y="152906"/>
                      <a:pt x="77044" y="165826"/>
                      <a:pt x="78581" y="171975"/>
                    </a:cubicBezTo>
                    <a:cubicBezTo>
                      <a:pt x="76842" y="173135"/>
                      <a:pt x="67582" y="180215"/>
                      <a:pt x="64294" y="179119"/>
                    </a:cubicBezTo>
                    <a:cubicBezTo>
                      <a:pt x="58864" y="177309"/>
                      <a:pt x="50006" y="169594"/>
                      <a:pt x="50006" y="169594"/>
                    </a:cubicBezTo>
                    <a:cubicBezTo>
                      <a:pt x="44450" y="170388"/>
                      <a:pt x="37768" y="168529"/>
                      <a:pt x="33338" y="171975"/>
                    </a:cubicBezTo>
                    <a:cubicBezTo>
                      <a:pt x="31742" y="173216"/>
                      <a:pt x="27053" y="191922"/>
                      <a:pt x="26194" y="195788"/>
                    </a:cubicBezTo>
                    <a:cubicBezTo>
                      <a:pt x="25316" y="199739"/>
                      <a:pt x="24607" y="203725"/>
                      <a:pt x="23813" y="207694"/>
                    </a:cubicBezTo>
                    <a:cubicBezTo>
                      <a:pt x="23966" y="209380"/>
                      <a:pt x="22142" y="235523"/>
                      <a:pt x="30956" y="241031"/>
                    </a:cubicBezTo>
                    <a:cubicBezTo>
                      <a:pt x="35213" y="243692"/>
                      <a:pt x="45244" y="245794"/>
                      <a:pt x="45244" y="245794"/>
                    </a:cubicBezTo>
                    <a:cubicBezTo>
                      <a:pt x="50911" y="262796"/>
                      <a:pt x="47221" y="255904"/>
                      <a:pt x="54769" y="267225"/>
                    </a:cubicBezTo>
                    <a:cubicBezTo>
                      <a:pt x="53975" y="270400"/>
                      <a:pt x="54432" y="274194"/>
                      <a:pt x="52388" y="276750"/>
                    </a:cubicBezTo>
                    <a:cubicBezTo>
                      <a:pt x="50820" y="278710"/>
                      <a:pt x="47438" y="280350"/>
                      <a:pt x="45244" y="279131"/>
                    </a:cubicBezTo>
                    <a:cubicBezTo>
                      <a:pt x="39356" y="275860"/>
                      <a:pt x="36560" y="268581"/>
                      <a:pt x="30956" y="264844"/>
                    </a:cubicBezTo>
                    <a:cubicBezTo>
                      <a:pt x="21725" y="258688"/>
                      <a:pt x="26528" y="260986"/>
                      <a:pt x="16669" y="257700"/>
                    </a:cubicBezTo>
                    <a:cubicBezTo>
                      <a:pt x="15875" y="264844"/>
                      <a:pt x="16031" y="272158"/>
                      <a:pt x="14288" y="279131"/>
                    </a:cubicBezTo>
                    <a:cubicBezTo>
                      <a:pt x="13594" y="281908"/>
                      <a:pt x="12240" y="285370"/>
                      <a:pt x="9525" y="286275"/>
                    </a:cubicBezTo>
                    <a:cubicBezTo>
                      <a:pt x="6420" y="287310"/>
                      <a:pt x="3175" y="284688"/>
                      <a:pt x="0" y="283894"/>
                    </a:cubicBezTo>
                    <a:cubicBezTo>
                      <a:pt x="794" y="279131"/>
                      <a:pt x="1210" y="274290"/>
                      <a:pt x="2381" y="269606"/>
                    </a:cubicBezTo>
                    <a:cubicBezTo>
                      <a:pt x="3599" y="264736"/>
                      <a:pt x="7144" y="255319"/>
                      <a:pt x="7144" y="255319"/>
                    </a:cubicBezTo>
                    <a:cubicBezTo>
                      <a:pt x="7938" y="228331"/>
                      <a:pt x="8106" y="201318"/>
                      <a:pt x="9525" y="174356"/>
                    </a:cubicBezTo>
                    <a:cubicBezTo>
                      <a:pt x="9697" y="171088"/>
                      <a:pt x="11906" y="168104"/>
                      <a:pt x="11906" y="164831"/>
                    </a:cubicBezTo>
                    <a:cubicBezTo>
                      <a:pt x="11906" y="154482"/>
                      <a:pt x="10319" y="144194"/>
                      <a:pt x="9525" y="133875"/>
                    </a:cubicBezTo>
                    <a:cubicBezTo>
                      <a:pt x="10248" y="125200"/>
                      <a:pt x="14517" y="102246"/>
                      <a:pt x="9525" y="91013"/>
                    </a:cubicBezTo>
                    <a:cubicBezTo>
                      <a:pt x="1258" y="72413"/>
                      <a:pt x="15478" y="96966"/>
                      <a:pt x="16669" y="981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707203" y="1297934"/>
                <a:ext cx="516844" cy="217654"/>
              </a:xfrm>
              <a:custGeom>
                <a:avLst/>
                <a:gdLst>
                  <a:gd name="connsiteX0" fmla="*/ 171508 w 516844"/>
                  <a:gd name="connsiteY0" fmla="*/ 217654 h 217654"/>
                  <a:gd name="connsiteX1" fmla="*/ 171508 w 516844"/>
                  <a:gd name="connsiteY1" fmla="*/ 217654 h 217654"/>
                  <a:gd name="connsiteX2" fmla="*/ 150076 w 516844"/>
                  <a:gd name="connsiteY2" fmla="*/ 212891 h 217654"/>
                  <a:gd name="connsiteX3" fmla="*/ 142933 w 516844"/>
                  <a:gd name="connsiteY3" fmla="*/ 210510 h 217654"/>
                  <a:gd name="connsiteX4" fmla="*/ 52445 w 516844"/>
                  <a:gd name="connsiteY4" fmla="*/ 208129 h 217654"/>
                  <a:gd name="connsiteX5" fmla="*/ 47683 w 516844"/>
                  <a:gd name="connsiteY5" fmla="*/ 193841 h 217654"/>
                  <a:gd name="connsiteX6" fmla="*/ 33395 w 516844"/>
                  <a:gd name="connsiteY6" fmla="*/ 189079 h 217654"/>
                  <a:gd name="connsiteX7" fmla="*/ 26251 w 516844"/>
                  <a:gd name="connsiteY7" fmla="*/ 186697 h 217654"/>
                  <a:gd name="connsiteX8" fmla="*/ 11964 w 516844"/>
                  <a:gd name="connsiteY8" fmla="*/ 179554 h 217654"/>
                  <a:gd name="connsiteX9" fmla="*/ 58 w 516844"/>
                  <a:gd name="connsiteY9" fmla="*/ 167647 h 217654"/>
                  <a:gd name="connsiteX10" fmla="*/ 16726 w 516844"/>
                  <a:gd name="connsiteY10" fmla="*/ 160504 h 217654"/>
                  <a:gd name="connsiteX11" fmla="*/ 31014 w 516844"/>
                  <a:gd name="connsiteY11" fmla="*/ 155741 h 217654"/>
                  <a:gd name="connsiteX12" fmla="*/ 35776 w 516844"/>
                  <a:gd name="connsiteY12" fmla="*/ 148597 h 217654"/>
                  <a:gd name="connsiteX13" fmla="*/ 38158 w 516844"/>
                  <a:gd name="connsiteY13" fmla="*/ 141454 h 217654"/>
                  <a:gd name="connsiteX14" fmla="*/ 52445 w 516844"/>
                  <a:gd name="connsiteY14" fmla="*/ 136691 h 217654"/>
                  <a:gd name="connsiteX15" fmla="*/ 59589 w 516844"/>
                  <a:gd name="connsiteY15" fmla="*/ 134310 h 217654"/>
                  <a:gd name="connsiteX16" fmla="*/ 69114 w 516844"/>
                  <a:gd name="connsiteY16" fmla="*/ 112879 h 217654"/>
                  <a:gd name="connsiteX17" fmla="*/ 78639 w 516844"/>
                  <a:gd name="connsiteY17" fmla="*/ 100972 h 217654"/>
                  <a:gd name="connsiteX18" fmla="*/ 88164 w 516844"/>
                  <a:gd name="connsiteY18" fmla="*/ 86685 h 217654"/>
                  <a:gd name="connsiteX19" fmla="*/ 102451 w 516844"/>
                  <a:gd name="connsiteY19" fmla="*/ 81922 h 217654"/>
                  <a:gd name="connsiteX20" fmla="*/ 109595 w 516844"/>
                  <a:gd name="connsiteY20" fmla="*/ 79541 h 217654"/>
                  <a:gd name="connsiteX21" fmla="*/ 116739 w 516844"/>
                  <a:gd name="connsiteY21" fmla="*/ 74779 h 217654"/>
                  <a:gd name="connsiteX22" fmla="*/ 131026 w 516844"/>
                  <a:gd name="connsiteY22" fmla="*/ 70016 h 217654"/>
                  <a:gd name="connsiteX23" fmla="*/ 138170 w 516844"/>
                  <a:gd name="connsiteY23" fmla="*/ 67635 h 217654"/>
                  <a:gd name="connsiteX24" fmla="*/ 147695 w 516844"/>
                  <a:gd name="connsiteY24" fmla="*/ 62872 h 217654"/>
                  <a:gd name="connsiteX25" fmla="*/ 154839 w 516844"/>
                  <a:gd name="connsiteY25" fmla="*/ 58110 h 217654"/>
                  <a:gd name="connsiteX26" fmla="*/ 169126 w 516844"/>
                  <a:gd name="connsiteY26" fmla="*/ 53347 h 217654"/>
                  <a:gd name="connsiteX27" fmla="*/ 190558 w 516844"/>
                  <a:gd name="connsiteY27" fmla="*/ 46204 h 217654"/>
                  <a:gd name="connsiteX28" fmla="*/ 197701 w 516844"/>
                  <a:gd name="connsiteY28" fmla="*/ 43822 h 217654"/>
                  <a:gd name="connsiteX29" fmla="*/ 204845 w 516844"/>
                  <a:gd name="connsiteY29" fmla="*/ 39060 h 217654"/>
                  <a:gd name="connsiteX30" fmla="*/ 214370 w 516844"/>
                  <a:gd name="connsiteY30" fmla="*/ 36679 h 217654"/>
                  <a:gd name="connsiteX31" fmla="*/ 240564 w 516844"/>
                  <a:gd name="connsiteY31" fmla="*/ 31916 h 217654"/>
                  <a:gd name="connsiteX32" fmla="*/ 252470 w 516844"/>
                  <a:gd name="connsiteY32" fmla="*/ 29535 h 217654"/>
                  <a:gd name="connsiteX33" fmla="*/ 364389 w 516844"/>
                  <a:gd name="connsiteY33" fmla="*/ 27154 h 217654"/>
                  <a:gd name="connsiteX34" fmla="*/ 383439 w 516844"/>
                  <a:gd name="connsiteY34" fmla="*/ 24772 h 217654"/>
                  <a:gd name="connsiteX35" fmla="*/ 397726 w 516844"/>
                  <a:gd name="connsiteY35" fmla="*/ 17629 h 217654"/>
                  <a:gd name="connsiteX36" fmla="*/ 404870 w 516844"/>
                  <a:gd name="connsiteY36" fmla="*/ 15247 h 217654"/>
                  <a:gd name="connsiteX37" fmla="*/ 412014 w 516844"/>
                  <a:gd name="connsiteY37" fmla="*/ 10485 h 217654"/>
                  <a:gd name="connsiteX38" fmla="*/ 431064 w 516844"/>
                  <a:gd name="connsiteY38" fmla="*/ 5722 h 217654"/>
                  <a:gd name="connsiteX39" fmla="*/ 438208 w 516844"/>
                  <a:gd name="connsiteY39" fmla="*/ 3341 h 217654"/>
                  <a:gd name="connsiteX40" fmla="*/ 447733 w 516844"/>
                  <a:gd name="connsiteY40" fmla="*/ 960 h 217654"/>
                  <a:gd name="connsiteX41" fmla="*/ 514408 w 516844"/>
                  <a:gd name="connsiteY41" fmla="*/ 3341 h 217654"/>
                  <a:gd name="connsiteX42" fmla="*/ 512026 w 516844"/>
                  <a:gd name="connsiteY42" fmla="*/ 20010 h 217654"/>
                  <a:gd name="connsiteX43" fmla="*/ 502501 w 516844"/>
                  <a:gd name="connsiteY43" fmla="*/ 22391 h 217654"/>
                  <a:gd name="connsiteX44" fmla="*/ 478689 w 516844"/>
                  <a:gd name="connsiteY44" fmla="*/ 27154 h 217654"/>
                  <a:gd name="connsiteX45" fmla="*/ 466783 w 516844"/>
                  <a:gd name="connsiteY45" fmla="*/ 29535 h 217654"/>
                  <a:gd name="connsiteX46" fmla="*/ 457258 w 516844"/>
                  <a:gd name="connsiteY46" fmla="*/ 31916 h 217654"/>
                  <a:gd name="connsiteX47" fmla="*/ 426301 w 516844"/>
                  <a:gd name="connsiteY47" fmla="*/ 34297 h 217654"/>
                  <a:gd name="connsiteX48" fmla="*/ 381058 w 516844"/>
                  <a:gd name="connsiteY48" fmla="*/ 39060 h 217654"/>
                  <a:gd name="connsiteX49" fmla="*/ 347720 w 516844"/>
                  <a:gd name="connsiteY49" fmla="*/ 46204 h 217654"/>
                  <a:gd name="connsiteX50" fmla="*/ 333433 w 516844"/>
                  <a:gd name="connsiteY50" fmla="*/ 50966 h 217654"/>
                  <a:gd name="connsiteX51" fmla="*/ 316764 w 516844"/>
                  <a:gd name="connsiteY51" fmla="*/ 53347 h 217654"/>
                  <a:gd name="connsiteX52" fmla="*/ 302476 w 516844"/>
                  <a:gd name="connsiteY52" fmla="*/ 58110 h 217654"/>
                  <a:gd name="connsiteX53" fmla="*/ 295333 w 516844"/>
                  <a:gd name="connsiteY53" fmla="*/ 60491 h 217654"/>
                  <a:gd name="connsiteX54" fmla="*/ 276283 w 516844"/>
                  <a:gd name="connsiteY54" fmla="*/ 65254 h 217654"/>
                  <a:gd name="connsiteX55" fmla="*/ 247708 w 516844"/>
                  <a:gd name="connsiteY55" fmla="*/ 74779 h 217654"/>
                  <a:gd name="connsiteX56" fmla="*/ 226276 w 516844"/>
                  <a:gd name="connsiteY56" fmla="*/ 81922 h 217654"/>
                  <a:gd name="connsiteX57" fmla="*/ 219133 w 516844"/>
                  <a:gd name="connsiteY57" fmla="*/ 84304 h 217654"/>
                  <a:gd name="connsiteX58" fmla="*/ 195320 w 516844"/>
                  <a:gd name="connsiteY58" fmla="*/ 96210 h 217654"/>
                  <a:gd name="connsiteX59" fmla="*/ 178651 w 516844"/>
                  <a:gd name="connsiteY59" fmla="*/ 105735 h 217654"/>
                  <a:gd name="connsiteX60" fmla="*/ 164364 w 516844"/>
                  <a:gd name="connsiteY60" fmla="*/ 110497 h 217654"/>
                  <a:gd name="connsiteX61" fmla="*/ 150076 w 516844"/>
                  <a:gd name="connsiteY61" fmla="*/ 120022 h 217654"/>
                  <a:gd name="connsiteX62" fmla="*/ 142933 w 516844"/>
                  <a:gd name="connsiteY62" fmla="*/ 124785 h 217654"/>
                  <a:gd name="connsiteX63" fmla="*/ 135789 w 516844"/>
                  <a:gd name="connsiteY63" fmla="*/ 127166 h 217654"/>
                  <a:gd name="connsiteX64" fmla="*/ 128645 w 516844"/>
                  <a:gd name="connsiteY64" fmla="*/ 131929 h 217654"/>
                  <a:gd name="connsiteX65" fmla="*/ 123883 w 516844"/>
                  <a:gd name="connsiteY65" fmla="*/ 139072 h 217654"/>
                  <a:gd name="connsiteX66" fmla="*/ 116739 w 516844"/>
                  <a:gd name="connsiteY66" fmla="*/ 141454 h 217654"/>
                  <a:gd name="connsiteX67" fmla="*/ 111976 w 516844"/>
                  <a:gd name="connsiteY67" fmla="*/ 148597 h 217654"/>
                  <a:gd name="connsiteX68" fmla="*/ 123883 w 516844"/>
                  <a:gd name="connsiteY68" fmla="*/ 167647 h 217654"/>
                  <a:gd name="connsiteX69" fmla="*/ 133408 w 516844"/>
                  <a:gd name="connsiteY69" fmla="*/ 181935 h 217654"/>
                  <a:gd name="connsiteX70" fmla="*/ 145314 w 516844"/>
                  <a:gd name="connsiteY70" fmla="*/ 196222 h 217654"/>
                  <a:gd name="connsiteX71" fmla="*/ 159601 w 516844"/>
                  <a:gd name="connsiteY71" fmla="*/ 205747 h 217654"/>
                  <a:gd name="connsiteX72" fmla="*/ 171508 w 516844"/>
                  <a:gd name="connsiteY72" fmla="*/ 217654 h 21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16844" h="217654">
                    <a:moveTo>
                      <a:pt x="171508" y="217654"/>
                    </a:moveTo>
                    <a:lnTo>
                      <a:pt x="171508" y="217654"/>
                    </a:lnTo>
                    <a:cubicBezTo>
                      <a:pt x="164364" y="216066"/>
                      <a:pt x="157176" y="214666"/>
                      <a:pt x="150076" y="212891"/>
                    </a:cubicBezTo>
                    <a:cubicBezTo>
                      <a:pt x="147641" y="212282"/>
                      <a:pt x="145440" y="210632"/>
                      <a:pt x="142933" y="210510"/>
                    </a:cubicBezTo>
                    <a:cubicBezTo>
                      <a:pt x="112796" y="209040"/>
                      <a:pt x="82608" y="208923"/>
                      <a:pt x="52445" y="208129"/>
                    </a:cubicBezTo>
                    <a:cubicBezTo>
                      <a:pt x="50858" y="203366"/>
                      <a:pt x="52446" y="195428"/>
                      <a:pt x="47683" y="193841"/>
                    </a:cubicBezTo>
                    <a:lnTo>
                      <a:pt x="33395" y="189079"/>
                    </a:lnTo>
                    <a:cubicBezTo>
                      <a:pt x="31014" y="188285"/>
                      <a:pt x="28340" y="188089"/>
                      <a:pt x="26251" y="186697"/>
                    </a:cubicBezTo>
                    <a:cubicBezTo>
                      <a:pt x="17019" y="180543"/>
                      <a:pt x="21823" y="182840"/>
                      <a:pt x="11964" y="179554"/>
                    </a:cubicBezTo>
                    <a:cubicBezTo>
                      <a:pt x="9723" y="178060"/>
                      <a:pt x="-876" y="172317"/>
                      <a:pt x="58" y="167647"/>
                    </a:cubicBezTo>
                    <a:cubicBezTo>
                      <a:pt x="942" y="163226"/>
                      <a:pt x="14697" y="161113"/>
                      <a:pt x="16726" y="160504"/>
                    </a:cubicBezTo>
                    <a:cubicBezTo>
                      <a:pt x="21535" y="159061"/>
                      <a:pt x="31014" y="155741"/>
                      <a:pt x="31014" y="155741"/>
                    </a:cubicBezTo>
                    <a:cubicBezTo>
                      <a:pt x="32601" y="153360"/>
                      <a:pt x="34496" y="151157"/>
                      <a:pt x="35776" y="148597"/>
                    </a:cubicBezTo>
                    <a:cubicBezTo>
                      <a:pt x="36899" y="146352"/>
                      <a:pt x="36116" y="142913"/>
                      <a:pt x="38158" y="141454"/>
                    </a:cubicBezTo>
                    <a:cubicBezTo>
                      <a:pt x="42243" y="138536"/>
                      <a:pt x="47683" y="138279"/>
                      <a:pt x="52445" y="136691"/>
                    </a:cubicBezTo>
                    <a:lnTo>
                      <a:pt x="59589" y="134310"/>
                    </a:lnTo>
                    <a:cubicBezTo>
                      <a:pt x="65256" y="117307"/>
                      <a:pt x="61566" y="124199"/>
                      <a:pt x="69114" y="112879"/>
                    </a:cubicBezTo>
                    <a:cubicBezTo>
                      <a:pt x="74475" y="96793"/>
                      <a:pt x="67040" y="114228"/>
                      <a:pt x="78639" y="100972"/>
                    </a:cubicBezTo>
                    <a:cubicBezTo>
                      <a:pt x="82408" y="96665"/>
                      <a:pt x="82734" y="88495"/>
                      <a:pt x="88164" y="86685"/>
                    </a:cubicBezTo>
                    <a:lnTo>
                      <a:pt x="102451" y="81922"/>
                    </a:lnTo>
                    <a:cubicBezTo>
                      <a:pt x="104832" y="81128"/>
                      <a:pt x="107506" y="80933"/>
                      <a:pt x="109595" y="79541"/>
                    </a:cubicBezTo>
                    <a:cubicBezTo>
                      <a:pt x="111976" y="77954"/>
                      <a:pt x="114124" y="75941"/>
                      <a:pt x="116739" y="74779"/>
                    </a:cubicBezTo>
                    <a:cubicBezTo>
                      <a:pt x="121326" y="72740"/>
                      <a:pt x="126264" y="71604"/>
                      <a:pt x="131026" y="70016"/>
                    </a:cubicBezTo>
                    <a:cubicBezTo>
                      <a:pt x="133407" y="69222"/>
                      <a:pt x="135925" y="68758"/>
                      <a:pt x="138170" y="67635"/>
                    </a:cubicBezTo>
                    <a:cubicBezTo>
                      <a:pt x="141345" y="66047"/>
                      <a:pt x="144613" y="64633"/>
                      <a:pt x="147695" y="62872"/>
                    </a:cubicBezTo>
                    <a:cubicBezTo>
                      <a:pt x="150180" y="61452"/>
                      <a:pt x="152224" y="59272"/>
                      <a:pt x="154839" y="58110"/>
                    </a:cubicBezTo>
                    <a:cubicBezTo>
                      <a:pt x="159426" y="56071"/>
                      <a:pt x="164364" y="54935"/>
                      <a:pt x="169126" y="53347"/>
                    </a:cubicBezTo>
                    <a:lnTo>
                      <a:pt x="190558" y="46204"/>
                    </a:lnTo>
                    <a:cubicBezTo>
                      <a:pt x="192939" y="45410"/>
                      <a:pt x="195613" y="45214"/>
                      <a:pt x="197701" y="43822"/>
                    </a:cubicBezTo>
                    <a:cubicBezTo>
                      <a:pt x="200082" y="42235"/>
                      <a:pt x="202214" y="40187"/>
                      <a:pt x="204845" y="39060"/>
                    </a:cubicBezTo>
                    <a:cubicBezTo>
                      <a:pt x="207853" y="37771"/>
                      <a:pt x="211223" y="37578"/>
                      <a:pt x="214370" y="36679"/>
                    </a:cubicBezTo>
                    <a:cubicBezTo>
                      <a:pt x="234210" y="31010"/>
                      <a:pt x="202134" y="37828"/>
                      <a:pt x="240564" y="31916"/>
                    </a:cubicBezTo>
                    <a:cubicBezTo>
                      <a:pt x="244564" y="31301"/>
                      <a:pt x="248426" y="29691"/>
                      <a:pt x="252470" y="29535"/>
                    </a:cubicBezTo>
                    <a:cubicBezTo>
                      <a:pt x="289757" y="28101"/>
                      <a:pt x="327083" y="27948"/>
                      <a:pt x="364389" y="27154"/>
                    </a:cubicBezTo>
                    <a:cubicBezTo>
                      <a:pt x="370739" y="26360"/>
                      <a:pt x="377143" y="25917"/>
                      <a:pt x="383439" y="24772"/>
                    </a:cubicBezTo>
                    <a:cubicBezTo>
                      <a:pt x="392846" y="23061"/>
                      <a:pt x="389010" y="21987"/>
                      <a:pt x="397726" y="17629"/>
                    </a:cubicBezTo>
                    <a:cubicBezTo>
                      <a:pt x="399971" y="16506"/>
                      <a:pt x="402625" y="16370"/>
                      <a:pt x="404870" y="15247"/>
                    </a:cubicBezTo>
                    <a:cubicBezTo>
                      <a:pt x="407430" y="13967"/>
                      <a:pt x="409454" y="11765"/>
                      <a:pt x="412014" y="10485"/>
                    </a:cubicBezTo>
                    <a:cubicBezTo>
                      <a:pt x="417455" y="7765"/>
                      <a:pt x="425634" y="7080"/>
                      <a:pt x="431064" y="5722"/>
                    </a:cubicBezTo>
                    <a:cubicBezTo>
                      <a:pt x="433499" y="5113"/>
                      <a:pt x="435794" y="4031"/>
                      <a:pt x="438208" y="3341"/>
                    </a:cubicBezTo>
                    <a:cubicBezTo>
                      <a:pt x="441355" y="2442"/>
                      <a:pt x="444558" y="1754"/>
                      <a:pt x="447733" y="960"/>
                    </a:cubicBezTo>
                    <a:cubicBezTo>
                      <a:pt x="469958" y="1754"/>
                      <a:pt x="493085" y="-2977"/>
                      <a:pt x="514408" y="3341"/>
                    </a:cubicBezTo>
                    <a:cubicBezTo>
                      <a:pt x="519790" y="4936"/>
                      <a:pt x="515001" y="15250"/>
                      <a:pt x="512026" y="20010"/>
                    </a:cubicBezTo>
                    <a:cubicBezTo>
                      <a:pt x="510291" y="22785"/>
                      <a:pt x="505648" y="21492"/>
                      <a:pt x="502501" y="22391"/>
                    </a:cubicBezTo>
                    <a:cubicBezTo>
                      <a:pt x="483331" y="27868"/>
                      <a:pt x="512830" y="21463"/>
                      <a:pt x="478689" y="27154"/>
                    </a:cubicBezTo>
                    <a:cubicBezTo>
                      <a:pt x="474697" y="27819"/>
                      <a:pt x="470734" y="28657"/>
                      <a:pt x="466783" y="29535"/>
                    </a:cubicBezTo>
                    <a:cubicBezTo>
                      <a:pt x="463588" y="30245"/>
                      <a:pt x="460508" y="31534"/>
                      <a:pt x="457258" y="31916"/>
                    </a:cubicBezTo>
                    <a:cubicBezTo>
                      <a:pt x="446979" y="33125"/>
                      <a:pt x="436615" y="33437"/>
                      <a:pt x="426301" y="34297"/>
                    </a:cubicBezTo>
                    <a:cubicBezTo>
                      <a:pt x="415717" y="35179"/>
                      <a:pt x="392762" y="37110"/>
                      <a:pt x="381058" y="39060"/>
                    </a:cubicBezTo>
                    <a:cubicBezTo>
                      <a:pt x="376882" y="39756"/>
                      <a:pt x="355861" y="43762"/>
                      <a:pt x="347720" y="46204"/>
                    </a:cubicBezTo>
                    <a:cubicBezTo>
                      <a:pt x="342912" y="47647"/>
                      <a:pt x="338402" y="50256"/>
                      <a:pt x="333433" y="50966"/>
                    </a:cubicBezTo>
                    <a:lnTo>
                      <a:pt x="316764" y="53347"/>
                    </a:lnTo>
                    <a:lnTo>
                      <a:pt x="302476" y="58110"/>
                    </a:lnTo>
                    <a:cubicBezTo>
                      <a:pt x="300095" y="58904"/>
                      <a:pt x="297768" y="59882"/>
                      <a:pt x="295333" y="60491"/>
                    </a:cubicBezTo>
                    <a:cubicBezTo>
                      <a:pt x="288983" y="62079"/>
                      <a:pt x="282493" y="63184"/>
                      <a:pt x="276283" y="65254"/>
                    </a:cubicBezTo>
                    <a:lnTo>
                      <a:pt x="247708" y="74779"/>
                    </a:lnTo>
                    <a:lnTo>
                      <a:pt x="226276" y="81922"/>
                    </a:lnTo>
                    <a:cubicBezTo>
                      <a:pt x="223895" y="82716"/>
                      <a:pt x="221221" y="82912"/>
                      <a:pt x="219133" y="84304"/>
                    </a:cubicBezTo>
                    <a:cubicBezTo>
                      <a:pt x="202122" y="95644"/>
                      <a:pt x="210398" y="92441"/>
                      <a:pt x="195320" y="96210"/>
                    </a:cubicBezTo>
                    <a:cubicBezTo>
                      <a:pt x="184922" y="106608"/>
                      <a:pt x="192357" y="101624"/>
                      <a:pt x="178651" y="105735"/>
                    </a:cubicBezTo>
                    <a:cubicBezTo>
                      <a:pt x="173843" y="107177"/>
                      <a:pt x="164364" y="110497"/>
                      <a:pt x="164364" y="110497"/>
                    </a:cubicBezTo>
                    <a:lnTo>
                      <a:pt x="150076" y="120022"/>
                    </a:lnTo>
                    <a:cubicBezTo>
                      <a:pt x="147695" y="121609"/>
                      <a:pt x="145648" y="123880"/>
                      <a:pt x="142933" y="124785"/>
                    </a:cubicBezTo>
                    <a:lnTo>
                      <a:pt x="135789" y="127166"/>
                    </a:lnTo>
                    <a:cubicBezTo>
                      <a:pt x="133408" y="128754"/>
                      <a:pt x="130669" y="129905"/>
                      <a:pt x="128645" y="131929"/>
                    </a:cubicBezTo>
                    <a:cubicBezTo>
                      <a:pt x="126622" y="133952"/>
                      <a:pt x="126118" y="137284"/>
                      <a:pt x="123883" y="139072"/>
                    </a:cubicBezTo>
                    <a:cubicBezTo>
                      <a:pt x="121923" y="140640"/>
                      <a:pt x="119120" y="140660"/>
                      <a:pt x="116739" y="141454"/>
                    </a:cubicBezTo>
                    <a:cubicBezTo>
                      <a:pt x="115151" y="143835"/>
                      <a:pt x="111976" y="145735"/>
                      <a:pt x="111976" y="148597"/>
                    </a:cubicBezTo>
                    <a:cubicBezTo>
                      <a:pt x="111976" y="161822"/>
                      <a:pt x="115793" y="162254"/>
                      <a:pt x="123883" y="167647"/>
                    </a:cubicBezTo>
                    <a:lnTo>
                      <a:pt x="133408" y="181935"/>
                    </a:lnTo>
                    <a:cubicBezTo>
                      <a:pt x="137643" y="188288"/>
                      <a:pt x="138964" y="191283"/>
                      <a:pt x="145314" y="196222"/>
                    </a:cubicBezTo>
                    <a:cubicBezTo>
                      <a:pt x="149832" y="199736"/>
                      <a:pt x="154171" y="203937"/>
                      <a:pt x="159601" y="205747"/>
                    </a:cubicBezTo>
                    <a:cubicBezTo>
                      <a:pt x="168429" y="208690"/>
                      <a:pt x="169524" y="215670"/>
                      <a:pt x="171508" y="2176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>
                <a:off x="2602368" y="1548266"/>
                <a:ext cx="59749" cy="29234"/>
              </a:xfrm>
              <a:custGeom>
                <a:avLst/>
                <a:gdLst>
                  <a:gd name="connsiteX0" fmla="*/ 26311 w 59749"/>
                  <a:gd name="connsiteY0" fmla="*/ 26853 h 29234"/>
                  <a:gd name="connsiteX1" fmla="*/ 26311 w 59749"/>
                  <a:gd name="connsiteY1" fmla="*/ 26853 h 29234"/>
                  <a:gd name="connsiteX2" fmla="*/ 2499 w 59749"/>
                  <a:gd name="connsiteY2" fmla="*/ 24472 h 29234"/>
                  <a:gd name="connsiteX3" fmla="*/ 2499 w 59749"/>
                  <a:gd name="connsiteY3" fmla="*/ 5422 h 29234"/>
                  <a:gd name="connsiteX4" fmla="*/ 9643 w 59749"/>
                  <a:gd name="connsiteY4" fmla="*/ 3040 h 29234"/>
                  <a:gd name="connsiteX5" fmla="*/ 26311 w 59749"/>
                  <a:gd name="connsiteY5" fmla="*/ 659 h 29234"/>
                  <a:gd name="connsiteX6" fmla="*/ 59649 w 59749"/>
                  <a:gd name="connsiteY6" fmla="*/ 10184 h 29234"/>
                  <a:gd name="connsiteX7" fmla="*/ 57268 w 59749"/>
                  <a:gd name="connsiteY7" fmla="*/ 22090 h 29234"/>
                  <a:gd name="connsiteX8" fmla="*/ 52505 w 59749"/>
                  <a:gd name="connsiteY8" fmla="*/ 29234 h 29234"/>
                  <a:gd name="connsiteX9" fmla="*/ 33455 w 59749"/>
                  <a:gd name="connsiteY9" fmla="*/ 26853 h 29234"/>
                  <a:gd name="connsiteX10" fmla="*/ 26311 w 59749"/>
                  <a:gd name="connsiteY10" fmla="*/ 26853 h 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749" h="29234">
                    <a:moveTo>
                      <a:pt x="26311" y="26853"/>
                    </a:moveTo>
                    <a:lnTo>
                      <a:pt x="26311" y="26853"/>
                    </a:lnTo>
                    <a:cubicBezTo>
                      <a:pt x="18374" y="26059"/>
                      <a:pt x="9761" y="27773"/>
                      <a:pt x="2499" y="24472"/>
                    </a:cubicBezTo>
                    <a:cubicBezTo>
                      <a:pt x="-2157" y="22356"/>
                      <a:pt x="806" y="7538"/>
                      <a:pt x="2499" y="5422"/>
                    </a:cubicBezTo>
                    <a:cubicBezTo>
                      <a:pt x="4067" y="3462"/>
                      <a:pt x="7182" y="3532"/>
                      <a:pt x="9643" y="3040"/>
                    </a:cubicBezTo>
                    <a:cubicBezTo>
                      <a:pt x="15146" y="1939"/>
                      <a:pt x="20755" y="1453"/>
                      <a:pt x="26311" y="659"/>
                    </a:cubicBezTo>
                    <a:cubicBezTo>
                      <a:pt x="30142" y="978"/>
                      <a:pt x="57847" y="-4224"/>
                      <a:pt x="59649" y="10184"/>
                    </a:cubicBezTo>
                    <a:cubicBezTo>
                      <a:pt x="60151" y="14200"/>
                      <a:pt x="58689" y="18300"/>
                      <a:pt x="57268" y="22090"/>
                    </a:cubicBezTo>
                    <a:cubicBezTo>
                      <a:pt x="56263" y="24770"/>
                      <a:pt x="54093" y="26853"/>
                      <a:pt x="52505" y="29234"/>
                    </a:cubicBezTo>
                    <a:cubicBezTo>
                      <a:pt x="46155" y="28440"/>
                      <a:pt x="38780" y="30402"/>
                      <a:pt x="33455" y="26853"/>
                    </a:cubicBezTo>
                    <a:cubicBezTo>
                      <a:pt x="30087" y="24608"/>
                      <a:pt x="27502" y="26853"/>
                      <a:pt x="26311" y="2685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>
                <a:off x="3900114" y="1153638"/>
                <a:ext cx="262090" cy="80962"/>
              </a:xfrm>
              <a:custGeom>
                <a:avLst/>
                <a:gdLst>
                  <a:gd name="connsiteX0" fmla="*/ 240659 w 262090"/>
                  <a:gd name="connsiteY0" fmla="*/ 78581 h 80962"/>
                  <a:gd name="connsiteX1" fmla="*/ 240659 w 262090"/>
                  <a:gd name="connsiteY1" fmla="*/ 78581 h 80962"/>
                  <a:gd name="connsiteX2" fmla="*/ 219228 w 262090"/>
                  <a:gd name="connsiteY2" fmla="*/ 80962 h 80962"/>
                  <a:gd name="connsiteX3" fmla="*/ 181128 w 262090"/>
                  <a:gd name="connsiteY3" fmla="*/ 78581 h 80962"/>
                  <a:gd name="connsiteX4" fmla="*/ 173984 w 262090"/>
                  <a:gd name="connsiteY4" fmla="*/ 76200 h 80962"/>
                  <a:gd name="connsiteX5" fmla="*/ 133503 w 262090"/>
                  <a:gd name="connsiteY5" fmla="*/ 73818 h 80962"/>
                  <a:gd name="connsiteX6" fmla="*/ 121597 w 262090"/>
                  <a:gd name="connsiteY6" fmla="*/ 71437 h 80962"/>
                  <a:gd name="connsiteX7" fmla="*/ 107309 w 262090"/>
                  <a:gd name="connsiteY7" fmla="*/ 66675 h 80962"/>
                  <a:gd name="connsiteX8" fmla="*/ 97784 w 262090"/>
                  <a:gd name="connsiteY8" fmla="*/ 64293 h 80962"/>
                  <a:gd name="connsiteX9" fmla="*/ 83497 w 262090"/>
                  <a:gd name="connsiteY9" fmla="*/ 59531 h 80962"/>
                  <a:gd name="connsiteX10" fmla="*/ 78734 w 262090"/>
                  <a:gd name="connsiteY10" fmla="*/ 52387 h 80962"/>
                  <a:gd name="connsiteX11" fmla="*/ 71590 w 262090"/>
                  <a:gd name="connsiteY11" fmla="*/ 50006 h 80962"/>
                  <a:gd name="connsiteX12" fmla="*/ 14440 w 262090"/>
                  <a:gd name="connsiteY12" fmla="*/ 47625 h 80962"/>
                  <a:gd name="connsiteX13" fmla="*/ 153 w 262090"/>
                  <a:gd name="connsiteY13" fmla="*/ 42862 h 80962"/>
                  <a:gd name="connsiteX14" fmla="*/ 2534 w 262090"/>
                  <a:gd name="connsiteY14" fmla="*/ 35718 h 80962"/>
                  <a:gd name="connsiteX15" fmla="*/ 16822 w 262090"/>
                  <a:gd name="connsiteY15" fmla="*/ 28575 h 80962"/>
                  <a:gd name="connsiteX16" fmla="*/ 23965 w 262090"/>
                  <a:gd name="connsiteY16" fmla="*/ 23812 h 80962"/>
                  <a:gd name="connsiteX17" fmla="*/ 38253 w 262090"/>
                  <a:gd name="connsiteY17" fmla="*/ 19050 h 80962"/>
                  <a:gd name="connsiteX18" fmla="*/ 45397 w 262090"/>
                  <a:gd name="connsiteY18" fmla="*/ 16668 h 80962"/>
                  <a:gd name="connsiteX19" fmla="*/ 66828 w 262090"/>
                  <a:gd name="connsiteY19" fmla="*/ 9525 h 80962"/>
                  <a:gd name="connsiteX20" fmla="*/ 73972 w 262090"/>
                  <a:gd name="connsiteY20" fmla="*/ 7143 h 80962"/>
                  <a:gd name="connsiteX21" fmla="*/ 83497 w 262090"/>
                  <a:gd name="connsiteY21" fmla="*/ 4762 h 80962"/>
                  <a:gd name="connsiteX22" fmla="*/ 100165 w 262090"/>
                  <a:gd name="connsiteY22" fmla="*/ 0 h 80962"/>
                  <a:gd name="connsiteX23" fmla="*/ 166840 w 262090"/>
                  <a:gd name="connsiteY23" fmla="*/ 2381 h 80962"/>
                  <a:gd name="connsiteX24" fmla="*/ 173984 w 262090"/>
                  <a:gd name="connsiteY24" fmla="*/ 4762 h 80962"/>
                  <a:gd name="connsiteX25" fmla="*/ 181128 w 262090"/>
                  <a:gd name="connsiteY25" fmla="*/ 9525 h 80962"/>
                  <a:gd name="connsiteX26" fmla="*/ 188272 w 262090"/>
                  <a:gd name="connsiteY26" fmla="*/ 23812 h 80962"/>
                  <a:gd name="connsiteX27" fmla="*/ 190653 w 262090"/>
                  <a:gd name="connsiteY27" fmla="*/ 35718 h 80962"/>
                  <a:gd name="connsiteX28" fmla="*/ 204940 w 262090"/>
                  <a:gd name="connsiteY28" fmla="*/ 40481 h 80962"/>
                  <a:gd name="connsiteX29" fmla="*/ 243040 w 262090"/>
                  <a:gd name="connsiteY29" fmla="*/ 42862 h 80962"/>
                  <a:gd name="connsiteX30" fmla="*/ 250184 w 262090"/>
                  <a:gd name="connsiteY30" fmla="*/ 47625 h 80962"/>
                  <a:gd name="connsiteX31" fmla="*/ 257328 w 262090"/>
                  <a:gd name="connsiteY31" fmla="*/ 50006 h 80962"/>
                  <a:gd name="connsiteX32" fmla="*/ 262090 w 262090"/>
                  <a:gd name="connsiteY32" fmla="*/ 64293 h 80962"/>
                  <a:gd name="connsiteX33" fmla="*/ 259709 w 262090"/>
                  <a:gd name="connsiteY33" fmla="*/ 73818 h 80962"/>
                  <a:gd name="connsiteX34" fmla="*/ 245422 w 262090"/>
                  <a:gd name="connsiteY34" fmla="*/ 78581 h 80962"/>
                  <a:gd name="connsiteX35" fmla="*/ 240659 w 262090"/>
                  <a:gd name="connsiteY35" fmla="*/ 78581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2090" h="80962">
                    <a:moveTo>
                      <a:pt x="240659" y="78581"/>
                    </a:moveTo>
                    <a:lnTo>
                      <a:pt x="240659" y="78581"/>
                    </a:lnTo>
                    <a:cubicBezTo>
                      <a:pt x="233515" y="79375"/>
                      <a:pt x="226416" y="80962"/>
                      <a:pt x="219228" y="80962"/>
                    </a:cubicBezTo>
                    <a:cubicBezTo>
                      <a:pt x="206503" y="80962"/>
                      <a:pt x="193783" y="79913"/>
                      <a:pt x="181128" y="78581"/>
                    </a:cubicBezTo>
                    <a:cubicBezTo>
                      <a:pt x="178632" y="78318"/>
                      <a:pt x="176482" y="76450"/>
                      <a:pt x="173984" y="76200"/>
                    </a:cubicBezTo>
                    <a:cubicBezTo>
                      <a:pt x="160534" y="74855"/>
                      <a:pt x="146997" y="74612"/>
                      <a:pt x="133503" y="73818"/>
                    </a:cubicBezTo>
                    <a:cubicBezTo>
                      <a:pt x="129534" y="73024"/>
                      <a:pt x="125502" y="72502"/>
                      <a:pt x="121597" y="71437"/>
                    </a:cubicBezTo>
                    <a:cubicBezTo>
                      <a:pt x="116754" y="70116"/>
                      <a:pt x="112179" y="67893"/>
                      <a:pt x="107309" y="66675"/>
                    </a:cubicBezTo>
                    <a:cubicBezTo>
                      <a:pt x="104134" y="65881"/>
                      <a:pt x="100919" y="65233"/>
                      <a:pt x="97784" y="64293"/>
                    </a:cubicBezTo>
                    <a:cubicBezTo>
                      <a:pt x="92976" y="62850"/>
                      <a:pt x="83497" y="59531"/>
                      <a:pt x="83497" y="59531"/>
                    </a:cubicBezTo>
                    <a:cubicBezTo>
                      <a:pt x="81909" y="57150"/>
                      <a:pt x="80969" y="54175"/>
                      <a:pt x="78734" y="52387"/>
                    </a:cubicBezTo>
                    <a:cubicBezTo>
                      <a:pt x="76774" y="50819"/>
                      <a:pt x="74093" y="50191"/>
                      <a:pt x="71590" y="50006"/>
                    </a:cubicBezTo>
                    <a:cubicBezTo>
                      <a:pt x="52576" y="48598"/>
                      <a:pt x="33490" y="48419"/>
                      <a:pt x="14440" y="47625"/>
                    </a:cubicBezTo>
                    <a:cubicBezTo>
                      <a:pt x="9678" y="46037"/>
                      <a:pt x="-1434" y="47624"/>
                      <a:pt x="153" y="42862"/>
                    </a:cubicBezTo>
                    <a:cubicBezTo>
                      <a:pt x="947" y="40481"/>
                      <a:pt x="966" y="37678"/>
                      <a:pt x="2534" y="35718"/>
                    </a:cubicBezTo>
                    <a:cubicBezTo>
                      <a:pt x="5891" y="31522"/>
                      <a:pt x="12117" y="30143"/>
                      <a:pt x="16822" y="28575"/>
                    </a:cubicBezTo>
                    <a:cubicBezTo>
                      <a:pt x="19203" y="26987"/>
                      <a:pt x="21350" y="24974"/>
                      <a:pt x="23965" y="23812"/>
                    </a:cubicBezTo>
                    <a:cubicBezTo>
                      <a:pt x="28553" y="21773"/>
                      <a:pt x="33490" y="20638"/>
                      <a:pt x="38253" y="19050"/>
                    </a:cubicBezTo>
                    <a:lnTo>
                      <a:pt x="45397" y="16668"/>
                    </a:lnTo>
                    <a:lnTo>
                      <a:pt x="66828" y="9525"/>
                    </a:lnTo>
                    <a:cubicBezTo>
                      <a:pt x="69209" y="8731"/>
                      <a:pt x="71537" y="7752"/>
                      <a:pt x="73972" y="7143"/>
                    </a:cubicBezTo>
                    <a:cubicBezTo>
                      <a:pt x="77147" y="6349"/>
                      <a:pt x="80350" y="5661"/>
                      <a:pt x="83497" y="4762"/>
                    </a:cubicBezTo>
                    <a:cubicBezTo>
                      <a:pt x="107410" y="-2070"/>
                      <a:pt x="70386" y="7444"/>
                      <a:pt x="100165" y="0"/>
                    </a:cubicBezTo>
                    <a:cubicBezTo>
                      <a:pt x="122390" y="794"/>
                      <a:pt x="144647" y="949"/>
                      <a:pt x="166840" y="2381"/>
                    </a:cubicBezTo>
                    <a:cubicBezTo>
                      <a:pt x="169345" y="2543"/>
                      <a:pt x="171739" y="3639"/>
                      <a:pt x="173984" y="4762"/>
                    </a:cubicBezTo>
                    <a:cubicBezTo>
                      <a:pt x="176544" y="6042"/>
                      <a:pt x="178747" y="7937"/>
                      <a:pt x="181128" y="9525"/>
                    </a:cubicBezTo>
                    <a:cubicBezTo>
                      <a:pt x="185783" y="16507"/>
                      <a:pt x="186300" y="15927"/>
                      <a:pt x="188272" y="23812"/>
                    </a:cubicBezTo>
                    <a:cubicBezTo>
                      <a:pt x="189254" y="27738"/>
                      <a:pt x="187791" y="32856"/>
                      <a:pt x="190653" y="35718"/>
                    </a:cubicBezTo>
                    <a:cubicBezTo>
                      <a:pt x="194203" y="39268"/>
                      <a:pt x="199930" y="40168"/>
                      <a:pt x="204940" y="40481"/>
                    </a:cubicBezTo>
                    <a:lnTo>
                      <a:pt x="243040" y="42862"/>
                    </a:lnTo>
                    <a:cubicBezTo>
                      <a:pt x="245421" y="44450"/>
                      <a:pt x="247624" y="46345"/>
                      <a:pt x="250184" y="47625"/>
                    </a:cubicBezTo>
                    <a:cubicBezTo>
                      <a:pt x="252429" y="48748"/>
                      <a:pt x="255869" y="47963"/>
                      <a:pt x="257328" y="50006"/>
                    </a:cubicBezTo>
                    <a:cubicBezTo>
                      <a:pt x="260246" y="54091"/>
                      <a:pt x="262090" y="64293"/>
                      <a:pt x="262090" y="64293"/>
                    </a:cubicBezTo>
                    <a:cubicBezTo>
                      <a:pt x="261296" y="67468"/>
                      <a:pt x="262194" y="71688"/>
                      <a:pt x="259709" y="73818"/>
                    </a:cubicBezTo>
                    <a:cubicBezTo>
                      <a:pt x="255898" y="77085"/>
                      <a:pt x="248972" y="75032"/>
                      <a:pt x="245422" y="78581"/>
                    </a:cubicBezTo>
                    <a:lnTo>
                      <a:pt x="240659" y="78581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4145081" y="1220313"/>
                <a:ext cx="165044" cy="42961"/>
              </a:xfrm>
              <a:custGeom>
                <a:avLst/>
                <a:gdLst>
                  <a:gd name="connsiteX0" fmla="*/ 38555 w 165044"/>
                  <a:gd name="connsiteY0" fmla="*/ 40481 h 42961"/>
                  <a:gd name="connsiteX1" fmla="*/ 38555 w 165044"/>
                  <a:gd name="connsiteY1" fmla="*/ 40481 h 42961"/>
                  <a:gd name="connsiteX2" fmla="*/ 455 w 165044"/>
                  <a:gd name="connsiteY2" fmla="*/ 40481 h 42961"/>
                  <a:gd name="connsiteX3" fmla="*/ 7598 w 165044"/>
                  <a:gd name="connsiteY3" fmla="*/ 35718 h 42961"/>
                  <a:gd name="connsiteX4" fmla="*/ 31411 w 165044"/>
                  <a:gd name="connsiteY4" fmla="*/ 21431 h 42961"/>
                  <a:gd name="connsiteX5" fmla="*/ 38555 w 165044"/>
                  <a:gd name="connsiteY5" fmla="*/ 16668 h 42961"/>
                  <a:gd name="connsiteX6" fmla="*/ 43317 w 165044"/>
                  <a:gd name="connsiteY6" fmla="*/ 9525 h 42961"/>
                  <a:gd name="connsiteX7" fmla="*/ 59986 w 165044"/>
                  <a:gd name="connsiteY7" fmla="*/ 2381 h 42961"/>
                  <a:gd name="connsiteX8" fmla="*/ 67130 w 165044"/>
                  <a:gd name="connsiteY8" fmla="*/ 0 h 42961"/>
                  <a:gd name="connsiteX9" fmla="*/ 107611 w 165044"/>
                  <a:gd name="connsiteY9" fmla="*/ 2381 h 42961"/>
                  <a:gd name="connsiteX10" fmla="*/ 126661 w 165044"/>
                  <a:gd name="connsiteY10" fmla="*/ 7143 h 42961"/>
                  <a:gd name="connsiteX11" fmla="*/ 150473 w 165044"/>
                  <a:gd name="connsiteY11" fmla="*/ 14287 h 42961"/>
                  <a:gd name="connsiteX12" fmla="*/ 157617 w 165044"/>
                  <a:gd name="connsiteY12" fmla="*/ 16668 h 42961"/>
                  <a:gd name="connsiteX13" fmla="*/ 164761 w 165044"/>
                  <a:gd name="connsiteY13" fmla="*/ 30956 h 42961"/>
                  <a:gd name="connsiteX14" fmla="*/ 152855 w 165044"/>
                  <a:gd name="connsiteY14" fmla="*/ 33337 h 42961"/>
                  <a:gd name="connsiteX15" fmla="*/ 143330 w 165044"/>
                  <a:gd name="connsiteY15" fmla="*/ 35718 h 42961"/>
                  <a:gd name="connsiteX16" fmla="*/ 81417 w 165044"/>
                  <a:gd name="connsiteY16" fmla="*/ 38100 h 42961"/>
                  <a:gd name="connsiteX17" fmla="*/ 38555 w 165044"/>
                  <a:gd name="connsiteY17" fmla="*/ 40481 h 4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044" h="42961">
                    <a:moveTo>
                      <a:pt x="38555" y="40481"/>
                    </a:moveTo>
                    <a:lnTo>
                      <a:pt x="38555" y="40481"/>
                    </a:lnTo>
                    <a:cubicBezTo>
                      <a:pt x="33023" y="41096"/>
                      <a:pt x="7469" y="45742"/>
                      <a:pt x="455" y="40481"/>
                    </a:cubicBezTo>
                    <a:cubicBezTo>
                      <a:pt x="-1834" y="38764"/>
                      <a:pt x="5113" y="37138"/>
                      <a:pt x="7598" y="35718"/>
                    </a:cubicBezTo>
                    <a:cubicBezTo>
                      <a:pt x="33239" y="21066"/>
                      <a:pt x="-3562" y="44746"/>
                      <a:pt x="31411" y="21431"/>
                    </a:cubicBezTo>
                    <a:lnTo>
                      <a:pt x="38555" y="16668"/>
                    </a:lnTo>
                    <a:cubicBezTo>
                      <a:pt x="40142" y="14287"/>
                      <a:pt x="41294" y="11548"/>
                      <a:pt x="43317" y="9525"/>
                    </a:cubicBezTo>
                    <a:cubicBezTo>
                      <a:pt x="49118" y="3724"/>
                      <a:pt x="52334" y="4567"/>
                      <a:pt x="59986" y="2381"/>
                    </a:cubicBezTo>
                    <a:cubicBezTo>
                      <a:pt x="62400" y="1691"/>
                      <a:pt x="64749" y="794"/>
                      <a:pt x="67130" y="0"/>
                    </a:cubicBezTo>
                    <a:cubicBezTo>
                      <a:pt x="80624" y="794"/>
                      <a:pt x="94150" y="1157"/>
                      <a:pt x="107611" y="2381"/>
                    </a:cubicBezTo>
                    <a:cubicBezTo>
                      <a:pt x="118256" y="3349"/>
                      <a:pt x="117986" y="4664"/>
                      <a:pt x="126661" y="7143"/>
                    </a:cubicBezTo>
                    <a:cubicBezTo>
                      <a:pt x="151851" y="14341"/>
                      <a:pt x="116524" y="2972"/>
                      <a:pt x="150473" y="14287"/>
                    </a:cubicBezTo>
                    <a:lnTo>
                      <a:pt x="157617" y="16668"/>
                    </a:lnTo>
                    <a:cubicBezTo>
                      <a:pt x="157777" y="16908"/>
                      <a:pt x="166733" y="28984"/>
                      <a:pt x="164761" y="30956"/>
                    </a:cubicBezTo>
                    <a:cubicBezTo>
                      <a:pt x="161899" y="33818"/>
                      <a:pt x="156806" y="32459"/>
                      <a:pt x="152855" y="33337"/>
                    </a:cubicBezTo>
                    <a:cubicBezTo>
                      <a:pt x="149660" y="34047"/>
                      <a:pt x="146595" y="35500"/>
                      <a:pt x="143330" y="35718"/>
                    </a:cubicBezTo>
                    <a:cubicBezTo>
                      <a:pt x="122723" y="37092"/>
                      <a:pt x="102055" y="37306"/>
                      <a:pt x="81417" y="38100"/>
                    </a:cubicBezTo>
                    <a:cubicBezTo>
                      <a:pt x="56105" y="41716"/>
                      <a:pt x="45699" y="40084"/>
                      <a:pt x="38555" y="404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>
                <a:off x="5259961" y="1320325"/>
                <a:ext cx="233362" cy="64330"/>
              </a:xfrm>
              <a:custGeom>
                <a:avLst/>
                <a:gdLst>
                  <a:gd name="connsiteX0" fmla="*/ 171450 w 233362"/>
                  <a:gd name="connsiteY0" fmla="*/ 52388 h 64330"/>
                  <a:gd name="connsiteX1" fmla="*/ 171450 w 233362"/>
                  <a:gd name="connsiteY1" fmla="*/ 52388 h 64330"/>
                  <a:gd name="connsiteX2" fmla="*/ 4762 w 233362"/>
                  <a:gd name="connsiteY2" fmla="*/ 33338 h 64330"/>
                  <a:gd name="connsiteX3" fmla="*/ 0 w 233362"/>
                  <a:gd name="connsiteY3" fmla="*/ 19050 h 64330"/>
                  <a:gd name="connsiteX4" fmla="*/ 4762 w 233362"/>
                  <a:gd name="connsiteY4" fmla="*/ 4763 h 64330"/>
                  <a:gd name="connsiteX5" fmla="*/ 19050 w 233362"/>
                  <a:gd name="connsiteY5" fmla="*/ 0 h 64330"/>
                  <a:gd name="connsiteX6" fmla="*/ 76200 w 233362"/>
                  <a:gd name="connsiteY6" fmla="*/ 4763 h 64330"/>
                  <a:gd name="connsiteX7" fmla="*/ 190500 w 233362"/>
                  <a:gd name="connsiteY7" fmla="*/ 9525 h 64330"/>
                  <a:gd name="connsiteX8" fmla="*/ 219075 w 233362"/>
                  <a:gd name="connsiteY8" fmla="*/ 23813 h 64330"/>
                  <a:gd name="connsiteX9" fmla="*/ 233362 w 233362"/>
                  <a:gd name="connsiteY9" fmla="*/ 28575 h 64330"/>
                  <a:gd name="connsiteX10" fmla="*/ 228600 w 233362"/>
                  <a:gd name="connsiteY10" fmla="*/ 42863 h 64330"/>
                  <a:gd name="connsiteX11" fmla="*/ 200025 w 233362"/>
                  <a:gd name="connsiteY11" fmla="*/ 52388 h 64330"/>
                  <a:gd name="connsiteX12" fmla="*/ 171450 w 233362"/>
                  <a:gd name="connsiteY12" fmla="*/ 52388 h 6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3362" h="64330">
                    <a:moveTo>
                      <a:pt x="171450" y="52388"/>
                    </a:moveTo>
                    <a:lnTo>
                      <a:pt x="171450" y="52388"/>
                    </a:lnTo>
                    <a:cubicBezTo>
                      <a:pt x="98306" y="50171"/>
                      <a:pt x="33560" y="90937"/>
                      <a:pt x="4762" y="33338"/>
                    </a:cubicBezTo>
                    <a:cubicBezTo>
                      <a:pt x="2517" y="28848"/>
                      <a:pt x="1587" y="23813"/>
                      <a:pt x="0" y="19050"/>
                    </a:cubicBezTo>
                    <a:cubicBezTo>
                      <a:pt x="1587" y="14288"/>
                      <a:pt x="1212" y="8313"/>
                      <a:pt x="4762" y="4763"/>
                    </a:cubicBezTo>
                    <a:cubicBezTo>
                      <a:pt x="8312" y="1213"/>
                      <a:pt x="14030" y="0"/>
                      <a:pt x="19050" y="0"/>
                    </a:cubicBezTo>
                    <a:cubicBezTo>
                      <a:pt x="38166" y="0"/>
                      <a:pt x="57113" y="3703"/>
                      <a:pt x="76200" y="4763"/>
                    </a:cubicBezTo>
                    <a:cubicBezTo>
                      <a:pt x="114274" y="6878"/>
                      <a:pt x="152400" y="7938"/>
                      <a:pt x="190500" y="9525"/>
                    </a:cubicBezTo>
                    <a:cubicBezTo>
                      <a:pt x="226417" y="21499"/>
                      <a:pt x="182139" y="5345"/>
                      <a:pt x="219075" y="23813"/>
                    </a:cubicBezTo>
                    <a:cubicBezTo>
                      <a:pt x="223565" y="26058"/>
                      <a:pt x="228600" y="26988"/>
                      <a:pt x="233362" y="28575"/>
                    </a:cubicBezTo>
                    <a:cubicBezTo>
                      <a:pt x="231775" y="33338"/>
                      <a:pt x="232685" y="39945"/>
                      <a:pt x="228600" y="42863"/>
                    </a:cubicBezTo>
                    <a:cubicBezTo>
                      <a:pt x="220430" y="48699"/>
                      <a:pt x="209550" y="49213"/>
                      <a:pt x="200025" y="52388"/>
                    </a:cubicBezTo>
                    <a:cubicBezTo>
                      <a:pt x="179715" y="59158"/>
                      <a:pt x="176212" y="52388"/>
                      <a:pt x="171450" y="523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5551131" y="1334585"/>
                <a:ext cx="118812" cy="39555"/>
              </a:xfrm>
              <a:custGeom>
                <a:avLst/>
                <a:gdLst>
                  <a:gd name="connsiteX0" fmla="*/ 85067 w 118812"/>
                  <a:gd name="connsiteY0" fmla="*/ 33365 h 39555"/>
                  <a:gd name="connsiteX1" fmla="*/ 85067 w 118812"/>
                  <a:gd name="connsiteY1" fmla="*/ 33365 h 39555"/>
                  <a:gd name="connsiteX2" fmla="*/ 13630 w 118812"/>
                  <a:gd name="connsiteY2" fmla="*/ 28603 h 39555"/>
                  <a:gd name="connsiteX3" fmla="*/ 4105 w 118812"/>
                  <a:gd name="connsiteY3" fmla="*/ 28 h 39555"/>
                  <a:gd name="connsiteX4" fmla="*/ 51730 w 118812"/>
                  <a:gd name="connsiteY4" fmla="*/ 4790 h 39555"/>
                  <a:gd name="connsiteX5" fmla="*/ 66017 w 118812"/>
                  <a:gd name="connsiteY5" fmla="*/ 9553 h 39555"/>
                  <a:gd name="connsiteX6" fmla="*/ 94592 w 118812"/>
                  <a:gd name="connsiteY6" fmla="*/ 14315 h 39555"/>
                  <a:gd name="connsiteX7" fmla="*/ 113642 w 118812"/>
                  <a:gd name="connsiteY7" fmla="*/ 19078 h 39555"/>
                  <a:gd name="connsiteX8" fmla="*/ 118405 w 118812"/>
                  <a:gd name="connsiteY8" fmla="*/ 33365 h 39555"/>
                  <a:gd name="connsiteX9" fmla="*/ 85067 w 118812"/>
                  <a:gd name="connsiteY9" fmla="*/ 33365 h 39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812" h="39555">
                    <a:moveTo>
                      <a:pt x="85067" y="33365"/>
                    </a:moveTo>
                    <a:lnTo>
                      <a:pt x="85067" y="33365"/>
                    </a:lnTo>
                    <a:cubicBezTo>
                      <a:pt x="61255" y="31778"/>
                      <a:pt x="35698" y="37690"/>
                      <a:pt x="13630" y="28603"/>
                    </a:cubicBezTo>
                    <a:cubicBezTo>
                      <a:pt x="4346" y="24780"/>
                      <a:pt x="-5885" y="-971"/>
                      <a:pt x="4105" y="28"/>
                    </a:cubicBezTo>
                    <a:lnTo>
                      <a:pt x="51730" y="4790"/>
                    </a:lnTo>
                    <a:cubicBezTo>
                      <a:pt x="56492" y="6378"/>
                      <a:pt x="61117" y="8464"/>
                      <a:pt x="66017" y="9553"/>
                    </a:cubicBezTo>
                    <a:cubicBezTo>
                      <a:pt x="75443" y="11648"/>
                      <a:pt x="85123" y="12421"/>
                      <a:pt x="94592" y="14315"/>
                    </a:cubicBezTo>
                    <a:cubicBezTo>
                      <a:pt x="101010" y="15599"/>
                      <a:pt x="107292" y="17490"/>
                      <a:pt x="113642" y="19078"/>
                    </a:cubicBezTo>
                    <a:cubicBezTo>
                      <a:pt x="115230" y="23840"/>
                      <a:pt x="120269" y="28704"/>
                      <a:pt x="118405" y="33365"/>
                    </a:cubicBezTo>
                    <a:cubicBezTo>
                      <a:pt x="112834" y="47293"/>
                      <a:pt x="90623" y="33365"/>
                      <a:pt x="85067" y="333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 110"/>
              <p:cNvSpPr/>
              <p:nvPr/>
            </p:nvSpPr>
            <p:spPr>
              <a:xfrm>
                <a:off x="5386602" y="1400318"/>
                <a:ext cx="73384" cy="29545"/>
              </a:xfrm>
              <a:custGeom>
                <a:avLst/>
                <a:gdLst>
                  <a:gd name="connsiteX0" fmla="*/ 44809 w 73384"/>
                  <a:gd name="connsiteY0" fmla="*/ 29545 h 29545"/>
                  <a:gd name="connsiteX1" fmla="*/ 44809 w 73384"/>
                  <a:gd name="connsiteY1" fmla="*/ 29545 h 29545"/>
                  <a:gd name="connsiteX2" fmla="*/ 6709 w 73384"/>
                  <a:gd name="connsiteY2" fmla="*/ 15257 h 29545"/>
                  <a:gd name="connsiteX3" fmla="*/ 1946 w 73384"/>
                  <a:gd name="connsiteY3" fmla="*/ 970 h 29545"/>
                  <a:gd name="connsiteX4" fmla="*/ 59096 w 73384"/>
                  <a:gd name="connsiteY4" fmla="*/ 5732 h 29545"/>
                  <a:gd name="connsiteX5" fmla="*/ 73384 w 73384"/>
                  <a:gd name="connsiteY5" fmla="*/ 10495 h 29545"/>
                  <a:gd name="connsiteX6" fmla="*/ 44809 w 73384"/>
                  <a:gd name="connsiteY6" fmla="*/ 29545 h 2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384" h="29545">
                    <a:moveTo>
                      <a:pt x="44809" y="29545"/>
                    </a:moveTo>
                    <a:lnTo>
                      <a:pt x="44809" y="29545"/>
                    </a:lnTo>
                    <a:cubicBezTo>
                      <a:pt x="32109" y="24782"/>
                      <a:pt x="17995" y="22781"/>
                      <a:pt x="6709" y="15257"/>
                    </a:cubicBezTo>
                    <a:cubicBezTo>
                      <a:pt x="2532" y="12472"/>
                      <a:pt x="-2993" y="1868"/>
                      <a:pt x="1946" y="970"/>
                    </a:cubicBezTo>
                    <a:cubicBezTo>
                      <a:pt x="20754" y="-2450"/>
                      <a:pt x="40046" y="4145"/>
                      <a:pt x="59096" y="5732"/>
                    </a:cubicBezTo>
                    <a:cubicBezTo>
                      <a:pt x="63859" y="7320"/>
                      <a:pt x="73384" y="5475"/>
                      <a:pt x="73384" y="10495"/>
                    </a:cubicBezTo>
                    <a:cubicBezTo>
                      <a:pt x="73384" y="15759"/>
                      <a:pt x="49571" y="26370"/>
                      <a:pt x="44809" y="2954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6498211" y="1467963"/>
                <a:ext cx="109799" cy="38100"/>
              </a:xfrm>
              <a:custGeom>
                <a:avLst/>
                <a:gdLst>
                  <a:gd name="connsiteX0" fmla="*/ 71437 w 109799"/>
                  <a:gd name="connsiteY0" fmla="*/ 28575 h 38100"/>
                  <a:gd name="connsiteX1" fmla="*/ 71437 w 109799"/>
                  <a:gd name="connsiteY1" fmla="*/ 28575 h 38100"/>
                  <a:gd name="connsiteX2" fmla="*/ 28575 w 109799"/>
                  <a:gd name="connsiteY2" fmla="*/ 33337 h 38100"/>
                  <a:gd name="connsiteX3" fmla="*/ 14287 w 109799"/>
                  <a:gd name="connsiteY3" fmla="*/ 38100 h 38100"/>
                  <a:gd name="connsiteX4" fmla="*/ 0 w 109799"/>
                  <a:gd name="connsiteY4" fmla="*/ 33337 h 38100"/>
                  <a:gd name="connsiteX5" fmla="*/ 4762 w 109799"/>
                  <a:gd name="connsiteY5" fmla="*/ 4762 h 38100"/>
                  <a:gd name="connsiteX6" fmla="*/ 19050 w 109799"/>
                  <a:gd name="connsiteY6" fmla="*/ 0 h 38100"/>
                  <a:gd name="connsiteX7" fmla="*/ 100012 w 109799"/>
                  <a:gd name="connsiteY7" fmla="*/ 4762 h 38100"/>
                  <a:gd name="connsiteX8" fmla="*/ 109537 w 109799"/>
                  <a:gd name="connsiteY8" fmla="*/ 19050 h 38100"/>
                  <a:gd name="connsiteX9" fmla="*/ 104775 w 109799"/>
                  <a:gd name="connsiteY9" fmla="*/ 33337 h 38100"/>
                  <a:gd name="connsiteX10" fmla="*/ 71437 w 109799"/>
                  <a:gd name="connsiteY10" fmla="*/ 28575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99" h="38100">
                    <a:moveTo>
                      <a:pt x="71437" y="28575"/>
                    </a:moveTo>
                    <a:lnTo>
                      <a:pt x="71437" y="28575"/>
                    </a:lnTo>
                    <a:cubicBezTo>
                      <a:pt x="57150" y="30162"/>
                      <a:pt x="42755" y="30974"/>
                      <a:pt x="28575" y="33337"/>
                    </a:cubicBezTo>
                    <a:cubicBezTo>
                      <a:pt x="23623" y="34162"/>
                      <a:pt x="19307" y="38100"/>
                      <a:pt x="14287" y="38100"/>
                    </a:cubicBezTo>
                    <a:cubicBezTo>
                      <a:pt x="9267" y="38100"/>
                      <a:pt x="4762" y="34925"/>
                      <a:pt x="0" y="33337"/>
                    </a:cubicBezTo>
                    <a:cubicBezTo>
                      <a:pt x="1587" y="23812"/>
                      <a:pt x="-29" y="13146"/>
                      <a:pt x="4762" y="4762"/>
                    </a:cubicBezTo>
                    <a:cubicBezTo>
                      <a:pt x="7253" y="403"/>
                      <a:pt x="14030" y="0"/>
                      <a:pt x="19050" y="0"/>
                    </a:cubicBezTo>
                    <a:cubicBezTo>
                      <a:pt x="46084" y="0"/>
                      <a:pt x="73025" y="3175"/>
                      <a:pt x="100012" y="4762"/>
                    </a:cubicBezTo>
                    <a:cubicBezTo>
                      <a:pt x="103187" y="9525"/>
                      <a:pt x="108596" y="13404"/>
                      <a:pt x="109537" y="19050"/>
                    </a:cubicBezTo>
                    <a:cubicBezTo>
                      <a:pt x="110362" y="24002"/>
                      <a:pt x="109362" y="31298"/>
                      <a:pt x="104775" y="33337"/>
                    </a:cubicBezTo>
                    <a:cubicBezTo>
                      <a:pt x="93615" y="38297"/>
                      <a:pt x="76993" y="29369"/>
                      <a:pt x="71437" y="285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>
                <a:off x="1497586" y="1192884"/>
                <a:ext cx="389047" cy="122679"/>
              </a:xfrm>
              <a:custGeom>
                <a:avLst/>
                <a:gdLst>
                  <a:gd name="connsiteX0" fmla="*/ 173831 w 389047"/>
                  <a:gd name="connsiteY0" fmla="*/ 122679 h 122679"/>
                  <a:gd name="connsiteX1" fmla="*/ 173831 w 389047"/>
                  <a:gd name="connsiteY1" fmla="*/ 122679 h 122679"/>
                  <a:gd name="connsiteX2" fmla="*/ 140493 w 389047"/>
                  <a:gd name="connsiteY2" fmla="*/ 110772 h 122679"/>
                  <a:gd name="connsiteX3" fmla="*/ 133350 w 389047"/>
                  <a:gd name="connsiteY3" fmla="*/ 108391 h 122679"/>
                  <a:gd name="connsiteX4" fmla="*/ 126206 w 389047"/>
                  <a:gd name="connsiteY4" fmla="*/ 106010 h 122679"/>
                  <a:gd name="connsiteX5" fmla="*/ 104775 w 389047"/>
                  <a:gd name="connsiteY5" fmla="*/ 96485 h 122679"/>
                  <a:gd name="connsiteX6" fmla="*/ 97631 w 389047"/>
                  <a:gd name="connsiteY6" fmla="*/ 94104 h 122679"/>
                  <a:gd name="connsiteX7" fmla="*/ 90487 w 389047"/>
                  <a:gd name="connsiteY7" fmla="*/ 91722 h 122679"/>
                  <a:gd name="connsiteX8" fmla="*/ 83343 w 389047"/>
                  <a:gd name="connsiteY8" fmla="*/ 77435 h 122679"/>
                  <a:gd name="connsiteX9" fmla="*/ 78581 w 389047"/>
                  <a:gd name="connsiteY9" fmla="*/ 60766 h 122679"/>
                  <a:gd name="connsiteX10" fmla="*/ 71437 w 389047"/>
                  <a:gd name="connsiteY10" fmla="*/ 56004 h 122679"/>
                  <a:gd name="connsiteX11" fmla="*/ 64293 w 389047"/>
                  <a:gd name="connsiteY11" fmla="*/ 53622 h 122679"/>
                  <a:gd name="connsiteX12" fmla="*/ 35718 w 389047"/>
                  <a:gd name="connsiteY12" fmla="*/ 48860 h 122679"/>
                  <a:gd name="connsiteX13" fmla="*/ 14287 w 389047"/>
                  <a:gd name="connsiteY13" fmla="*/ 39335 h 122679"/>
                  <a:gd name="connsiteX14" fmla="*/ 9525 w 389047"/>
                  <a:gd name="connsiteY14" fmla="*/ 32191 h 122679"/>
                  <a:gd name="connsiteX15" fmla="*/ 2381 w 389047"/>
                  <a:gd name="connsiteY15" fmla="*/ 25047 h 122679"/>
                  <a:gd name="connsiteX16" fmla="*/ 0 w 389047"/>
                  <a:gd name="connsiteY16" fmla="*/ 17904 h 122679"/>
                  <a:gd name="connsiteX17" fmla="*/ 71437 w 389047"/>
                  <a:gd name="connsiteY17" fmla="*/ 10760 h 122679"/>
                  <a:gd name="connsiteX18" fmla="*/ 85725 w 389047"/>
                  <a:gd name="connsiteY18" fmla="*/ 15522 h 122679"/>
                  <a:gd name="connsiteX19" fmla="*/ 102393 w 389047"/>
                  <a:gd name="connsiteY19" fmla="*/ 13141 h 122679"/>
                  <a:gd name="connsiteX20" fmla="*/ 109537 w 389047"/>
                  <a:gd name="connsiteY20" fmla="*/ 10760 h 122679"/>
                  <a:gd name="connsiteX21" fmla="*/ 126206 w 389047"/>
                  <a:gd name="connsiteY21" fmla="*/ 13141 h 122679"/>
                  <a:gd name="connsiteX22" fmla="*/ 133350 w 389047"/>
                  <a:gd name="connsiteY22" fmla="*/ 17904 h 122679"/>
                  <a:gd name="connsiteX23" fmla="*/ 147637 w 389047"/>
                  <a:gd name="connsiteY23" fmla="*/ 25047 h 122679"/>
                  <a:gd name="connsiteX24" fmla="*/ 154781 w 389047"/>
                  <a:gd name="connsiteY24" fmla="*/ 10760 h 122679"/>
                  <a:gd name="connsiteX25" fmla="*/ 169068 w 389047"/>
                  <a:gd name="connsiteY25" fmla="*/ 5997 h 122679"/>
                  <a:gd name="connsiteX26" fmla="*/ 195262 w 389047"/>
                  <a:gd name="connsiteY26" fmla="*/ 8379 h 122679"/>
                  <a:gd name="connsiteX27" fmla="*/ 209550 w 389047"/>
                  <a:gd name="connsiteY27" fmla="*/ 17904 h 122679"/>
                  <a:gd name="connsiteX28" fmla="*/ 245268 w 389047"/>
                  <a:gd name="connsiteY28" fmla="*/ 22666 h 122679"/>
                  <a:gd name="connsiteX29" fmla="*/ 252412 w 389047"/>
                  <a:gd name="connsiteY29" fmla="*/ 27429 h 122679"/>
                  <a:gd name="connsiteX30" fmla="*/ 257175 w 389047"/>
                  <a:gd name="connsiteY30" fmla="*/ 34572 h 122679"/>
                  <a:gd name="connsiteX31" fmla="*/ 295275 w 389047"/>
                  <a:gd name="connsiteY31" fmla="*/ 36954 h 122679"/>
                  <a:gd name="connsiteX32" fmla="*/ 319087 w 389047"/>
                  <a:gd name="connsiteY32" fmla="*/ 48860 h 122679"/>
                  <a:gd name="connsiteX33" fmla="*/ 326231 w 389047"/>
                  <a:gd name="connsiteY33" fmla="*/ 53622 h 122679"/>
                  <a:gd name="connsiteX34" fmla="*/ 333375 w 389047"/>
                  <a:gd name="connsiteY34" fmla="*/ 58385 h 122679"/>
                  <a:gd name="connsiteX35" fmla="*/ 354806 w 389047"/>
                  <a:gd name="connsiteY35" fmla="*/ 65529 h 122679"/>
                  <a:gd name="connsiteX36" fmla="*/ 361950 w 389047"/>
                  <a:gd name="connsiteY36" fmla="*/ 67910 h 122679"/>
                  <a:gd name="connsiteX37" fmla="*/ 373856 w 389047"/>
                  <a:gd name="connsiteY37" fmla="*/ 70291 h 122679"/>
                  <a:gd name="connsiteX38" fmla="*/ 385762 w 389047"/>
                  <a:gd name="connsiteY38" fmla="*/ 82197 h 122679"/>
                  <a:gd name="connsiteX39" fmla="*/ 388143 w 389047"/>
                  <a:gd name="connsiteY39" fmla="*/ 89341 h 122679"/>
                  <a:gd name="connsiteX40" fmla="*/ 328612 w 389047"/>
                  <a:gd name="connsiteY40" fmla="*/ 86960 h 122679"/>
                  <a:gd name="connsiteX41" fmla="*/ 321468 w 389047"/>
                  <a:gd name="connsiteY41" fmla="*/ 84579 h 122679"/>
                  <a:gd name="connsiteX42" fmla="*/ 297656 w 389047"/>
                  <a:gd name="connsiteY42" fmla="*/ 82197 h 122679"/>
                  <a:gd name="connsiteX43" fmla="*/ 302418 w 389047"/>
                  <a:gd name="connsiteY43" fmla="*/ 67910 h 122679"/>
                  <a:gd name="connsiteX44" fmla="*/ 300037 w 389047"/>
                  <a:gd name="connsiteY44" fmla="*/ 60766 h 122679"/>
                  <a:gd name="connsiteX45" fmla="*/ 292893 w 389047"/>
                  <a:gd name="connsiteY45" fmla="*/ 58385 h 122679"/>
                  <a:gd name="connsiteX46" fmla="*/ 285750 w 389047"/>
                  <a:gd name="connsiteY46" fmla="*/ 53622 h 122679"/>
                  <a:gd name="connsiteX47" fmla="*/ 271462 w 389047"/>
                  <a:gd name="connsiteY47" fmla="*/ 48860 h 122679"/>
                  <a:gd name="connsiteX48" fmla="*/ 264318 w 389047"/>
                  <a:gd name="connsiteY48" fmla="*/ 46479 h 122679"/>
                  <a:gd name="connsiteX49" fmla="*/ 235743 w 389047"/>
                  <a:gd name="connsiteY49" fmla="*/ 60766 h 122679"/>
                  <a:gd name="connsiteX50" fmla="*/ 228600 w 389047"/>
                  <a:gd name="connsiteY50" fmla="*/ 63147 h 122679"/>
                  <a:gd name="connsiteX51" fmla="*/ 223837 w 389047"/>
                  <a:gd name="connsiteY51" fmla="*/ 70291 h 122679"/>
                  <a:gd name="connsiteX52" fmla="*/ 221456 w 389047"/>
                  <a:gd name="connsiteY52" fmla="*/ 77435 h 122679"/>
                  <a:gd name="connsiteX53" fmla="*/ 202406 w 389047"/>
                  <a:gd name="connsiteY53" fmla="*/ 82197 h 122679"/>
                  <a:gd name="connsiteX54" fmla="*/ 190500 w 389047"/>
                  <a:gd name="connsiteY54" fmla="*/ 96485 h 122679"/>
                  <a:gd name="connsiteX55" fmla="*/ 183356 w 389047"/>
                  <a:gd name="connsiteY55" fmla="*/ 103629 h 122679"/>
                  <a:gd name="connsiteX56" fmla="*/ 178593 w 389047"/>
                  <a:gd name="connsiteY56" fmla="*/ 110772 h 122679"/>
                  <a:gd name="connsiteX57" fmla="*/ 171450 w 389047"/>
                  <a:gd name="connsiteY57" fmla="*/ 113154 h 122679"/>
                  <a:gd name="connsiteX58" fmla="*/ 164306 w 389047"/>
                  <a:gd name="connsiteY58" fmla="*/ 117916 h 122679"/>
                  <a:gd name="connsiteX59" fmla="*/ 166687 w 389047"/>
                  <a:gd name="connsiteY59" fmla="*/ 101247 h 122679"/>
                  <a:gd name="connsiteX60" fmla="*/ 178593 w 389047"/>
                  <a:gd name="connsiteY60" fmla="*/ 94104 h 122679"/>
                  <a:gd name="connsiteX61" fmla="*/ 173831 w 389047"/>
                  <a:gd name="connsiteY61" fmla="*/ 122679 h 122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389047" h="122679">
                    <a:moveTo>
                      <a:pt x="173831" y="122679"/>
                    </a:moveTo>
                    <a:lnTo>
                      <a:pt x="173831" y="122679"/>
                    </a:lnTo>
                    <a:cubicBezTo>
                      <a:pt x="150086" y="113774"/>
                      <a:pt x="161211" y="117678"/>
                      <a:pt x="140493" y="110772"/>
                    </a:cubicBezTo>
                    <a:lnTo>
                      <a:pt x="133350" y="108391"/>
                    </a:lnTo>
                    <a:lnTo>
                      <a:pt x="126206" y="106010"/>
                    </a:lnTo>
                    <a:cubicBezTo>
                      <a:pt x="114886" y="98462"/>
                      <a:pt x="121777" y="102152"/>
                      <a:pt x="104775" y="96485"/>
                    </a:cubicBezTo>
                    <a:lnTo>
                      <a:pt x="97631" y="94104"/>
                    </a:lnTo>
                    <a:lnTo>
                      <a:pt x="90487" y="91722"/>
                    </a:lnTo>
                    <a:cubicBezTo>
                      <a:pt x="85271" y="83897"/>
                      <a:pt x="85807" y="86060"/>
                      <a:pt x="83343" y="77435"/>
                    </a:cubicBezTo>
                    <a:cubicBezTo>
                      <a:pt x="83153" y="76770"/>
                      <a:pt x="79849" y="62352"/>
                      <a:pt x="78581" y="60766"/>
                    </a:cubicBezTo>
                    <a:cubicBezTo>
                      <a:pt x="76793" y="58531"/>
                      <a:pt x="73997" y="57284"/>
                      <a:pt x="71437" y="56004"/>
                    </a:cubicBezTo>
                    <a:cubicBezTo>
                      <a:pt x="69192" y="54881"/>
                      <a:pt x="66754" y="54114"/>
                      <a:pt x="64293" y="53622"/>
                    </a:cubicBezTo>
                    <a:cubicBezTo>
                      <a:pt x="54824" y="51728"/>
                      <a:pt x="35718" y="48860"/>
                      <a:pt x="35718" y="48860"/>
                    </a:cubicBezTo>
                    <a:cubicBezTo>
                      <a:pt x="18716" y="43192"/>
                      <a:pt x="25608" y="46881"/>
                      <a:pt x="14287" y="39335"/>
                    </a:cubicBezTo>
                    <a:cubicBezTo>
                      <a:pt x="12700" y="36954"/>
                      <a:pt x="11357" y="34390"/>
                      <a:pt x="9525" y="32191"/>
                    </a:cubicBezTo>
                    <a:cubicBezTo>
                      <a:pt x="7369" y="29604"/>
                      <a:pt x="4249" y="27849"/>
                      <a:pt x="2381" y="25047"/>
                    </a:cubicBezTo>
                    <a:cubicBezTo>
                      <a:pt x="989" y="22959"/>
                      <a:pt x="794" y="20285"/>
                      <a:pt x="0" y="17904"/>
                    </a:cubicBezTo>
                    <a:cubicBezTo>
                      <a:pt x="7838" y="-13450"/>
                      <a:pt x="17" y="4639"/>
                      <a:pt x="71437" y="10760"/>
                    </a:cubicBezTo>
                    <a:cubicBezTo>
                      <a:pt x="76439" y="11189"/>
                      <a:pt x="85725" y="15522"/>
                      <a:pt x="85725" y="15522"/>
                    </a:cubicBezTo>
                    <a:cubicBezTo>
                      <a:pt x="91281" y="14728"/>
                      <a:pt x="96890" y="14242"/>
                      <a:pt x="102393" y="13141"/>
                    </a:cubicBezTo>
                    <a:cubicBezTo>
                      <a:pt x="104854" y="12649"/>
                      <a:pt x="107027" y="10760"/>
                      <a:pt x="109537" y="10760"/>
                    </a:cubicBezTo>
                    <a:cubicBezTo>
                      <a:pt x="115150" y="10760"/>
                      <a:pt x="120650" y="12347"/>
                      <a:pt x="126206" y="13141"/>
                    </a:cubicBezTo>
                    <a:cubicBezTo>
                      <a:pt x="128587" y="14729"/>
                      <a:pt x="130790" y="16624"/>
                      <a:pt x="133350" y="17904"/>
                    </a:cubicBezTo>
                    <a:cubicBezTo>
                      <a:pt x="153076" y="27768"/>
                      <a:pt x="127153" y="11393"/>
                      <a:pt x="147637" y="25047"/>
                    </a:cubicBezTo>
                    <a:cubicBezTo>
                      <a:pt x="158985" y="42068"/>
                      <a:pt x="145560" y="25251"/>
                      <a:pt x="154781" y="10760"/>
                    </a:cubicBezTo>
                    <a:cubicBezTo>
                      <a:pt x="157476" y="6525"/>
                      <a:pt x="169068" y="5997"/>
                      <a:pt x="169068" y="5997"/>
                    </a:cubicBezTo>
                    <a:cubicBezTo>
                      <a:pt x="177799" y="6791"/>
                      <a:pt x="186851" y="5905"/>
                      <a:pt x="195262" y="8379"/>
                    </a:cubicBezTo>
                    <a:cubicBezTo>
                      <a:pt x="200753" y="9994"/>
                      <a:pt x="203997" y="16516"/>
                      <a:pt x="209550" y="17904"/>
                    </a:cubicBezTo>
                    <a:cubicBezTo>
                      <a:pt x="227580" y="22411"/>
                      <a:pt x="215816" y="19989"/>
                      <a:pt x="245268" y="22666"/>
                    </a:cubicBezTo>
                    <a:cubicBezTo>
                      <a:pt x="247649" y="24254"/>
                      <a:pt x="250388" y="25405"/>
                      <a:pt x="252412" y="27429"/>
                    </a:cubicBezTo>
                    <a:cubicBezTo>
                      <a:pt x="254436" y="29453"/>
                      <a:pt x="254381" y="33951"/>
                      <a:pt x="257175" y="34572"/>
                    </a:cubicBezTo>
                    <a:cubicBezTo>
                      <a:pt x="269597" y="37332"/>
                      <a:pt x="282575" y="36160"/>
                      <a:pt x="295275" y="36954"/>
                    </a:cubicBezTo>
                    <a:cubicBezTo>
                      <a:pt x="310354" y="40723"/>
                      <a:pt x="302075" y="37519"/>
                      <a:pt x="319087" y="48860"/>
                    </a:cubicBezTo>
                    <a:lnTo>
                      <a:pt x="326231" y="53622"/>
                    </a:lnTo>
                    <a:cubicBezTo>
                      <a:pt x="328612" y="55210"/>
                      <a:pt x="330660" y="57480"/>
                      <a:pt x="333375" y="58385"/>
                    </a:cubicBezTo>
                    <a:lnTo>
                      <a:pt x="354806" y="65529"/>
                    </a:lnTo>
                    <a:cubicBezTo>
                      <a:pt x="357187" y="66323"/>
                      <a:pt x="359489" y="67418"/>
                      <a:pt x="361950" y="67910"/>
                    </a:cubicBezTo>
                    <a:lnTo>
                      <a:pt x="373856" y="70291"/>
                    </a:lnTo>
                    <a:cubicBezTo>
                      <a:pt x="402413" y="113132"/>
                      <a:pt x="354029" y="42532"/>
                      <a:pt x="385762" y="82197"/>
                    </a:cubicBezTo>
                    <a:cubicBezTo>
                      <a:pt x="387330" y="84157"/>
                      <a:pt x="390644" y="89133"/>
                      <a:pt x="388143" y="89341"/>
                    </a:cubicBezTo>
                    <a:cubicBezTo>
                      <a:pt x="368352" y="90990"/>
                      <a:pt x="348456" y="87754"/>
                      <a:pt x="328612" y="86960"/>
                    </a:cubicBezTo>
                    <a:cubicBezTo>
                      <a:pt x="326231" y="86166"/>
                      <a:pt x="323949" y="84961"/>
                      <a:pt x="321468" y="84579"/>
                    </a:cubicBezTo>
                    <a:cubicBezTo>
                      <a:pt x="313584" y="83366"/>
                      <a:pt x="303659" y="87450"/>
                      <a:pt x="297656" y="82197"/>
                    </a:cubicBezTo>
                    <a:cubicBezTo>
                      <a:pt x="293878" y="78891"/>
                      <a:pt x="302418" y="67910"/>
                      <a:pt x="302418" y="67910"/>
                    </a:cubicBezTo>
                    <a:cubicBezTo>
                      <a:pt x="301624" y="65529"/>
                      <a:pt x="301812" y="62541"/>
                      <a:pt x="300037" y="60766"/>
                    </a:cubicBezTo>
                    <a:cubicBezTo>
                      <a:pt x="298262" y="58991"/>
                      <a:pt x="295138" y="59508"/>
                      <a:pt x="292893" y="58385"/>
                    </a:cubicBezTo>
                    <a:cubicBezTo>
                      <a:pt x="290333" y="57105"/>
                      <a:pt x="288365" y="54784"/>
                      <a:pt x="285750" y="53622"/>
                    </a:cubicBezTo>
                    <a:cubicBezTo>
                      <a:pt x="281162" y="51583"/>
                      <a:pt x="276225" y="50447"/>
                      <a:pt x="271462" y="48860"/>
                    </a:cubicBezTo>
                    <a:lnTo>
                      <a:pt x="264318" y="46479"/>
                    </a:lnTo>
                    <a:cubicBezTo>
                      <a:pt x="245853" y="58789"/>
                      <a:pt x="255462" y="54194"/>
                      <a:pt x="235743" y="60766"/>
                    </a:cubicBezTo>
                    <a:lnTo>
                      <a:pt x="228600" y="63147"/>
                    </a:lnTo>
                    <a:cubicBezTo>
                      <a:pt x="227012" y="65528"/>
                      <a:pt x="225117" y="67731"/>
                      <a:pt x="223837" y="70291"/>
                    </a:cubicBezTo>
                    <a:cubicBezTo>
                      <a:pt x="222714" y="72536"/>
                      <a:pt x="223650" y="76216"/>
                      <a:pt x="221456" y="77435"/>
                    </a:cubicBezTo>
                    <a:cubicBezTo>
                      <a:pt x="215734" y="80614"/>
                      <a:pt x="202406" y="82197"/>
                      <a:pt x="202406" y="82197"/>
                    </a:cubicBezTo>
                    <a:cubicBezTo>
                      <a:pt x="181534" y="103069"/>
                      <a:pt x="207076" y="76593"/>
                      <a:pt x="190500" y="96485"/>
                    </a:cubicBezTo>
                    <a:cubicBezTo>
                      <a:pt x="188344" y="99072"/>
                      <a:pt x="185512" y="101042"/>
                      <a:pt x="183356" y="103629"/>
                    </a:cubicBezTo>
                    <a:cubicBezTo>
                      <a:pt x="181524" y="105827"/>
                      <a:pt x="180828" y="108984"/>
                      <a:pt x="178593" y="110772"/>
                    </a:cubicBezTo>
                    <a:cubicBezTo>
                      <a:pt x="176633" y="112340"/>
                      <a:pt x="173695" y="112031"/>
                      <a:pt x="171450" y="113154"/>
                    </a:cubicBezTo>
                    <a:cubicBezTo>
                      <a:pt x="168890" y="114434"/>
                      <a:pt x="166687" y="116329"/>
                      <a:pt x="164306" y="117916"/>
                    </a:cubicBezTo>
                    <a:cubicBezTo>
                      <a:pt x="162227" y="109598"/>
                      <a:pt x="159239" y="107631"/>
                      <a:pt x="166687" y="101247"/>
                    </a:cubicBezTo>
                    <a:cubicBezTo>
                      <a:pt x="170201" y="98235"/>
                      <a:pt x="174453" y="96174"/>
                      <a:pt x="178593" y="94104"/>
                    </a:cubicBezTo>
                    <a:cubicBezTo>
                      <a:pt x="180838" y="92981"/>
                      <a:pt x="174625" y="117917"/>
                      <a:pt x="173831" y="12267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1726130" y="1182213"/>
                <a:ext cx="243110" cy="40481"/>
              </a:xfrm>
              <a:custGeom>
                <a:avLst/>
                <a:gdLst>
                  <a:gd name="connsiteX0" fmla="*/ 47681 w 243110"/>
                  <a:gd name="connsiteY0" fmla="*/ 26193 h 40481"/>
                  <a:gd name="connsiteX1" fmla="*/ 47681 w 243110"/>
                  <a:gd name="connsiteY1" fmla="*/ 26193 h 40481"/>
                  <a:gd name="connsiteX2" fmla="*/ 26249 w 243110"/>
                  <a:gd name="connsiteY2" fmla="*/ 21431 h 40481"/>
                  <a:gd name="connsiteX3" fmla="*/ 11962 w 243110"/>
                  <a:gd name="connsiteY3" fmla="*/ 16668 h 40481"/>
                  <a:gd name="connsiteX4" fmla="*/ 4818 w 243110"/>
                  <a:gd name="connsiteY4" fmla="*/ 14287 h 40481"/>
                  <a:gd name="connsiteX5" fmla="*/ 56 w 243110"/>
                  <a:gd name="connsiteY5" fmla="*/ 7143 h 40481"/>
                  <a:gd name="connsiteX6" fmla="*/ 14343 w 243110"/>
                  <a:gd name="connsiteY6" fmla="*/ 0 h 40481"/>
                  <a:gd name="connsiteX7" fmla="*/ 35774 w 243110"/>
                  <a:gd name="connsiteY7" fmla="*/ 2381 h 40481"/>
                  <a:gd name="connsiteX8" fmla="*/ 42918 w 243110"/>
                  <a:gd name="connsiteY8" fmla="*/ 4762 h 40481"/>
                  <a:gd name="connsiteX9" fmla="*/ 66731 w 243110"/>
                  <a:gd name="connsiteY9" fmla="*/ 7143 h 40481"/>
                  <a:gd name="connsiteX10" fmla="*/ 88162 w 243110"/>
                  <a:gd name="connsiteY10" fmla="*/ 14287 h 40481"/>
                  <a:gd name="connsiteX11" fmla="*/ 95306 w 243110"/>
                  <a:gd name="connsiteY11" fmla="*/ 16668 h 40481"/>
                  <a:gd name="connsiteX12" fmla="*/ 169124 w 243110"/>
                  <a:gd name="connsiteY12" fmla="*/ 14287 h 40481"/>
                  <a:gd name="connsiteX13" fmla="*/ 214368 w 243110"/>
                  <a:gd name="connsiteY13" fmla="*/ 9525 h 40481"/>
                  <a:gd name="connsiteX14" fmla="*/ 242943 w 243110"/>
                  <a:gd name="connsiteY14" fmla="*/ 21431 h 40481"/>
                  <a:gd name="connsiteX15" fmla="*/ 235799 w 243110"/>
                  <a:gd name="connsiteY15" fmla="*/ 26193 h 40481"/>
                  <a:gd name="connsiteX16" fmla="*/ 216749 w 243110"/>
                  <a:gd name="connsiteY16" fmla="*/ 30956 h 40481"/>
                  <a:gd name="connsiteX17" fmla="*/ 200081 w 243110"/>
                  <a:gd name="connsiteY17" fmla="*/ 33337 h 40481"/>
                  <a:gd name="connsiteX18" fmla="*/ 135787 w 243110"/>
                  <a:gd name="connsiteY18" fmla="*/ 35718 h 40481"/>
                  <a:gd name="connsiteX19" fmla="*/ 114356 w 243110"/>
                  <a:gd name="connsiteY19" fmla="*/ 38100 h 40481"/>
                  <a:gd name="connsiteX20" fmla="*/ 107212 w 243110"/>
                  <a:gd name="connsiteY20" fmla="*/ 40481 h 40481"/>
                  <a:gd name="connsiteX21" fmla="*/ 81018 w 243110"/>
                  <a:gd name="connsiteY21" fmla="*/ 38100 h 40481"/>
                  <a:gd name="connsiteX22" fmla="*/ 47681 w 243110"/>
                  <a:gd name="connsiteY22" fmla="*/ 26193 h 4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3110" h="40481">
                    <a:moveTo>
                      <a:pt x="47681" y="26193"/>
                    </a:moveTo>
                    <a:lnTo>
                      <a:pt x="47681" y="26193"/>
                    </a:lnTo>
                    <a:cubicBezTo>
                      <a:pt x="40537" y="24606"/>
                      <a:pt x="33320" y="23317"/>
                      <a:pt x="26249" y="21431"/>
                    </a:cubicBezTo>
                    <a:cubicBezTo>
                      <a:pt x="21398" y="20138"/>
                      <a:pt x="16724" y="18256"/>
                      <a:pt x="11962" y="16668"/>
                    </a:cubicBezTo>
                    <a:lnTo>
                      <a:pt x="4818" y="14287"/>
                    </a:lnTo>
                    <a:cubicBezTo>
                      <a:pt x="3231" y="11906"/>
                      <a:pt x="-505" y="9949"/>
                      <a:pt x="56" y="7143"/>
                    </a:cubicBezTo>
                    <a:cubicBezTo>
                      <a:pt x="715" y="3846"/>
                      <a:pt x="12003" y="780"/>
                      <a:pt x="14343" y="0"/>
                    </a:cubicBezTo>
                    <a:cubicBezTo>
                      <a:pt x="21487" y="794"/>
                      <a:pt x="28684" y="1199"/>
                      <a:pt x="35774" y="2381"/>
                    </a:cubicBezTo>
                    <a:cubicBezTo>
                      <a:pt x="38250" y="2794"/>
                      <a:pt x="40437" y="4380"/>
                      <a:pt x="42918" y="4762"/>
                    </a:cubicBezTo>
                    <a:cubicBezTo>
                      <a:pt x="50803" y="5975"/>
                      <a:pt x="58793" y="6349"/>
                      <a:pt x="66731" y="7143"/>
                    </a:cubicBezTo>
                    <a:lnTo>
                      <a:pt x="88162" y="14287"/>
                    </a:lnTo>
                    <a:lnTo>
                      <a:pt x="95306" y="16668"/>
                    </a:lnTo>
                    <a:lnTo>
                      <a:pt x="169124" y="14287"/>
                    </a:lnTo>
                    <a:cubicBezTo>
                      <a:pt x="206944" y="12678"/>
                      <a:pt x="195702" y="15746"/>
                      <a:pt x="214368" y="9525"/>
                    </a:cubicBezTo>
                    <a:cubicBezTo>
                      <a:pt x="217162" y="9804"/>
                      <a:pt x="245539" y="5863"/>
                      <a:pt x="242943" y="21431"/>
                    </a:cubicBezTo>
                    <a:cubicBezTo>
                      <a:pt x="242472" y="24254"/>
                      <a:pt x="238359" y="24913"/>
                      <a:pt x="235799" y="26193"/>
                    </a:cubicBezTo>
                    <a:cubicBezTo>
                      <a:pt x="231194" y="28496"/>
                      <a:pt x="220833" y="30275"/>
                      <a:pt x="216749" y="30956"/>
                    </a:cubicBezTo>
                    <a:cubicBezTo>
                      <a:pt x="211213" y="31879"/>
                      <a:pt x="205684" y="33007"/>
                      <a:pt x="200081" y="33337"/>
                    </a:cubicBezTo>
                    <a:cubicBezTo>
                      <a:pt x="178672" y="34596"/>
                      <a:pt x="157218" y="34924"/>
                      <a:pt x="135787" y="35718"/>
                    </a:cubicBezTo>
                    <a:cubicBezTo>
                      <a:pt x="128643" y="36512"/>
                      <a:pt x="121446" y="36918"/>
                      <a:pt x="114356" y="38100"/>
                    </a:cubicBezTo>
                    <a:cubicBezTo>
                      <a:pt x="111880" y="38513"/>
                      <a:pt x="109722" y="40481"/>
                      <a:pt x="107212" y="40481"/>
                    </a:cubicBezTo>
                    <a:cubicBezTo>
                      <a:pt x="98445" y="40481"/>
                      <a:pt x="89749" y="38894"/>
                      <a:pt x="81018" y="38100"/>
                    </a:cubicBezTo>
                    <a:cubicBezTo>
                      <a:pt x="65978" y="33086"/>
                      <a:pt x="53237" y="28177"/>
                      <a:pt x="47681" y="2619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>
                <a:off x="887986" y="1276891"/>
                <a:ext cx="5948362" cy="2591727"/>
              </a:xfrm>
              <a:custGeom>
                <a:avLst/>
                <a:gdLst>
                  <a:gd name="connsiteX0" fmla="*/ 755548 w 5948362"/>
                  <a:gd name="connsiteY0" fmla="*/ 1334376 h 2591727"/>
                  <a:gd name="connsiteX1" fmla="*/ 747712 w 5948362"/>
                  <a:gd name="connsiteY1" fmla="*/ 1357884 h 2591727"/>
                  <a:gd name="connsiteX2" fmla="*/ 742950 w 5948362"/>
                  <a:gd name="connsiteY2" fmla="*/ 1372172 h 2591727"/>
                  <a:gd name="connsiteX3" fmla="*/ 728662 w 5948362"/>
                  <a:gd name="connsiteY3" fmla="*/ 1381697 h 2591727"/>
                  <a:gd name="connsiteX4" fmla="*/ 700087 w 5948362"/>
                  <a:gd name="connsiteY4" fmla="*/ 1372172 h 2591727"/>
                  <a:gd name="connsiteX5" fmla="*/ 685800 w 5948362"/>
                  <a:gd name="connsiteY5" fmla="*/ 1367409 h 2591727"/>
                  <a:gd name="connsiteX6" fmla="*/ 671512 w 5948362"/>
                  <a:gd name="connsiteY6" fmla="*/ 1357884 h 2591727"/>
                  <a:gd name="connsiteX7" fmla="*/ 666750 w 5948362"/>
                  <a:gd name="connsiteY7" fmla="*/ 1343597 h 2591727"/>
                  <a:gd name="connsiteX8" fmla="*/ 695325 w 5948362"/>
                  <a:gd name="connsiteY8" fmla="*/ 1343597 h 2591727"/>
                  <a:gd name="connsiteX9" fmla="*/ 714375 w 5948362"/>
                  <a:gd name="connsiteY9" fmla="*/ 1338834 h 2591727"/>
                  <a:gd name="connsiteX10" fmla="*/ 736158 w 5948362"/>
                  <a:gd name="connsiteY10" fmla="*/ 1337860 h 2591727"/>
                  <a:gd name="connsiteX11" fmla="*/ 760298 w 5948362"/>
                  <a:gd name="connsiteY11" fmla="*/ 1328337 h 2591727"/>
                  <a:gd name="connsiteX12" fmla="*/ 757237 w 5948362"/>
                  <a:gd name="connsiteY12" fmla="*/ 1334072 h 2591727"/>
                  <a:gd name="connsiteX13" fmla="*/ 755548 w 5948362"/>
                  <a:gd name="connsiteY13" fmla="*/ 1334376 h 2591727"/>
                  <a:gd name="connsiteX14" fmla="*/ 757237 w 5948362"/>
                  <a:gd name="connsiteY14" fmla="*/ 1329309 h 2591727"/>
                  <a:gd name="connsiteX15" fmla="*/ 1186766 w 5948362"/>
                  <a:gd name="connsiteY15" fmla="*/ 1231481 h 2591727"/>
                  <a:gd name="connsiteX16" fmla="*/ 1207293 w 5948362"/>
                  <a:gd name="connsiteY16" fmla="*/ 1231678 h 2591727"/>
                  <a:gd name="connsiteX17" fmla="*/ 1182725 w 5948362"/>
                  <a:gd name="connsiteY17" fmla="*/ 1234185 h 2591727"/>
                  <a:gd name="connsiteX18" fmla="*/ 1181017 w 5948362"/>
                  <a:gd name="connsiteY18" fmla="*/ 1234031 h 2591727"/>
                  <a:gd name="connsiteX19" fmla="*/ 1173956 w 5948362"/>
                  <a:gd name="connsiteY19" fmla="*/ 1231678 h 2591727"/>
                  <a:gd name="connsiteX20" fmla="*/ 1186766 w 5948362"/>
                  <a:gd name="connsiteY20" fmla="*/ 1231481 h 2591727"/>
                  <a:gd name="connsiteX21" fmla="*/ 1152525 w 5948362"/>
                  <a:gd name="connsiteY21" fmla="*/ 1229297 h 2591727"/>
                  <a:gd name="connsiteX22" fmla="*/ 1152564 w 5948362"/>
                  <a:gd name="connsiteY22" fmla="*/ 1230975 h 2591727"/>
                  <a:gd name="connsiteX23" fmla="*/ 1147391 w 5948362"/>
                  <a:gd name="connsiteY23" fmla="*/ 1229423 h 2591727"/>
                  <a:gd name="connsiteX24" fmla="*/ 1013241 w 5948362"/>
                  <a:gd name="connsiteY24" fmla="*/ 448967 h 2591727"/>
                  <a:gd name="connsiteX25" fmla="*/ 1011157 w 5948362"/>
                  <a:gd name="connsiteY25" fmla="*/ 451168 h 2591727"/>
                  <a:gd name="connsiteX26" fmla="*/ 1011235 w 5948362"/>
                  <a:gd name="connsiteY26" fmla="*/ 451017 h 2591727"/>
                  <a:gd name="connsiteX27" fmla="*/ 1013241 w 5948362"/>
                  <a:gd name="connsiteY27" fmla="*/ 448967 h 2591727"/>
                  <a:gd name="connsiteX28" fmla="*/ 3367087 w 5948362"/>
                  <a:gd name="connsiteY28" fmla="*/ 572 h 2591727"/>
                  <a:gd name="connsiteX29" fmla="*/ 3429000 w 5948362"/>
                  <a:gd name="connsiteY29" fmla="*/ 572 h 2591727"/>
                  <a:gd name="connsiteX30" fmla="*/ 3448050 w 5948362"/>
                  <a:gd name="connsiteY30" fmla="*/ 14859 h 2591727"/>
                  <a:gd name="connsiteX31" fmla="*/ 3486150 w 5948362"/>
                  <a:gd name="connsiteY31" fmla="*/ 33909 h 2591727"/>
                  <a:gd name="connsiteX32" fmla="*/ 3500437 w 5948362"/>
                  <a:gd name="connsiteY32" fmla="*/ 38672 h 2591727"/>
                  <a:gd name="connsiteX33" fmla="*/ 3509501 w 5948362"/>
                  <a:gd name="connsiteY33" fmla="*/ 37917 h 2591727"/>
                  <a:gd name="connsiteX34" fmla="*/ 3516312 w 5948362"/>
                  <a:gd name="connsiteY34" fmla="*/ 30734 h 2591727"/>
                  <a:gd name="connsiteX35" fmla="*/ 3544887 w 5948362"/>
                  <a:gd name="connsiteY35" fmla="*/ 33909 h 2591727"/>
                  <a:gd name="connsiteX36" fmla="*/ 3554042 w 5948362"/>
                  <a:gd name="connsiteY36" fmla="*/ 34204 h 2591727"/>
                  <a:gd name="connsiteX37" fmla="*/ 3557587 w 5948362"/>
                  <a:gd name="connsiteY37" fmla="*/ 33909 h 2591727"/>
                  <a:gd name="connsiteX38" fmla="*/ 3571875 w 5948362"/>
                  <a:gd name="connsiteY38" fmla="*/ 29147 h 2591727"/>
                  <a:gd name="connsiteX39" fmla="*/ 3573773 w 5948362"/>
                  <a:gd name="connsiteY39" fmla="*/ 34841 h 2591727"/>
                  <a:gd name="connsiteX40" fmla="*/ 3643312 w 5948362"/>
                  <a:gd name="connsiteY40" fmla="*/ 37084 h 2591727"/>
                  <a:gd name="connsiteX41" fmla="*/ 3652837 w 5948362"/>
                  <a:gd name="connsiteY41" fmla="*/ 40259 h 2591727"/>
                  <a:gd name="connsiteX42" fmla="*/ 3662362 w 5948362"/>
                  <a:gd name="connsiteY42" fmla="*/ 46609 h 2591727"/>
                  <a:gd name="connsiteX43" fmla="*/ 3678237 w 5948362"/>
                  <a:gd name="connsiteY43" fmla="*/ 75184 h 2591727"/>
                  <a:gd name="connsiteX44" fmla="*/ 3668712 w 5948362"/>
                  <a:gd name="connsiteY44" fmla="*/ 84709 h 2591727"/>
                  <a:gd name="connsiteX45" fmla="*/ 3659187 w 5948362"/>
                  <a:gd name="connsiteY45" fmla="*/ 87884 h 2591727"/>
                  <a:gd name="connsiteX46" fmla="*/ 3649662 w 5948362"/>
                  <a:gd name="connsiteY46" fmla="*/ 94234 h 2591727"/>
                  <a:gd name="connsiteX47" fmla="*/ 3624262 w 5948362"/>
                  <a:gd name="connsiteY47" fmla="*/ 100584 h 2591727"/>
                  <a:gd name="connsiteX48" fmla="*/ 3598862 w 5948362"/>
                  <a:gd name="connsiteY48" fmla="*/ 106934 h 2591727"/>
                  <a:gd name="connsiteX49" fmla="*/ 3586162 w 5948362"/>
                  <a:gd name="connsiteY49" fmla="*/ 110109 h 2591727"/>
                  <a:gd name="connsiteX50" fmla="*/ 3544887 w 5948362"/>
                  <a:gd name="connsiteY50" fmla="*/ 113284 h 2591727"/>
                  <a:gd name="connsiteX51" fmla="*/ 3525837 w 5948362"/>
                  <a:gd name="connsiteY51" fmla="*/ 119634 h 2591727"/>
                  <a:gd name="connsiteX52" fmla="*/ 3506787 w 5948362"/>
                  <a:gd name="connsiteY52" fmla="*/ 132334 h 2591727"/>
                  <a:gd name="connsiteX53" fmla="*/ 3497262 w 5948362"/>
                  <a:gd name="connsiteY53" fmla="*/ 138684 h 2591727"/>
                  <a:gd name="connsiteX54" fmla="*/ 3478212 w 5948362"/>
                  <a:gd name="connsiteY54" fmla="*/ 145034 h 2591727"/>
                  <a:gd name="connsiteX55" fmla="*/ 3459162 w 5948362"/>
                  <a:gd name="connsiteY55" fmla="*/ 151384 h 2591727"/>
                  <a:gd name="connsiteX56" fmla="*/ 3449637 w 5948362"/>
                  <a:gd name="connsiteY56" fmla="*/ 154559 h 2591727"/>
                  <a:gd name="connsiteX57" fmla="*/ 3448335 w 5948362"/>
                  <a:gd name="connsiteY57" fmla="*/ 154925 h 2591727"/>
                  <a:gd name="connsiteX58" fmla="*/ 3446606 w 5948362"/>
                  <a:gd name="connsiteY58" fmla="*/ 157518 h 2591727"/>
                  <a:gd name="connsiteX59" fmla="*/ 3535362 w 5948362"/>
                  <a:gd name="connsiteY59" fmla="*/ 154559 h 2591727"/>
                  <a:gd name="connsiteX60" fmla="*/ 3544887 w 5948362"/>
                  <a:gd name="connsiteY60" fmla="*/ 148209 h 2591727"/>
                  <a:gd name="connsiteX61" fmla="*/ 3563937 w 5948362"/>
                  <a:gd name="connsiteY61" fmla="*/ 138684 h 2591727"/>
                  <a:gd name="connsiteX62" fmla="*/ 3570287 w 5948362"/>
                  <a:gd name="connsiteY62" fmla="*/ 129159 h 2591727"/>
                  <a:gd name="connsiteX63" fmla="*/ 3579812 w 5948362"/>
                  <a:gd name="connsiteY63" fmla="*/ 125984 h 2591727"/>
                  <a:gd name="connsiteX64" fmla="*/ 3640137 w 5948362"/>
                  <a:gd name="connsiteY64" fmla="*/ 129159 h 2591727"/>
                  <a:gd name="connsiteX65" fmla="*/ 3729791 w 5948362"/>
                  <a:gd name="connsiteY65" fmla="*/ 132251 h 2591727"/>
                  <a:gd name="connsiteX66" fmla="*/ 3757612 w 5948362"/>
                  <a:gd name="connsiteY66" fmla="*/ 129159 h 2591727"/>
                  <a:gd name="connsiteX67" fmla="*/ 3800475 w 5948362"/>
                  <a:gd name="connsiteY67" fmla="*/ 138684 h 2591727"/>
                  <a:gd name="connsiteX68" fmla="*/ 3814762 w 5948362"/>
                  <a:gd name="connsiteY68" fmla="*/ 148209 h 2591727"/>
                  <a:gd name="connsiteX69" fmla="*/ 3905250 w 5948362"/>
                  <a:gd name="connsiteY69" fmla="*/ 157734 h 2591727"/>
                  <a:gd name="connsiteX70" fmla="*/ 3962400 w 5948362"/>
                  <a:gd name="connsiteY70" fmla="*/ 152972 h 2591727"/>
                  <a:gd name="connsiteX71" fmla="*/ 3967162 w 5948362"/>
                  <a:gd name="connsiteY71" fmla="*/ 133922 h 2591727"/>
                  <a:gd name="connsiteX72" fmla="*/ 4000500 w 5948362"/>
                  <a:gd name="connsiteY72" fmla="*/ 138684 h 2591727"/>
                  <a:gd name="connsiteX73" fmla="*/ 4024312 w 5948362"/>
                  <a:gd name="connsiteY73" fmla="*/ 143447 h 2591727"/>
                  <a:gd name="connsiteX74" fmla="*/ 4057650 w 5948362"/>
                  <a:gd name="connsiteY74" fmla="*/ 152972 h 2591727"/>
                  <a:gd name="connsiteX75" fmla="*/ 4119562 w 5948362"/>
                  <a:gd name="connsiteY75" fmla="*/ 157734 h 2591727"/>
                  <a:gd name="connsiteX76" fmla="*/ 4138612 w 5948362"/>
                  <a:gd name="connsiteY76" fmla="*/ 181547 h 2591727"/>
                  <a:gd name="connsiteX77" fmla="*/ 4124325 w 5948362"/>
                  <a:gd name="connsiteY77" fmla="*/ 186309 h 2591727"/>
                  <a:gd name="connsiteX78" fmla="*/ 4129087 w 5948362"/>
                  <a:gd name="connsiteY78" fmla="*/ 205359 h 2591727"/>
                  <a:gd name="connsiteX79" fmla="*/ 4143375 w 5948362"/>
                  <a:gd name="connsiteY79" fmla="*/ 210122 h 2591727"/>
                  <a:gd name="connsiteX80" fmla="*/ 4171950 w 5948362"/>
                  <a:gd name="connsiteY80" fmla="*/ 224409 h 2591727"/>
                  <a:gd name="connsiteX81" fmla="*/ 4200525 w 5948362"/>
                  <a:gd name="connsiteY81" fmla="*/ 238697 h 2591727"/>
                  <a:gd name="connsiteX82" fmla="*/ 4210050 w 5948362"/>
                  <a:gd name="connsiteY82" fmla="*/ 224409 h 2591727"/>
                  <a:gd name="connsiteX83" fmla="*/ 4224337 w 5948362"/>
                  <a:gd name="connsiteY83" fmla="*/ 195834 h 2591727"/>
                  <a:gd name="connsiteX84" fmla="*/ 4248150 w 5948362"/>
                  <a:gd name="connsiteY84" fmla="*/ 200597 h 2591727"/>
                  <a:gd name="connsiteX85" fmla="*/ 4262437 w 5948362"/>
                  <a:gd name="connsiteY85" fmla="*/ 210122 h 2591727"/>
                  <a:gd name="connsiteX86" fmla="*/ 4329112 w 5948362"/>
                  <a:gd name="connsiteY86" fmla="*/ 210122 h 2591727"/>
                  <a:gd name="connsiteX87" fmla="*/ 4443412 w 5948362"/>
                  <a:gd name="connsiteY87" fmla="*/ 195834 h 2591727"/>
                  <a:gd name="connsiteX88" fmla="*/ 4471987 w 5948362"/>
                  <a:gd name="connsiteY88" fmla="*/ 172022 h 2591727"/>
                  <a:gd name="connsiteX89" fmla="*/ 4500562 w 5948362"/>
                  <a:gd name="connsiteY89" fmla="*/ 162497 h 2591727"/>
                  <a:gd name="connsiteX90" fmla="*/ 4514850 w 5948362"/>
                  <a:gd name="connsiteY90" fmla="*/ 157734 h 2591727"/>
                  <a:gd name="connsiteX91" fmla="*/ 4624387 w 5948362"/>
                  <a:gd name="connsiteY91" fmla="*/ 162497 h 2591727"/>
                  <a:gd name="connsiteX92" fmla="*/ 4648200 w 5948362"/>
                  <a:gd name="connsiteY92" fmla="*/ 167259 h 2591727"/>
                  <a:gd name="connsiteX93" fmla="*/ 4695825 w 5948362"/>
                  <a:gd name="connsiteY93" fmla="*/ 172022 h 2591727"/>
                  <a:gd name="connsiteX94" fmla="*/ 4733925 w 5948362"/>
                  <a:gd name="connsiteY94" fmla="*/ 176784 h 2591727"/>
                  <a:gd name="connsiteX95" fmla="*/ 4748212 w 5948362"/>
                  <a:gd name="connsiteY95" fmla="*/ 181547 h 2591727"/>
                  <a:gd name="connsiteX96" fmla="*/ 4776787 w 5948362"/>
                  <a:gd name="connsiteY96" fmla="*/ 200597 h 2591727"/>
                  <a:gd name="connsiteX97" fmla="*/ 4805362 w 5948362"/>
                  <a:gd name="connsiteY97" fmla="*/ 210122 h 2591727"/>
                  <a:gd name="connsiteX98" fmla="*/ 4819650 w 5948362"/>
                  <a:gd name="connsiteY98" fmla="*/ 214884 h 2591727"/>
                  <a:gd name="connsiteX99" fmla="*/ 4986337 w 5948362"/>
                  <a:gd name="connsiteY99" fmla="*/ 224409 h 2591727"/>
                  <a:gd name="connsiteX100" fmla="*/ 5005387 w 5948362"/>
                  <a:gd name="connsiteY100" fmla="*/ 229172 h 2591727"/>
                  <a:gd name="connsiteX101" fmla="*/ 5019675 w 5948362"/>
                  <a:gd name="connsiteY101" fmla="*/ 233934 h 2591727"/>
                  <a:gd name="connsiteX102" fmla="*/ 5043487 w 5948362"/>
                  <a:gd name="connsiteY102" fmla="*/ 238697 h 2591727"/>
                  <a:gd name="connsiteX103" fmla="*/ 5048250 w 5948362"/>
                  <a:gd name="connsiteY103" fmla="*/ 252984 h 2591727"/>
                  <a:gd name="connsiteX104" fmla="*/ 5229225 w 5948362"/>
                  <a:gd name="connsiteY104" fmla="*/ 276797 h 2591727"/>
                  <a:gd name="connsiteX105" fmla="*/ 5243512 w 5948362"/>
                  <a:gd name="connsiteY105" fmla="*/ 281559 h 2591727"/>
                  <a:gd name="connsiteX106" fmla="*/ 5305425 w 5948362"/>
                  <a:gd name="connsiteY106" fmla="*/ 267272 h 2591727"/>
                  <a:gd name="connsiteX107" fmla="*/ 5334000 w 5948362"/>
                  <a:gd name="connsiteY107" fmla="*/ 262509 h 2591727"/>
                  <a:gd name="connsiteX108" fmla="*/ 5329237 w 5948362"/>
                  <a:gd name="connsiteY108" fmla="*/ 291084 h 2591727"/>
                  <a:gd name="connsiteX109" fmla="*/ 5357812 w 5948362"/>
                  <a:gd name="connsiteY109" fmla="*/ 300609 h 2591727"/>
                  <a:gd name="connsiteX110" fmla="*/ 5381625 w 5948362"/>
                  <a:gd name="connsiteY110" fmla="*/ 295847 h 2591727"/>
                  <a:gd name="connsiteX111" fmla="*/ 5381625 w 5948362"/>
                  <a:gd name="connsiteY111" fmla="*/ 262509 h 2591727"/>
                  <a:gd name="connsiteX112" fmla="*/ 5395912 w 5948362"/>
                  <a:gd name="connsiteY112" fmla="*/ 252984 h 2591727"/>
                  <a:gd name="connsiteX113" fmla="*/ 5514975 w 5948362"/>
                  <a:gd name="connsiteY113" fmla="*/ 262509 h 2591727"/>
                  <a:gd name="connsiteX114" fmla="*/ 5543550 w 5948362"/>
                  <a:gd name="connsiteY114" fmla="*/ 272034 h 2591727"/>
                  <a:gd name="connsiteX115" fmla="*/ 5572125 w 5948362"/>
                  <a:gd name="connsiteY115" fmla="*/ 281559 h 2591727"/>
                  <a:gd name="connsiteX116" fmla="*/ 5600700 w 5948362"/>
                  <a:gd name="connsiteY116" fmla="*/ 286322 h 2591727"/>
                  <a:gd name="connsiteX117" fmla="*/ 5691187 w 5948362"/>
                  <a:gd name="connsiteY117" fmla="*/ 291084 h 2591727"/>
                  <a:gd name="connsiteX118" fmla="*/ 5719762 w 5948362"/>
                  <a:gd name="connsiteY118" fmla="*/ 300609 h 2591727"/>
                  <a:gd name="connsiteX119" fmla="*/ 5734050 w 5948362"/>
                  <a:gd name="connsiteY119" fmla="*/ 310134 h 2591727"/>
                  <a:gd name="connsiteX120" fmla="*/ 5762625 w 5948362"/>
                  <a:gd name="connsiteY120" fmla="*/ 319659 h 2591727"/>
                  <a:gd name="connsiteX121" fmla="*/ 5791200 w 5948362"/>
                  <a:gd name="connsiteY121" fmla="*/ 329184 h 2591727"/>
                  <a:gd name="connsiteX122" fmla="*/ 5805487 w 5948362"/>
                  <a:gd name="connsiteY122" fmla="*/ 333947 h 2591727"/>
                  <a:gd name="connsiteX123" fmla="*/ 5810250 w 5948362"/>
                  <a:gd name="connsiteY123" fmla="*/ 352997 h 2591727"/>
                  <a:gd name="connsiteX124" fmla="*/ 5819775 w 5948362"/>
                  <a:gd name="connsiteY124" fmla="*/ 367284 h 2591727"/>
                  <a:gd name="connsiteX125" fmla="*/ 5824537 w 5948362"/>
                  <a:gd name="connsiteY125" fmla="*/ 381572 h 2591727"/>
                  <a:gd name="connsiteX126" fmla="*/ 5838825 w 5948362"/>
                  <a:gd name="connsiteY126" fmla="*/ 376809 h 2591727"/>
                  <a:gd name="connsiteX127" fmla="*/ 5853112 w 5948362"/>
                  <a:gd name="connsiteY127" fmla="*/ 367284 h 2591727"/>
                  <a:gd name="connsiteX128" fmla="*/ 5905500 w 5948362"/>
                  <a:gd name="connsiteY128" fmla="*/ 372047 h 2591727"/>
                  <a:gd name="connsiteX129" fmla="*/ 5919787 w 5948362"/>
                  <a:gd name="connsiteY129" fmla="*/ 376809 h 2591727"/>
                  <a:gd name="connsiteX130" fmla="*/ 5948362 w 5948362"/>
                  <a:gd name="connsiteY130" fmla="*/ 391097 h 2591727"/>
                  <a:gd name="connsiteX131" fmla="*/ 5919787 w 5948362"/>
                  <a:gd name="connsiteY131" fmla="*/ 405384 h 2591727"/>
                  <a:gd name="connsiteX132" fmla="*/ 5881687 w 5948362"/>
                  <a:gd name="connsiteY132" fmla="*/ 414909 h 2591727"/>
                  <a:gd name="connsiteX133" fmla="*/ 5824537 w 5948362"/>
                  <a:gd name="connsiteY133" fmla="*/ 438722 h 2591727"/>
                  <a:gd name="connsiteX134" fmla="*/ 5810250 w 5948362"/>
                  <a:gd name="connsiteY134" fmla="*/ 433959 h 2591727"/>
                  <a:gd name="connsiteX135" fmla="*/ 5781675 w 5948362"/>
                  <a:gd name="connsiteY135" fmla="*/ 429197 h 2591727"/>
                  <a:gd name="connsiteX136" fmla="*/ 5767387 w 5948362"/>
                  <a:gd name="connsiteY136" fmla="*/ 419672 h 2591727"/>
                  <a:gd name="connsiteX137" fmla="*/ 5753100 w 5948362"/>
                  <a:gd name="connsiteY137" fmla="*/ 405384 h 2591727"/>
                  <a:gd name="connsiteX138" fmla="*/ 5700712 w 5948362"/>
                  <a:gd name="connsiteY138" fmla="*/ 400622 h 2591727"/>
                  <a:gd name="connsiteX139" fmla="*/ 5681662 w 5948362"/>
                  <a:gd name="connsiteY139" fmla="*/ 372047 h 2591727"/>
                  <a:gd name="connsiteX140" fmla="*/ 5667375 w 5948362"/>
                  <a:gd name="connsiteY140" fmla="*/ 376809 h 2591727"/>
                  <a:gd name="connsiteX141" fmla="*/ 5667375 w 5948362"/>
                  <a:gd name="connsiteY141" fmla="*/ 405384 h 2591727"/>
                  <a:gd name="connsiteX142" fmla="*/ 5662612 w 5948362"/>
                  <a:gd name="connsiteY142" fmla="*/ 419672 h 2591727"/>
                  <a:gd name="connsiteX143" fmla="*/ 5629275 w 5948362"/>
                  <a:gd name="connsiteY143" fmla="*/ 433959 h 2591727"/>
                  <a:gd name="connsiteX144" fmla="*/ 5567362 w 5948362"/>
                  <a:gd name="connsiteY144" fmla="*/ 429197 h 2591727"/>
                  <a:gd name="connsiteX145" fmla="*/ 5557837 w 5948362"/>
                  <a:gd name="connsiteY145" fmla="*/ 443484 h 2591727"/>
                  <a:gd name="connsiteX146" fmla="*/ 5576887 w 5948362"/>
                  <a:gd name="connsiteY146" fmla="*/ 448247 h 2591727"/>
                  <a:gd name="connsiteX147" fmla="*/ 5591175 w 5948362"/>
                  <a:gd name="connsiteY147" fmla="*/ 457772 h 2591727"/>
                  <a:gd name="connsiteX148" fmla="*/ 5605462 w 5948362"/>
                  <a:gd name="connsiteY148" fmla="*/ 462534 h 2591727"/>
                  <a:gd name="connsiteX149" fmla="*/ 5629275 w 5948362"/>
                  <a:gd name="connsiteY149" fmla="*/ 505397 h 2591727"/>
                  <a:gd name="connsiteX150" fmla="*/ 5595937 w 5948362"/>
                  <a:gd name="connsiteY150" fmla="*/ 514922 h 2591727"/>
                  <a:gd name="connsiteX151" fmla="*/ 5567362 w 5948362"/>
                  <a:gd name="connsiteY151" fmla="*/ 505397 h 2591727"/>
                  <a:gd name="connsiteX152" fmla="*/ 5524500 w 5948362"/>
                  <a:gd name="connsiteY152" fmla="*/ 510159 h 2591727"/>
                  <a:gd name="connsiteX153" fmla="*/ 5486400 w 5948362"/>
                  <a:gd name="connsiteY153" fmla="*/ 519684 h 2591727"/>
                  <a:gd name="connsiteX154" fmla="*/ 5443537 w 5948362"/>
                  <a:gd name="connsiteY154" fmla="*/ 538734 h 2591727"/>
                  <a:gd name="connsiteX155" fmla="*/ 5429250 w 5948362"/>
                  <a:gd name="connsiteY155" fmla="*/ 543497 h 2591727"/>
                  <a:gd name="connsiteX156" fmla="*/ 5414962 w 5948362"/>
                  <a:gd name="connsiteY156" fmla="*/ 548259 h 2591727"/>
                  <a:gd name="connsiteX157" fmla="*/ 5400675 w 5948362"/>
                  <a:gd name="connsiteY157" fmla="*/ 557784 h 2591727"/>
                  <a:gd name="connsiteX158" fmla="*/ 5386387 w 5948362"/>
                  <a:gd name="connsiteY158" fmla="*/ 562547 h 2591727"/>
                  <a:gd name="connsiteX159" fmla="*/ 5367337 w 5948362"/>
                  <a:gd name="connsiteY159" fmla="*/ 591122 h 2591727"/>
                  <a:gd name="connsiteX160" fmla="*/ 5353050 w 5948362"/>
                  <a:gd name="connsiteY160" fmla="*/ 586359 h 2591727"/>
                  <a:gd name="connsiteX161" fmla="*/ 5348287 w 5948362"/>
                  <a:gd name="connsiteY161" fmla="*/ 572072 h 2591727"/>
                  <a:gd name="connsiteX162" fmla="*/ 5295900 w 5948362"/>
                  <a:gd name="connsiteY162" fmla="*/ 576834 h 2591727"/>
                  <a:gd name="connsiteX163" fmla="*/ 5291137 w 5948362"/>
                  <a:gd name="connsiteY163" fmla="*/ 591122 h 2591727"/>
                  <a:gd name="connsiteX164" fmla="*/ 5257800 w 5948362"/>
                  <a:gd name="connsiteY164" fmla="*/ 600647 h 2591727"/>
                  <a:gd name="connsiteX165" fmla="*/ 5243512 w 5948362"/>
                  <a:gd name="connsiteY165" fmla="*/ 595884 h 2591727"/>
                  <a:gd name="connsiteX166" fmla="*/ 5248275 w 5948362"/>
                  <a:gd name="connsiteY166" fmla="*/ 576834 h 2591727"/>
                  <a:gd name="connsiteX167" fmla="*/ 5219700 w 5948362"/>
                  <a:gd name="connsiteY167" fmla="*/ 586359 h 2591727"/>
                  <a:gd name="connsiteX168" fmla="*/ 5176837 w 5948362"/>
                  <a:gd name="connsiteY168" fmla="*/ 595884 h 2591727"/>
                  <a:gd name="connsiteX169" fmla="*/ 5167312 w 5948362"/>
                  <a:gd name="connsiteY169" fmla="*/ 610172 h 2591727"/>
                  <a:gd name="connsiteX170" fmla="*/ 5133975 w 5948362"/>
                  <a:gd name="connsiteY170" fmla="*/ 619697 h 2591727"/>
                  <a:gd name="connsiteX171" fmla="*/ 5129212 w 5948362"/>
                  <a:gd name="connsiteY171" fmla="*/ 633984 h 2591727"/>
                  <a:gd name="connsiteX172" fmla="*/ 5110162 w 5948362"/>
                  <a:gd name="connsiteY172" fmla="*/ 662559 h 2591727"/>
                  <a:gd name="connsiteX173" fmla="*/ 5133975 w 5948362"/>
                  <a:gd name="connsiteY173" fmla="*/ 681609 h 2591727"/>
                  <a:gd name="connsiteX174" fmla="*/ 5138737 w 5948362"/>
                  <a:gd name="connsiteY174" fmla="*/ 695897 h 2591727"/>
                  <a:gd name="connsiteX175" fmla="*/ 5133975 w 5948362"/>
                  <a:gd name="connsiteY175" fmla="*/ 710184 h 2591727"/>
                  <a:gd name="connsiteX176" fmla="*/ 5133975 w 5948362"/>
                  <a:gd name="connsiteY176" fmla="*/ 714947 h 2591727"/>
                  <a:gd name="connsiteX177" fmla="*/ 5129212 w 5948362"/>
                  <a:gd name="connsiteY177" fmla="*/ 729234 h 2591727"/>
                  <a:gd name="connsiteX178" fmla="*/ 5114925 w 5948362"/>
                  <a:gd name="connsiteY178" fmla="*/ 733997 h 2591727"/>
                  <a:gd name="connsiteX179" fmla="*/ 5072062 w 5948362"/>
                  <a:gd name="connsiteY179" fmla="*/ 781622 h 2591727"/>
                  <a:gd name="connsiteX180" fmla="*/ 5048250 w 5948362"/>
                  <a:gd name="connsiteY180" fmla="*/ 805434 h 2591727"/>
                  <a:gd name="connsiteX181" fmla="*/ 5043487 w 5948362"/>
                  <a:gd name="connsiteY181" fmla="*/ 824484 h 2591727"/>
                  <a:gd name="connsiteX182" fmla="*/ 5019675 w 5948362"/>
                  <a:gd name="connsiteY182" fmla="*/ 829247 h 2591727"/>
                  <a:gd name="connsiteX183" fmla="*/ 5000625 w 5948362"/>
                  <a:gd name="connsiteY183" fmla="*/ 834009 h 2591727"/>
                  <a:gd name="connsiteX184" fmla="*/ 4995862 w 5948362"/>
                  <a:gd name="connsiteY184" fmla="*/ 881634 h 2591727"/>
                  <a:gd name="connsiteX185" fmla="*/ 4981575 w 5948362"/>
                  <a:gd name="connsiteY185" fmla="*/ 886397 h 2591727"/>
                  <a:gd name="connsiteX186" fmla="*/ 4967287 w 5948362"/>
                  <a:gd name="connsiteY186" fmla="*/ 900684 h 2591727"/>
                  <a:gd name="connsiteX187" fmla="*/ 4948237 w 5948362"/>
                  <a:gd name="connsiteY187" fmla="*/ 895922 h 2591727"/>
                  <a:gd name="connsiteX188" fmla="*/ 4953000 w 5948362"/>
                  <a:gd name="connsiteY188" fmla="*/ 881634 h 2591727"/>
                  <a:gd name="connsiteX189" fmla="*/ 4972050 w 5948362"/>
                  <a:gd name="connsiteY189" fmla="*/ 853059 h 2591727"/>
                  <a:gd name="connsiteX190" fmla="*/ 4957762 w 5948362"/>
                  <a:gd name="connsiteY190" fmla="*/ 848297 h 2591727"/>
                  <a:gd name="connsiteX191" fmla="*/ 4938712 w 5948362"/>
                  <a:gd name="connsiteY191" fmla="*/ 843534 h 2591727"/>
                  <a:gd name="connsiteX192" fmla="*/ 4933950 w 5948362"/>
                  <a:gd name="connsiteY192" fmla="*/ 829247 h 2591727"/>
                  <a:gd name="connsiteX193" fmla="*/ 4929187 w 5948362"/>
                  <a:gd name="connsiteY193" fmla="*/ 762572 h 2591727"/>
                  <a:gd name="connsiteX194" fmla="*/ 4929187 w 5948362"/>
                  <a:gd name="connsiteY194" fmla="*/ 710184 h 2591727"/>
                  <a:gd name="connsiteX195" fmla="*/ 4933950 w 5948362"/>
                  <a:gd name="connsiteY195" fmla="*/ 695897 h 2591727"/>
                  <a:gd name="connsiteX196" fmla="*/ 4948237 w 5948362"/>
                  <a:gd name="connsiteY196" fmla="*/ 691134 h 2591727"/>
                  <a:gd name="connsiteX197" fmla="*/ 4976812 w 5948362"/>
                  <a:gd name="connsiteY197" fmla="*/ 676847 h 2591727"/>
                  <a:gd name="connsiteX198" fmla="*/ 5019675 w 5948362"/>
                  <a:gd name="connsiteY198" fmla="*/ 657797 h 2591727"/>
                  <a:gd name="connsiteX199" fmla="*/ 5033962 w 5948362"/>
                  <a:gd name="connsiteY199" fmla="*/ 653034 h 2591727"/>
                  <a:gd name="connsiteX200" fmla="*/ 5048250 w 5948362"/>
                  <a:gd name="connsiteY200" fmla="*/ 643509 h 2591727"/>
                  <a:gd name="connsiteX201" fmla="*/ 5057775 w 5948362"/>
                  <a:gd name="connsiteY201" fmla="*/ 629222 h 2591727"/>
                  <a:gd name="connsiteX202" fmla="*/ 5086350 w 5948362"/>
                  <a:gd name="connsiteY202" fmla="*/ 614934 h 2591727"/>
                  <a:gd name="connsiteX203" fmla="*/ 5110162 w 5948362"/>
                  <a:gd name="connsiteY203" fmla="*/ 595884 h 2591727"/>
                  <a:gd name="connsiteX204" fmla="*/ 5138737 w 5948362"/>
                  <a:gd name="connsiteY204" fmla="*/ 576834 h 2591727"/>
                  <a:gd name="connsiteX205" fmla="*/ 5153025 w 5948362"/>
                  <a:gd name="connsiteY205" fmla="*/ 567309 h 2591727"/>
                  <a:gd name="connsiteX206" fmla="*/ 5172075 w 5948362"/>
                  <a:gd name="connsiteY206" fmla="*/ 562547 h 2591727"/>
                  <a:gd name="connsiteX207" fmla="*/ 5176837 w 5948362"/>
                  <a:gd name="connsiteY207" fmla="*/ 548259 h 2591727"/>
                  <a:gd name="connsiteX208" fmla="*/ 5181600 w 5948362"/>
                  <a:gd name="connsiteY208" fmla="*/ 519684 h 2591727"/>
                  <a:gd name="connsiteX209" fmla="*/ 5205412 w 5948362"/>
                  <a:gd name="connsiteY209" fmla="*/ 514922 h 2591727"/>
                  <a:gd name="connsiteX210" fmla="*/ 5200650 w 5948362"/>
                  <a:gd name="connsiteY210" fmla="*/ 500634 h 2591727"/>
                  <a:gd name="connsiteX211" fmla="*/ 5148262 w 5948362"/>
                  <a:gd name="connsiteY211" fmla="*/ 519684 h 2591727"/>
                  <a:gd name="connsiteX212" fmla="*/ 5133975 w 5948362"/>
                  <a:gd name="connsiteY212" fmla="*/ 548259 h 2591727"/>
                  <a:gd name="connsiteX213" fmla="*/ 5100637 w 5948362"/>
                  <a:gd name="connsiteY213" fmla="*/ 557784 h 2591727"/>
                  <a:gd name="connsiteX214" fmla="*/ 5086350 w 5948362"/>
                  <a:gd name="connsiteY214" fmla="*/ 567309 h 2591727"/>
                  <a:gd name="connsiteX215" fmla="*/ 5048250 w 5948362"/>
                  <a:gd name="connsiteY215" fmla="*/ 548259 h 2591727"/>
                  <a:gd name="connsiteX216" fmla="*/ 5062537 w 5948362"/>
                  <a:gd name="connsiteY216" fmla="*/ 538734 h 2591727"/>
                  <a:gd name="connsiteX217" fmla="*/ 5005387 w 5948362"/>
                  <a:gd name="connsiteY217" fmla="*/ 529209 h 2591727"/>
                  <a:gd name="connsiteX218" fmla="*/ 4967287 w 5948362"/>
                  <a:gd name="connsiteY218" fmla="*/ 533972 h 2591727"/>
                  <a:gd name="connsiteX219" fmla="*/ 4953000 w 5948362"/>
                  <a:gd name="connsiteY219" fmla="*/ 562547 h 2591727"/>
                  <a:gd name="connsiteX220" fmla="*/ 4933950 w 5948362"/>
                  <a:gd name="connsiteY220" fmla="*/ 567309 h 2591727"/>
                  <a:gd name="connsiteX221" fmla="*/ 4905375 w 5948362"/>
                  <a:gd name="connsiteY221" fmla="*/ 576834 h 2591727"/>
                  <a:gd name="connsiteX222" fmla="*/ 4891087 w 5948362"/>
                  <a:gd name="connsiteY222" fmla="*/ 581597 h 2591727"/>
                  <a:gd name="connsiteX223" fmla="*/ 4876800 w 5948362"/>
                  <a:gd name="connsiteY223" fmla="*/ 586359 h 2591727"/>
                  <a:gd name="connsiteX224" fmla="*/ 4881562 w 5948362"/>
                  <a:gd name="connsiteY224" fmla="*/ 600647 h 2591727"/>
                  <a:gd name="connsiteX225" fmla="*/ 4910137 w 5948362"/>
                  <a:gd name="connsiteY225" fmla="*/ 614934 h 2591727"/>
                  <a:gd name="connsiteX226" fmla="*/ 4895850 w 5948362"/>
                  <a:gd name="connsiteY226" fmla="*/ 624459 h 2591727"/>
                  <a:gd name="connsiteX227" fmla="*/ 4833937 w 5948362"/>
                  <a:gd name="connsiteY227" fmla="*/ 624459 h 2591727"/>
                  <a:gd name="connsiteX228" fmla="*/ 4810125 w 5948362"/>
                  <a:gd name="connsiteY228" fmla="*/ 629222 h 2591727"/>
                  <a:gd name="connsiteX229" fmla="*/ 4791075 w 5948362"/>
                  <a:gd name="connsiteY229" fmla="*/ 638747 h 2591727"/>
                  <a:gd name="connsiteX230" fmla="*/ 4772025 w 5948362"/>
                  <a:gd name="connsiteY230" fmla="*/ 643509 h 2591727"/>
                  <a:gd name="connsiteX231" fmla="*/ 4762500 w 5948362"/>
                  <a:gd name="connsiteY231" fmla="*/ 629222 h 2591727"/>
                  <a:gd name="connsiteX232" fmla="*/ 4776787 w 5948362"/>
                  <a:gd name="connsiteY232" fmla="*/ 624459 h 2591727"/>
                  <a:gd name="connsiteX233" fmla="*/ 4795837 w 5948362"/>
                  <a:gd name="connsiteY233" fmla="*/ 619697 h 2591727"/>
                  <a:gd name="connsiteX234" fmla="*/ 4781550 w 5948362"/>
                  <a:gd name="connsiteY234" fmla="*/ 610172 h 2591727"/>
                  <a:gd name="connsiteX235" fmla="*/ 4733925 w 5948362"/>
                  <a:gd name="connsiteY235" fmla="*/ 610172 h 2591727"/>
                  <a:gd name="connsiteX236" fmla="*/ 4705350 w 5948362"/>
                  <a:gd name="connsiteY236" fmla="*/ 619697 h 2591727"/>
                  <a:gd name="connsiteX237" fmla="*/ 4691062 w 5948362"/>
                  <a:gd name="connsiteY237" fmla="*/ 624459 h 2591727"/>
                  <a:gd name="connsiteX238" fmla="*/ 4652962 w 5948362"/>
                  <a:gd name="connsiteY238" fmla="*/ 614934 h 2591727"/>
                  <a:gd name="connsiteX239" fmla="*/ 4638675 w 5948362"/>
                  <a:gd name="connsiteY239" fmla="*/ 610172 h 2591727"/>
                  <a:gd name="connsiteX240" fmla="*/ 4610100 w 5948362"/>
                  <a:gd name="connsiteY240" fmla="*/ 605409 h 2591727"/>
                  <a:gd name="connsiteX241" fmla="*/ 4572000 w 5948362"/>
                  <a:gd name="connsiteY241" fmla="*/ 619697 h 2591727"/>
                  <a:gd name="connsiteX242" fmla="*/ 4510087 w 5948362"/>
                  <a:gd name="connsiteY242" fmla="*/ 633984 h 2591727"/>
                  <a:gd name="connsiteX243" fmla="*/ 4505325 w 5948362"/>
                  <a:gd name="connsiteY243" fmla="*/ 648272 h 2591727"/>
                  <a:gd name="connsiteX244" fmla="*/ 4462462 w 5948362"/>
                  <a:gd name="connsiteY244" fmla="*/ 667322 h 2591727"/>
                  <a:gd name="connsiteX245" fmla="*/ 4433887 w 5948362"/>
                  <a:gd name="connsiteY245" fmla="*/ 686372 h 2591727"/>
                  <a:gd name="connsiteX246" fmla="*/ 4410075 w 5948362"/>
                  <a:gd name="connsiteY246" fmla="*/ 705422 h 2591727"/>
                  <a:gd name="connsiteX247" fmla="*/ 4386262 w 5948362"/>
                  <a:gd name="connsiteY247" fmla="*/ 724472 h 2591727"/>
                  <a:gd name="connsiteX248" fmla="*/ 4362450 w 5948362"/>
                  <a:gd name="connsiteY248" fmla="*/ 748284 h 2591727"/>
                  <a:gd name="connsiteX249" fmla="*/ 4319587 w 5948362"/>
                  <a:gd name="connsiteY249" fmla="*/ 772097 h 2591727"/>
                  <a:gd name="connsiteX250" fmla="*/ 4343400 w 5948362"/>
                  <a:gd name="connsiteY250" fmla="*/ 776859 h 2591727"/>
                  <a:gd name="connsiteX251" fmla="*/ 4348162 w 5948362"/>
                  <a:gd name="connsiteY251" fmla="*/ 791147 h 2591727"/>
                  <a:gd name="connsiteX252" fmla="*/ 4362450 w 5948362"/>
                  <a:gd name="connsiteY252" fmla="*/ 795909 h 2591727"/>
                  <a:gd name="connsiteX253" fmla="*/ 4371975 w 5948362"/>
                  <a:gd name="connsiteY253" fmla="*/ 810197 h 2591727"/>
                  <a:gd name="connsiteX254" fmla="*/ 4426743 w 5948362"/>
                  <a:gd name="connsiteY254" fmla="*/ 800672 h 2591727"/>
                  <a:gd name="connsiteX255" fmla="*/ 4481512 w 5948362"/>
                  <a:gd name="connsiteY255" fmla="*/ 805434 h 2591727"/>
                  <a:gd name="connsiteX256" fmla="*/ 4486275 w 5948362"/>
                  <a:gd name="connsiteY256" fmla="*/ 819722 h 2591727"/>
                  <a:gd name="connsiteX257" fmla="*/ 4481512 w 5948362"/>
                  <a:gd name="connsiteY257" fmla="*/ 834009 h 2591727"/>
                  <a:gd name="connsiteX258" fmla="*/ 4491037 w 5948362"/>
                  <a:gd name="connsiteY258" fmla="*/ 862584 h 2591727"/>
                  <a:gd name="connsiteX259" fmla="*/ 4476750 w 5948362"/>
                  <a:gd name="connsiteY259" fmla="*/ 914972 h 2591727"/>
                  <a:gd name="connsiteX260" fmla="*/ 4471987 w 5948362"/>
                  <a:gd name="connsiteY260" fmla="*/ 929259 h 2591727"/>
                  <a:gd name="connsiteX261" fmla="*/ 4457700 w 5948362"/>
                  <a:gd name="connsiteY261" fmla="*/ 972122 h 2591727"/>
                  <a:gd name="connsiteX262" fmla="*/ 4452937 w 5948362"/>
                  <a:gd name="connsiteY262" fmla="*/ 986409 h 2591727"/>
                  <a:gd name="connsiteX263" fmla="*/ 4433887 w 5948362"/>
                  <a:gd name="connsiteY263" fmla="*/ 1014984 h 2591727"/>
                  <a:gd name="connsiteX264" fmla="*/ 4424362 w 5948362"/>
                  <a:gd name="connsiteY264" fmla="*/ 1029272 h 2591727"/>
                  <a:gd name="connsiteX265" fmla="*/ 4405312 w 5948362"/>
                  <a:gd name="connsiteY265" fmla="*/ 1053084 h 2591727"/>
                  <a:gd name="connsiteX266" fmla="*/ 4400550 w 5948362"/>
                  <a:gd name="connsiteY266" fmla="*/ 1067372 h 2591727"/>
                  <a:gd name="connsiteX267" fmla="*/ 4376737 w 5948362"/>
                  <a:gd name="connsiteY267" fmla="*/ 1091184 h 2591727"/>
                  <a:gd name="connsiteX268" fmla="*/ 4343400 w 5948362"/>
                  <a:gd name="connsiteY268" fmla="*/ 1124522 h 2591727"/>
                  <a:gd name="connsiteX269" fmla="*/ 4314825 w 5948362"/>
                  <a:gd name="connsiteY269" fmla="*/ 1143572 h 2591727"/>
                  <a:gd name="connsiteX270" fmla="*/ 4271962 w 5948362"/>
                  <a:gd name="connsiteY270" fmla="*/ 1176909 h 2591727"/>
                  <a:gd name="connsiteX271" fmla="*/ 4224337 w 5948362"/>
                  <a:gd name="connsiteY271" fmla="*/ 1167384 h 2591727"/>
                  <a:gd name="connsiteX272" fmla="*/ 4219575 w 5948362"/>
                  <a:gd name="connsiteY272" fmla="*/ 1157859 h 2591727"/>
                  <a:gd name="connsiteX273" fmla="*/ 4214812 w 5948362"/>
                  <a:gd name="connsiteY273" fmla="*/ 1162622 h 2591727"/>
                  <a:gd name="connsiteX274" fmla="*/ 4167187 w 5948362"/>
                  <a:gd name="connsiteY274" fmla="*/ 1195959 h 2591727"/>
                  <a:gd name="connsiteX275" fmla="*/ 4152900 w 5948362"/>
                  <a:gd name="connsiteY275" fmla="*/ 1205484 h 2591727"/>
                  <a:gd name="connsiteX276" fmla="*/ 4129087 w 5948362"/>
                  <a:gd name="connsiteY276" fmla="*/ 1248347 h 2591727"/>
                  <a:gd name="connsiteX277" fmla="*/ 4110037 w 5948362"/>
                  <a:gd name="connsiteY277" fmla="*/ 1262634 h 2591727"/>
                  <a:gd name="connsiteX278" fmla="*/ 4086225 w 5948362"/>
                  <a:gd name="connsiteY278" fmla="*/ 1262634 h 2591727"/>
                  <a:gd name="connsiteX279" fmla="*/ 4076700 w 5948362"/>
                  <a:gd name="connsiteY279" fmla="*/ 1276922 h 2591727"/>
                  <a:gd name="connsiteX280" fmla="*/ 4098131 w 5948362"/>
                  <a:gd name="connsiteY280" fmla="*/ 1315021 h 2591727"/>
                  <a:gd name="connsiteX281" fmla="*/ 4117181 w 5948362"/>
                  <a:gd name="connsiteY281" fmla="*/ 1334072 h 2591727"/>
                  <a:gd name="connsiteX282" fmla="*/ 4126706 w 5948362"/>
                  <a:gd name="connsiteY282" fmla="*/ 1348359 h 2591727"/>
                  <a:gd name="connsiteX283" fmla="*/ 4143375 w 5948362"/>
                  <a:gd name="connsiteY283" fmla="*/ 1372172 h 2591727"/>
                  <a:gd name="connsiteX284" fmla="*/ 4143375 w 5948362"/>
                  <a:gd name="connsiteY284" fmla="*/ 1405509 h 2591727"/>
                  <a:gd name="connsiteX285" fmla="*/ 4124325 w 5948362"/>
                  <a:gd name="connsiteY285" fmla="*/ 1443609 h 2591727"/>
                  <a:gd name="connsiteX286" fmla="*/ 4110037 w 5948362"/>
                  <a:gd name="connsiteY286" fmla="*/ 1448372 h 2591727"/>
                  <a:gd name="connsiteX287" fmla="*/ 4095750 w 5948362"/>
                  <a:gd name="connsiteY287" fmla="*/ 1457897 h 2591727"/>
                  <a:gd name="connsiteX288" fmla="*/ 4086225 w 5948362"/>
                  <a:gd name="connsiteY288" fmla="*/ 1472184 h 2591727"/>
                  <a:gd name="connsiteX289" fmla="*/ 4043362 w 5948362"/>
                  <a:gd name="connsiteY289" fmla="*/ 1453134 h 2591727"/>
                  <a:gd name="connsiteX290" fmla="*/ 4048125 w 5948362"/>
                  <a:gd name="connsiteY290" fmla="*/ 1391222 h 2591727"/>
                  <a:gd name="connsiteX291" fmla="*/ 4048125 w 5948362"/>
                  <a:gd name="connsiteY291" fmla="*/ 1348359 h 2591727"/>
                  <a:gd name="connsiteX292" fmla="*/ 4019550 w 5948362"/>
                  <a:gd name="connsiteY292" fmla="*/ 1338834 h 2591727"/>
                  <a:gd name="connsiteX293" fmla="*/ 4005262 w 5948362"/>
                  <a:gd name="connsiteY293" fmla="*/ 1334072 h 2591727"/>
                  <a:gd name="connsiteX294" fmla="*/ 4010025 w 5948362"/>
                  <a:gd name="connsiteY294" fmla="*/ 1305497 h 2591727"/>
                  <a:gd name="connsiteX295" fmla="*/ 4019550 w 5948362"/>
                  <a:gd name="connsiteY295" fmla="*/ 1291209 h 2591727"/>
                  <a:gd name="connsiteX296" fmla="*/ 3990975 w 5948362"/>
                  <a:gd name="connsiteY296" fmla="*/ 1281684 h 2591727"/>
                  <a:gd name="connsiteX297" fmla="*/ 3957637 w 5948362"/>
                  <a:gd name="connsiteY297" fmla="*/ 1286447 h 2591727"/>
                  <a:gd name="connsiteX298" fmla="*/ 3943350 w 5948362"/>
                  <a:gd name="connsiteY298" fmla="*/ 1291209 h 2591727"/>
                  <a:gd name="connsiteX299" fmla="*/ 3924300 w 5948362"/>
                  <a:gd name="connsiteY299" fmla="*/ 1295972 h 2591727"/>
                  <a:gd name="connsiteX300" fmla="*/ 3895725 w 5948362"/>
                  <a:gd name="connsiteY300" fmla="*/ 1305497 h 2591727"/>
                  <a:gd name="connsiteX301" fmla="*/ 3900487 w 5948362"/>
                  <a:gd name="connsiteY301" fmla="*/ 1281684 h 2591727"/>
                  <a:gd name="connsiteX302" fmla="*/ 3914775 w 5948362"/>
                  <a:gd name="connsiteY302" fmla="*/ 1272159 h 2591727"/>
                  <a:gd name="connsiteX303" fmla="*/ 3895725 w 5948362"/>
                  <a:gd name="connsiteY303" fmla="*/ 1238822 h 2591727"/>
                  <a:gd name="connsiteX304" fmla="*/ 3867150 w 5948362"/>
                  <a:gd name="connsiteY304" fmla="*/ 1257872 h 2591727"/>
                  <a:gd name="connsiteX305" fmla="*/ 3852862 w 5948362"/>
                  <a:gd name="connsiteY305" fmla="*/ 1267397 h 2591727"/>
                  <a:gd name="connsiteX306" fmla="*/ 3843337 w 5948362"/>
                  <a:gd name="connsiteY306" fmla="*/ 1281684 h 2591727"/>
                  <a:gd name="connsiteX307" fmla="*/ 3838575 w 5948362"/>
                  <a:gd name="connsiteY307" fmla="*/ 1295972 h 2591727"/>
                  <a:gd name="connsiteX308" fmla="*/ 3795712 w 5948362"/>
                  <a:gd name="connsiteY308" fmla="*/ 1300734 h 2591727"/>
                  <a:gd name="connsiteX309" fmla="*/ 3793080 w 5948362"/>
                  <a:gd name="connsiteY309" fmla="*/ 1304683 h 2591727"/>
                  <a:gd name="connsiteX310" fmla="*/ 3793858 w 5948362"/>
                  <a:gd name="connsiteY310" fmla="*/ 1330279 h 2591727"/>
                  <a:gd name="connsiteX311" fmla="*/ 3805237 w 5948362"/>
                  <a:gd name="connsiteY311" fmla="*/ 1334072 h 2591727"/>
                  <a:gd name="connsiteX312" fmla="*/ 3819525 w 5948362"/>
                  <a:gd name="connsiteY312" fmla="*/ 1343597 h 2591727"/>
                  <a:gd name="connsiteX313" fmla="*/ 3843337 w 5948362"/>
                  <a:gd name="connsiteY313" fmla="*/ 1381697 h 2591727"/>
                  <a:gd name="connsiteX314" fmla="*/ 3852862 w 5948362"/>
                  <a:gd name="connsiteY314" fmla="*/ 1367409 h 2591727"/>
                  <a:gd name="connsiteX315" fmla="*/ 3881437 w 5948362"/>
                  <a:gd name="connsiteY315" fmla="*/ 1353122 h 2591727"/>
                  <a:gd name="connsiteX316" fmla="*/ 3895725 w 5948362"/>
                  <a:gd name="connsiteY316" fmla="*/ 1357884 h 2591727"/>
                  <a:gd name="connsiteX317" fmla="*/ 3924300 w 5948362"/>
                  <a:gd name="connsiteY317" fmla="*/ 1372172 h 2591727"/>
                  <a:gd name="connsiteX318" fmla="*/ 3895725 w 5948362"/>
                  <a:gd name="connsiteY318" fmla="*/ 1391222 h 2591727"/>
                  <a:gd name="connsiteX319" fmla="*/ 3890962 w 5948362"/>
                  <a:gd name="connsiteY319" fmla="*/ 1405509 h 2591727"/>
                  <a:gd name="connsiteX320" fmla="*/ 3862387 w 5948362"/>
                  <a:gd name="connsiteY320" fmla="*/ 1419797 h 2591727"/>
                  <a:gd name="connsiteX321" fmla="*/ 3848100 w 5948362"/>
                  <a:gd name="connsiteY321" fmla="*/ 1429322 h 2591727"/>
                  <a:gd name="connsiteX322" fmla="*/ 3862387 w 5948362"/>
                  <a:gd name="connsiteY322" fmla="*/ 1472184 h 2591727"/>
                  <a:gd name="connsiteX323" fmla="*/ 3867150 w 5948362"/>
                  <a:gd name="connsiteY323" fmla="*/ 1486472 h 2591727"/>
                  <a:gd name="connsiteX324" fmla="*/ 3881437 w 5948362"/>
                  <a:gd name="connsiteY324" fmla="*/ 1495997 h 2591727"/>
                  <a:gd name="connsiteX325" fmla="*/ 3886200 w 5948362"/>
                  <a:gd name="connsiteY325" fmla="*/ 1519809 h 2591727"/>
                  <a:gd name="connsiteX326" fmla="*/ 3905250 w 5948362"/>
                  <a:gd name="connsiteY326" fmla="*/ 1548384 h 2591727"/>
                  <a:gd name="connsiteX327" fmla="*/ 3910012 w 5948362"/>
                  <a:gd name="connsiteY327" fmla="*/ 1567434 h 2591727"/>
                  <a:gd name="connsiteX328" fmla="*/ 3914775 w 5948362"/>
                  <a:gd name="connsiteY328" fmla="*/ 1581722 h 2591727"/>
                  <a:gd name="connsiteX329" fmla="*/ 3910012 w 5948362"/>
                  <a:gd name="connsiteY329" fmla="*/ 1596009 h 2591727"/>
                  <a:gd name="connsiteX330" fmla="*/ 3876675 w 5948362"/>
                  <a:gd name="connsiteY330" fmla="*/ 1600772 h 2591727"/>
                  <a:gd name="connsiteX331" fmla="*/ 3905250 w 5948362"/>
                  <a:gd name="connsiteY331" fmla="*/ 1605534 h 2591727"/>
                  <a:gd name="connsiteX332" fmla="*/ 3910012 w 5948362"/>
                  <a:gd name="connsiteY332" fmla="*/ 1634109 h 2591727"/>
                  <a:gd name="connsiteX333" fmla="*/ 3905250 w 5948362"/>
                  <a:gd name="connsiteY333" fmla="*/ 1653159 h 2591727"/>
                  <a:gd name="connsiteX334" fmla="*/ 3900487 w 5948362"/>
                  <a:gd name="connsiteY334" fmla="*/ 1667447 h 2591727"/>
                  <a:gd name="connsiteX335" fmla="*/ 3886200 w 5948362"/>
                  <a:gd name="connsiteY335" fmla="*/ 1672209 h 2591727"/>
                  <a:gd name="connsiteX336" fmla="*/ 3862387 w 5948362"/>
                  <a:gd name="connsiteY336" fmla="*/ 1696022 h 2591727"/>
                  <a:gd name="connsiteX337" fmla="*/ 3852862 w 5948362"/>
                  <a:gd name="connsiteY337" fmla="*/ 1729359 h 2591727"/>
                  <a:gd name="connsiteX338" fmla="*/ 3833812 w 5948362"/>
                  <a:gd name="connsiteY338" fmla="*/ 1757934 h 2591727"/>
                  <a:gd name="connsiteX339" fmla="*/ 3819525 w 5948362"/>
                  <a:gd name="connsiteY339" fmla="*/ 1786509 h 2591727"/>
                  <a:gd name="connsiteX340" fmla="*/ 3807854 w 5948362"/>
                  <a:gd name="connsiteY340" fmla="*/ 1790400 h 2591727"/>
                  <a:gd name="connsiteX341" fmla="*/ 3808412 w 5948362"/>
                  <a:gd name="connsiteY341" fmla="*/ 1808734 h 2591727"/>
                  <a:gd name="connsiteX342" fmla="*/ 3783012 w 5948362"/>
                  <a:gd name="connsiteY342" fmla="*/ 1824609 h 2591727"/>
                  <a:gd name="connsiteX343" fmla="*/ 3751262 w 5948362"/>
                  <a:gd name="connsiteY343" fmla="*/ 1843659 h 2591727"/>
                  <a:gd name="connsiteX344" fmla="*/ 3732212 w 5948362"/>
                  <a:gd name="connsiteY344" fmla="*/ 1859534 h 2591727"/>
                  <a:gd name="connsiteX345" fmla="*/ 3719512 w 5948362"/>
                  <a:gd name="connsiteY345" fmla="*/ 1862709 h 2591727"/>
                  <a:gd name="connsiteX346" fmla="*/ 3700462 w 5948362"/>
                  <a:gd name="connsiteY346" fmla="*/ 1869059 h 2591727"/>
                  <a:gd name="connsiteX347" fmla="*/ 3690937 w 5948362"/>
                  <a:gd name="connsiteY347" fmla="*/ 1872234 h 2591727"/>
                  <a:gd name="connsiteX348" fmla="*/ 3678237 w 5948362"/>
                  <a:gd name="connsiteY348" fmla="*/ 1875409 h 2591727"/>
                  <a:gd name="connsiteX349" fmla="*/ 3671887 w 5948362"/>
                  <a:gd name="connsiteY349" fmla="*/ 1865884 h 2591727"/>
                  <a:gd name="connsiteX350" fmla="*/ 3668712 w 5948362"/>
                  <a:gd name="connsiteY350" fmla="*/ 1875409 h 2591727"/>
                  <a:gd name="connsiteX351" fmla="*/ 3662362 w 5948362"/>
                  <a:gd name="connsiteY351" fmla="*/ 1884934 h 2591727"/>
                  <a:gd name="connsiteX352" fmla="*/ 3646487 w 5948362"/>
                  <a:gd name="connsiteY352" fmla="*/ 1888109 h 2591727"/>
                  <a:gd name="connsiteX353" fmla="*/ 3636962 w 5948362"/>
                  <a:gd name="connsiteY353" fmla="*/ 1891284 h 2591727"/>
                  <a:gd name="connsiteX354" fmla="*/ 3627437 w 5948362"/>
                  <a:gd name="connsiteY354" fmla="*/ 1897634 h 2591727"/>
                  <a:gd name="connsiteX355" fmla="*/ 3576637 w 5948362"/>
                  <a:gd name="connsiteY355" fmla="*/ 1900809 h 2591727"/>
                  <a:gd name="connsiteX356" fmla="*/ 3573462 w 5948362"/>
                  <a:gd name="connsiteY356" fmla="*/ 1910334 h 2591727"/>
                  <a:gd name="connsiteX357" fmla="*/ 3570287 w 5948362"/>
                  <a:gd name="connsiteY357" fmla="*/ 1942084 h 2591727"/>
                  <a:gd name="connsiteX358" fmla="*/ 3560762 w 5948362"/>
                  <a:gd name="connsiteY358" fmla="*/ 1938909 h 2591727"/>
                  <a:gd name="connsiteX359" fmla="*/ 3554412 w 5948362"/>
                  <a:gd name="connsiteY359" fmla="*/ 1919859 h 2591727"/>
                  <a:gd name="connsiteX360" fmla="*/ 3551237 w 5948362"/>
                  <a:gd name="connsiteY360" fmla="*/ 1900809 h 2591727"/>
                  <a:gd name="connsiteX361" fmla="*/ 3541712 w 5948362"/>
                  <a:gd name="connsiteY361" fmla="*/ 1897634 h 2591727"/>
                  <a:gd name="connsiteX362" fmla="*/ 3522662 w 5948362"/>
                  <a:gd name="connsiteY362" fmla="*/ 1903984 h 2591727"/>
                  <a:gd name="connsiteX363" fmla="*/ 3513137 w 5948362"/>
                  <a:gd name="connsiteY363" fmla="*/ 1907159 h 2591727"/>
                  <a:gd name="connsiteX364" fmla="*/ 3500437 w 5948362"/>
                  <a:gd name="connsiteY364" fmla="*/ 1903984 h 2591727"/>
                  <a:gd name="connsiteX365" fmla="*/ 3493419 w 5948362"/>
                  <a:gd name="connsiteY365" fmla="*/ 1901979 h 2591727"/>
                  <a:gd name="connsiteX366" fmla="*/ 3467100 w 5948362"/>
                  <a:gd name="connsiteY366" fmla="*/ 1934147 h 2591727"/>
                  <a:gd name="connsiteX367" fmla="*/ 3438525 w 5948362"/>
                  <a:gd name="connsiteY367" fmla="*/ 1967484 h 2591727"/>
                  <a:gd name="connsiteX368" fmla="*/ 3429000 w 5948362"/>
                  <a:gd name="connsiteY368" fmla="*/ 1996059 h 2591727"/>
                  <a:gd name="connsiteX369" fmla="*/ 3457575 w 5948362"/>
                  <a:gd name="connsiteY369" fmla="*/ 2022252 h 2591727"/>
                  <a:gd name="connsiteX370" fmla="*/ 3467100 w 5948362"/>
                  <a:gd name="connsiteY370" fmla="*/ 2046066 h 2591727"/>
                  <a:gd name="connsiteX371" fmla="*/ 3476625 w 5948362"/>
                  <a:gd name="connsiteY371" fmla="*/ 2062734 h 2591727"/>
                  <a:gd name="connsiteX372" fmla="*/ 3495675 w 5948362"/>
                  <a:gd name="connsiteY372" fmla="*/ 2067497 h 2591727"/>
                  <a:gd name="connsiteX373" fmla="*/ 3509962 w 5948362"/>
                  <a:gd name="connsiteY373" fmla="*/ 2091309 h 2591727"/>
                  <a:gd name="connsiteX374" fmla="*/ 3526631 w 5948362"/>
                  <a:gd name="connsiteY374" fmla="*/ 2112741 h 2591727"/>
                  <a:gd name="connsiteX375" fmla="*/ 3531394 w 5948362"/>
                  <a:gd name="connsiteY375" fmla="*/ 2127028 h 2591727"/>
                  <a:gd name="connsiteX376" fmla="*/ 3533775 w 5948362"/>
                  <a:gd name="connsiteY376" fmla="*/ 2148459 h 2591727"/>
                  <a:gd name="connsiteX377" fmla="*/ 3543300 w 5948362"/>
                  <a:gd name="connsiteY377" fmla="*/ 2200847 h 2591727"/>
                  <a:gd name="connsiteX378" fmla="*/ 3509962 w 5948362"/>
                  <a:gd name="connsiteY378" fmla="*/ 2257997 h 2591727"/>
                  <a:gd name="connsiteX379" fmla="*/ 3495675 w 5948362"/>
                  <a:gd name="connsiteY379" fmla="*/ 2262759 h 2591727"/>
                  <a:gd name="connsiteX380" fmla="*/ 3467100 w 5948362"/>
                  <a:gd name="connsiteY380" fmla="*/ 2281809 h 2591727"/>
                  <a:gd name="connsiteX381" fmla="*/ 3448050 w 5948362"/>
                  <a:gd name="connsiteY381" fmla="*/ 2324672 h 2591727"/>
                  <a:gd name="connsiteX382" fmla="*/ 3419475 w 5948362"/>
                  <a:gd name="connsiteY382" fmla="*/ 2334197 h 2591727"/>
                  <a:gd name="connsiteX383" fmla="*/ 3395662 w 5948362"/>
                  <a:gd name="connsiteY383" fmla="*/ 2329434 h 2591727"/>
                  <a:gd name="connsiteX384" fmla="*/ 3405187 w 5948362"/>
                  <a:gd name="connsiteY384" fmla="*/ 2286572 h 2591727"/>
                  <a:gd name="connsiteX385" fmla="*/ 3400425 w 5948362"/>
                  <a:gd name="connsiteY385" fmla="*/ 2272284 h 2591727"/>
                  <a:gd name="connsiteX386" fmla="*/ 3386137 w 5948362"/>
                  <a:gd name="connsiteY386" fmla="*/ 2262759 h 2591727"/>
                  <a:gd name="connsiteX387" fmla="*/ 3357562 w 5948362"/>
                  <a:gd name="connsiteY387" fmla="*/ 2234184 h 2591727"/>
                  <a:gd name="connsiteX388" fmla="*/ 3324225 w 5948362"/>
                  <a:gd name="connsiteY388" fmla="*/ 2200847 h 2591727"/>
                  <a:gd name="connsiteX389" fmla="*/ 3309937 w 5948362"/>
                  <a:gd name="connsiteY389" fmla="*/ 2191322 h 2591727"/>
                  <a:gd name="connsiteX390" fmla="*/ 3276600 w 5948362"/>
                  <a:gd name="connsiteY390" fmla="*/ 2177034 h 2591727"/>
                  <a:gd name="connsiteX391" fmla="*/ 3262312 w 5948362"/>
                  <a:gd name="connsiteY391" fmla="*/ 2162747 h 2591727"/>
                  <a:gd name="connsiteX392" fmla="*/ 3257550 w 5948362"/>
                  <a:gd name="connsiteY392" fmla="*/ 2177034 h 2591727"/>
                  <a:gd name="connsiteX393" fmla="*/ 3248025 w 5948362"/>
                  <a:gd name="connsiteY393" fmla="*/ 2267522 h 2591727"/>
                  <a:gd name="connsiteX394" fmla="*/ 3238500 w 5948362"/>
                  <a:gd name="connsiteY394" fmla="*/ 2296097 h 2591727"/>
                  <a:gd name="connsiteX395" fmla="*/ 3257550 w 5948362"/>
                  <a:gd name="connsiteY395" fmla="*/ 2319909 h 2591727"/>
                  <a:gd name="connsiteX396" fmla="*/ 3262312 w 5948362"/>
                  <a:gd name="connsiteY396" fmla="*/ 2334197 h 2591727"/>
                  <a:gd name="connsiteX397" fmla="*/ 3290887 w 5948362"/>
                  <a:gd name="connsiteY397" fmla="*/ 2365153 h 2591727"/>
                  <a:gd name="connsiteX398" fmla="*/ 3300412 w 5948362"/>
                  <a:gd name="connsiteY398" fmla="*/ 2391347 h 2591727"/>
                  <a:gd name="connsiteX399" fmla="*/ 3340893 w 5948362"/>
                  <a:gd name="connsiteY399" fmla="*/ 2422303 h 2591727"/>
                  <a:gd name="connsiteX400" fmla="*/ 3355180 w 5948362"/>
                  <a:gd name="connsiteY400" fmla="*/ 2450878 h 2591727"/>
                  <a:gd name="connsiteX401" fmla="*/ 3352800 w 5948362"/>
                  <a:gd name="connsiteY401" fmla="*/ 2467547 h 2591727"/>
                  <a:gd name="connsiteX402" fmla="*/ 3362325 w 5948362"/>
                  <a:gd name="connsiteY402" fmla="*/ 2496122 h 2591727"/>
                  <a:gd name="connsiteX403" fmla="*/ 3371850 w 5948362"/>
                  <a:gd name="connsiteY403" fmla="*/ 2534222 h 2591727"/>
                  <a:gd name="connsiteX404" fmla="*/ 3390900 w 5948362"/>
                  <a:gd name="connsiteY404" fmla="*/ 2562797 h 2591727"/>
                  <a:gd name="connsiteX405" fmla="*/ 3400425 w 5948362"/>
                  <a:gd name="connsiteY405" fmla="*/ 2577084 h 2591727"/>
                  <a:gd name="connsiteX406" fmla="*/ 3405187 w 5948362"/>
                  <a:gd name="connsiteY406" fmla="*/ 2591372 h 2591727"/>
                  <a:gd name="connsiteX407" fmla="*/ 3381375 w 5948362"/>
                  <a:gd name="connsiteY407" fmla="*/ 2581847 h 2591727"/>
                  <a:gd name="connsiteX408" fmla="*/ 3352800 w 5948362"/>
                  <a:gd name="connsiteY408" fmla="*/ 2562797 h 2591727"/>
                  <a:gd name="connsiteX409" fmla="*/ 3338512 w 5948362"/>
                  <a:gd name="connsiteY409" fmla="*/ 2553272 h 2591727"/>
                  <a:gd name="connsiteX410" fmla="*/ 3324225 w 5948362"/>
                  <a:gd name="connsiteY410" fmla="*/ 2548509 h 2591727"/>
                  <a:gd name="connsiteX411" fmla="*/ 3309937 w 5948362"/>
                  <a:gd name="connsiteY411" fmla="*/ 2534222 h 2591727"/>
                  <a:gd name="connsiteX412" fmla="*/ 3295650 w 5948362"/>
                  <a:gd name="connsiteY412" fmla="*/ 2524697 h 2591727"/>
                  <a:gd name="connsiteX413" fmla="*/ 3290887 w 5948362"/>
                  <a:gd name="connsiteY413" fmla="*/ 2510409 h 2591727"/>
                  <a:gd name="connsiteX414" fmla="*/ 3281362 w 5948362"/>
                  <a:gd name="connsiteY414" fmla="*/ 2453259 h 2591727"/>
                  <a:gd name="connsiteX415" fmla="*/ 3276600 w 5948362"/>
                  <a:gd name="connsiteY415" fmla="*/ 2434209 h 2591727"/>
                  <a:gd name="connsiteX416" fmla="*/ 3255168 w 5948362"/>
                  <a:gd name="connsiteY416" fmla="*/ 2381822 h 2591727"/>
                  <a:gd name="connsiteX417" fmla="*/ 3233738 w 5948362"/>
                  <a:gd name="connsiteY417" fmla="*/ 2360390 h 2591727"/>
                  <a:gd name="connsiteX418" fmla="*/ 3224212 w 5948362"/>
                  <a:gd name="connsiteY418" fmla="*/ 2343722 h 2591727"/>
                  <a:gd name="connsiteX419" fmla="*/ 3219450 w 5948362"/>
                  <a:gd name="connsiteY419" fmla="*/ 2329434 h 2591727"/>
                  <a:gd name="connsiteX420" fmla="*/ 3214687 w 5948362"/>
                  <a:gd name="connsiteY420" fmla="*/ 2303240 h 2591727"/>
                  <a:gd name="connsiteX421" fmla="*/ 3219450 w 5948362"/>
                  <a:gd name="connsiteY421" fmla="*/ 2267522 h 2591727"/>
                  <a:gd name="connsiteX422" fmla="*/ 3221830 w 5948362"/>
                  <a:gd name="connsiteY422" fmla="*/ 2250852 h 2591727"/>
                  <a:gd name="connsiteX423" fmla="*/ 3217069 w 5948362"/>
                  <a:gd name="connsiteY423" fmla="*/ 2217515 h 2591727"/>
                  <a:gd name="connsiteX424" fmla="*/ 3219450 w 5948362"/>
                  <a:gd name="connsiteY424" fmla="*/ 2177034 h 2591727"/>
                  <a:gd name="connsiteX425" fmla="*/ 3209925 w 5948362"/>
                  <a:gd name="connsiteY425" fmla="*/ 2148459 h 2591727"/>
                  <a:gd name="connsiteX426" fmla="*/ 3200400 w 5948362"/>
                  <a:gd name="connsiteY426" fmla="*/ 2119884 h 2591727"/>
                  <a:gd name="connsiteX427" fmla="*/ 3195637 w 5948362"/>
                  <a:gd name="connsiteY427" fmla="*/ 2105597 h 2591727"/>
                  <a:gd name="connsiteX428" fmla="*/ 3190875 w 5948362"/>
                  <a:gd name="connsiteY428" fmla="*/ 2072259 h 2591727"/>
                  <a:gd name="connsiteX429" fmla="*/ 3186112 w 5948362"/>
                  <a:gd name="connsiteY429" fmla="*/ 2057972 h 2591727"/>
                  <a:gd name="connsiteX430" fmla="*/ 3167062 w 5948362"/>
                  <a:gd name="connsiteY430" fmla="*/ 2053209 h 2591727"/>
                  <a:gd name="connsiteX431" fmla="*/ 3152775 w 5948362"/>
                  <a:gd name="connsiteY431" fmla="*/ 2048447 h 2591727"/>
                  <a:gd name="connsiteX432" fmla="*/ 3148012 w 5948362"/>
                  <a:gd name="connsiteY432" fmla="*/ 2062734 h 2591727"/>
                  <a:gd name="connsiteX433" fmla="*/ 3100387 w 5948362"/>
                  <a:gd name="connsiteY433" fmla="*/ 2077022 h 2591727"/>
                  <a:gd name="connsiteX434" fmla="*/ 3105150 w 5948362"/>
                  <a:gd name="connsiteY434" fmla="*/ 2034159 h 2591727"/>
                  <a:gd name="connsiteX435" fmla="*/ 3109912 w 5948362"/>
                  <a:gd name="connsiteY435" fmla="*/ 2019872 h 2591727"/>
                  <a:gd name="connsiteX436" fmla="*/ 3105150 w 5948362"/>
                  <a:gd name="connsiteY436" fmla="*/ 1986534 h 2591727"/>
                  <a:gd name="connsiteX437" fmla="*/ 3090862 w 5948362"/>
                  <a:gd name="connsiteY437" fmla="*/ 1981772 h 2591727"/>
                  <a:gd name="connsiteX438" fmla="*/ 3076575 w 5948362"/>
                  <a:gd name="connsiteY438" fmla="*/ 1972247 h 2591727"/>
                  <a:gd name="connsiteX439" fmla="*/ 3062287 w 5948362"/>
                  <a:gd name="connsiteY439" fmla="*/ 1943672 h 2591727"/>
                  <a:gd name="connsiteX440" fmla="*/ 3048000 w 5948362"/>
                  <a:gd name="connsiteY440" fmla="*/ 1938909 h 2591727"/>
                  <a:gd name="connsiteX441" fmla="*/ 3038475 w 5948362"/>
                  <a:gd name="connsiteY441" fmla="*/ 1924622 h 2591727"/>
                  <a:gd name="connsiteX442" fmla="*/ 3028950 w 5948362"/>
                  <a:gd name="connsiteY442" fmla="*/ 1896047 h 2591727"/>
                  <a:gd name="connsiteX443" fmla="*/ 3019425 w 5948362"/>
                  <a:gd name="connsiteY443" fmla="*/ 1881759 h 2591727"/>
                  <a:gd name="connsiteX444" fmla="*/ 3014662 w 5948362"/>
                  <a:gd name="connsiteY444" fmla="*/ 1867472 h 2591727"/>
                  <a:gd name="connsiteX445" fmla="*/ 3000375 w 5948362"/>
                  <a:gd name="connsiteY445" fmla="*/ 1857947 h 2591727"/>
                  <a:gd name="connsiteX446" fmla="*/ 2986087 w 5948362"/>
                  <a:gd name="connsiteY446" fmla="*/ 1867472 h 2591727"/>
                  <a:gd name="connsiteX447" fmla="*/ 2981325 w 5948362"/>
                  <a:gd name="connsiteY447" fmla="*/ 1881759 h 2591727"/>
                  <a:gd name="connsiteX448" fmla="*/ 2957512 w 5948362"/>
                  <a:gd name="connsiteY448" fmla="*/ 1876997 h 2591727"/>
                  <a:gd name="connsiteX449" fmla="*/ 2900362 w 5948362"/>
                  <a:gd name="connsiteY449" fmla="*/ 1891284 h 2591727"/>
                  <a:gd name="connsiteX450" fmla="*/ 2886075 w 5948362"/>
                  <a:gd name="connsiteY450" fmla="*/ 1896047 h 2591727"/>
                  <a:gd name="connsiteX451" fmla="*/ 2867025 w 5948362"/>
                  <a:gd name="connsiteY451" fmla="*/ 1924622 h 2591727"/>
                  <a:gd name="connsiteX452" fmla="*/ 2843212 w 5948362"/>
                  <a:gd name="connsiteY452" fmla="*/ 1953197 h 2591727"/>
                  <a:gd name="connsiteX453" fmla="*/ 2828925 w 5948362"/>
                  <a:gd name="connsiteY453" fmla="*/ 1962722 h 2591727"/>
                  <a:gd name="connsiteX454" fmla="*/ 2819400 w 5948362"/>
                  <a:gd name="connsiteY454" fmla="*/ 1977009 h 2591727"/>
                  <a:gd name="connsiteX455" fmla="*/ 2800350 w 5948362"/>
                  <a:gd name="connsiteY455" fmla="*/ 1981772 h 2591727"/>
                  <a:gd name="connsiteX456" fmla="*/ 2786062 w 5948362"/>
                  <a:gd name="connsiteY456" fmla="*/ 1986534 h 2591727"/>
                  <a:gd name="connsiteX457" fmla="*/ 2762250 w 5948362"/>
                  <a:gd name="connsiteY457" fmla="*/ 2024634 h 2591727"/>
                  <a:gd name="connsiteX458" fmla="*/ 2738437 w 5948362"/>
                  <a:gd name="connsiteY458" fmla="*/ 2048447 h 2591727"/>
                  <a:gd name="connsiteX459" fmla="*/ 2728912 w 5948362"/>
                  <a:gd name="connsiteY459" fmla="*/ 2062734 h 2591727"/>
                  <a:gd name="connsiteX460" fmla="*/ 2724150 w 5948362"/>
                  <a:gd name="connsiteY460" fmla="*/ 2081784 h 2591727"/>
                  <a:gd name="connsiteX461" fmla="*/ 2690812 w 5948362"/>
                  <a:gd name="connsiteY461" fmla="*/ 2086547 h 2591727"/>
                  <a:gd name="connsiteX462" fmla="*/ 2671762 w 5948362"/>
                  <a:gd name="connsiteY462" fmla="*/ 2138934 h 2591727"/>
                  <a:gd name="connsiteX463" fmla="*/ 2662237 w 5948362"/>
                  <a:gd name="connsiteY463" fmla="*/ 2167509 h 2591727"/>
                  <a:gd name="connsiteX464" fmla="*/ 2662237 w 5948362"/>
                  <a:gd name="connsiteY464" fmla="*/ 2234184 h 2591727"/>
                  <a:gd name="connsiteX465" fmla="*/ 2643187 w 5948362"/>
                  <a:gd name="connsiteY465" fmla="*/ 2262759 h 2591727"/>
                  <a:gd name="connsiteX466" fmla="*/ 2638425 w 5948362"/>
                  <a:gd name="connsiteY466" fmla="*/ 2310384 h 2591727"/>
                  <a:gd name="connsiteX467" fmla="*/ 2595562 w 5948362"/>
                  <a:gd name="connsiteY467" fmla="*/ 2334197 h 2591727"/>
                  <a:gd name="connsiteX468" fmla="*/ 2586037 w 5948362"/>
                  <a:gd name="connsiteY468" fmla="*/ 2348484 h 2591727"/>
                  <a:gd name="connsiteX469" fmla="*/ 2581275 w 5948362"/>
                  <a:gd name="connsiteY469" fmla="*/ 2334197 h 2591727"/>
                  <a:gd name="connsiteX470" fmla="*/ 2576512 w 5948362"/>
                  <a:gd name="connsiteY470" fmla="*/ 2315147 h 2591727"/>
                  <a:gd name="connsiteX471" fmla="*/ 2552700 w 5948362"/>
                  <a:gd name="connsiteY471" fmla="*/ 2296097 h 2591727"/>
                  <a:gd name="connsiteX472" fmla="*/ 2533650 w 5948362"/>
                  <a:gd name="connsiteY472" fmla="*/ 2248472 h 2591727"/>
                  <a:gd name="connsiteX473" fmla="*/ 2524125 w 5948362"/>
                  <a:gd name="connsiteY473" fmla="*/ 2215134 h 2591727"/>
                  <a:gd name="connsiteX474" fmla="*/ 2519362 w 5948362"/>
                  <a:gd name="connsiteY474" fmla="*/ 2200847 h 2591727"/>
                  <a:gd name="connsiteX475" fmla="*/ 2514600 w 5948362"/>
                  <a:gd name="connsiteY475" fmla="*/ 2167509 h 2591727"/>
                  <a:gd name="connsiteX476" fmla="*/ 2509837 w 5948362"/>
                  <a:gd name="connsiteY476" fmla="*/ 2153222 h 2591727"/>
                  <a:gd name="connsiteX477" fmla="*/ 2505075 w 5948362"/>
                  <a:gd name="connsiteY477" fmla="*/ 2129409 h 2591727"/>
                  <a:gd name="connsiteX478" fmla="*/ 2495550 w 5948362"/>
                  <a:gd name="connsiteY478" fmla="*/ 2100834 h 2591727"/>
                  <a:gd name="connsiteX479" fmla="*/ 2476500 w 5948362"/>
                  <a:gd name="connsiteY479" fmla="*/ 2072259 h 2591727"/>
                  <a:gd name="connsiteX480" fmla="*/ 2457450 w 5948362"/>
                  <a:gd name="connsiteY480" fmla="*/ 2029397 h 2591727"/>
                  <a:gd name="connsiteX481" fmla="*/ 2452687 w 5948362"/>
                  <a:gd name="connsiteY481" fmla="*/ 2015109 h 2591727"/>
                  <a:gd name="connsiteX482" fmla="*/ 2452687 w 5948362"/>
                  <a:gd name="connsiteY482" fmla="*/ 1886522 h 2591727"/>
                  <a:gd name="connsiteX483" fmla="*/ 2438400 w 5948362"/>
                  <a:gd name="connsiteY483" fmla="*/ 1881759 h 2591727"/>
                  <a:gd name="connsiteX484" fmla="*/ 2433637 w 5948362"/>
                  <a:gd name="connsiteY484" fmla="*/ 1896047 h 2591727"/>
                  <a:gd name="connsiteX485" fmla="*/ 2419350 w 5948362"/>
                  <a:gd name="connsiteY485" fmla="*/ 1910334 h 2591727"/>
                  <a:gd name="connsiteX486" fmla="*/ 2409825 w 5948362"/>
                  <a:gd name="connsiteY486" fmla="*/ 1924622 h 2591727"/>
                  <a:gd name="connsiteX487" fmla="*/ 2386012 w 5948362"/>
                  <a:gd name="connsiteY487" fmla="*/ 1896047 h 2591727"/>
                  <a:gd name="connsiteX488" fmla="*/ 2371725 w 5948362"/>
                  <a:gd name="connsiteY488" fmla="*/ 1891284 h 2591727"/>
                  <a:gd name="connsiteX489" fmla="*/ 2357437 w 5948362"/>
                  <a:gd name="connsiteY489" fmla="*/ 1881759 h 2591727"/>
                  <a:gd name="connsiteX490" fmla="*/ 2376487 w 5948362"/>
                  <a:gd name="connsiteY490" fmla="*/ 1848422 h 2591727"/>
                  <a:gd name="connsiteX491" fmla="*/ 2362200 w 5948362"/>
                  <a:gd name="connsiteY491" fmla="*/ 1838897 h 2591727"/>
                  <a:gd name="connsiteX492" fmla="*/ 2338387 w 5948362"/>
                  <a:gd name="connsiteY492" fmla="*/ 1834134 h 2591727"/>
                  <a:gd name="connsiteX493" fmla="*/ 2295525 w 5948362"/>
                  <a:gd name="connsiteY493" fmla="*/ 1815084 h 2591727"/>
                  <a:gd name="connsiteX494" fmla="*/ 2276475 w 5948362"/>
                  <a:gd name="connsiteY494" fmla="*/ 1772222 h 2591727"/>
                  <a:gd name="connsiteX495" fmla="*/ 2271712 w 5948362"/>
                  <a:gd name="connsiteY495" fmla="*/ 1757934 h 2591727"/>
                  <a:gd name="connsiteX496" fmla="*/ 2243137 w 5948362"/>
                  <a:gd name="connsiteY496" fmla="*/ 1743647 h 2591727"/>
                  <a:gd name="connsiteX497" fmla="*/ 2228850 w 5948362"/>
                  <a:gd name="connsiteY497" fmla="*/ 1748409 h 2591727"/>
                  <a:gd name="connsiteX498" fmla="*/ 2200275 w 5948362"/>
                  <a:gd name="connsiteY498" fmla="*/ 1762697 h 2591727"/>
                  <a:gd name="connsiteX499" fmla="*/ 2124075 w 5948362"/>
                  <a:gd name="connsiteY499" fmla="*/ 1767459 h 2591727"/>
                  <a:gd name="connsiteX500" fmla="*/ 2095500 w 5948362"/>
                  <a:gd name="connsiteY500" fmla="*/ 1772222 h 2591727"/>
                  <a:gd name="connsiteX501" fmla="*/ 2047875 w 5948362"/>
                  <a:gd name="connsiteY501" fmla="*/ 1762697 h 2591727"/>
                  <a:gd name="connsiteX502" fmla="*/ 2028825 w 5948362"/>
                  <a:gd name="connsiteY502" fmla="*/ 1757934 h 2591727"/>
                  <a:gd name="connsiteX503" fmla="*/ 2014537 w 5948362"/>
                  <a:gd name="connsiteY503" fmla="*/ 1753172 h 2591727"/>
                  <a:gd name="connsiteX504" fmla="*/ 1990725 w 5948362"/>
                  <a:gd name="connsiteY504" fmla="*/ 1748409 h 2591727"/>
                  <a:gd name="connsiteX505" fmla="*/ 1971675 w 5948362"/>
                  <a:gd name="connsiteY505" fmla="*/ 1710309 h 2591727"/>
                  <a:gd name="connsiteX506" fmla="*/ 1943100 w 5948362"/>
                  <a:gd name="connsiteY506" fmla="*/ 1700784 h 2591727"/>
                  <a:gd name="connsiteX507" fmla="*/ 1914525 w 5948362"/>
                  <a:gd name="connsiteY507" fmla="*/ 1710309 h 2591727"/>
                  <a:gd name="connsiteX508" fmla="*/ 1900237 w 5948362"/>
                  <a:gd name="connsiteY508" fmla="*/ 1715072 h 2591727"/>
                  <a:gd name="connsiteX509" fmla="*/ 1881187 w 5948362"/>
                  <a:gd name="connsiteY509" fmla="*/ 1710309 h 2591727"/>
                  <a:gd name="connsiteX510" fmla="*/ 1857375 w 5948362"/>
                  <a:gd name="connsiteY510" fmla="*/ 1705547 h 2591727"/>
                  <a:gd name="connsiteX511" fmla="*/ 1828800 w 5948362"/>
                  <a:gd name="connsiteY511" fmla="*/ 1686497 h 2591727"/>
                  <a:gd name="connsiteX512" fmla="*/ 1814512 w 5948362"/>
                  <a:gd name="connsiteY512" fmla="*/ 1676972 h 2591727"/>
                  <a:gd name="connsiteX513" fmla="*/ 1800225 w 5948362"/>
                  <a:gd name="connsiteY513" fmla="*/ 1634109 h 2591727"/>
                  <a:gd name="connsiteX514" fmla="*/ 1795462 w 5948362"/>
                  <a:gd name="connsiteY514" fmla="*/ 1619822 h 2591727"/>
                  <a:gd name="connsiteX515" fmla="*/ 1781175 w 5948362"/>
                  <a:gd name="connsiteY515" fmla="*/ 1605534 h 2591727"/>
                  <a:gd name="connsiteX516" fmla="*/ 1752600 w 5948362"/>
                  <a:gd name="connsiteY516" fmla="*/ 1610297 h 2591727"/>
                  <a:gd name="connsiteX517" fmla="*/ 1724025 w 5948362"/>
                  <a:gd name="connsiteY517" fmla="*/ 1619822 h 2591727"/>
                  <a:gd name="connsiteX518" fmla="*/ 1714500 w 5948362"/>
                  <a:gd name="connsiteY518" fmla="*/ 1634109 h 2591727"/>
                  <a:gd name="connsiteX519" fmla="*/ 1719262 w 5948362"/>
                  <a:gd name="connsiteY519" fmla="*/ 1648397 h 2591727"/>
                  <a:gd name="connsiteX520" fmla="*/ 1743075 w 5948362"/>
                  <a:gd name="connsiteY520" fmla="*/ 1672209 h 2591727"/>
                  <a:gd name="connsiteX521" fmla="*/ 1757362 w 5948362"/>
                  <a:gd name="connsiteY521" fmla="*/ 1738884 h 2591727"/>
                  <a:gd name="connsiteX522" fmla="*/ 1776412 w 5948362"/>
                  <a:gd name="connsiteY522" fmla="*/ 1767459 h 2591727"/>
                  <a:gd name="connsiteX523" fmla="*/ 1781175 w 5948362"/>
                  <a:gd name="connsiteY523" fmla="*/ 1786509 h 2591727"/>
                  <a:gd name="connsiteX524" fmla="*/ 1795462 w 5948362"/>
                  <a:gd name="connsiteY524" fmla="*/ 1753172 h 2591727"/>
                  <a:gd name="connsiteX525" fmla="*/ 1809750 w 5948362"/>
                  <a:gd name="connsiteY525" fmla="*/ 1748409 h 2591727"/>
                  <a:gd name="connsiteX526" fmla="*/ 1819275 w 5948362"/>
                  <a:gd name="connsiteY526" fmla="*/ 1762697 h 2591727"/>
                  <a:gd name="connsiteX527" fmla="*/ 1814512 w 5948362"/>
                  <a:gd name="connsiteY527" fmla="*/ 1776984 h 2591727"/>
                  <a:gd name="connsiteX528" fmla="*/ 1824037 w 5948362"/>
                  <a:gd name="connsiteY528" fmla="*/ 1815084 h 2591727"/>
                  <a:gd name="connsiteX529" fmla="*/ 1852612 w 5948362"/>
                  <a:gd name="connsiteY529" fmla="*/ 1829372 h 2591727"/>
                  <a:gd name="connsiteX530" fmla="*/ 1876425 w 5948362"/>
                  <a:gd name="connsiteY530" fmla="*/ 1824609 h 2591727"/>
                  <a:gd name="connsiteX531" fmla="*/ 1905000 w 5948362"/>
                  <a:gd name="connsiteY531" fmla="*/ 1819847 h 2591727"/>
                  <a:gd name="connsiteX532" fmla="*/ 1919287 w 5948362"/>
                  <a:gd name="connsiteY532" fmla="*/ 1810322 h 2591727"/>
                  <a:gd name="connsiteX533" fmla="*/ 1928812 w 5948362"/>
                  <a:gd name="connsiteY533" fmla="*/ 1781747 h 2591727"/>
                  <a:gd name="connsiteX534" fmla="*/ 1957387 w 5948362"/>
                  <a:gd name="connsiteY534" fmla="*/ 1762697 h 2591727"/>
                  <a:gd name="connsiteX535" fmla="*/ 1962150 w 5948362"/>
                  <a:gd name="connsiteY535" fmla="*/ 1748409 h 2591727"/>
                  <a:gd name="connsiteX536" fmla="*/ 1966912 w 5948362"/>
                  <a:gd name="connsiteY536" fmla="*/ 1772222 h 2591727"/>
                  <a:gd name="connsiteX537" fmla="*/ 1976437 w 5948362"/>
                  <a:gd name="connsiteY537" fmla="*/ 1800797 h 2591727"/>
                  <a:gd name="connsiteX538" fmla="*/ 1981200 w 5948362"/>
                  <a:gd name="connsiteY538" fmla="*/ 1819847 h 2591727"/>
                  <a:gd name="connsiteX539" fmla="*/ 2024062 w 5948362"/>
                  <a:gd name="connsiteY539" fmla="*/ 1843659 h 2591727"/>
                  <a:gd name="connsiteX540" fmla="*/ 2038350 w 5948362"/>
                  <a:gd name="connsiteY540" fmla="*/ 1853184 h 2591727"/>
                  <a:gd name="connsiteX541" fmla="*/ 2052637 w 5948362"/>
                  <a:gd name="connsiteY541" fmla="*/ 1881759 h 2591727"/>
                  <a:gd name="connsiteX542" fmla="*/ 2033587 w 5948362"/>
                  <a:gd name="connsiteY542" fmla="*/ 1900809 h 2591727"/>
                  <a:gd name="connsiteX543" fmla="*/ 2024062 w 5948362"/>
                  <a:gd name="connsiteY543" fmla="*/ 1915097 h 2591727"/>
                  <a:gd name="connsiteX544" fmla="*/ 2009775 w 5948362"/>
                  <a:gd name="connsiteY544" fmla="*/ 1943672 h 2591727"/>
                  <a:gd name="connsiteX545" fmla="*/ 1990725 w 5948362"/>
                  <a:gd name="connsiteY545" fmla="*/ 1986534 h 2591727"/>
                  <a:gd name="connsiteX546" fmla="*/ 1971675 w 5948362"/>
                  <a:gd name="connsiteY546" fmla="*/ 1996059 h 2591727"/>
                  <a:gd name="connsiteX547" fmla="*/ 1957387 w 5948362"/>
                  <a:gd name="connsiteY547" fmla="*/ 2024634 h 2591727"/>
                  <a:gd name="connsiteX548" fmla="*/ 1943100 w 5948362"/>
                  <a:gd name="connsiteY548" fmla="*/ 2029397 h 2591727"/>
                  <a:gd name="connsiteX549" fmla="*/ 1914525 w 5948362"/>
                  <a:gd name="connsiteY549" fmla="*/ 2053209 h 2591727"/>
                  <a:gd name="connsiteX550" fmla="*/ 1881187 w 5948362"/>
                  <a:gd name="connsiteY550" fmla="*/ 2057972 h 2591727"/>
                  <a:gd name="connsiteX551" fmla="*/ 1866900 w 5948362"/>
                  <a:gd name="connsiteY551" fmla="*/ 2062734 h 2591727"/>
                  <a:gd name="connsiteX552" fmla="*/ 1838325 w 5948362"/>
                  <a:gd name="connsiteY552" fmla="*/ 2077022 h 2591727"/>
                  <a:gd name="connsiteX553" fmla="*/ 1828800 w 5948362"/>
                  <a:gd name="connsiteY553" fmla="*/ 2105597 h 2591727"/>
                  <a:gd name="connsiteX554" fmla="*/ 1814512 w 5948362"/>
                  <a:gd name="connsiteY554" fmla="*/ 2115122 h 2591727"/>
                  <a:gd name="connsiteX555" fmla="*/ 1790700 w 5948362"/>
                  <a:gd name="connsiteY555" fmla="*/ 2119884 h 2591727"/>
                  <a:gd name="connsiteX556" fmla="*/ 1762125 w 5948362"/>
                  <a:gd name="connsiteY556" fmla="*/ 2129409 h 2591727"/>
                  <a:gd name="connsiteX557" fmla="*/ 1747837 w 5948362"/>
                  <a:gd name="connsiteY557" fmla="*/ 2134172 h 2591727"/>
                  <a:gd name="connsiteX558" fmla="*/ 1733550 w 5948362"/>
                  <a:gd name="connsiteY558" fmla="*/ 2138934 h 2591727"/>
                  <a:gd name="connsiteX559" fmla="*/ 1676400 w 5948362"/>
                  <a:gd name="connsiteY559" fmla="*/ 2167509 h 2591727"/>
                  <a:gd name="connsiteX560" fmla="*/ 1662112 w 5948362"/>
                  <a:gd name="connsiteY560" fmla="*/ 2172272 h 2591727"/>
                  <a:gd name="connsiteX561" fmla="*/ 1638300 w 5948362"/>
                  <a:gd name="connsiteY561" fmla="*/ 2177034 h 2591727"/>
                  <a:gd name="connsiteX562" fmla="*/ 1609725 w 5948362"/>
                  <a:gd name="connsiteY562" fmla="*/ 2186559 h 2591727"/>
                  <a:gd name="connsiteX563" fmla="*/ 1581150 w 5948362"/>
                  <a:gd name="connsiteY563" fmla="*/ 2191322 h 2591727"/>
                  <a:gd name="connsiteX564" fmla="*/ 1562100 w 5948362"/>
                  <a:gd name="connsiteY564" fmla="*/ 2162747 h 2591727"/>
                  <a:gd name="connsiteX565" fmla="*/ 1557337 w 5948362"/>
                  <a:gd name="connsiteY565" fmla="*/ 2115122 h 2591727"/>
                  <a:gd name="connsiteX566" fmla="*/ 1566862 w 5948362"/>
                  <a:gd name="connsiteY566" fmla="*/ 2077022 h 2591727"/>
                  <a:gd name="connsiteX567" fmla="*/ 1562100 w 5948362"/>
                  <a:gd name="connsiteY567" fmla="*/ 2062734 h 2591727"/>
                  <a:gd name="connsiteX568" fmla="*/ 1533525 w 5948362"/>
                  <a:gd name="connsiteY568" fmla="*/ 2038922 h 2591727"/>
                  <a:gd name="connsiteX569" fmla="*/ 1519237 w 5948362"/>
                  <a:gd name="connsiteY569" fmla="*/ 1996059 h 2591727"/>
                  <a:gd name="connsiteX570" fmla="*/ 1514475 w 5948362"/>
                  <a:gd name="connsiteY570" fmla="*/ 1967484 h 2591727"/>
                  <a:gd name="connsiteX571" fmla="*/ 1485900 w 5948362"/>
                  <a:gd name="connsiteY571" fmla="*/ 1948434 h 2591727"/>
                  <a:gd name="connsiteX572" fmla="*/ 1471612 w 5948362"/>
                  <a:gd name="connsiteY572" fmla="*/ 1938909 h 2591727"/>
                  <a:gd name="connsiteX573" fmla="*/ 1452562 w 5948362"/>
                  <a:gd name="connsiteY573" fmla="*/ 1915097 h 2591727"/>
                  <a:gd name="connsiteX574" fmla="*/ 1447800 w 5948362"/>
                  <a:gd name="connsiteY574" fmla="*/ 1900809 h 2591727"/>
                  <a:gd name="connsiteX575" fmla="*/ 1423987 w 5948362"/>
                  <a:gd name="connsiteY575" fmla="*/ 1815084 h 2591727"/>
                  <a:gd name="connsiteX576" fmla="*/ 1409700 w 5948362"/>
                  <a:gd name="connsiteY576" fmla="*/ 1805559 h 2591727"/>
                  <a:gd name="connsiteX577" fmla="*/ 1385887 w 5948362"/>
                  <a:gd name="connsiteY577" fmla="*/ 1762697 h 2591727"/>
                  <a:gd name="connsiteX578" fmla="*/ 1366837 w 5948362"/>
                  <a:gd name="connsiteY578" fmla="*/ 1734122 h 2591727"/>
                  <a:gd name="connsiteX579" fmla="*/ 1357312 w 5948362"/>
                  <a:gd name="connsiteY579" fmla="*/ 1705547 h 2591727"/>
                  <a:gd name="connsiteX580" fmla="*/ 1343025 w 5948362"/>
                  <a:gd name="connsiteY580" fmla="*/ 1676972 h 2591727"/>
                  <a:gd name="connsiteX581" fmla="*/ 1328737 w 5948362"/>
                  <a:gd name="connsiteY581" fmla="*/ 1672209 h 2591727"/>
                  <a:gd name="connsiteX582" fmla="*/ 1309687 w 5948362"/>
                  <a:gd name="connsiteY582" fmla="*/ 1662684 h 2591727"/>
                  <a:gd name="connsiteX583" fmla="*/ 1314450 w 5948362"/>
                  <a:gd name="connsiteY583" fmla="*/ 1648397 h 2591727"/>
                  <a:gd name="connsiteX584" fmla="*/ 1304925 w 5948362"/>
                  <a:gd name="connsiteY584" fmla="*/ 1662684 h 2591727"/>
                  <a:gd name="connsiteX585" fmla="*/ 1300162 w 5948362"/>
                  <a:gd name="connsiteY585" fmla="*/ 1676972 h 2591727"/>
                  <a:gd name="connsiteX586" fmla="*/ 1285875 w 5948362"/>
                  <a:gd name="connsiteY586" fmla="*/ 1686497 h 2591727"/>
                  <a:gd name="connsiteX587" fmla="*/ 1262062 w 5948362"/>
                  <a:gd name="connsiteY587" fmla="*/ 1657922 h 2591727"/>
                  <a:gd name="connsiteX588" fmla="*/ 1252537 w 5948362"/>
                  <a:gd name="connsiteY588" fmla="*/ 1629347 h 2591727"/>
                  <a:gd name="connsiteX589" fmla="*/ 1257300 w 5948362"/>
                  <a:gd name="connsiteY589" fmla="*/ 1572197 h 2591727"/>
                  <a:gd name="connsiteX590" fmla="*/ 1323975 w 5948362"/>
                  <a:gd name="connsiteY590" fmla="*/ 1567434 h 2591727"/>
                  <a:gd name="connsiteX591" fmla="*/ 1333500 w 5948362"/>
                  <a:gd name="connsiteY591" fmla="*/ 1553147 h 2591727"/>
                  <a:gd name="connsiteX592" fmla="*/ 1343025 w 5948362"/>
                  <a:gd name="connsiteY592" fmla="*/ 1481709 h 2591727"/>
                  <a:gd name="connsiteX593" fmla="*/ 1352550 w 5948362"/>
                  <a:gd name="connsiteY593" fmla="*/ 1453134 h 2591727"/>
                  <a:gd name="connsiteX594" fmla="*/ 1357312 w 5948362"/>
                  <a:gd name="connsiteY594" fmla="*/ 1410272 h 2591727"/>
                  <a:gd name="connsiteX595" fmla="*/ 1352550 w 5948362"/>
                  <a:gd name="connsiteY595" fmla="*/ 1386459 h 2591727"/>
                  <a:gd name="connsiteX596" fmla="*/ 1314450 w 5948362"/>
                  <a:gd name="connsiteY596" fmla="*/ 1381697 h 2591727"/>
                  <a:gd name="connsiteX597" fmla="*/ 1295400 w 5948362"/>
                  <a:gd name="connsiteY597" fmla="*/ 1386459 h 2591727"/>
                  <a:gd name="connsiteX598" fmla="*/ 1262062 w 5948362"/>
                  <a:gd name="connsiteY598" fmla="*/ 1405509 h 2591727"/>
                  <a:gd name="connsiteX599" fmla="*/ 1238250 w 5948362"/>
                  <a:gd name="connsiteY599" fmla="*/ 1400747 h 2591727"/>
                  <a:gd name="connsiteX600" fmla="*/ 1209675 w 5948362"/>
                  <a:gd name="connsiteY600" fmla="*/ 1381697 h 2591727"/>
                  <a:gd name="connsiteX601" fmla="*/ 1195387 w 5948362"/>
                  <a:gd name="connsiteY601" fmla="*/ 1376934 h 2591727"/>
                  <a:gd name="connsiteX602" fmla="*/ 1171575 w 5948362"/>
                  <a:gd name="connsiteY602" fmla="*/ 1395984 h 2591727"/>
                  <a:gd name="connsiteX603" fmla="*/ 1143000 w 5948362"/>
                  <a:gd name="connsiteY603" fmla="*/ 1415034 h 2591727"/>
                  <a:gd name="connsiteX604" fmla="*/ 1128712 w 5948362"/>
                  <a:gd name="connsiteY604" fmla="*/ 1410272 h 2591727"/>
                  <a:gd name="connsiteX605" fmla="*/ 1114425 w 5948362"/>
                  <a:gd name="connsiteY605" fmla="*/ 1381697 h 2591727"/>
                  <a:gd name="connsiteX606" fmla="*/ 1085850 w 5948362"/>
                  <a:gd name="connsiteY606" fmla="*/ 1372172 h 2591727"/>
                  <a:gd name="connsiteX607" fmla="*/ 1081087 w 5948362"/>
                  <a:gd name="connsiteY607" fmla="*/ 1357884 h 2591727"/>
                  <a:gd name="connsiteX608" fmla="*/ 1076325 w 5948362"/>
                  <a:gd name="connsiteY608" fmla="*/ 1338834 h 2591727"/>
                  <a:gd name="connsiteX609" fmla="*/ 1066800 w 5948362"/>
                  <a:gd name="connsiteY609" fmla="*/ 1324547 h 2591727"/>
                  <a:gd name="connsiteX610" fmla="*/ 1066800 w 5948362"/>
                  <a:gd name="connsiteY610" fmla="*/ 1267397 h 2591727"/>
                  <a:gd name="connsiteX611" fmla="*/ 1100137 w 5948362"/>
                  <a:gd name="connsiteY611" fmla="*/ 1253109 h 2591727"/>
                  <a:gd name="connsiteX612" fmla="*/ 1138237 w 5948362"/>
                  <a:gd name="connsiteY612" fmla="*/ 1257872 h 2591727"/>
                  <a:gd name="connsiteX613" fmla="*/ 1147762 w 5948362"/>
                  <a:gd name="connsiteY613" fmla="*/ 1243584 h 2591727"/>
                  <a:gd name="connsiteX614" fmla="*/ 1152669 w 5948362"/>
                  <a:gd name="connsiteY614" fmla="*/ 1235599 h 2591727"/>
                  <a:gd name="connsiteX615" fmla="*/ 1152564 w 5948362"/>
                  <a:gd name="connsiteY615" fmla="*/ 1230975 h 2591727"/>
                  <a:gd name="connsiteX616" fmla="*/ 1154906 w 5948362"/>
                  <a:gd name="connsiteY616" fmla="*/ 1231678 h 2591727"/>
                  <a:gd name="connsiteX617" fmla="*/ 1181017 w 5948362"/>
                  <a:gd name="connsiteY617" fmla="*/ 1234031 h 2591727"/>
                  <a:gd name="connsiteX618" fmla="*/ 1181100 w 5948362"/>
                  <a:gd name="connsiteY618" fmla="*/ 1234059 h 2591727"/>
                  <a:gd name="connsiteX619" fmla="*/ 1197768 w 5948362"/>
                  <a:gd name="connsiteY619" fmla="*/ 1236440 h 2591727"/>
                  <a:gd name="connsiteX620" fmla="*/ 1204912 w 5948362"/>
                  <a:gd name="connsiteY620" fmla="*/ 1234059 h 2591727"/>
                  <a:gd name="connsiteX621" fmla="*/ 1219200 w 5948362"/>
                  <a:gd name="connsiteY621" fmla="*/ 1229297 h 2591727"/>
                  <a:gd name="connsiteX622" fmla="*/ 1240631 w 5948362"/>
                  <a:gd name="connsiteY622" fmla="*/ 1212628 h 2591727"/>
                  <a:gd name="connsiteX623" fmla="*/ 1252537 w 5948362"/>
                  <a:gd name="connsiteY623" fmla="*/ 1203103 h 2591727"/>
                  <a:gd name="connsiteX624" fmla="*/ 1259681 w 5948362"/>
                  <a:gd name="connsiteY624" fmla="*/ 1200722 h 2591727"/>
                  <a:gd name="connsiteX625" fmla="*/ 1293018 w 5948362"/>
                  <a:gd name="connsiteY625" fmla="*/ 1198340 h 2591727"/>
                  <a:gd name="connsiteX626" fmla="*/ 1309687 w 5948362"/>
                  <a:gd name="connsiteY626" fmla="*/ 1203103 h 2591727"/>
                  <a:gd name="connsiteX627" fmla="*/ 1338262 w 5948362"/>
                  <a:gd name="connsiteY627" fmla="*/ 1217390 h 2591727"/>
                  <a:gd name="connsiteX628" fmla="*/ 1343025 w 5948362"/>
                  <a:gd name="connsiteY628" fmla="*/ 1224534 h 2591727"/>
                  <a:gd name="connsiteX629" fmla="*/ 1350168 w 5948362"/>
                  <a:gd name="connsiteY629" fmla="*/ 1226915 h 2591727"/>
                  <a:gd name="connsiteX630" fmla="*/ 1364456 w 5948362"/>
                  <a:gd name="connsiteY630" fmla="*/ 1231678 h 2591727"/>
                  <a:gd name="connsiteX631" fmla="*/ 1378743 w 5948362"/>
                  <a:gd name="connsiteY631" fmla="*/ 1236440 h 2591727"/>
                  <a:gd name="connsiteX632" fmla="*/ 1393031 w 5948362"/>
                  <a:gd name="connsiteY632" fmla="*/ 1241203 h 2591727"/>
                  <a:gd name="connsiteX633" fmla="*/ 1416843 w 5948362"/>
                  <a:gd name="connsiteY633" fmla="*/ 1243584 h 2591727"/>
                  <a:gd name="connsiteX634" fmla="*/ 1452562 w 5948362"/>
                  <a:gd name="connsiteY634" fmla="*/ 1238822 h 2591727"/>
                  <a:gd name="connsiteX635" fmla="*/ 1471612 w 5948362"/>
                  <a:gd name="connsiteY635" fmla="*/ 1241203 h 2591727"/>
                  <a:gd name="connsiteX636" fmla="*/ 1488281 w 5948362"/>
                  <a:gd name="connsiteY636" fmla="*/ 1236440 h 2591727"/>
                  <a:gd name="connsiteX637" fmla="*/ 1497806 w 5948362"/>
                  <a:gd name="connsiteY637" fmla="*/ 1234059 h 2591727"/>
                  <a:gd name="connsiteX638" fmla="*/ 1512093 w 5948362"/>
                  <a:gd name="connsiteY638" fmla="*/ 1224534 h 2591727"/>
                  <a:gd name="connsiteX639" fmla="*/ 1519237 w 5948362"/>
                  <a:gd name="connsiteY639" fmla="*/ 1222153 h 2591727"/>
                  <a:gd name="connsiteX640" fmla="*/ 1521618 w 5948362"/>
                  <a:gd name="connsiteY640" fmla="*/ 1215009 h 2591727"/>
                  <a:gd name="connsiteX641" fmla="*/ 1526381 w 5948362"/>
                  <a:gd name="connsiteY641" fmla="*/ 1198340 h 2591727"/>
                  <a:gd name="connsiteX642" fmla="*/ 1524000 w 5948362"/>
                  <a:gd name="connsiteY642" fmla="*/ 1191197 h 2591727"/>
                  <a:gd name="connsiteX643" fmla="*/ 1519237 w 5948362"/>
                  <a:gd name="connsiteY643" fmla="*/ 1176909 h 2591727"/>
                  <a:gd name="connsiteX644" fmla="*/ 1512093 w 5948362"/>
                  <a:gd name="connsiteY644" fmla="*/ 1172147 h 2591727"/>
                  <a:gd name="connsiteX645" fmla="*/ 1504950 w 5948362"/>
                  <a:gd name="connsiteY645" fmla="*/ 1169765 h 2591727"/>
                  <a:gd name="connsiteX646" fmla="*/ 1490662 w 5948362"/>
                  <a:gd name="connsiteY646" fmla="*/ 1165003 h 2591727"/>
                  <a:gd name="connsiteX647" fmla="*/ 1483518 w 5948362"/>
                  <a:gd name="connsiteY647" fmla="*/ 1160240 h 2591727"/>
                  <a:gd name="connsiteX648" fmla="*/ 1469231 w 5948362"/>
                  <a:gd name="connsiteY648" fmla="*/ 1155478 h 2591727"/>
                  <a:gd name="connsiteX649" fmla="*/ 1459706 w 5948362"/>
                  <a:gd name="connsiteY649" fmla="*/ 1141190 h 2591727"/>
                  <a:gd name="connsiteX650" fmla="*/ 1452562 w 5948362"/>
                  <a:gd name="connsiteY650" fmla="*/ 1136428 h 2591727"/>
                  <a:gd name="connsiteX651" fmla="*/ 1447800 w 5948362"/>
                  <a:gd name="connsiteY651" fmla="*/ 1129284 h 2591727"/>
                  <a:gd name="connsiteX652" fmla="*/ 1440656 w 5948362"/>
                  <a:gd name="connsiteY652" fmla="*/ 1126903 h 2591727"/>
                  <a:gd name="connsiteX653" fmla="*/ 1433512 w 5948362"/>
                  <a:gd name="connsiteY653" fmla="*/ 1124522 h 2591727"/>
                  <a:gd name="connsiteX654" fmla="*/ 1419225 w 5948362"/>
                  <a:gd name="connsiteY654" fmla="*/ 1119759 h 2591727"/>
                  <a:gd name="connsiteX655" fmla="*/ 1412081 w 5948362"/>
                  <a:gd name="connsiteY655" fmla="*/ 1114997 h 2591727"/>
                  <a:gd name="connsiteX656" fmla="*/ 1390650 w 5948362"/>
                  <a:gd name="connsiteY656" fmla="*/ 1103090 h 2591727"/>
                  <a:gd name="connsiteX657" fmla="*/ 1383506 w 5948362"/>
                  <a:gd name="connsiteY657" fmla="*/ 1095947 h 2591727"/>
                  <a:gd name="connsiteX658" fmla="*/ 1390650 w 5948362"/>
                  <a:gd name="connsiteY658" fmla="*/ 1091184 h 2591727"/>
                  <a:gd name="connsiteX659" fmla="*/ 1414462 w 5948362"/>
                  <a:gd name="connsiteY659" fmla="*/ 1084040 h 2591727"/>
                  <a:gd name="connsiteX660" fmla="*/ 1419225 w 5948362"/>
                  <a:gd name="connsiteY660" fmla="*/ 1076897 h 2591727"/>
                  <a:gd name="connsiteX661" fmla="*/ 1419225 w 5948362"/>
                  <a:gd name="connsiteY661" fmla="*/ 1057847 h 2591727"/>
                  <a:gd name="connsiteX662" fmla="*/ 1421606 w 5948362"/>
                  <a:gd name="connsiteY662" fmla="*/ 1050703 h 2591727"/>
                  <a:gd name="connsiteX663" fmla="*/ 1443037 w 5948362"/>
                  <a:gd name="connsiteY663" fmla="*/ 1038797 h 2591727"/>
                  <a:gd name="connsiteX664" fmla="*/ 1450181 w 5948362"/>
                  <a:gd name="connsiteY664" fmla="*/ 1036415 h 2591727"/>
                  <a:gd name="connsiteX665" fmla="*/ 1440656 w 5948362"/>
                  <a:gd name="connsiteY665" fmla="*/ 1026890 h 2591727"/>
                  <a:gd name="connsiteX666" fmla="*/ 1433512 w 5948362"/>
                  <a:gd name="connsiteY666" fmla="*/ 1029272 h 2591727"/>
                  <a:gd name="connsiteX667" fmla="*/ 1419225 w 5948362"/>
                  <a:gd name="connsiteY667" fmla="*/ 1034034 h 2591727"/>
                  <a:gd name="connsiteX668" fmla="*/ 1402556 w 5948362"/>
                  <a:gd name="connsiteY668" fmla="*/ 1038797 h 2591727"/>
                  <a:gd name="connsiteX669" fmla="*/ 1381125 w 5948362"/>
                  <a:gd name="connsiteY669" fmla="*/ 1045940 h 2591727"/>
                  <a:gd name="connsiteX670" fmla="*/ 1366837 w 5948362"/>
                  <a:gd name="connsiteY670" fmla="*/ 1050703 h 2591727"/>
                  <a:gd name="connsiteX671" fmla="*/ 1354931 w 5948362"/>
                  <a:gd name="connsiteY671" fmla="*/ 1053084 h 2591727"/>
                  <a:gd name="connsiteX672" fmla="*/ 1335881 w 5948362"/>
                  <a:gd name="connsiteY672" fmla="*/ 1057847 h 2591727"/>
                  <a:gd name="connsiteX673" fmla="*/ 1328737 w 5948362"/>
                  <a:gd name="connsiteY673" fmla="*/ 1060228 h 2591727"/>
                  <a:gd name="connsiteX674" fmla="*/ 1326356 w 5948362"/>
                  <a:gd name="connsiteY674" fmla="*/ 1067372 h 2591727"/>
                  <a:gd name="connsiteX675" fmla="*/ 1331118 w 5948362"/>
                  <a:gd name="connsiteY675" fmla="*/ 1086422 h 2591727"/>
                  <a:gd name="connsiteX676" fmla="*/ 1335881 w 5948362"/>
                  <a:gd name="connsiteY676" fmla="*/ 1093565 h 2591727"/>
                  <a:gd name="connsiteX677" fmla="*/ 1331118 w 5948362"/>
                  <a:gd name="connsiteY677" fmla="*/ 1100709 h 2591727"/>
                  <a:gd name="connsiteX678" fmla="*/ 1323975 w 5948362"/>
                  <a:gd name="connsiteY678" fmla="*/ 1105472 h 2591727"/>
                  <a:gd name="connsiteX679" fmla="*/ 1309687 w 5948362"/>
                  <a:gd name="connsiteY679" fmla="*/ 1114997 h 2591727"/>
                  <a:gd name="connsiteX680" fmla="*/ 1285875 w 5948362"/>
                  <a:gd name="connsiteY680" fmla="*/ 1119759 h 2591727"/>
                  <a:gd name="connsiteX681" fmla="*/ 1283493 w 5948362"/>
                  <a:gd name="connsiteY681" fmla="*/ 1107853 h 2591727"/>
                  <a:gd name="connsiteX682" fmla="*/ 1283493 w 5948362"/>
                  <a:gd name="connsiteY682" fmla="*/ 1093565 h 2591727"/>
                  <a:gd name="connsiteX683" fmla="*/ 1257300 w 5948362"/>
                  <a:gd name="connsiteY683" fmla="*/ 1086422 h 2591727"/>
                  <a:gd name="connsiteX684" fmla="*/ 1264443 w 5948362"/>
                  <a:gd name="connsiteY684" fmla="*/ 1081659 h 2591727"/>
                  <a:gd name="connsiteX685" fmla="*/ 1278731 w 5948362"/>
                  <a:gd name="connsiteY685" fmla="*/ 1074515 h 2591727"/>
                  <a:gd name="connsiteX686" fmla="*/ 1276350 w 5948362"/>
                  <a:gd name="connsiteY686" fmla="*/ 1067372 h 2591727"/>
                  <a:gd name="connsiteX687" fmla="*/ 1238250 w 5948362"/>
                  <a:gd name="connsiteY687" fmla="*/ 1062609 h 2591727"/>
                  <a:gd name="connsiteX688" fmla="*/ 1228725 w 5948362"/>
                  <a:gd name="connsiteY688" fmla="*/ 1050703 h 2591727"/>
                  <a:gd name="connsiteX689" fmla="*/ 1221581 w 5948362"/>
                  <a:gd name="connsiteY689" fmla="*/ 1048322 h 2591727"/>
                  <a:gd name="connsiteX690" fmla="*/ 1190625 w 5948362"/>
                  <a:gd name="connsiteY690" fmla="*/ 1055465 h 2591727"/>
                  <a:gd name="connsiteX691" fmla="*/ 1181100 w 5948362"/>
                  <a:gd name="connsiteY691" fmla="*/ 1069753 h 2591727"/>
                  <a:gd name="connsiteX692" fmla="*/ 1173956 w 5948362"/>
                  <a:gd name="connsiteY692" fmla="*/ 1072134 h 2591727"/>
                  <a:gd name="connsiteX693" fmla="*/ 1169193 w 5948362"/>
                  <a:gd name="connsiteY693" fmla="*/ 1079278 h 2591727"/>
                  <a:gd name="connsiteX694" fmla="*/ 1164431 w 5948362"/>
                  <a:gd name="connsiteY694" fmla="*/ 1100709 h 2591727"/>
                  <a:gd name="connsiteX695" fmla="*/ 1157287 w 5948362"/>
                  <a:gd name="connsiteY695" fmla="*/ 1105472 h 2591727"/>
                  <a:gd name="connsiteX696" fmla="*/ 1143000 w 5948362"/>
                  <a:gd name="connsiteY696" fmla="*/ 1114997 h 2591727"/>
                  <a:gd name="connsiteX697" fmla="*/ 1140618 w 5948362"/>
                  <a:gd name="connsiteY697" fmla="*/ 1136428 h 2591727"/>
                  <a:gd name="connsiteX698" fmla="*/ 1135856 w 5948362"/>
                  <a:gd name="connsiteY698" fmla="*/ 1150715 h 2591727"/>
                  <a:gd name="connsiteX699" fmla="*/ 1128712 w 5948362"/>
                  <a:gd name="connsiteY699" fmla="*/ 1155478 h 2591727"/>
                  <a:gd name="connsiteX700" fmla="*/ 1126331 w 5948362"/>
                  <a:gd name="connsiteY700" fmla="*/ 1162622 h 2591727"/>
                  <a:gd name="connsiteX701" fmla="*/ 1114425 w 5948362"/>
                  <a:gd name="connsiteY701" fmla="*/ 1165003 h 2591727"/>
                  <a:gd name="connsiteX702" fmla="*/ 1109662 w 5948362"/>
                  <a:gd name="connsiteY702" fmla="*/ 1172147 h 2591727"/>
                  <a:gd name="connsiteX703" fmla="*/ 1107281 w 5948362"/>
                  <a:gd name="connsiteY703" fmla="*/ 1200722 h 2591727"/>
                  <a:gd name="connsiteX704" fmla="*/ 1123950 w 5948362"/>
                  <a:gd name="connsiteY704" fmla="*/ 1222153 h 2591727"/>
                  <a:gd name="connsiteX705" fmla="*/ 1131093 w 5948362"/>
                  <a:gd name="connsiteY705" fmla="*/ 1224534 h 2591727"/>
                  <a:gd name="connsiteX706" fmla="*/ 1147391 w 5948362"/>
                  <a:gd name="connsiteY706" fmla="*/ 1229423 h 2591727"/>
                  <a:gd name="connsiteX707" fmla="*/ 1140849 w 5948362"/>
                  <a:gd name="connsiteY707" fmla="*/ 1229584 h 2591727"/>
                  <a:gd name="connsiteX708" fmla="*/ 1128712 w 5948362"/>
                  <a:gd name="connsiteY708" fmla="*/ 1234059 h 2591727"/>
                  <a:gd name="connsiteX709" fmla="*/ 1081087 w 5948362"/>
                  <a:gd name="connsiteY709" fmla="*/ 1243584 h 2591727"/>
                  <a:gd name="connsiteX710" fmla="*/ 990600 w 5948362"/>
                  <a:gd name="connsiteY710" fmla="*/ 1253109 h 2591727"/>
                  <a:gd name="connsiteX711" fmla="*/ 976312 w 5948362"/>
                  <a:gd name="connsiteY711" fmla="*/ 1262634 h 2591727"/>
                  <a:gd name="connsiteX712" fmla="*/ 947737 w 5948362"/>
                  <a:gd name="connsiteY712" fmla="*/ 1243584 h 2591727"/>
                  <a:gd name="connsiteX713" fmla="*/ 957262 w 5948362"/>
                  <a:gd name="connsiteY713" fmla="*/ 1276922 h 2591727"/>
                  <a:gd name="connsiteX714" fmla="*/ 976312 w 5948362"/>
                  <a:gd name="connsiteY714" fmla="*/ 1305497 h 2591727"/>
                  <a:gd name="connsiteX715" fmla="*/ 985837 w 5948362"/>
                  <a:gd name="connsiteY715" fmla="*/ 1319784 h 2591727"/>
                  <a:gd name="connsiteX716" fmla="*/ 1000125 w 5948362"/>
                  <a:gd name="connsiteY716" fmla="*/ 1324547 h 2591727"/>
                  <a:gd name="connsiteX717" fmla="*/ 1009650 w 5948362"/>
                  <a:gd name="connsiteY717" fmla="*/ 1338834 h 2591727"/>
                  <a:gd name="connsiteX718" fmla="*/ 1014412 w 5948362"/>
                  <a:gd name="connsiteY718" fmla="*/ 1353122 h 2591727"/>
                  <a:gd name="connsiteX719" fmla="*/ 990600 w 5948362"/>
                  <a:gd name="connsiteY719" fmla="*/ 1348359 h 2591727"/>
                  <a:gd name="connsiteX720" fmla="*/ 971550 w 5948362"/>
                  <a:gd name="connsiteY720" fmla="*/ 1367409 h 2591727"/>
                  <a:gd name="connsiteX721" fmla="*/ 976312 w 5948362"/>
                  <a:gd name="connsiteY721" fmla="*/ 1381697 h 2591727"/>
                  <a:gd name="connsiteX722" fmla="*/ 928687 w 5948362"/>
                  <a:gd name="connsiteY722" fmla="*/ 1386459 h 2591727"/>
                  <a:gd name="connsiteX723" fmla="*/ 919162 w 5948362"/>
                  <a:gd name="connsiteY723" fmla="*/ 1372172 h 2591727"/>
                  <a:gd name="connsiteX724" fmla="*/ 895350 w 5948362"/>
                  <a:gd name="connsiteY724" fmla="*/ 1338834 h 2591727"/>
                  <a:gd name="connsiteX725" fmla="*/ 895350 w 5948362"/>
                  <a:gd name="connsiteY725" fmla="*/ 1300734 h 2591727"/>
                  <a:gd name="connsiteX726" fmla="*/ 881062 w 5948362"/>
                  <a:gd name="connsiteY726" fmla="*/ 1295972 h 2591727"/>
                  <a:gd name="connsiteX727" fmla="*/ 866775 w 5948362"/>
                  <a:gd name="connsiteY727" fmla="*/ 1267397 h 2591727"/>
                  <a:gd name="connsiteX728" fmla="*/ 852487 w 5948362"/>
                  <a:gd name="connsiteY728" fmla="*/ 1262634 h 2591727"/>
                  <a:gd name="connsiteX729" fmla="*/ 857250 w 5948362"/>
                  <a:gd name="connsiteY729" fmla="*/ 1248347 h 2591727"/>
                  <a:gd name="connsiteX730" fmla="*/ 866775 w 5948362"/>
                  <a:gd name="connsiteY730" fmla="*/ 1234059 h 2591727"/>
                  <a:gd name="connsiteX731" fmla="*/ 847725 w 5948362"/>
                  <a:gd name="connsiteY731" fmla="*/ 1210247 h 2591727"/>
                  <a:gd name="connsiteX732" fmla="*/ 833437 w 5948362"/>
                  <a:gd name="connsiteY732" fmla="*/ 1195959 h 2591727"/>
                  <a:gd name="connsiteX733" fmla="*/ 804862 w 5948362"/>
                  <a:gd name="connsiteY733" fmla="*/ 1176909 h 2591727"/>
                  <a:gd name="connsiteX734" fmla="*/ 776287 w 5948362"/>
                  <a:gd name="connsiteY734" fmla="*/ 1167384 h 2591727"/>
                  <a:gd name="connsiteX735" fmla="*/ 766762 w 5948362"/>
                  <a:gd name="connsiteY735" fmla="*/ 1153097 h 2591727"/>
                  <a:gd name="connsiteX736" fmla="*/ 752475 w 5948362"/>
                  <a:gd name="connsiteY736" fmla="*/ 1148334 h 2591727"/>
                  <a:gd name="connsiteX737" fmla="*/ 747712 w 5948362"/>
                  <a:gd name="connsiteY737" fmla="*/ 1134047 h 2591727"/>
                  <a:gd name="connsiteX738" fmla="*/ 714375 w 5948362"/>
                  <a:gd name="connsiteY738" fmla="*/ 1095947 h 2591727"/>
                  <a:gd name="connsiteX739" fmla="*/ 685800 w 5948362"/>
                  <a:gd name="connsiteY739" fmla="*/ 1095947 h 2591727"/>
                  <a:gd name="connsiteX740" fmla="*/ 690562 w 5948362"/>
                  <a:gd name="connsiteY740" fmla="*/ 1081659 h 2591727"/>
                  <a:gd name="connsiteX741" fmla="*/ 681037 w 5948362"/>
                  <a:gd name="connsiteY741" fmla="*/ 1053084 h 2591727"/>
                  <a:gd name="connsiteX742" fmla="*/ 652462 w 5948362"/>
                  <a:gd name="connsiteY742" fmla="*/ 1067372 h 2591727"/>
                  <a:gd name="connsiteX743" fmla="*/ 642937 w 5948362"/>
                  <a:gd name="connsiteY743" fmla="*/ 1110234 h 2591727"/>
                  <a:gd name="connsiteX744" fmla="*/ 657225 w 5948362"/>
                  <a:gd name="connsiteY744" fmla="*/ 1119759 h 2591727"/>
                  <a:gd name="connsiteX745" fmla="*/ 685800 w 5948362"/>
                  <a:gd name="connsiteY745" fmla="*/ 1129284 h 2591727"/>
                  <a:gd name="connsiteX746" fmla="*/ 704850 w 5948362"/>
                  <a:gd name="connsiteY746" fmla="*/ 1186434 h 2591727"/>
                  <a:gd name="connsiteX747" fmla="*/ 719137 w 5948362"/>
                  <a:gd name="connsiteY747" fmla="*/ 1215009 h 2591727"/>
                  <a:gd name="connsiteX748" fmla="*/ 733425 w 5948362"/>
                  <a:gd name="connsiteY748" fmla="*/ 1219772 h 2591727"/>
                  <a:gd name="connsiteX749" fmla="*/ 762000 w 5948362"/>
                  <a:gd name="connsiteY749" fmla="*/ 1238822 h 2591727"/>
                  <a:gd name="connsiteX750" fmla="*/ 809625 w 5948362"/>
                  <a:gd name="connsiteY750" fmla="*/ 1253109 h 2591727"/>
                  <a:gd name="connsiteX751" fmla="*/ 828675 w 5948362"/>
                  <a:gd name="connsiteY751" fmla="*/ 1281684 h 2591727"/>
                  <a:gd name="connsiteX752" fmla="*/ 809625 w 5948362"/>
                  <a:gd name="connsiteY752" fmla="*/ 1276922 h 2591727"/>
                  <a:gd name="connsiteX753" fmla="*/ 781050 w 5948362"/>
                  <a:gd name="connsiteY753" fmla="*/ 1267397 h 2591727"/>
                  <a:gd name="connsiteX754" fmla="*/ 771525 w 5948362"/>
                  <a:gd name="connsiteY754" fmla="*/ 1281684 h 2591727"/>
                  <a:gd name="connsiteX755" fmla="*/ 781050 w 5948362"/>
                  <a:gd name="connsiteY755" fmla="*/ 1295972 h 2591727"/>
                  <a:gd name="connsiteX756" fmla="*/ 785812 w 5948362"/>
                  <a:gd name="connsiteY756" fmla="*/ 1310259 h 2591727"/>
                  <a:gd name="connsiteX757" fmla="*/ 776287 w 5948362"/>
                  <a:gd name="connsiteY757" fmla="*/ 1324547 h 2591727"/>
                  <a:gd name="connsiteX758" fmla="*/ 766317 w 5948362"/>
                  <a:gd name="connsiteY758" fmla="*/ 1326426 h 2591727"/>
                  <a:gd name="connsiteX759" fmla="*/ 760298 w 5948362"/>
                  <a:gd name="connsiteY759" fmla="*/ 1328337 h 2591727"/>
                  <a:gd name="connsiteX760" fmla="*/ 760524 w 5948362"/>
                  <a:gd name="connsiteY760" fmla="*/ 1327912 h 2591727"/>
                  <a:gd name="connsiteX761" fmla="*/ 762000 w 5948362"/>
                  <a:gd name="connsiteY761" fmla="*/ 1319784 h 2591727"/>
                  <a:gd name="connsiteX762" fmla="*/ 771525 w 5948362"/>
                  <a:gd name="connsiteY762" fmla="*/ 1305497 h 2591727"/>
                  <a:gd name="connsiteX763" fmla="*/ 757237 w 5948362"/>
                  <a:gd name="connsiteY763" fmla="*/ 1295972 h 2591727"/>
                  <a:gd name="connsiteX764" fmla="*/ 738187 w 5948362"/>
                  <a:gd name="connsiteY764" fmla="*/ 1267397 h 2591727"/>
                  <a:gd name="connsiteX765" fmla="*/ 709612 w 5948362"/>
                  <a:gd name="connsiteY765" fmla="*/ 1257872 h 2591727"/>
                  <a:gd name="connsiteX766" fmla="*/ 695325 w 5948362"/>
                  <a:gd name="connsiteY766" fmla="*/ 1253109 h 2591727"/>
                  <a:gd name="connsiteX767" fmla="*/ 685800 w 5948362"/>
                  <a:gd name="connsiteY767" fmla="*/ 1238822 h 2591727"/>
                  <a:gd name="connsiteX768" fmla="*/ 671512 w 5948362"/>
                  <a:gd name="connsiteY768" fmla="*/ 1234059 h 2591727"/>
                  <a:gd name="connsiteX769" fmla="*/ 642937 w 5948362"/>
                  <a:gd name="connsiteY769" fmla="*/ 1219772 h 2591727"/>
                  <a:gd name="connsiteX770" fmla="*/ 623887 w 5948362"/>
                  <a:gd name="connsiteY770" fmla="*/ 1191197 h 2591727"/>
                  <a:gd name="connsiteX771" fmla="*/ 595312 w 5948362"/>
                  <a:gd name="connsiteY771" fmla="*/ 1176909 h 2591727"/>
                  <a:gd name="connsiteX772" fmla="*/ 581025 w 5948362"/>
                  <a:gd name="connsiteY772" fmla="*/ 1172147 h 2591727"/>
                  <a:gd name="connsiteX773" fmla="*/ 557212 w 5948362"/>
                  <a:gd name="connsiteY773" fmla="*/ 1143572 h 2591727"/>
                  <a:gd name="connsiteX774" fmla="*/ 533400 w 5948362"/>
                  <a:gd name="connsiteY774" fmla="*/ 1119759 h 2591727"/>
                  <a:gd name="connsiteX775" fmla="*/ 500062 w 5948362"/>
                  <a:gd name="connsiteY775" fmla="*/ 1129284 h 2591727"/>
                  <a:gd name="connsiteX776" fmla="*/ 471487 w 5948362"/>
                  <a:gd name="connsiteY776" fmla="*/ 1134047 h 2591727"/>
                  <a:gd name="connsiteX777" fmla="*/ 461962 w 5948362"/>
                  <a:gd name="connsiteY777" fmla="*/ 1148334 h 2591727"/>
                  <a:gd name="connsiteX778" fmla="*/ 433387 w 5948362"/>
                  <a:gd name="connsiteY778" fmla="*/ 1162622 h 2591727"/>
                  <a:gd name="connsiteX779" fmla="*/ 376237 w 5948362"/>
                  <a:gd name="connsiteY779" fmla="*/ 1157859 h 2591727"/>
                  <a:gd name="connsiteX780" fmla="*/ 342900 w 5948362"/>
                  <a:gd name="connsiteY780" fmla="*/ 1176909 h 2591727"/>
                  <a:gd name="connsiteX781" fmla="*/ 357187 w 5948362"/>
                  <a:gd name="connsiteY781" fmla="*/ 1181672 h 2591727"/>
                  <a:gd name="connsiteX782" fmla="*/ 371475 w 5948362"/>
                  <a:gd name="connsiteY782" fmla="*/ 1191197 h 2591727"/>
                  <a:gd name="connsiteX783" fmla="*/ 357187 w 5948362"/>
                  <a:gd name="connsiteY783" fmla="*/ 1219772 h 2591727"/>
                  <a:gd name="connsiteX784" fmla="*/ 342900 w 5948362"/>
                  <a:gd name="connsiteY784" fmla="*/ 1224534 h 2591727"/>
                  <a:gd name="connsiteX785" fmla="*/ 314325 w 5948362"/>
                  <a:gd name="connsiteY785" fmla="*/ 1243584 h 2591727"/>
                  <a:gd name="connsiteX786" fmla="*/ 285750 w 5948362"/>
                  <a:gd name="connsiteY786" fmla="*/ 1257872 h 2591727"/>
                  <a:gd name="connsiteX787" fmla="*/ 271462 w 5948362"/>
                  <a:gd name="connsiteY787" fmla="*/ 1319784 h 2591727"/>
                  <a:gd name="connsiteX788" fmla="*/ 261937 w 5948362"/>
                  <a:gd name="connsiteY788" fmla="*/ 1348359 h 2591727"/>
                  <a:gd name="connsiteX789" fmla="*/ 247650 w 5948362"/>
                  <a:gd name="connsiteY789" fmla="*/ 1353122 h 2591727"/>
                  <a:gd name="connsiteX790" fmla="*/ 233362 w 5948362"/>
                  <a:gd name="connsiteY790" fmla="*/ 1362647 h 2591727"/>
                  <a:gd name="connsiteX791" fmla="*/ 204787 w 5948362"/>
                  <a:gd name="connsiteY791" fmla="*/ 1372172 h 2591727"/>
                  <a:gd name="connsiteX792" fmla="*/ 176212 w 5948362"/>
                  <a:gd name="connsiteY792" fmla="*/ 1386459 h 2591727"/>
                  <a:gd name="connsiteX793" fmla="*/ 128587 w 5948362"/>
                  <a:gd name="connsiteY793" fmla="*/ 1391222 h 2591727"/>
                  <a:gd name="connsiteX794" fmla="*/ 85725 w 5948362"/>
                  <a:gd name="connsiteY794" fmla="*/ 1395984 h 2591727"/>
                  <a:gd name="connsiteX795" fmla="*/ 71437 w 5948362"/>
                  <a:gd name="connsiteY795" fmla="*/ 1386459 h 2591727"/>
                  <a:gd name="connsiteX796" fmla="*/ 38100 w 5948362"/>
                  <a:gd name="connsiteY796" fmla="*/ 1362647 h 2591727"/>
                  <a:gd name="connsiteX797" fmla="*/ 19050 w 5948362"/>
                  <a:gd name="connsiteY797" fmla="*/ 1357884 h 2591727"/>
                  <a:gd name="connsiteX798" fmla="*/ 4762 w 5948362"/>
                  <a:gd name="connsiteY798" fmla="*/ 1334072 h 2591727"/>
                  <a:gd name="connsiteX799" fmla="*/ 9525 w 5948362"/>
                  <a:gd name="connsiteY799" fmla="*/ 1291209 h 2591727"/>
                  <a:gd name="connsiteX800" fmla="*/ 14287 w 5948362"/>
                  <a:gd name="connsiteY800" fmla="*/ 1276922 h 2591727"/>
                  <a:gd name="connsiteX801" fmla="*/ 19050 w 5948362"/>
                  <a:gd name="connsiteY801" fmla="*/ 1257872 h 2591727"/>
                  <a:gd name="connsiteX802" fmla="*/ 14287 w 5948362"/>
                  <a:gd name="connsiteY802" fmla="*/ 1215009 h 2591727"/>
                  <a:gd name="connsiteX803" fmla="*/ 4762 w 5948362"/>
                  <a:gd name="connsiteY803" fmla="*/ 1186434 h 2591727"/>
                  <a:gd name="connsiteX804" fmla="*/ 0 w 5948362"/>
                  <a:gd name="connsiteY804" fmla="*/ 1172147 h 2591727"/>
                  <a:gd name="connsiteX805" fmla="*/ 57150 w 5948362"/>
                  <a:gd name="connsiteY805" fmla="*/ 1157859 h 2591727"/>
                  <a:gd name="connsiteX806" fmla="*/ 109537 w 5948362"/>
                  <a:gd name="connsiteY806" fmla="*/ 1153097 h 2591727"/>
                  <a:gd name="connsiteX807" fmla="*/ 238125 w 5948362"/>
                  <a:gd name="connsiteY807" fmla="*/ 1148334 h 2591727"/>
                  <a:gd name="connsiteX808" fmla="*/ 238125 w 5948362"/>
                  <a:gd name="connsiteY808" fmla="*/ 1076897 h 2591727"/>
                  <a:gd name="connsiteX809" fmla="*/ 233362 w 5948362"/>
                  <a:gd name="connsiteY809" fmla="*/ 1048322 h 2591727"/>
                  <a:gd name="connsiteX810" fmla="*/ 219075 w 5948362"/>
                  <a:gd name="connsiteY810" fmla="*/ 1038797 h 2591727"/>
                  <a:gd name="connsiteX811" fmla="*/ 209550 w 5948362"/>
                  <a:gd name="connsiteY811" fmla="*/ 1014984 h 2591727"/>
                  <a:gd name="connsiteX812" fmla="*/ 180975 w 5948362"/>
                  <a:gd name="connsiteY812" fmla="*/ 1010222 h 2591727"/>
                  <a:gd name="connsiteX813" fmla="*/ 166687 w 5948362"/>
                  <a:gd name="connsiteY813" fmla="*/ 1000697 h 2591727"/>
                  <a:gd name="connsiteX814" fmla="*/ 157162 w 5948362"/>
                  <a:gd name="connsiteY814" fmla="*/ 986409 h 2591727"/>
                  <a:gd name="connsiteX815" fmla="*/ 171450 w 5948362"/>
                  <a:gd name="connsiteY815" fmla="*/ 976884 h 2591727"/>
                  <a:gd name="connsiteX816" fmla="*/ 228600 w 5948362"/>
                  <a:gd name="connsiteY816" fmla="*/ 972122 h 2591727"/>
                  <a:gd name="connsiteX817" fmla="*/ 238125 w 5948362"/>
                  <a:gd name="connsiteY817" fmla="*/ 957834 h 2591727"/>
                  <a:gd name="connsiteX818" fmla="*/ 276225 w 5948362"/>
                  <a:gd name="connsiteY818" fmla="*/ 943547 h 2591727"/>
                  <a:gd name="connsiteX819" fmla="*/ 290512 w 5948362"/>
                  <a:gd name="connsiteY819" fmla="*/ 938784 h 2591727"/>
                  <a:gd name="connsiteX820" fmla="*/ 314325 w 5948362"/>
                  <a:gd name="connsiteY820" fmla="*/ 934022 h 2591727"/>
                  <a:gd name="connsiteX821" fmla="*/ 328612 w 5948362"/>
                  <a:gd name="connsiteY821" fmla="*/ 924497 h 2591727"/>
                  <a:gd name="connsiteX822" fmla="*/ 352425 w 5948362"/>
                  <a:gd name="connsiteY822" fmla="*/ 900684 h 2591727"/>
                  <a:gd name="connsiteX823" fmla="*/ 390525 w 5948362"/>
                  <a:gd name="connsiteY823" fmla="*/ 891159 h 2591727"/>
                  <a:gd name="connsiteX824" fmla="*/ 404812 w 5948362"/>
                  <a:gd name="connsiteY824" fmla="*/ 886397 h 2591727"/>
                  <a:gd name="connsiteX825" fmla="*/ 414337 w 5948362"/>
                  <a:gd name="connsiteY825" fmla="*/ 872109 h 2591727"/>
                  <a:gd name="connsiteX826" fmla="*/ 442912 w 5948362"/>
                  <a:gd name="connsiteY826" fmla="*/ 857822 h 2591727"/>
                  <a:gd name="connsiteX827" fmla="*/ 452437 w 5948362"/>
                  <a:gd name="connsiteY827" fmla="*/ 824484 h 2591727"/>
                  <a:gd name="connsiteX828" fmla="*/ 457200 w 5948362"/>
                  <a:gd name="connsiteY828" fmla="*/ 810197 h 2591727"/>
                  <a:gd name="connsiteX829" fmla="*/ 557212 w 5948362"/>
                  <a:gd name="connsiteY829" fmla="*/ 805434 h 2591727"/>
                  <a:gd name="connsiteX830" fmla="*/ 552450 w 5948362"/>
                  <a:gd name="connsiteY830" fmla="*/ 767334 h 2591727"/>
                  <a:gd name="connsiteX831" fmla="*/ 538162 w 5948362"/>
                  <a:gd name="connsiteY831" fmla="*/ 757809 h 2591727"/>
                  <a:gd name="connsiteX832" fmla="*/ 528637 w 5948362"/>
                  <a:gd name="connsiteY832" fmla="*/ 729234 h 2591727"/>
                  <a:gd name="connsiteX833" fmla="*/ 523875 w 5948362"/>
                  <a:gd name="connsiteY833" fmla="*/ 714947 h 2591727"/>
                  <a:gd name="connsiteX834" fmla="*/ 547687 w 5948362"/>
                  <a:gd name="connsiteY834" fmla="*/ 676847 h 2591727"/>
                  <a:gd name="connsiteX835" fmla="*/ 576262 w 5948362"/>
                  <a:gd name="connsiteY835" fmla="*/ 681609 h 2591727"/>
                  <a:gd name="connsiteX836" fmla="*/ 585787 w 5948362"/>
                  <a:gd name="connsiteY836" fmla="*/ 767334 h 2591727"/>
                  <a:gd name="connsiteX837" fmla="*/ 614362 w 5948362"/>
                  <a:gd name="connsiteY837" fmla="*/ 781622 h 2591727"/>
                  <a:gd name="connsiteX838" fmla="*/ 623887 w 5948362"/>
                  <a:gd name="connsiteY838" fmla="*/ 795909 h 2591727"/>
                  <a:gd name="connsiteX839" fmla="*/ 652462 w 5948362"/>
                  <a:gd name="connsiteY839" fmla="*/ 805434 h 2591727"/>
                  <a:gd name="connsiteX840" fmla="*/ 676275 w 5948362"/>
                  <a:gd name="connsiteY840" fmla="*/ 800672 h 2591727"/>
                  <a:gd name="connsiteX841" fmla="*/ 704850 w 5948362"/>
                  <a:gd name="connsiteY841" fmla="*/ 791147 h 2591727"/>
                  <a:gd name="connsiteX842" fmla="*/ 762000 w 5948362"/>
                  <a:gd name="connsiteY842" fmla="*/ 786384 h 2591727"/>
                  <a:gd name="connsiteX843" fmla="*/ 776287 w 5948362"/>
                  <a:gd name="connsiteY843" fmla="*/ 781622 h 2591727"/>
                  <a:gd name="connsiteX844" fmla="*/ 847725 w 5948362"/>
                  <a:gd name="connsiteY844" fmla="*/ 791147 h 2591727"/>
                  <a:gd name="connsiteX845" fmla="*/ 871537 w 5948362"/>
                  <a:gd name="connsiteY845" fmla="*/ 786384 h 2591727"/>
                  <a:gd name="connsiteX846" fmla="*/ 881062 w 5948362"/>
                  <a:gd name="connsiteY846" fmla="*/ 772097 h 2591727"/>
                  <a:gd name="connsiteX847" fmla="*/ 909637 w 5948362"/>
                  <a:gd name="connsiteY847" fmla="*/ 762572 h 2591727"/>
                  <a:gd name="connsiteX848" fmla="*/ 919162 w 5948362"/>
                  <a:gd name="connsiteY848" fmla="*/ 719709 h 2591727"/>
                  <a:gd name="connsiteX849" fmla="*/ 923925 w 5948362"/>
                  <a:gd name="connsiteY849" fmla="*/ 705422 h 2591727"/>
                  <a:gd name="connsiteX850" fmla="*/ 952500 w 5948362"/>
                  <a:gd name="connsiteY850" fmla="*/ 691134 h 2591727"/>
                  <a:gd name="connsiteX851" fmla="*/ 1004887 w 5948362"/>
                  <a:gd name="connsiteY851" fmla="*/ 691134 h 2591727"/>
                  <a:gd name="connsiteX852" fmla="*/ 1000125 w 5948362"/>
                  <a:gd name="connsiteY852" fmla="*/ 662559 h 2591727"/>
                  <a:gd name="connsiteX853" fmla="*/ 985837 w 5948362"/>
                  <a:gd name="connsiteY853" fmla="*/ 653034 h 2591727"/>
                  <a:gd name="connsiteX854" fmla="*/ 990600 w 5948362"/>
                  <a:gd name="connsiteY854" fmla="*/ 633984 h 2591727"/>
                  <a:gd name="connsiteX855" fmla="*/ 1033462 w 5948362"/>
                  <a:gd name="connsiteY855" fmla="*/ 614934 h 2591727"/>
                  <a:gd name="connsiteX856" fmla="*/ 1133475 w 5948362"/>
                  <a:gd name="connsiteY856" fmla="*/ 605409 h 2591727"/>
                  <a:gd name="connsiteX857" fmla="*/ 1157287 w 5948362"/>
                  <a:gd name="connsiteY857" fmla="*/ 600647 h 2591727"/>
                  <a:gd name="connsiteX858" fmla="*/ 1166812 w 5948362"/>
                  <a:gd name="connsiteY858" fmla="*/ 586359 h 2591727"/>
                  <a:gd name="connsiteX859" fmla="*/ 1128712 w 5948362"/>
                  <a:gd name="connsiteY859" fmla="*/ 576834 h 2591727"/>
                  <a:gd name="connsiteX860" fmla="*/ 1052512 w 5948362"/>
                  <a:gd name="connsiteY860" fmla="*/ 581597 h 2591727"/>
                  <a:gd name="connsiteX861" fmla="*/ 1033462 w 5948362"/>
                  <a:gd name="connsiteY861" fmla="*/ 586359 h 2591727"/>
                  <a:gd name="connsiteX862" fmla="*/ 1019175 w 5948362"/>
                  <a:gd name="connsiteY862" fmla="*/ 595884 h 2591727"/>
                  <a:gd name="connsiteX863" fmla="*/ 938212 w 5948362"/>
                  <a:gd name="connsiteY863" fmla="*/ 591122 h 2591727"/>
                  <a:gd name="connsiteX864" fmla="*/ 928687 w 5948362"/>
                  <a:gd name="connsiteY864" fmla="*/ 576834 h 2591727"/>
                  <a:gd name="connsiteX865" fmla="*/ 919162 w 5948362"/>
                  <a:gd name="connsiteY865" fmla="*/ 548259 h 2591727"/>
                  <a:gd name="connsiteX866" fmla="*/ 914400 w 5948362"/>
                  <a:gd name="connsiteY866" fmla="*/ 510159 h 2591727"/>
                  <a:gd name="connsiteX867" fmla="*/ 923925 w 5948362"/>
                  <a:gd name="connsiteY867" fmla="*/ 495872 h 2591727"/>
                  <a:gd name="connsiteX868" fmla="*/ 952500 w 5948362"/>
                  <a:gd name="connsiteY868" fmla="*/ 486347 h 2591727"/>
                  <a:gd name="connsiteX869" fmla="*/ 966787 w 5948362"/>
                  <a:gd name="connsiteY869" fmla="*/ 481584 h 2591727"/>
                  <a:gd name="connsiteX870" fmla="*/ 995362 w 5948362"/>
                  <a:gd name="connsiteY870" fmla="*/ 467297 h 2591727"/>
                  <a:gd name="connsiteX871" fmla="*/ 1007981 w 5948362"/>
                  <a:gd name="connsiteY871" fmla="*/ 454522 h 2591727"/>
                  <a:gd name="connsiteX872" fmla="*/ 1011157 w 5948362"/>
                  <a:gd name="connsiteY872" fmla="*/ 451168 h 2591727"/>
                  <a:gd name="connsiteX873" fmla="*/ 1008435 w 5948362"/>
                  <a:gd name="connsiteY873" fmla="*/ 456445 h 2591727"/>
                  <a:gd name="connsiteX874" fmla="*/ 1023937 w 5948362"/>
                  <a:gd name="connsiteY874" fmla="*/ 448247 h 2591727"/>
                  <a:gd name="connsiteX875" fmla="*/ 1038225 w 5948362"/>
                  <a:gd name="connsiteY875" fmla="*/ 433959 h 2591727"/>
                  <a:gd name="connsiteX876" fmla="*/ 1042987 w 5948362"/>
                  <a:gd name="connsiteY876" fmla="*/ 419672 h 2591727"/>
                  <a:gd name="connsiteX877" fmla="*/ 1014412 w 5948362"/>
                  <a:gd name="connsiteY877" fmla="*/ 405384 h 2591727"/>
                  <a:gd name="connsiteX878" fmla="*/ 952500 w 5948362"/>
                  <a:gd name="connsiteY878" fmla="*/ 391097 h 2591727"/>
                  <a:gd name="connsiteX879" fmla="*/ 923925 w 5948362"/>
                  <a:gd name="connsiteY879" fmla="*/ 405384 h 2591727"/>
                  <a:gd name="connsiteX880" fmla="*/ 914400 w 5948362"/>
                  <a:gd name="connsiteY880" fmla="*/ 433959 h 2591727"/>
                  <a:gd name="connsiteX881" fmla="*/ 890587 w 5948362"/>
                  <a:gd name="connsiteY881" fmla="*/ 476822 h 2591727"/>
                  <a:gd name="connsiteX882" fmla="*/ 842962 w 5948362"/>
                  <a:gd name="connsiteY882" fmla="*/ 491109 h 2591727"/>
                  <a:gd name="connsiteX883" fmla="*/ 828675 w 5948362"/>
                  <a:gd name="connsiteY883" fmla="*/ 495872 h 2591727"/>
                  <a:gd name="connsiteX884" fmla="*/ 814387 w 5948362"/>
                  <a:gd name="connsiteY884" fmla="*/ 500634 h 2591727"/>
                  <a:gd name="connsiteX885" fmla="*/ 804862 w 5948362"/>
                  <a:gd name="connsiteY885" fmla="*/ 514922 h 2591727"/>
                  <a:gd name="connsiteX886" fmla="*/ 790575 w 5948362"/>
                  <a:gd name="connsiteY886" fmla="*/ 529209 h 2591727"/>
                  <a:gd name="connsiteX887" fmla="*/ 795337 w 5948362"/>
                  <a:gd name="connsiteY887" fmla="*/ 553022 h 2591727"/>
                  <a:gd name="connsiteX888" fmla="*/ 814387 w 5948362"/>
                  <a:gd name="connsiteY888" fmla="*/ 581597 h 2591727"/>
                  <a:gd name="connsiteX889" fmla="*/ 823912 w 5948362"/>
                  <a:gd name="connsiteY889" fmla="*/ 595884 h 2591727"/>
                  <a:gd name="connsiteX890" fmla="*/ 828675 w 5948362"/>
                  <a:gd name="connsiteY890" fmla="*/ 610172 h 2591727"/>
                  <a:gd name="connsiteX891" fmla="*/ 823912 w 5948362"/>
                  <a:gd name="connsiteY891" fmla="*/ 624459 h 2591727"/>
                  <a:gd name="connsiteX892" fmla="*/ 809625 w 5948362"/>
                  <a:gd name="connsiteY892" fmla="*/ 629222 h 2591727"/>
                  <a:gd name="connsiteX893" fmla="*/ 776287 w 5948362"/>
                  <a:gd name="connsiteY893" fmla="*/ 643509 h 2591727"/>
                  <a:gd name="connsiteX894" fmla="*/ 766762 w 5948362"/>
                  <a:gd name="connsiteY894" fmla="*/ 657797 h 2591727"/>
                  <a:gd name="connsiteX895" fmla="*/ 762000 w 5948362"/>
                  <a:gd name="connsiteY895" fmla="*/ 681609 h 2591727"/>
                  <a:gd name="connsiteX896" fmla="*/ 757237 w 5948362"/>
                  <a:gd name="connsiteY896" fmla="*/ 695897 h 2591727"/>
                  <a:gd name="connsiteX897" fmla="*/ 752475 w 5948362"/>
                  <a:gd name="connsiteY897" fmla="*/ 719709 h 2591727"/>
                  <a:gd name="connsiteX898" fmla="*/ 723900 w 5948362"/>
                  <a:gd name="connsiteY898" fmla="*/ 729234 h 2591727"/>
                  <a:gd name="connsiteX899" fmla="*/ 709612 w 5948362"/>
                  <a:gd name="connsiteY899" fmla="*/ 738759 h 2591727"/>
                  <a:gd name="connsiteX900" fmla="*/ 681037 w 5948362"/>
                  <a:gd name="connsiteY900" fmla="*/ 748284 h 2591727"/>
                  <a:gd name="connsiteX901" fmla="*/ 666750 w 5948362"/>
                  <a:gd name="connsiteY901" fmla="*/ 757809 h 2591727"/>
                  <a:gd name="connsiteX902" fmla="*/ 628650 w 5948362"/>
                  <a:gd name="connsiteY902" fmla="*/ 729234 h 2591727"/>
                  <a:gd name="connsiteX903" fmla="*/ 642937 w 5948362"/>
                  <a:gd name="connsiteY903" fmla="*/ 724472 h 2591727"/>
                  <a:gd name="connsiteX904" fmla="*/ 661987 w 5948362"/>
                  <a:gd name="connsiteY904" fmla="*/ 714947 h 2591727"/>
                  <a:gd name="connsiteX905" fmla="*/ 657225 w 5948362"/>
                  <a:gd name="connsiteY905" fmla="*/ 695897 h 2591727"/>
                  <a:gd name="connsiteX906" fmla="*/ 628650 w 5948362"/>
                  <a:gd name="connsiteY906" fmla="*/ 672084 h 2591727"/>
                  <a:gd name="connsiteX907" fmla="*/ 614362 w 5948362"/>
                  <a:gd name="connsiteY907" fmla="*/ 643509 h 2591727"/>
                  <a:gd name="connsiteX908" fmla="*/ 604837 w 5948362"/>
                  <a:gd name="connsiteY908" fmla="*/ 610172 h 2591727"/>
                  <a:gd name="connsiteX909" fmla="*/ 571500 w 5948362"/>
                  <a:gd name="connsiteY909" fmla="*/ 614934 h 2591727"/>
                  <a:gd name="connsiteX910" fmla="*/ 557212 w 5948362"/>
                  <a:gd name="connsiteY910" fmla="*/ 624459 h 2591727"/>
                  <a:gd name="connsiteX911" fmla="*/ 542925 w 5948362"/>
                  <a:gd name="connsiteY911" fmla="*/ 629222 h 2591727"/>
                  <a:gd name="connsiteX912" fmla="*/ 514350 w 5948362"/>
                  <a:gd name="connsiteY912" fmla="*/ 643509 h 2591727"/>
                  <a:gd name="connsiteX913" fmla="*/ 490537 w 5948362"/>
                  <a:gd name="connsiteY913" fmla="*/ 662559 h 2591727"/>
                  <a:gd name="connsiteX914" fmla="*/ 461962 w 5948362"/>
                  <a:gd name="connsiteY914" fmla="*/ 653034 h 2591727"/>
                  <a:gd name="connsiteX915" fmla="*/ 442912 w 5948362"/>
                  <a:gd name="connsiteY915" fmla="*/ 610172 h 2591727"/>
                  <a:gd name="connsiteX916" fmla="*/ 438150 w 5948362"/>
                  <a:gd name="connsiteY916" fmla="*/ 595884 h 2591727"/>
                  <a:gd name="connsiteX917" fmla="*/ 433387 w 5948362"/>
                  <a:gd name="connsiteY917" fmla="*/ 519684 h 2591727"/>
                  <a:gd name="connsiteX918" fmla="*/ 481012 w 5948362"/>
                  <a:gd name="connsiteY918" fmla="*/ 514922 h 2591727"/>
                  <a:gd name="connsiteX919" fmla="*/ 514350 w 5948362"/>
                  <a:gd name="connsiteY919" fmla="*/ 505397 h 2591727"/>
                  <a:gd name="connsiteX920" fmla="*/ 538162 w 5948362"/>
                  <a:gd name="connsiteY920" fmla="*/ 486347 h 2591727"/>
                  <a:gd name="connsiteX921" fmla="*/ 566737 w 5948362"/>
                  <a:gd name="connsiteY921" fmla="*/ 467297 h 2591727"/>
                  <a:gd name="connsiteX922" fmla="*/ 595312 w 5948362"/>
                  <a:gd name="connsiteY922" fmla="*/ 457772 h 2591727"/>
                  <a:gd name="connsiteX923" fmla="*/ 623887 w 5948362"/>
                  <a:gd name="connsiteY923" fmla="*/ 438722 h 2591727"/>
                  <a:gd name="connsiteX924" fmla="*/ 638175 w 5948362"/>
                  <a:gd name="connsiteY924" fmla="*/ 433959 h 2591727"/>
                  <a:gd name="connsiteX925" fmla="*/ 666750 w 5948362"/>
                  <a:gd name="connsiteY925" fmla="*/ 414909 h 2591727"/>
                  <a:gd name="connsiteX926" fmla="*/ 681037 w 5948362"/>
                  <a:gd name="connsiteY926" fmla="*/ 386334 h 2591727"/>
                  <a:gd name="connsiteX927" fmla="*/ 695325 w 5948362"/>
                  <a:gd name="connsiteY927" fmla="*/ 376809 h 2591727"/>
                  <a:gd name="connsiteX928" fmla="*/ 728662 w 5948362"/>
                  <a:gd name="connsiteY928" fmla="*/ 338709 h 2591727"/>
                  <a:gd name="connsiteX929" fmla="*/ 700087 w 5948362"/>
                  <a:gd name="connsiteY929" fmla="*/ 319659 h 2591727"/>
                  <a:gd name="connsiteX930" fmla="*/ 719137 w 5948362"/>
                  <a:gd name="connsiteY930" fmla="*/ 314897 h 2591727"/>
                  <a:gd name="connsiteX931" fmla="*/ 733425 w 5948362"/>
                  <a:gd name="connsiteY931" fmla="*/ 310134 h 2591727"/>
                  <a:gd name="connsiteX932" fmla="*/ 781050 w 5948362"/>
                  <a:gd name="connsiteY932" fmla="*/ 300609 h 2591727"/>
                  <a:gd name="connsiteX933" fmla="*/ 795337 w 5948362"/>
                  <a:gd name="connsiteY933" fmla="*/ 295847 h 2591727"/>
                  <a:gd name="connsiteX934" fmla="*/ 823912 w 5948362"/>
                  <a:gd name="connsiteY934" fmla="*/ 276797 h 2591727"/>
                  <a:gd name="connsiteX935" fmla="*/ 838200 w 5948362"/>
                  <a:gd name="connsiteY935" fmla="*/ 267272 h 2591727"/>
                  <a:gd name="connsiteX936" fmla="*/ 866775 w 5948362"/>
                  <a:gd name="connsiteY936" fmla="*/ 257747 h 2591727"/>
                  <a:gd name="connsiteX937" fmla="*/ 885825 w 5948362"/>
                  <a:gd name="connsiteY937" fmla="*/ 252984 h 2591727"/>
                  <a:gd name="connsiteX938" fmla="*/ 914400 w 5948362"/>
                  <a:gd name="connsiteY938" fmla="*/ 243459 h 2591727"/>
                  <a:gd name="connsiteX939" fmla="*/ 928687 w 5948362"/>
                  <a:gd name="connsiteY939" fmla="*/ 238697 h 2591727"/>
                  <a:gd name="connsiteX940" fmla="*/ 971550 w 5948362"/>
                  <a:gd name="connsiteY940" fmla="*/ 229172 h 2591727"/>
                  <a:gd name="connsiteX941" fmla="*/ 1119187 w 5948362"/>
                  <a:gd name="connsiteY941" fmla="*/ 229172 h 2591727"/>
                  <a:gd name="connsiteX942" fmla="*/ 1166812 w 5948362"/>
                  <a:gd name="connsiteY942" fmla="*/ 233934 h 2591727"/>
                  <a:gd name="connsiteX943" fmla="*/ 1223962 w 5948362"/>
                  <a:gd name="connsiteY943" fmla="*/ 252984 h 2591727"/>
                  <a:gd name="connsiteX944" fmla="*/ 1238250 w 5948362"/>
                  <a:gd name="connsiteY944" fmla="*/ 257747 h 2591727"/>
                  <a:gd name="connsiteX945" fmla="*/ 1252537 w 5948362"/>
                  <a:gd name="connsiteY945" fmla="*/ 262509 h 2591727"/>
                  <a:gd name="connsiteX946" fmla="*/ 1266825 w 5948362"/>
                  <a:gd name="connsiteY946" fmla="*/ 272034 h 2591727"/>
                  <a:gd name="connsiteX947" fmla="*/ 1314450 w 5948362"/>
                  <a:gd name="connsiteY947" fmla="*/ 286322 h 2591727"/>
                  <a:gd name="connsiteX948" fmla="*/ 1357312 w 5948362"/>
                  <a:gd name="connsiteY948" fmla="*/ 291084 h 2591727"/>
                  <a:gd name="connsiteX949" fmla="*/ 1385887 w 5948362"/>
                  <a:gd name="connsiteY949" fmla="*/ 300609 h 2591727"/>
                  <a:gd name="connsiteX950" fmla="*/ 1400175 w 5948362"/>
                  <a:gd name="connsiteY950" fmla="*/ 305372 h 2591727"/>
                  <a:gd name="connsiteX951" fmla="*/ 1452562 w 5948362"/>
                  <a:gd name="connsiteY951" fmla="*/ 319659 h 2591727"/>
                  <a:gd name="connsiteX952" fmla="*/ 1466850 w 5948362"/>
                  <a:gd name="connsiteY952" fmla="*/ 324422 h 2591727"/>
                  <a:gd name="connsiteX953" fmla="*/ 1481137 w 5948362"/>
                  <a:gd name="connsiteY953" fmla="*/ 333947 h 2591727"/>
                  <a:gd name="connsiteX954" fmla="*/ 1490662 w 5948362"/>
                  <a:gd name="connsiteY954" fmla="*/ 348234 h 2591727"/>
                  <a:gd name="connsiteX955" fmla="*/ 1504950 w 5948362"/>
                  <a:gd name="connsiteY955" fmla="*/ 357759 h 2591727"/>
                  <a:gd name="connsiteX956" fmla="*/ 1500187 w 5948362"/>
                  <a:gd name="connsiteY956" fmla="*/ 372047 h 2591727"/>
                  <a:gd name="connsiteX957" fmla="*/ 1485900 w 5948362"/>
                  <a:gd name="connsiteY957" fmla="*/ 386334 h 2591727"/>
                  <a:gd name="connsiteX958" fmla="*/ 1452562 w 5948362"/>
                  <a:gd name="connsiteY958" fmla="*/ 395859 h 2591727"/>
                  <a:gd name="connsiteX959" fmla="*/ 1362075 w 5948362"/>
                  <a:gd name="connsiteY959" fmla="*/ 391097 h 2591727"/>
                  <a:gd name="connsiteX960" fmla="*/ 1333500 w 5948362"/>
                  <a:gd name="connsiteY960" fmla="*/ 381572 h 2591727"/>
                  <a:gd name="connsiteX961" fmla="*/ 1304925 w 5948362"/>
                  <a:gd name="connsiteY961" fmla="*/ 362522 h 2591727"/>
                  <a:gd name="connsiteX962" fmla="*/ 1271587 w 5948362"/>
                  <a:gd name="connsiteY962" fmla="*/ 352997 h 2591727"/>
                  <a:gd name="connsiteX963" fmla="*/ 1257300 w 5948362"/>
                  <a:gd name="connsiteY963" fmla="*/ 348234 h 2591727"/>
                  <a:gd name="connsiteX964" fmla="*/ 1281112 w 5948362"/>
                  <a:gd name="connsiteY964" fmla="*/ 381572 h 2591727"/>
                  <a:gd name="connsiteX965" fmla="*/ 1295400 w 5948362"/>
                  <a:gd name="connsiteY965" fmla="*/ 391097 h 2591727"/>
                  <a:gd name="connsiteX966" fmla="*/ 1304925 w 5948362"/>
                  <a:gd name="connsiteY966" fmla="*/ 405384 h 2591727"/>
                  <a:gd name="connsiteX967" fmla="*/ 1309687 w 5948362"/>
                  <a:gd name="connsiteY967" fmla="*/ 448247 h 2591727"/>
                  <a:gd name="connsiteX968" fmla="*/ 1323975 w 5948362"/>
                  <a:gd name="connsiteY968" fmla="*/ 453009 h 2591727"/>
                  <a:gd name="connsiteX969" fmla="*/ 1352550 w 5948362"/>
                  <a:gd name="connsiteY969" fmla="*/ 457772 h 2591727"/>
                  <a:gd name="connsiteX970" fmla="*/ 1381125 w 5948362"/>
                  <a:gd name="connsiteY970" fmla="*/ 453009 h 2591727"/>
                  <a:gd name="connsiteX971" fmla="*/ 1376362 w 5948362"/>
                  <a:gd name="connsiteY971" fmla="*/ 438722 h 2591727"/>
                  <a:gd name="connsiteX972" fmla="*/ 1362075 w 5948362"/>
                  <a:gd name="connsiteY972" fmla="*/ 429197 h 2591727"/>
                  <a:gd name="connsiteX973" fmla="*/ 1476375 w 5948362"/>
                  <a:gd name="connsiteY973" fmla="*/ 419672 h 2591727"/>
                  <a:gd name="connsiteX974" fmla="*/ 1490662 w 5948362"/>
                  <a:gd name="connsiteY974" fmla="*/ 410147 h 2591727"/>
                  <a:gd name="connsiteX975" fmla="*/ 1509712 w 5948362"/>
                  <a:gd name="connsiteY975" fmla="*/ 400622 h 2591727"/>
                  <a:gd name="connsiteX976" fmla="*/ 1538287 w 5948362"/>
                  <a:gd name="connsiteY976" fmla="*/ 391097 h 2591727"/>
                  <a:gd name="connsiteX977" fmla="*/ 1552575 w 5948362"/>
                  <a:gd name="connsiteY977" fmla="*/ 386334 h 2591727"/>
                  <a:gd name="connsiteX978" fmla="*/ 1566862 w 5948362"/>
                  <a:gd name="connsiteY978" fmla="*/ 381572 h 2591727"/>
                  <a:gd name="connsiteX979" fmla="*/ 1581150 w 5948362"/>
                  <a:gd name="connsiteY979" fmla="*/ 376809 h 2591727"/>
                  <a:gd name="connsiteX980" fmla="*/ 1614487 w 5948362"/>
                  <a:gd name="connsiteY980" fmla="*/ 376809 h 2591727"/>
                  <a:gd name="connsiteX981" fmla="*/ 1619250 w 5948362"/>
                  <a:gd name="connsiteY981" fmla="*/ 362522 h 2591727"/>
                  <a:gd name="connsiteX982" fmla="*/ 1604962 w 5948362"/>
                  <a:gd name="connsiteY982" fmla="*/ 338709 h 2591727"/>
                  <a:gd name="connsiteX983" fmla="*/ 1614487 w 5948362"/>
                  <a:gd name="connsiteY983" fmla="*/ 324422 h 2591727"/>
                  <a:gd name="connsiteX984" fmla="*/ 1600200 w 5948362"/>
                  <a:gd name="connsiteY984" fmla="*/ 310134 h 2591727"/>
                  <a:gd name="connsiteX985" fmla="*/ 1638300 w 5948362"/>
                  <a:gd name="connsiteY985" fmla="*/ 314897 h 2591727"/>
                  <a:gd name="connsiteX986" fmla="*/ 1652587 w 5948362"/>
                  <a:gd name="connsiteY986" fmla="*/ 319659 h 2591727"/>
                  <a:gd name="connsiteX987" fmla="*/ 1647825 w 5948362"/>
                  <a:gd name="connsiteY987" fmla="*/ 343472 h 2591727"/>
                  <a:gd name="connsiteX988" fmla="*/ 1633537 w 5948362"/>
                  <a:gd name="connsiteY988" fmla="*/ 348234 h 2591727"/>
                  <a:gd name="connsiteX989" fmla="*/ 1628775 w 5948362"/>
                  <a:gd name="connsiteY989" fmla="*/ 362522 h 2591727"/>
                  <a:gd name="connsiteX990" fmla="*/ 1657350 w 5948362"/>
                  <a:gd name="connsiteY990" fmla="*/ 372047 h 2591727"/>
                  <a:gd name="connsiteX991" fmla="*/ 1714500 w 5948362"/>
                  <a:gd name="connsiteY991" fmla="*/ 357759 h 2591727"/>
                  <a:gd name="connsiteX992" fmla="*/ 1728787 w 5948362"/>
                  <a:gd name="connsiteY992" fmla="*/ 329184 h 2591727"/>
                  <a:gd name="connsiteX993" fmla="*/ 1757362 w 5948362"/>
                  <a:gd name="connsiteY993" fmla="*/ 319659 h 2591727"/>
                  <a:gd name="connsiteX994" fmla="*/ 1833562 w 5948362"/>
                  <a:gd name="connsiteY994" fmla="*/ 310134 h 2591727"/>
                  <a:gd name="connsiteX995" fmla="*/ 1862137 w 5948362"/>
                  <a:gd name="connsiteY995" fmla="*/ 305372 h 2591727"/>
                  <a:gd name="connsiteX996" fmla="*/ 1914525 w 5948362"/>
                  <a:gd name="connsiteY996" fmla="*/ 310134 h 2591727"/>
                  <a:gd name="connsiteX997" fmla="*/ 1933575 w 5948362"/>
                  <a:gd name="connsiteY997" fmla="*/ 314897 h 2591727"/>
                  <a:gd name="connsiteX998" fmla="*/ 1995487 w 5948362"/>
                  <a:gd name="connsiteY998" fmla="*/ 310134 h 2591727"/>
                  <a:gd name="connsiteX999" fmla="*/ 2009775 w 5948362"/>
                  <a:gd name="connsiteY999" fmla="*/ 305372 h 2591727"/>
                  <a:gd name="connsiteX1000" fmla="*/ 2081212 w 5948362"/>
                  <a:gd name="connsiteY1000" fmla="*/ 300609 h 2591727"/>
                  <a:gd name="connsiteX1001" fmla="*/ 2071687 w 5948362"/>
                  <a:gd name="connsiteY1001" fmla="*/ 286322 h 2591727"/>
                  <a:gd name="connsiteX1002" fmla="*/ 2043112 w 5948362"/>
                  <a:gd name="connsiteY1002" fmla="*/ 267272 h 2591727"/>
                  <a:gd name="connsiteX1003" fmla="*/ 2095500 w 5948362"/>
                  <a:gd name="connsiteY1003" fmla="*/ 257747 h 2591727"/>
                  <a:gd name="connsiteX1004" fmla="*/ 2128837 w 5948362"/>
                  <a:gd name="connsiteY1004" fmla="*/ 267272 h 2591727"/>
                  <a:gd name="connsiteX1005" fmla="*/ 2147887 w 5948362"/>
                  <a:gd name="connsiteY1005" fmla="*/ 272034 h 2591727"/>
                  <a:gd name="connsiteX1006" fmla="*/ 2181225 w 5948362"/>
                  <a:gd name="connsiteY1006" fmla="*/ 281559 h 2591727"/>
                  <a:gd name="connsiteX1007" fmla="*/ 2252662 w 5948362"/>
                  <a:gd name="connsiteY1007" fmla="*/ 286322 h 2591727"/>
                  <a:gd name="connsiteX1008" fmla="*/ 2266950 w 5948362"/>
                  <a:gd name="connsiteY1008" fmla="*/ 291084 h 2591727"/>
                  <a:gd name="connsiteX1009" fmla="*/ 2281237 w 5948362"/>
                  <a:gd name="connsiteY1009" fmla="*/ 300609 h 2591727"/>
                  <a:gd name="connsiteX1010" fmla="*/ 2309812 w 5948362"/>
                  <a:gd name="connsiteY1010" fmla="*/ 310134 h 2591727"/>
                  <a:gd name="connsiteX1011" fmla="*/ 2319337 w 5948362"/>
                  <a:gd name="connsiteY1011" fmla="*/ 291084 h 2591727"/>
                  <a:gd name="connsiteX1012" fmla="*/ 2290762 w 5948362"/>
                  <a:gd name="connsiteY1012" fmla="*/ 281559 h 2591727"/>
                  <a:gd name="connsiteX1013" fmla="*/ 2290762 w 5948362"/>
                  <a:gd name="connsiteY1013" fmla="*/ 248222 h 2591727"/>
                  <a:gd name="connsiteX1014" fmla="*/ 2276475 w 5948362"/>
                  <a:gd name="connsiteY1014" fmla="*/ 243459 h 2591727"/>
                  <a:gd name="connsiteX1015" fmla="*/ 2271712 w 5948362"/>
                  <a:gd name="connsiteY1015" fmla="*/ 229172 h 2591727"/>
                  <a:gd name="connsiteX1016" fmla="*/ 2286000 w 5948362"/>
                  <a:gd name="connsiteY1016" fmla="*/ 224409 h 2591727"/>
                  <a:gd name="connsiteX1017" fmla="*/ 2300287 w 5948362"/>
                  <a:gd name="connsiteY1017" fmla="*/ 210122 h 2591727"/>
                  <a:gd name="connsiteX1018" fmla="*/ 2328862 w 5948362"/>
                  <a:gd name="connsiteY1018" fmla="*/ 200597 h 2591727"/>
                  <a:gd name="connsiteX1019" fmla="*/ 2343150 w 5948362"/>
                  <a:gd name="connsiteY1019" fmla="*/ 195834 h 2591727"/>
                  <a:gd name="connsiteX1020" fmla="*/ 2357437 w 5948362"/>
                  <a:gd name="connsiteY1020" fmla="*/ 186309 h 2591727"/>
                  <a:gd name="connsiteX1021" fmla="*/ 2362200 w 5948362"/>
                  <a:gd name="connsiteY1021" fmla="*/ 172022 h 2591727"/>
                  <a:gd name="connsiteX1022" fmla="*/ 2376487 w 5948362"/>
                  <a:gd name="connsiteY1022" fmla="*/ 167259 h 2591727"/>
                  <a:gd name="connsiteX1023" fmla="*/ 2414587 w 5948362"/>
                  <a:gd name="connsiteY1023" fmla="*/ 152972 h 2591727"/>
                  <a:gd name="connsiteX1024" fmla="*/ 2433637 w 5948362"/>
                  <a:gd name="connsiteY1024" fmla="*/ 157734 h 2591727"/>
                  <a:gd name="connsiteX1025" fmla="*/ 2433637 w 5948362"/>
                  <a:gd name="connsiteY1025" fmla="*/ 195834 h 2591727"/>
                  <a:gd name="connsiteX1026" fmla="*/ 2438400 w 5948362"/>
                  <a:gd name="connsiteY1026" fmla="*/ 214884 h 2591727"/>
                  <a:gd name="connsiteX1027" fmla="*/ 2447925 w 5948362"/>
                  <a:gd name="connsiteY1027" fmla="*/ 243459 h 2591727"/>
                  <a:gd name="connsiteX1028" fmla="*/ 2452687 w 5948362"/>
                  <a:gd name="connsiteY1028" fmla="*/ 291084 h 2591727"/>
                  <a:gd name="connsiteX1029" fmla="*/ 2462212 w 5948362"/>
                  <a:gd name="connsiteY1029" fmla="*/ 305372 h 2591727"/>
                  <a:gd name="connsiteX1030" fmla="*/ 2452687 w 5948362"/>
                  <a:gd name="connsiteY1030" fmla="*/ 333947 h 2591727"/>
                  <a:gd name="connsiteX1031" fmla="*/ 2424112 w 5948362"/>
                  <a:gd name="connsiteY1031" fmla="*/ 343472 h 2591727"/>
                  <a:gd name="connsiteX1032" fmla="*/ 2409825 w 5948362"/>
                  <a:gd name="connsiteY1032" fmla="*/ 352997 h 2591727"/>
                  <a:gd name="connsiteX1033" fmla="*/ 2395537 w 5948362"/>
                  <a:gd name="connsiteY1033" fmla="*/ 367284 h 2591727"/>
                  <a:gd name="connsiteX1034" fmla="*/ 2381250 w 5948362"/>
                  <a:gd name="connsiteY1034" fmla="*/ 372047 h 2591727"/>
                  <a:gd name="connsiteX1035" fmla="*/ 2395537 w 5948362"/>
                  <a:gd name="connsiteY1035" fmla="*/ 376809 h 2591727"/>
                  <a:gd name="connsiteX1036" fmla="*/ 2466975 w 5948362"/>
                  <a:gd name="connsiteY1036" fmla="*/ 367284 h 2591727"/>
                  <a:gd name="connsiteX1037" fmla="*/ 2481262 w 5948362"/>
                  <a:gd name="connsiteY1037" fmla="*/ 357759 h 2591727"/>
                  <a:gd name="connsiteX1038" fmla="*/ 2490787 w 5948362"/>
                  <a:gd name="connsiteY1038" fmla="*/ 329184 h 2591727"/>
                  <a:gd name="connsiteX1039" fmla="*/ 2505075 w 5948362"/>
                  <a:gd name="connsiteY1039" fmla="*/ 300609 h 2591727"/>
                  <a:gd name="connsiteX1040" fmla="*/ 2500312 w 5948362"/>
                  <a:gd name="connsiteY1040" fmla="*/ 292275 h 2591727"/>
                  <a:gd name="connsiteX1041" fmla="*/ 2500312 w 5948362"/>
                  <a:gd name="connsiteY1041" fmla="*/ 289486 h 2591727"/>
                  <a:gd name="connsiteX1042" fmla="*/ 2509165 w 5948362"/>
                  <a:gd name="connsiteY1042" fmla="*/ 286514 h 2591727"/>
                  <a:gd name="connsiteX1043" fmla="*/ 2509363 w 5948362"/>
                  <a:gd name="connsiteY1043" fmla="*/ 286518 h 2591727"/>
                  <a:gd name="connsiteX1044" fmla="*/ 2509367 w 5948362"/>
                  <a:gd name="connsiteY1044" fmla="*/ 286524 h 2591727"/>
                  <a:gd name="connsiteX1045" fmla="*/ 2509496 w 5948362"/>
                  <a:gd name="connsiteY1045" fmla="*/ 286521 h 2591727"/>
                  <a:gd name="connsiteX1046" fmla="*/ 2516822 w 5948362"/>
                  <a:gd name="connsiteY1046" fmla="*/ 286680 h 2591727"/>
                  <a:gd name="connsiteX1047" fmla="*/ 2533650 w 5948362"/>
                  <a:gd name="connsiteY1047" fmla="*/ 291084 h 2591727"/>
                  <a:gd name="connsiteX1048" fmla="*/ 2571750 w 5948362"/>
                  <a:gd name="connsiteY1048" fmla="*/ 300609 h 2591727"/>
                  <a:gd name="connsiteX1049" fmla="*/ 2595562 w 5948362"/>
                  <a:gd name="connsiteY1049" fmla="*/ 324422 h 2591727"/>
                  <a:gd name="connsiteX1050" fmla="*/ 2609850 w 5948362"/>
                  <a:gd name="connsiteY1050" fmla="*/ 333947 h 2591727"/>
                  <a:gd name="connsiteX1051" fmla="*/ 2614612 w 5948362"/>
                  <a:gd name="connsiteY1051" fmla="*/ 319659 h 2591727"/>
                  <a:gd name="connsiteX1052" fmla="*/ 2590800 w 5948362"/>
                  <a:gd name="connsiteY1052" fmla="*/ 276797 h 2591727"/>
                  <a:gd name="connsiteX1053" fmla="*/ 2576512 w 5948362"/>
                  <a:gd name="connsiteY1053" fmla="*/ 272034 h 2591727"/>
                  <a:gd name="connsiteX1054" fmla="*/ 2543175 w 5948362"/>
                  <a:gd name="connsiteY1054" fmla="*/ 276797 h 2591727"/>
                  <a:gd name="connsiteX1055" fmla="*/ 2528887 w 5948362"/>
                  <a:gd name="connsiteY1055" fmla="*/ 281559 h 2591727"/>
                  <a:gd name="connsiteX1056" fmla="*/ 2510838 w 5948362"/>
                  <a:gd name="connsiteY1056" fmla="*/ 286486 h 2591727"/>
                  <a:gd name="connsiteX1057" fmla="*/ 2509496 w 5948362"/>
                  <a:gd name="connsiteY1057" fmla="*/ 286521 h 2591727"/>
                  <a:gd name="connsiteX1058" fmla="*/ 2509363 w 5948362"/>
                  <a:gd name="connsiteY1058" fmla="*/ 286518 h 2591727"/>
                  <a:gd name="connsiteX1059" fmla="*/ 2509322 w 5948362"/>
                  <a:gd name="connsiteY1059" fmla="*/ 286461 h 2591727"/>
                  <a:gd name="connsiteX1060" fmla="*/ 2509165 w 5948362"/>
                  <a:gd name="connsiteY1060" fmla="*/ 286514 h 2591727"/>
                  <a:gd name="connsiteX1061" fmla="*/ 2500312 w 5948362"/>
                  <a:gd name="connsiteY1061" fmla="*/ 286322 h 2591727"/>
                  <a:gd name="connsiteX1062" fmla="*/ 2500312 w 5948362"/>
                  <a:gd name="connsiteY1062" fmla="*/ 289486 h 2591727"/>
                  <a:gd name="connsiteX1063" fmla="*/ 2495550 w 5948362"/>
                  <a:gd name="connsiteY1063" fmla="*/ 291084 h 2591727"/>
                  <a:gd name="connsiteX1064" fmla="*/ 2481262 w 5948362"/>
                  <a:gd name="connsiteY1064" fmla="*/ 281559 h 2591727"/>
                  <a:gd name="connsiteX1065" fmla="*/ 2495550 w 5948362"/>
                  <a:gd name="connsiteY1065" fmla="*/ 233934 h 2591727"/>
                  <a:gd name="connsiteX1066" fmla="*/ 2481262 w 5948362"/>
                  <a:gd name="connsiteY1066" fmla="*/ 224409 h 2591727"/>
                  <a:gd name="connsiteX1067" fmla="*/ 2476500 w 5948362"/>
                  <a:gd name="connsiteY1067" fmla="*/ 210122 h 2591727"/>
                  <a:gd name="connsiteX1068" fmla="*/ 2505075 w 5948362"/>
                  <a:gd name="connsiteY1068" fmla="*/ 195834 h 2591727"/>
                  <a:gd name="connsiteX1069" fmla="*/ 2524125 w 5948362"/>
                  <a:gd name="connsiteY1069" fmla="*/ 176784 h 2591727"/>
                  <a:gd name="connsiteX1070" fmla="*/ 2562225 w 5948362"/>
                  <a:gd name="connsiteY1070" fmla="*/ 214884 h 2591727"/>
                  <a:gd name="connsiteX1071" fmla="*/ 2571750 w 5948362"/>
                  <a:gd name="connsiteY1071" fmla="*/ 218060 h 2591727"/>
                  <a:gd name="connsiteX1072" fmla="*/ 2581275 w 5948362"/>
                  <a:gd name="connsiteY1072" fmla="*/ 224409 h 2591727"/>
                  <a:gd name="connsiteX1073" fmla="*/ 2633662 w 5948362"/>
                  <a:gd name="connsiteY1073" fmla="*/ 229172 h 2591727"/>
                  <a:gd name="connsiteX1074" fmla="*/ 2609850 w 5948362"/>
                  <a:gd name="connsiteY1074" fmla="*/ 224409 h 2591727"/>
                  <a:gd name="connsiteX1075" fmla="*/ 2576512 w 5948362"/>
                  <a:gd name="connsiteY1075" fmla="*/ 219647 h 2591727"/>
                  <a:gd name="connsiteX1076" fmla="*/ 2571750 w 5948362"/>
                  <a:gd name="connsiteY1076" fmla="*/ 218060 h 2591727"/>
                  <a:gd name="connsiteX1077" fmla="*/ 2566987 w 5948362"/>
                  <a:gd name="connsiteY1077" fmla="*/ 214884 h 2591727"/>
                  <a:gd name="connsiteX1078" fmla="*/ 2571750 w 5948362"/>
                  <a:gd name="connsiteY1078" fmla="*/ 195834 h 2591727"/>
                  <a:gd name="connsiteX1079" fmla="*/ 2576512 w 5948362"/>
                  <a:gd name="connsiteY1079" fmla="*/ 181547 h 2591727"/>
                  <a:gd name="connsiteX1080" fmla="*/ 2605087 w 5948362"/>
                  <a:gd name="connsiteY1080" fmla="*/ 172022 h 2591727"/>
                  <a:gd name="connsiteX1081" fmla="*/ 2647950 w 5948362"/>
                  <a:gd name="connsiteY1081" fmla="*/ 186309 h 2591727"/>
                  <a:gd name="connsiteX1082" fmla="*/ 2662237 w 5948362"/>
                  <a:gd name="connsiteY1082" fmla="*/ 191072 h 2591727"/>
                  <a:gd name="connsiteX1083" fmla="*/ 2719387 w 5948362"/>
                  <a:gd name="connsiteY1083" fmla="*/ 195834 h 2591727"/>
                  <a:gd name="connsiteX1084" fmla="*/ 2743200 w 5948362"/>
                  <a:gd name="connsiteY1084" fmla="*/ 219647 h 2591727"/>
                  <a:gd name="connsiteX1085" fmla="*/ 2752725 w 5948362"/>
                  <a:gd name="connsiteY1085" fmla="*/ 248222 h 2591727"/>
                  <a:gd name="connsiteX1086" fmla="*/ 2781300 w 5948362"/>
                  <a:gd name="connsiteY1086" fmla="*/ 243459 h 2591727"/>
                  <a:gd name="connsiteX1087" fmla="*/ 2776537 w 5948362"/>
                  <a:gd name="connsiteY1087" fmla="*/ 229172 h 2591727"/>
                  <a:gd name="connsiteX1088" fmla="*/ 2757487 w 5948362"/>
                  <a:gd name="connsiteY1088" fmla="*/ 219647 h 2591727"/>
                  <a:gd name="connsiteX1089" fmla="*/ 2757487 w 5948362"/>
                  <a:gd name="connsiteY1089" fmla="*/ 186309 h 2591727"/>
                  <a:gd name="connsiteX1090" fmla="*/ 2743200 w 5948362"/>
                  <a:gd name="connsiteY1090" fmla="*/ 181547 h 2591727"/>
                  <a:gd name="connsiteX1091" fmla="*/ 2709862 w 5948362"/>
                  <a:gd name="connsiteY1091" fmla="*/ 167259 h 2591727"/>
                  <a:gd name="connsiteX1092" fmla="*/ 2705100 w 5948362"/>
                  <a:gd name="connsiteY1092" fmla="*/ 148209 h 2591727"/>
                  <a:gd name="connsiteX1093" fmla="*/ 2719387 w 5948362"/>
                  <a:gd name="connsiteY1093" fmla="*/ 138684 h 2591727"/>
                  <a:gd name="connsiteX1094" fmla="*/ 2757487 w 5948362"/>
                  <a:gd name="connsiteY1094" fmla="*/ 133922 h 2591727"/>
                  <a:gd name="connsiteX1095" fmla="*/ 2881312 w 5948362"/>
                  <a:gd name="connsiteY1095" fmla="*/ 129159 h 2591727"/>
                  <a:gd name="connsiteX1096" fmla="*/ 2876550 w 5948362"/>
                  <a:gd name="connsiteY1096" fmla="*/ 114872 h 2591727"/>
                  <a:gd name="connsiteX1097" fmla="*/ 2862262 w 5948362"/>
                  <a:gd name="connsiteY1097" fmla="*/ 105347 h 2591727"/>
                  <a:gd name="connsiteX1098" fmla="*/ 2876550 w 5948362"/>
                  <a:gd name="connsiteY1098" fmla="*/ 100584 h 2591727"/>
                  <a:gd name="connsiteX1099" fmla="*/ 2909887 w 5948362"/>
                  <a:gd name="connsiteY1099" fmla="*/ 95822 h 2591727"/>
                  <a:gd name="connsiteX1100" fmla="*/ 2924175 w 5948362"/>
                  <a:gd name="connsiteY1100" fmla="*/ 86297 h 2591727"/>
                  <a:gd name="connsiteX1101" fmla="*/ 2933700 w 5948362"/>
                  <a:gd name="connsiteY1101" fmla="*/ 72009 h 2591727"/>
                  <a:gd name="connsiteX1102" fmla="*/ 2990850 w 5948362"/>
                  <a:gd name="connsiteY1102" fmla="*/ 67247 h 2591727"/>
                  <a:gd name="connsiteX1103" fmla="*/ 3033712 w 5948362"/>
                  <a:gd name="connsiteY1103" fmla="*/ 57722 h 2591727"/>
                  <a:gd name="connsiteX1104" fmla="*/ 3062287 w 5948362"/>
                  <a:gd name="connsiteY1104" fmla="*/ 52959 h 2591727"/>
                  <a:gd name="connsiteX1105" fmla="*/ 3090862 w 5948362"/>
                  <a:gd name="connsiteY1105" fmla="*/ 43434 h 2591727"/>
                  <a:gd name="connsiteX1106" fmla="*/ 3105150 w 5948362"/>
                  <a:gd name="connsiteY1106" fmla="*/ 38672 h 2591727"/>
                  <a:gd name="connsiteX1107" fmla="*/ 3119437 w 5948362"/>
                  <a:gd name="connsiteY1107" fmla="*/ 33909 h 2591727"/>
                  <a:gd name="connsiteX1108" fmla="*/ 3148012 w 5948362"/>
                  <a:gd name="connsiteY1108" fmla="*/ 38672 h 2591727"/>
                  <a:gd name="connsiteX1109" fmla="*/ 3152775 w 5948362"/>
                  <a:gd name="connsiteY1109" fmla="*/ 52959 h 2591727"/>
                  <a:gd name="connsiteX1110" fmla="*/ 3143250 w 5948362"/>
                  <a:gd name="connsiteY1110" fmla="*/ 67247 h 2591727"/>
                  <a:gd name="connsiteX1111" fmla="*/ 3219450 w 5948362"/>
                  <a:gd name="connsiteY1111" fmla="*/ 62484 h 2591727"/>
                  <a:gd name="connsiteX1112" fmla="*/ 3248025 w 5948362"/>
                  <a:gd name="connsiteY1112" fmla="*/ 48197 h 2591727"/>
                  <a:gd name="connsiteX1113" fmla="*/ 3276600 w 5948362"/>
                  <a:gd name="connsiteY1113" fmla="*/ 38672 h 2591727"/>
                  <a:gd name="connsiteX1114" fmla="*/ 3309937 w 5948362"/>
                  <a:gd name="connsiteY1114" fmla="*/ 29147 h 2591727"/>
                  <a:gd name="connsiteX1115" fmla="*/ 3338512 w 5948362"/>
                  <a:gd name="connsiteY1115" fmla="*/ 14859 h 2591727"/>
                  <a:gd name="connsiteX1116" fmla="*/ 3367087 w 5948362"/>
                  <a:gd name="connsiteY1116" fmla="*/ 572 h 259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</a:cxnLst>
                <a:rect l="l" t="t" r="r" b="b"/>
                <a:pathLst>
                  <a:path w="5948362" h="2591727">
                    <a:moveTo>
                      <a:pt x="755548" y="1334376"/>
                    </a:moveTo>
                    <a:lnTo>
                      <a:pt x="747712" y="1357884"/>
                    </a:lnTo>
                    <a:cubicBezTo>
                      <a:pt x="746125" y="1362647"/>
                      <a:pt x="747127" y="1369387"/>
                      <a:pt x="742950" y="1372172"/>
                    </a:cubicBezTo>
                    <a:lnTo>
                      <a:pt x="728662" y="1381697"/>
                    </a:lnTo>
                    <a:lnTo>
                      <a:pt x="700087" y="1372172"/>
                    </a:lnTo>
                    <a:cubicBezTo>
                      <a:pt x="695325" y="1370584"/>
                      <a:pt x="689977" y="1370194"/>
                      <a:pt x="685800" y="1367409"/>
                    </a:cubicBezTo>
                    <a:lnTo>
                      <a:pt x="671512" y="1357884"/>
                    </a:lnTo>
                    <a:cubicBezTo>
                      <a:pt x="669925" y="1353122"/>
                      <a:pt x="664505" y="1348087"/>
                      <a:pt x="666750" y="1343597"/>
                    </a:cubicBezTo>
                    <a:cubicBezTo>
                      <a:pt x="672193" y="1332710"/>
                      <a:pt x="673100" y="1341216"/>
                      <a:pt x="695325" y="1343597"/>
                    </a:cubicBezTo>
                    <a:lnTo>
                      <a:pt x="714375" y="1338834"/>
                    </a:lnTo>
                    <a:cubicBezTo>
                      <a:pt x="721518" y="1338041"/>
                      <a:pt x="728897" y="1338185"/>
                      <a:pt x="736158" y="1337860"/>
                    </a:cubicBezTo>
                    <a:close/>
                    <a:moveTo>
                      <a:pt x="760298" y="1328337"/>
                    </a:moveTo>
                    <a:lnTo>
                      <a:pt x="757237" y="1334072"/>
                    </a:lnTo>
                    <a:lnTo>
                      <a:pt x="755548" y="1334376"/>
                    </a:lnTo>
                    <a:lnTo>
                      <a:pt x="757237" y="1329309"/>
                    </a:lnTo>
                    <a:close/>
                    <a:moveTo>
                      <a:pt x="1186766" y="1231481"/>
                    </a:moveTo>
                    <a:cubicBezTo>
                      <a:pt x="1194998" y="1231547"/>
                      <a:pt x="1204515" y="1231678"/>
                      <a:pt x="1207293" y="1231678"/>
                    </a:cubicBezTo>
                    <a:cubicBezTo>
                      <a:pt x="1193792" y="1233178"/>
                      <a:pt x="1188529" y="1234100"/>
                      <a:pt x="1182725" y="1234185"/>
                    </a:cubicBezTo>
                    <a:lnTo>
                      <a:pt x="1181017" y="1234031"/>
                    </a:lnTo>
                    <a:lnTo>
                      <a:pt x="1173956" y="1231678"/>
                    </a:lnTo>
                    <a:cubicBezTo>
                      <a:pt x="1171589" y="1231415"/>
                      <a:pt x="1178535" y="1231415"/>
                      <a:pt x="1186766" y="1231481"/>
                    </a:cubicBezTo>
                    <a:close/>
                    <a:moveTo>
                      <a:pt x="1152525" y="1229297"/>
                    </a:moveTo>
                    <a:lnTo>
                      <a:pt x="1152564" y="1230975"/>
                    </a:lnTo>
                    <a:lnTo>
                      <a:pt x="1147391" y="1229423"/>
                    </a:lnTo>
                    <a:close/>
                    <a:moveTo>
                      <a:pt x="1013241" y="448967"/>
                    </a:moveTo>
                    <a:lnTo>
                      <a:pt x="1011157" y="451168"/>
                    </a:lnTo>
                    <a:lnTo>
                      <a:pt x="1011235" y="451017"/>
                    </a:lnTo>
                    <a:cubicBezTo>
                      <a:pt x="1013097" y="448826"/>
                      <a:pt x="1014826" y="447198"/>
                      <a:pt x="1013241" y="448967"/>
                    </a:cubicBezTo>
                    <a:close/>
                    <a:moveTo>
                      <a:pt x="3367087" y="572"/>
                    </a:moveTo>
                    <a:cubicBezTo>
                      <a:pt x="3387684" y="-715"/>
                      <a:pt x="3408362" y="572"/>
                      <a:pt x="3429000" y="572"/>
                    </a:cubicBezTo>
                    <a:lnTo>
                      <a:pt x="3448050" y="14859"/>
                    </a:lnTo>
                    <a:cubicBezTo>
                      <a:pt x="3460750" y="21209"/>
                      <a:pt x="3473224" y="28033"/>
                      <a:pt x="3486150" y="33909"/>
                    </a:cubicBezTo>
                    <a:cubicBezTo>
                      <a:pt x="3490720" y="35986"/>
                      <a:pt x="3495417" y="38672"/>
                      <a:pt x="3500437" y="38672"/>
                    </a:cubicBezTo>
                    <a:lnTo>
                      <a:pt x="3509501" y="37917"/>
                    </a:lnTo>
                    <a:lnTo>
                      <a:pt x="3516312" y="30734"/>
                    </a:lnTo>
                    <a:cubicBezTo>
                      <a:pt x="3525837" y="31792"/>
                      <a:pt x="3535315" y="33430"/>
                      <a:pt x="3544887" y="33909"/>
                    </a:cubicBezTo>
                    <a:lnTo>
                      <a:pt x="3554042" y="34204"/>
                    </a:lnTo>
                    <a:lnTo>
                      <a:pt x="3557587" y="33909"/>
                    </a:lnTo>
                    <a:cubicBezTo>
                      <a:pt x="3562350" y="32322"/>
                      <a:pt x="3567385" y="26902"/>
                      <a:pt x="3571875" y="29147"/>
                    </a:cubicBezTo>
                    <a:lnTo>
                      <a:pt x="3573773" y="34841"/>
                    </a:lnTo>
                    <a:lnTo>
                      <a:pt x="3643312" y="37084"/>
                    </a:lnTo>
                    <a:cubicBezTo>
                      <a:pt x="3646653" y="37281"/>
                      <a:pt x="3649844" y="38762"/>
                      <a:pt x="3652837" y="40259"/>
                    </a:cubicBezTo>
                    <a:cubicBezTo>
                      <a:pt x="3656250" y="41966"/>
                      <a:pt x="3659187" y="44492"/>
                      <a:pt x="3662362" y="46609"/>
                    </a:cubicBezTo>
                    <a:cubicBezTo>
                      <a:pt x="3676918" y="68444"/>
                      <a:pt x="3672649" y="58419"/>
                      <a:pt x="3678237" y="75184"/>
                    </a:cubicBezTo>
                    <a:cubicBezTo>
                      <a:pt x="3675062" y="78359"/>
                      <a:pt x="3672448" y="82218"/>
                      <a:pt x="3668712" y="84709"/>
                    </a:cubicBezTo>
                    <a:cubicBezTo>
                      <a:pt x="3665927" y="86565"/>
                      <a:pt x="3662180" y="86387"/>
                      <a:pt x="3659187" y="87884"/>
                    </a:cubicBezTo>
                    <a:cubicBezTo>
                      <a:pt x="3655774" y="89591"/>
                      <a:pt x="3653075" y="92527"/>
                      <a:pt x="3649662" y="94234"/>
                    </a:cubicBezTo>
                    <a:cubicBezTo>
                      <a:pt x="3642725" y="97702"/>
                      <a:pt x="3630990" y="99031"/>
                      <a:pt x="3624262" y="100584"/>
                    </a:cubicBezTo>
                    <a:cubicBezTo>
                      <a:pt x="3615758" y="102546"/>
                      <a:pt x="3607329" y="104817"/>
                      <a:pt x="3598862" y="106934"/>
                    </a:cubicBezTo>
                    <a:cubicBezTo>
                      <a:pt x="3594629" y="107992"/>
                      <a:pt x="3590513" y="109774"/>
                      <a:pt x="3586162" y="110109"/>
                    </a:cubicBezTo>
                    <a:lnTo>
                      <a:pt x="3544887" y="113284"/>
                    </a:lnTo>
                    <a:cubicBezTo>
                      <a:pt x="3538537" y="115401"/>
                      <a:pt x="3529550" y="114065"/>
                      <a:pt x="3525837" y="119634"/>
                    </a:cubicBezTo>
                    <a:cubicBezTo>
                      <a:pt x="3517066" y="132790"/>
                      <a:pt x="3523189" y="128234"/>
                      <a:pt x="3506787" y="132334"/>
                    </a:cubicBezTo>
                    <a:cubicBezTo>
                      <a:pt x="3503612" y="134451"/>
                      <a:pt x="3500749" y="137134"/>
                      <a:pt x="3497262" y="138684"/>
                    </a:cubicBezTo>
                    <a:cubicBezTo>
                      <a:pt x="3491145" y="141402"/>
                      <a:pt x="3484562" y="142917"/>
                      <a:pt x="3478212" y="145034"/>
                    </a:cubicBezTo>
                    <a:lnTo>
                      <a:pt x="3459162" y="151384"/>
                    </a:lnTo>
                    <a:lnTo>
                      <a:pt x="3449637" y="154559"/>
                    </a:lnTo>
                    <a:lnTo>
                      <a:pt x="3448335" y="154925"/>
                    </a:lnTo>
                    <a:lnTo>
                      <a:pt x="3446606" y="157518"/>
                    </a:lnTo>
                    <a:lnTo>
                      <a:pt x="3535362" y="154559"/>
                    </a:lnTo>
                    <a:cubicBezTo>
                      <a:pt x="3538537" y="152442"/>
                      <a:pt x="3541474" y="149916"/>
                      <a:pt x="3544887" y="148209"/>
                    </a:cubicBezTo>
                    <a:cubicBezTo>
                      <a:pt x="3571177" y="135064"/>
                      <a:pt x="3536640" y="156882"/>
                      <a:pt x="3563937" y="138684"/>
                    </a:cubicBezTo>
                    <a:cubicBezTo>
                      <a:pt x="3566054" y="135509"/>
                      <a:pt x="3567307" y="131543"/>
                      <a:pt x="3570287" y="129159"/>
                    </a:cubicBezTo>
                    <a:cubicBezTo>
                      <a:pt x="3572900" y="127068"/>
                      <a:pt x="3576465" y="125984"/>
                      <a:pt x="3579812" y="125984"/>
                    </a:cubicBezTo>
                    <a:cubicBezTo>
                      <a:pt x="3599948" y="125984"/>
                      <a:pt x="3620018" y="128321"/>
                      <a:pt x="3640137" y="129159"/>
                    </a:cubicBezTo>
                    <a:lnTo>
                      <a:pt x="3729791" y="132251"/>
                    </a:lnTo>
                    <a:lnTo>
                      <a:pt x="3757612" y="129159"/>
                    </a:lnTo>
                    <a:cubicBezTo>
                      <a:pt x="3774371" y="129159"/>
                      <a:pt x="3785743" y="133774"/>
                      <a:pt x="3800475" y="138684"/>
                    </a:cubicBezTo>
                    <a:cubicBezTo>
                      <a:pt x="3805237" y="141859"/>
                      <a:pt x="3809643" y="145649"/>
                      <a:pt x="3814762" y="148209"/>
                    </a:cubicBezTo>
                    <a:cubicBezTo>
                      <a:pt x="3838554" y="160106"/>
                      <a:pt x="3898250" y="157297"/>
                      <a:pt x="3905250" y="157734"/>
                    </a:cubicBezTo>
                    <a:cubicBezTo>
                      <a:pt x="3924300" y="156147"/>
                      <a:pt x="3944558" y="159834"/>
                      <a:pt x="3962400" y="152972"/>
                    </a:cubicBezTo>
                    <a:cubicBezTo>
                      <a:pt x="3968509" y="150622"/>
                      <a:pt x="3961033" y="136220"/>
                      <a:pt x="3967162" y="133922"/>
                    </a:cubicBezTo>
                    <a:cubicBezTo>
                      <a:pt x="3977673" y="129980"/>
                      <a:pt x="3989427" y="136839"/>
                      <a:pt x="4000500" y="138684"/>
                    </a:cubicBezTo>
                    <a:cubicBezTo>
                      <a:pt x="4008484" y="140015"/>
                      <a:pt x="4016459" y="141484"/>
                      <a:pt x="4024312" y="143447"/>
                    </a:cubicBezTo>
                    <a:cubicBezTo>
                      <a:pt x="4039359" y="147209"/>
                      <a:pt x="4040837" y="150994"/>
                      <a:pt x="4057650" y="152972"/>
                    </a:cubicBezTo>
                    <a:cubicBezTo>
                      <a:pt x="4078207" y="155390"/>
                      <a:pt x="4098925" y="156147"/>
                      <a:pt x="4119562" y="157734"/>
                    </a:cubicBezTo>
                    <a:cubicBezTo>
                      <a:pt x="4123976" y="160677"/>
                      <a:pt x="4144364" y="170044"/>
                      <a:pt x="4138612" y="181547"/>
                    </a:cubicBezTo>
                    <a:cubicBezTo>
                      <a:pt x="4136367" y="186037"/>
                      <a:pt x="4129087" y="184722"/>
                      <a:pt x="4124325" y="186309"/>
                    </a:cubicBezTo>
                    <a:cubicBezTo>
                      <a:pt x="4125912" y="192659"/>
                      <a:pt x="4124998" y="200248"/>
                      <a:pt x="4129087" y="205359"/>
                    </a:cubicBezTo>
                    <a:cubicBezTo>
                      <a:pt x="4132223" y="209279"/>
                      <a:pt x="4138885" y="207877"/>
                      <a:pt x="4143375" y="210122"/>
                    </a:cubicBezTo>
                    <a:cubicBezTo>
                      <a:pt x="4180297" y="228583"/>
                      <a:pt x="4136043" y="212442"/>
                      <a:pt x="4171950" y="224409"/>
                    </a:cubicBezTo>
                    <a:cubicBezTo>
                      <a:pt x="4174959" y="226415"/>
                      <a:pt x="4194363" y="241162"/>
                      <a:pt x="4200525" y="238697"/>
                    </a:cubicBezTo>
                    <a:cubicBezTo>
                      <a:pt x="4205840" y="236571"/>
                      <a:pt x="4206875" y="229172"/>
                      <a:pt x="4210050" y="224409"/>
                    </a:cubicBezTo>
                    <a:cubicBezTo>
                      <a:pt x="4211793" y="219181"/>
                      <a:pt x="4217534" y="197778"/>
                      <a:pt x="4224337" y="195834"/>
                    </a:cubicBezTo>
                    <a:cubicBezTo>
                      <a:pt x="4232120" y="193610"/>
                      <a:pt x="4240212" y="199009"/>
                      <a:pt x="4248150" y="200597"/>
                    </a:cubicBezTo>
                    <a:cubicBezTo>
                      <a:pt x="4252912" y="203772"/>
                      <a:pt x="4257318" y="207562"/>
                      <a:pt x="4262437" y="210122"/>
                    </a:cubicBezTo>
                    <a:cubicBezTo>
                      <a:pt x="4284636" y="221221"/>
                      <a:pt x="4302195" y="212569"/>
                      <a:pt x="4329112" y="210122"/>
                    </a:cubicBezTo>
                    <a:cubicBezTo>
                      <a:pt x="4384837" y="191547"/>
                      <a:pt x="4347662" y="201154"/>
                      <a:pt x="4443412" y="195834"/>
                    </a:cubicBezTo>
                    <a:cubicBezTo>
                      <a:pt x="4452383" y="186864"/>
                      <a:pt x="4460054" y="177326"/>
                      <a:pt x="4471987" y="172022"/>
                    </a:cubicBezTo>
                    <a:cubicBezTo>
                      <a:pt x="4481162" y="167944"/>
                      <a:pt x="4491037" y="165672"/>
                      <a:pt x="4500562" y="162497"/>
                    </a:cubicBezTo>
                    <a:lnTo>
                      <a:pt x="4514850" y="157734"/>
                    </a:lnTo>
                    <a:cubicBezTo>
                      <a:pt x="4551362" y="159322"/>
                      <a:pt x="4587933" y="159893"/>
                      <a:pt x="4624387" y="162497"/>
                    </a:cubicBezTo>
                    <a:cubicBezTo>
                      <a:pt x="4632461" y="163074"/>
                      <a:pt x="4640176" y="166189"/>
                      <a:pt x="4648200" y="167259"/>
                    </a:cubicBezTo>
                    <a:cubicBezTo>
                      <a:pt x="4664014" y="169368"/>
                      <a:pt x="4679968" y="170260"/>
                      <a:pt x="4695825" y="172022"/>
                    </a:cubicBezTo>
                    <a:cubicBezTo>
                      <a:pt x="4708546" y="173435"/>
                      <a:pt x="4721225" y="175197"/>
                      <a:pt x="4733925" y="176784"/>
                    </a:cubicBezTo>
                    <a:cubicBezTo>
                      <a:pt x="4738687" y="178372"/>
                      <a:pt x="4743824" y="179109"/>
                      <a:pt x="4748212" y="181547"/>
                    </a:cubicBezTo>
                    <a:cubicBezTo>
                      <a:pt x="4758219" y="187107"/>
                      <a:pt x="4765927" y="196977"/>
                      <a:pt x="4776787" y="200597"/>
                    </a:cubicBezTo>
                    <a:lnTo>
                      <a:pt x="4805362" y="210122"/>
                    </a:lnTo>
                    <a:cubicBezTo>
                      <a:pt x="4810125" y="211709"/>
                      <a:pt x="4814638" y="214598"/>
                      <a:pt x="4819650" y="214884"/>
                    </a:cubicBezTo>
                    <a:lnTo>
                      <a:pt x="4986337" y="224409"/>
                    </a:lnTo>
                    <a:cubicBezTo>
                      <a:pt x="4992687" y="225997"/>
                      <a:pt x="4999093" y="227374"/>
                      <a:pt x="5005387" y="229172"/>
                    </a:cubicBezTo>
                    <a:cubicBezTo>
                      <a:pt x="5010214" y="230551"/>
                      <a:pt x="5014805" y="232716"/>
                      <a:pt x="5019675" y="233934"/>
                    </a:cubicBezTo>
                    <a:cubicBezTo>
                      <a:pt x="5027528" y="235897"/>
                      <a:pt x="5035550" y="237109"/>
                      <a:pt x="5043487" y="238697"/>
                    </a:cubicBezTo>
                    <a:cubicBezTo>
                      <a:pt x="5045075" y="243459"/>
                      <a:pt x="5046871" y="248157"/>
                      <a:pt x="5048250" y="252984"/>
                    </a:cubicBezTo>
                    <a:cubicBezTo>
                      <a:pt x="5070002" y="329113"/>
                      <a:pt x="5021874" y="271192"/>
                      <a:pt x="5229225" y="276797"/>
                    </a:cubicBezTo>
                    <a:cubicBezTo>
                      <a:pt x="5233987" y="278384"/>
                      <a:pt x="5238492" y="281559"/>
                      <a:pt x="5243512" y="281559"/>
                    </a:cubicBezTo>
                    <a:cubicBezTo>
                      <a:pt x="5293548" y="281559"/>
                      <a:pt x="5260155" y="274818"/>
                      <a:pt x="5305425" y="267272"/>
                    </a:cubicBezTo>
                    <a:lnTo>
                      <a:pt x="5334000" y="262509"/>
                    </a:lnTo>
                    <a:cubicBezTo>
                      <a:pt x="5329426" y="269369"/>
                      <a:pt x="5315881" y="281544"/>
                      <a:pt x="5329237" y="291084"/>
                    </a:cubicBezTo>
                    <a:cubicBezTo>
                      <a:pt x="5337407" y="296920"/>
                      <a:pt x="5357812" y="300609"/>
                      <a:pt x="5357812" y="300609"/>
                    </a:cubicBezTo>
                    <a:cubicBezTo>
                      <a:pt x="5365750" y="299022"/>
                      <a:pt x="5374890" y="300337"/>
                      <a:pt x="5381625" y="295847"/>
                    </a:cubicBezTo>
                    <a:cubicBezTo>
                      <a:pt x="5391873" y="289015"/>
                      <a:pt x="5383151" y="268612"/>
                      <a:pt x="5381625" y="262509"/>
                    </a:cubicBezTo>
                    <a:cubicBezTo>
                      <a:pt x="5386387" y="259334"/>
                      <a:pt x="5390194" y="253244"/>
                      <a:pt x="5395912" y="252984"/>
                    </a:cubicBezTo>
                    <a:cubicBezTo>
                      <a:pt x="5449737" y="250538"/>
                      <a:pt x="5471411" y="255249"/>
                      <a:pt x="5514975" y="262509"/>
                    </a:cubicBezTo>
                    <a:lnTo>
                      <a:pt x="5543550" y="272034"/>
                    </a:lnTo>
                    <a:cubicBezTo>
                      <a:pt x="5543561" y="272038"/>
                      <a:pt x="5572114" y="281557"/>
                      <a:pt x="5572125" y="281559"/>
                    </a:cubicBezTo>
                    <a:cubicBezTo>
                      <a:pt x="5581650" y="283147"/>
                      <a:pt x="5591074" y="285552"/>
                      <a:pt x="5600700" y="286322"/>
                    </a:cubicBezTo>
                    <a:cubicBezTo>
                      <a:pt x="5630808" y="288731"/>
                      <a:pt x="5661025" y="289497"/>
                      <a:pt x="5691187" y="291084"/>
                    </a:cubicBezTo>
                    <a:cubicBezTo>
                      <a:pt x="5700712" y="294259"/>
                      <a:pt x="5711408" y="295040"/>
                      <a:pt x="5719762" y="300609"/>
                    </a:cubicBezTo>
                    <a:cubicBezTo>
                      <a:pt x="5724525" y="303784"/>
                      <a:pt x="5728819" y="307809"/>
                      <a:pt x="5734050" y="310134"/>
                    </a:cubicBezTo>
                    <a:cubicBezTo>
                      <a:pt x="5743225" y="314212"/>
                      <a:pt x="5753100" y="316484"/>
                      <a:pt x="5762625" y="319659"/>
                    </a:cubicBezTo>
                    <a:lnTo>
                      <a:pt x="5791200" y="329184"/>
                    </a:lnTo>
                    <a:lnTo>
                      <a:pt x="5805487" y="333947"/>
                    </a:lnTo>
                    <a:cubicBezTo>
                      <a:pt x="5807075" y="340297"/>
                      <a:pt x="5807672" y="346981"/>
                      <a:pt x="5810250" y="352997"/>
                    </a:cubicBezTo>
                    <a:cubicBezTo>
                      <a:pt x="5812505" y="358258"/>
                      <a:pt x="5817215" y="362165"/>
                      <a:pt x="5819775" y="367284"/>
                    </a:cubicBezTo>
                    <a:cubicBezTo>
                      <a:pt x="5822020" y="371774"/>
                      <a:pt x="5822950" y="376809"/>
                      <a:pt x="5824537" y="381572"/>
                    </a:cubicBezTo>
                    <a:cubicBezTo>
                      <a:pt x="5829300" y="379984"/>
                      <a:pt x="5834335" y="379054"/>
                      <a:pt x="5838825" y="376809"/>
                    </a:cubicBezTo>
                    <a:cubicBezTo>
                      <a:pt x="5843944" y="374249"/>
                      <a:pt x="5847403" y="367692"/>
                      <a:pt x="5853112" y="367284"/>
                    </a:cubicBezTo>
                    <a:cubicBezTo>
                      <a:pt x="5870602" y="366035"/>
                      <a:pt x="5888037" y="370459"/>
                      <a:pt x="5905500" y="372047"/>
                    </a:cubicBezTo>
                    <a:cubicBezTo>
                      <a:pt x="5910262" y="373634"/>
                      <a:pt x="5915297" y="374564"/>
                      <a:pt x="5919787" y="376809"/>
                    </a:cubicBezTo>
                    <a:cubicBezTo>
                      <a:pt x="5956723" y="395277"/>
                      <a:pt x="5912445" y="379123"/>
                      <a:pt x="5948362" y="391097"/>
                    </a:cubicBezTo>
                    <a:cubicBezTo>
                      <a:pt x="5912459" y="403064"/>
                      <a:pt x="5956708" y="386923"/>
                      <a:pt x="5919787" y="405384"/>
                    </a:cubicBezTo>
                    <a:cubicBezTo>
                      <a:pt x="5910020" y="410268"/>
                      <a:pt x="5890750" y="413097"/>
                      <a:pt x="5881687" y="414909"/>
                    </a:cubicBezTo>
                    <a:cubicBezTo>
                      <a:pt x="5867117" y="458619"/>
                      <a:pt x="5882152" y="444483"/>
                      <a:pt x="5824537" y="438722"/>
                    </a:cubicBezTo>
                    <a:cubicBezTo>
                      <a:pt x="5819775" y="437134"/>
                      <a:pt x="5815150" y="435048"/>
                      <a:pt x="5810250" y="433959"/>
                    </a:cubicBezTo>
                    <a:cubicBezTo>
                      <a:pt x="5800824" y="431864"/>
                      <a:pt x="5790836" y="432250"/>
                      <a:pt x="5781675" y="429197"/>
                    </a:cubicBezTo>
                    <a:cubicBezTo>
                      <a:pt x="5776245" y="427387"/>
                      <a:pt x="5771784" y="423336"/>
                      <a:pt x="5767387" y="419672"/>
                    </a:cubicBezTo>
                    <a:cubicBezTo>
                      <a:pt x="5762213" y="415360"/>
                      <a:pt x="5759576" y="407234"/>
                      <a:pt x="5753100" y="405384"/>
                    </a:cubicBezTo>
                    <a:cubicBezTo>
                      <a:pt x="5736240" y="400567"/>
                      <a:pt x="5718175" y="402209"/>
                      <a:pt x="5700712" y="400622"/>
                    </a:cubicBezTo>
                    <a:cubicBezTo>
                      <a:pt x="5697144" y="389915"/>
                      <a:pt x="5695042" y="376507"/>
                      <a:pt x="5681662" y="372047"/>
                    </a:cubicBezTo>
                    <a:lnTo>
                      <a:pt x="5667375" y="376809"/>
                    </a:lnTo>
                    <a:cubicBezTo>
                      <a:pt x="5647054" y="407291"/>
                      <a:pt x="5662295" y="374903"/>
                      <a:pt x="5667375" y="405384"/>
                    </a:cubicBezTo>
                    <a:cubicBezTo>
                      <a:pt x="5668200" y="410336"/>
                      <a:pt x="5665748" y="415752"/>
                      <a:pt x="5662612" y="419672"/>
                    </a:cubicBezTo>
                    <a:cubicBezTo>
                      <a:pt x="5654389" y="429951"/>
                      <a:pt x="5640715" y="431099"/>
                      <a:pt x="5629275" y="433959"/>
                    </a:cubicBezTo>
                    <a:cubicBezTo>
                      <a:pt x="5608637" y="432372"/>
                      <a:pt x="5587879" y="426461"/>
                      <a:pt x="5567362" y="429197"/>
                    </a:cubicBezTo>
                    <a:cubicBezTo>
                      <a:pt x="5561689" y="429953"/>
                      <a:pt x="5555277" y="438365"/>
                      <a:pt x="5557837" y="443484"/>
                    </a:cubicBezTo>
                    <a:cubicBezTo>
                      <a:pt x="5560764" y="449338"/>
                      <a:pt x="5570537" y="446659"/>
                      <a:pt x="5576887" y="448247"/>
                    </a:cubicBezTo>
                    <a:cubicBezTo>
                      <a:pt x="5581650" y="451422"/>
                      <a:pt x="5586055" y="455212"/>
                      <a:pt x="5591175" y="457772"/>
                    </a:cubicBezTo>
                    <a:cubicBezTo>
                      <a:pt x="5595665" y="460017"/>
                      <a:pt x="5601912" y="458984"/>
                      <a:pt x="5605462" y="462534"/>
                    </a:cubicBezTo>
                    <a:cubicBezTo>
                      <a:pt x="5621838" y="478910"/>
                      <a:pt x="5623286" y="487431"/>
                      <a:pt x="5629275" y="505397"/>
                    </a:cubicBezTo>
                    <a:cubicBezTo>
                      <a:pt x="5621905" y="527504"/>
                      <a:pt x="5628604" y="523088"/>
                      <a:pt x="5595937" y="514922"/>
                    </a:cubicBezTo>
                    <a:cubicBezTo>
                      <a:pt x="5586197" y="512487"/>
                      <a:pt x="5567362" y="505397"/>
                      <a:pt x="5567362" y="505397"/>
                    </a:cubicBezTo>
                    <a:cubicBezTo>
                      <a:pt x="5553075" y="506984"/>
                      <a:pt x="5538657" y="507661"/>
                      <a:pt x="5524500" y="510159"/>
                    </a:cubicBezTo>
                    <a:cubicBezTo>
                      <a:pt x="5511608" y="512434"/>
                      <a:pt x="5486400" y="519684"/>
                      <a:pt x="5486400" y="519684"/>
                    </a:cubicBezTo>
                    <a:cubicBezTo>
                      <a:pt x="5463757" y="534779"/>
                      <a:pt x="5477544" y="527398"/>
                      <a:pt x="5443537" y="538734"/>
                    </a:cubicBezTo>
                    <a:lnTo>
                      <a:pt x="5429250" y="543497"/>
                    </a:lnTo>
                    <a:lnTo>
                      <a:pt x="5414962" y="548259"/>
                    </a:lnTo>
                    <a:cubicBezTo>
                      <a:pt x="5410200" y="551434"/>
                      <a:pt x="5405794" y="555224"/>
                      <a:pt x="5400675" y="557784"/>
                    </a:cubicBezTo>
                    <a:cubicBezTo>
                      <a:pt x="5396185" y="560029"/>
                      <a:pt x="5389937" y="558997"/>
                      <a:pt x="5386387" y="562547"/>
                    </a:cubicBezTo>
                    <a:cubicBezTo>
                      <a:pt x="5378292" y="570642"/>
                      <a:pt x="5367337" y="591122"/>
                      <a:pt x="5367337" y="591122"/>
                    </a:cubicBezTo>
                    <a:cubicBezTo>
                      <a:pt x="5362575" y="589534"/>
                      <a:pt x="5356600" y="589909"/>
                      <a:pt x="5353050" y="586359"/>
                    </a:cubicBezTo>
                    <a:cubicBezTo>
                      <a:pt x="5349500" y="582809"/>
                      <a:pt x="5353239" y="572897"/>
                      <a:pt x="5348287" y="572072"/>
                    </a:cubicBezTo>
                    <a:cubicBezTo>
                      <a:pt x="5330991" y="569189"/>
                      <a:pt x="5313362" y="575247"/>
                      <a:pt x="5295900" y="576834"/>
                    </a:cubicBezTo>
                    <a:cubicBezTo>
                      <a:pt x="5294312" y="581597"/>
                      <a:pt x="5294687" y="587572"/>
                      <a:pt x="5291137" y="591122"/>
                    </a:cubicBezTo>
                    <a:cubicBezTo>
                      <a:pt x="5288861" y="593398"/>
                      <a:pt x="5257962" y="600606"/>
                      <a:pt x="5257800" y="600647"/>
                    </a:cubicBezTo>
                    <a:cubicBezTo>
                      <a:pt x="5253037" y="599059"/>
                      <a:pt x="5245376" y="600545"/>
                      <a:pt x="5243512" y="595884"/>
                    </a:cubicBezTo>
                    <a:cubicBezTo>
                      <a:pt x="5241081" y="589807"/>
                      <a:pt x="5254352" y="579265"/>
                      <a:pt x="5248275" y="576834"/>
                    </a:cubicBezTo>
                    <a:cubicBezTo>
                      <a:pt x="5238953" y="573105"/>
                      <a:pt x="5229225" y="583184"/>
                      <a:pt x="5219700" y="586359"/>
                    </a:cubicBezTo>
                    <a:cubicBezTo>
                      <a:pt x="5196249" y="594176"/>
                      <a:pt x="5210368" y="590296"/>
                      <a:pt x="5176837" y="595884"/>
                    </a:cubicBezTo>
                    <a:cubicBezTo>
                      <a:pt x="5173662" y="600647"/>
                      <a:pt x="5171782" y="606596"/>
                      <a:pt x="5167312" y="610172"/>
                    </a:cubicBezTo>
                    <a:cubicBezTo>
                      <a:pt x="5164208" y="612655"/>
                      <a:pt x="5135216" y="619387"/>
                      <a:pt x="5133975" y="619697"/>
                    </a:cubicBezTo>
                    <a:cubicBezTo>
                      <a:pt x="5132387" y="624459"/>
                      <a:pt x="5131650" y="629596"/>
                      <a:pt x="5129212" y="633984"/>
                    </a:cubicBezTo>
                    <a:cubicBezTo>
                      <a:pt x="5123652" y="643991"/>
                      <a:pt x="5110162" y="662559"/>
                      <a:pt x="5110162" y="662559"/>
                    </a:cubicBezTo>
                    <a:cubicBezTo>
                      <a:pt x="5100371" y="691935"/>
                      <a:pt x="5104248" y="664622"/>
                      <a:pt x="5133975" y="681609"/>
                    </a:cubicBezTo>
                    <a:cubicBezTo>
                      <a:pt x="5138334" y="684100"/>
                      <a:pt x="5137150" y="691134"/>
                      <a:pt x="5138737" y="695897"/>
                    </a:cubicBezTo>
                    <a:cubicBezTo>
                      <a:pt x="5137150" y="700659"/>
                      <a:pt x="5130425" y="706634"/>
                      <a:pt x="5133975" y="710184"/>
                    </a:cubicBezTo>
                    <a:cubicBezTo>
                      <a:pt x="5137919" y="714128"/>
                      <a:pt x="5170423" y="690647"/>
                      <a:pt x="5133975" y="714947"/>
                    </a:cubicBezTo>
                    <a:cubicBezTo>
                      <a:pt x="5132387" y="719709"/>
                      <a:pt x="5132762" y="725684"/>
                      <a:pt x="5129212" y="729234"/>
                    </a:cubicBezTo>
                    <a:cubicBezTo>
                      <a:pt x="5125662" y="732784"/>
                      <a:pt x="5116789" y="729336"/>
                      <a:pt x="5114925" y="733997"/>
                    </a:cubicBezTo>
                    <a:cubicBezTo>
                      <a:pt x="5091847" y="791692"/>
                      <a:pt x="5139474" y="773195"/>
                      <a:pt x="5072062" y="781622"/>
                    </a:cubicBezTo>
                    <a:cubicBezTo>
                      <a:pt x="5059363" y="790088"/>
                      <a:pt x="5054600" y="790618"/>
                      <a:pt x="5048250" y="805434"/>
                    </a:cubicBezTo>
                    <a:cubicBezTo>
                      <a:pt x="5045672" y="811450"/>
                      <a:pt x="5048515" y="820294"/>
                      <a:pt x="5043487" y="824484"/>
                    </a:cubicBezTo>
                    <a:cubicBezTo>
                      <a:pt x="5037269" y="829666"/>
                      <a:pt x="5027577" y="827491"/>
                      <a:pt x="5019675" y="829247"/>
                    </a:cubicBezTo>
                    <a:cubicBezTo>
                      <a:pt x="5013285" y="830667"/>
                      <a:pt x="5006975" y="832422"/>
                      <a:pt x="5000625" y="834009"/>
                    </a:cubicBezTo>
                    <a:cubicBezTo>
                      <a:pt x="4999037" y="849884"/>
                      <a:pt x="5001314" y="866640"/>
                      <a:pt x="4995862" y="881634"/>
                    </a:cubicBezTo>
                    <a:cubicBezTo>
                      <a:pt x="4994146" y="886352"/>
                      <a:pt x="4985752" y="883612"/>
                      <a:pt x="4981575" y="886397"/>
                    </a:cubicBezTo>
                    <a:cubicBezTo>
                      <a:pt x="4975971" y="890133"/>
                      <a:pt x="4972050" y="895922"/>
                      <a:pt x="4967287" y="900684"/>
                    </a:cubicBezTo>
                    <a:cubicBezTo>
                      <a:pt x="4960937" y="899097"/>
                      <a:pt x="4952164" y="901158"/>
                      <a:pt x="4948237" y="895922"/>
                    </a:cubicBezTo>
                    <a:cubicBezTo>
                      <a:pt x="4945225" y="891906"/>
                      <a:pt x="4950562" y="886023"/>
                      <a:pt x="4953000" y="881634"/>
                    </a:cubicBezTo>
                    <a:cubicBezTo>
                      <a:pt x="4958559" y="871627"/>
                      <a:pt x="4972050" y="853059"/>
                      <a:pt x="4972050" y="853059"/>
                    </a:cubicBezTo>
                    <a:cubicBezTo>
                      <a:pt x="4967287" y="851472"/>
                      <a:pt x="4962589" y="849676"/>
                      <a:pt x="4957762" y="848297"/>
                    </a:cubicBezTo>
                    <a:cubicBezTo>
                      <a:pt x="4951468" y="846499"/>
                      <a:pt x="4943823" y="847623"/>
                      <a:pt x="4938712" y="843534"/>
                    </a:cubicBezTo>
                    <a:cubicBezTo>
                      <a:pt x="4934792" y="840398"/>
                      <a:pt x="4935537" y="834009"/>
                      <a:pt x="4933950" y="829247"/>
                    </a:cubicBezTo>
                    <a:cubicBezTo>
                      <a:pt x="4932362" y="807022"/>
                      <a:pt x="4931790" y="784701"/>
                      <a:pt x="4929187" y="762572"/>
                    </a:cubicBezTo>
                    <a:cubicBezTo>
                      <a:pt x="4924216" y="720317"/>
                      <a:pt x="4914018" y="793610"/>
                      <a:pt x="4929187" y="710184"/>
                    </a:cubicBezTo>
                    <a:cubicBezTo>
                      <a:pt x="4930085" y="705245"/>
                      <a:pt x="4930400" y="699447"/>
                      <a:pt x="4933950" y="695897"/>
                    </a:cubicBezTo>
                    <a:cubicBezTo>
                      <a:pt x="4937500" y="692347"/>
                      <a:pt x="4943747" y="693379"/>
                      <a:pt x="4948237" y="691134"/>
                    </a:cubicBezTo>
                    <a:cubicBezTo>
                      <a:pt x="4985158" y="672673"/>
                      <a:pt x="4940909" y="688814"/>
                      <a:pt x="4976812" y="676847"/>
                    </a:cubicBezTo>
                    <a:cubicBezTo>
                      <a:pt x="4999455" y="661752"/>
                      <a:pt x="4985668" y="669133"/>
                      <a:pt x="5019675" y="657797"/>
                    </a:cubicBezTo>
                    <a:cubicBezTo>
                      <a:pt x="5024437" y="656209"/>
                      <a:pt x="5029785" y="655819"/>
                      <a:pt x="5033962" y="653034"/>
                    </a:cubicBezTo>
                    <a:lnTo>
                      <a:pt x="5048250" y="643509"/>
                    </a:lnTo>
                    <a:cubicBezTo>
                      <a:pt x="5051425" y="638747"/>
                      <a:pt x="5053728" y="633269"/>
                      <a:pt x="5057775" y="629222"/>
                    </a:cubicBezTo>
                    <a:cubicBezTo>
                      <a:pt x="5067007" y="619990"/>
                      <a:pt x="5074729" y="618808"/>
                      <a:pt x="5086350" y="614934"/>
                    </a:cubicBezTo>
                    <a:cubicBezTo>
                      <a:pt x="5103949" y="588537"/>
                      <a:pt x="5085806" y="609415"/>
                      <a:pt x="5110162" y="595884"/>
                    </a:cubicBezTo>
                    <a:cubicBezTo>
                      <a:pt x="5120169" y="590324"/>
                      <a:pt x="5129212" y="583184"/>
                      <a:pt x="5138737" y="576834"/>
                    </a:cubicBezTo>
                    <a:cubicBezTo>
                      <a:pt x="5143500" y="573659"/>
                      <a:pt x="5147472" y="568697"/>
                      <a:pt x="5153025" y="567309"/>
                    </a:cubicBezTo>
                    <a:lnTo>
                      <a:pt x="5172075" y="562547"/>
                    </a:lnTo>
                    <a:cubicBezTo>
                      <a:pt x="5173662" y="557784"/>
                      <a:pt x="5175748" y="553160"/>
                      <a:pt x="5176837" y="548259"/>
                    </a:cubicBezTo>
                    <a:cubicBezTo>
                      <a:pt x="5178932" y="538833"/>
                      <a:pt x="5175316" y="527016"/>
                      <a:pt x="5181600" y="519684"/>
                    </a:cubicBezTo>
                    <a:cubicBezTo>
                      <a:pt x="5186868" y="513538"/>
                      <a:pt x="5197475" y="516509"/>
                      <a:pt x="5205412" y="514922"/>
                    </a:cubicBezTo>
                    <a:cubicBezTo>
                      <a:pt x="5203825" y="510159"/>
                      <a:pt x="5205573" y="501619"/>
                      <a:pt x="5200650" y="500634"/>
                    </a:cubicBezTo>
                    <a:cubicBezTo>
                      <a:pt x="5160984" y="492701"/>
                      <a:pt x="5162223" y="498743"/>
                      <a:pt x="5148262" y="519684"/>
                    </a:cubicBezTo>
                    <a:cubicBezTo>
                      <a:pt x="5145125" y="529097"/>
                      <a:pt x="5142369" y="541544"/>
                      <a:pt x="5133975" y="548259"/>
                    </a:cubicBezTo>
                    <a:cubicBezTo>
                      <a:pt x="5130868" y="550745"/>
                      <a:pt x="5101885" y="557472"/>
                      <a:pt x="5100637" y="557784"/>
                    </a:cubicBezTo>
                    <a:cubicBezTo>
                      <a:pt x="5095875" y="560959"/>
                      <a:pt x="5092054" y="566834"/>
                      <a:pt x="5086350" y="567309"/>
                    </a:cubicBezTo>
                    <a:cubicBezTo>
                      <a:pt x="5070501" y="568630"/>
                      <a:pt x="5027764" y="573867"/>
                      <a:pt x="5048250" y="548259"/>
                    </a:cubicBezTo>
                    <a:cubicBezTo>
                      <a:pt x="5051826" y="543790"/>
                      <a:pt x="5057775" y="541909"/>
                      <a:pt x="5062537" y="538734"/>
                    </a:cubicBezTo>
                    <a:cubicBezTo>
                      <a:pt x="5042476" y="533719"/>
                      <a:pt x="5027680" y="529209"/>
                      <a:pt x="5005387" y="529209"/>
                    </a:cubicBezTo>
                    <a:cubicBezTo>
                      <a:pt x="4992588" y="529209"/>
                      <a:pt x="4979987" y="532384"/>
                      <a:pt x="4967287" y="533972"/>
                    </a:cubicBezTo>
                    <a:cubicBezTo>
                      <a:pt x="4964570" y="542122"/>
                      <a:pt x="4960913" y="557271"/>
                      <a:pt x="4953000" y="562547"/>
                    </a:cubicBezTo>
                    <a:cubicBezTo>
                      <a:pt x="4947554" y="566178"/>
                      <a:pt x="4940219" y="565428"/>
                      <a:pt x="4933950" y="567309"/>
                    </a:cubicBezTo>
                    <a:cubicBezTo>
                      <a:pt x="4924333" y="570194"/>
                      <a:pt x="4914900" y="573659"/>
                      <a:pt x="4905375" y="576834"/>
                    </a:cubicBezTo>
                    <a:lnTo>
                      <a:pt x="4891087" y="581597"/>
                    </a:lnTo>
                    <a:lnTo>
                      <a:pt x="4876800" y="586359"/>
                    </a:lnTo>
                    <a:cubicBezTo>
                      <a:pt x="4878387" y="591122"/>
                      <a:pt x="4878426" y="596727"/>
                      <a:pt x="4881562" y="600647"/>
                    </a:cubicBezTo>
                    <a:cubicBezTo>
                      <a:pt x="4888276" y="609040"/>
                      <a:pt x="4900725" y="611797"/>
                      <a:pt x="4910137" y="614934"/>
                    </a:cubicBezTo>
                    <a:cubicBezTo>
                      <a:pt x="4905375" y="618109"/>
                      <a:pt x="4901403" y="623071"/>
                      <a:pt x="4895850" y="624459"/>
                    </a:cubicBezTo>
                    <a:cubicBezTo>
                      <a:pt x="4860194" y="633373"/>
                      <a:pt x="4860690" y="631148"/>
                      <a:pt x="4833937" y="624459"/>
                    </a:cubicBezTo>
                    <a:cubicBezTo>
                      <a:pt x="4826000" y="626047"/>
                      <a:pt x="4817804" y="626662"/>
                      <a:pt x="4810125" y="629222"/>
                    </a:cubicBezTo>
                    <a:cubicBezTo>
                      <a:pt x="4803390" y="631467"/>
                      <a:pt x="4797723" y="636254"/>
                      <a:pt x="4791075" y="638747"/>
                    </a:cubicBezTo>
                    <a:cubicBezTo>
                      <a:pt x="4784946" y="641045"/>
                      <a:pt x="4778375" y="641922"/>
                      <a:pt x="4772025" y="643509"/>
                    </a:cubicBezTo>
                    <a:cubicBezTo>
                      <a:pt x="4768850" y="638747"/>
                      <a:pt x="4761112" y="634775"/>
                      <a:pt x="4762500" y="629222"/>
                    </a:cubicBezTo>
                    <a:cubicBezTo>
                      <a:pt x="4763717" y="624352"/>
                      <a:pt x="4771960" y="625838"/>
                      <a:pt x="4776787" y="624459"/>
                    </a:cubicBezTo>
                    <a:cubicBezTo>
                      <a:pt x="4783081" y="622661"/>
                      <a:pt x="4789487" y="621284"/>
                      <a:pt x="4795837" y="619697"/>
                    </a:cubicBezTo>
                    <a:cubicBezTo>
                      <a:pt x="4791075" y="616522"/>
                      <a:pt x="4786669" y="612732"/>
                      <a:pt x="4781550" y="610172"/>
                    </a:cubicBezTo>
                    <a:cubicBezTo>
                      <a:pt x="4763078" y="600935"/>
                      <a:pt x="4757777" y="606764"/>
                      <a:pt x="4733925" y="610172"/>
                    </a:cubicBezTo>
                    <a:lnTo>
                      <a:pt x="4705350" y="619697"/>
                    </a:lnTo>
                    <a:lnTo>
                      <a:pt x="4691062" y="624459"/>
                    </a:lnTo>
                    <a:cubicBezTo>
                      <a:pt x="4678362" y="621284"/>
                      <a:pt x="4665381" y="619073"/>
                      <a:pt x="4652962" y="614934"/>
                    </a:cubicBezTo>
                    <a:cubicBezTo>
                      <a:pt x="4648200" y="613347"/>
                      <a:pt x="4643575" y="611261"/>
                      <a:pt x="4638675" y="610172"/>
                    </a:cubicBezTo>
                    <a:cubicBezTo>
                      <a:pt x="4629249" y="608077"/>
                      <a:pt x="4619625" y="606997"/>
                      <a:pt x="4610100" y="605409"/>
                    </a:cubicBezTo>
                    <a:cubicBezTo>
                      <a:pt x="4553642" y="616701"/>
                      <a:pt x="4612136" y="601859"/>
                      <a:pt x="4572000" y="619697"/>
                    </a:cubicBezTo>
                    <a:cubicBezTo>
                      <a:pt x="4547226" y="630708"/>
                      <a:pt x="4537208" y="630110"/>
                      <a:pt x="4510087" y="633984"/>
                    </a:cubicBezTo>
                    <a:cubicBezTo>
                      <a:pt x="4508500" y="638747"/>
                      <a:pt x="4508461" y="644352"/>
                      <a:pt x="4505325" y="648272"/>
                    </a:cubicBezTo>
                    <a:cubicBezTo>
                      <a:pt x="4494248" y="662118"/>
                      <a:pt x="4476180" y="658176"/>
                      <a:pt x="4462462" y="667322"/>
                    </a:cubicBezTo>
                    <a:lnTo>
                      <a:pt x="4433887" y="686372"/>
                    </a:lnTo>
                    <a:cubicBezTo>
                      <a:pt x="4406590" y="727316"/>
                      <a:pt x="4442937" y="679132"/>
                      <a:pt x="4410075" y="705422"/>
                    </a:cubicBezTo>
                    <a:cubicBezTo>
                      <a:pt x="4379302" y="730041"/>
                      <a:pt x="4422174" y="712500"/>
                      <a:pt x="4386262" y="724472"/>
                    </a:cubicBezTo>
                    <a:cubicBezTo>
                      <a:pt x="4378562" y="747575"/>
                      <a:pt x="4386971" y="733572"/>
                      <a:pt x="4362450" y="748284"/>
                    </a:cubicBezTo>
                    <a:cubicBezTo>
                      <a:pt x="4321509" y="772849"/>
                      <a:pt x="4348326" y="762517"/>
                      <a:pt x="4319587" y="772097"/>
                    </a:cubicBezTo>
                    <a:cubicBezTo>
                      <a:pt x="4327525" y="773684"/>
                      <a:pt x="4336665" y="772369"/>
                      <a:pt x="4343400" y="776859"/>
                    </a:cubicBezTo>
                    <a:cubicBezTo>
                      <a:pt x="4347577" y="779644"/>
                      <a:pt x="4344612" y="787597"/>
                      <a:pt x="4348162" y="791147"/>
                    </a:cubicBezTo>
                    <a:cubicBezTo>
                      <a:pt x="4351712" y="794697"/>
                      <a:pt x="4357687" y="794322"/>
                      <a:pt x="4362450" y="795909"/>
                    </a:cubicBezTo>
                    <a:cubicBezTo>
                      <a:pt x="4365625" y="800672"/>
                      <a:pt x="4361260" y="809403"/>
                      <a:pt x="4371975" y="810197"/>
                    </a:cubicBezTo>
                    <a:cubicBezTo>
                      <a:pt x="4382690" y="810991"/>
                      <a:pt x="4419854" y="801437"/>
                      <a:pt x="4426743" y="800672"/>
                    </a:cubicBezTo>
                    <a:cubicBezTo>
                      <a:pt x="4446050" y="787800"/>
                      <a:pt x="4471590" y="802259"/>
                      <a:pt x="4481512" y="805434"/>
                    </a:cubicBezTo>
                    <a:cubicBezTo>
                      <a:pt x="4491434" y="808609"/>
                      <a:pt x="4484687" y="814959"/>
                      <a:pt x="4486275" y="819722"/>
                    </a:cubicBezTo>
                    <a:cubicBezTo>
                      <a:pt x="4484687" y="824484"/>
                      <a:pt x="4480958" y="829020"/>
                      <a:pt x="4481512" y="834009"/>
                    </a:cubicBezTo>
                    <a:cubicBezTo>
                      <a:pt x="4482621" y="843988"/>
                      <a:pt x="4491037" y="862584"/>
                      <a:pt x="4491037" y="862584"/>
                    </a:cubicBezTo>
                    <a:cubicBezTo>
                      <a:pt x="4484307" y="896239"/>
                      <a:pt x="4488834" y="878722"/>
                      <a:pt x="4476750" y="914972"/>
                    </a:cubicBezTo>
                    <a:lnTo>
                      <a:pt x="4471987" y="929259"/>
                    </a:lnTo>
                    <a:cubicBezTo>
                      <a:pt x="4463147" y="982303"/>
                      <a:pt x="4474441" y="938642"/>
                      <a:pt x="4457700" y="972122"/>
                    </a:cubicBezTo>
                    <a:cubicBezTo>
                      <a:pt x="4455455" y="976612"/>
                      <a:pt x="4455375" y="982021"/>
                      <a:pt x="4452937" y="986409"/>
                    </a:cubicBezTo>
                    <a:cubicBezTo>
                      <a:pt x="4447377" y="996416"/>
                      <a:pt x="4440237" y="1005459"/>
                      <a:pt x="4433887" y="1014984"/>
                    </a:cubicBezTo>
                    <a:lnTo>
                      <a:pt x="4424362" y="1029272"/>
                    </a:lnTo>
                    <a:cubicBezTo>
                      <a:pt x="4412392" y="1065184"/>
                      <a:pt x="4429932" y="1022309"/>
                      <a:pt x="4405312" y="1053084"/>
                    </a:cubicBezTo>
                    <a:cubicBezTo>
                      <a:pt x="4402176" y="1057004"/>
                      <a:pt x="4402795" y="1062882"/>
                      <a:pt x="4400550" y="1067372"/>
                    </a:cubicBezTo>
                    <a:cubicBezTo>
                      <a:pt x="4392613" y="1083246"/>
                      <a:pt x="4391024" y="1081660"/>
                      <a:pt x="4376737" y="1091184"/>
                    </a:cubicBezTo>
                    <a:cubicBezTo>
                      <a:pt x="4354902" y="1123936"/>
                      <a:pt x="4368547" y="1116138"/>
                      <a:pt x="4343400" y="1124522"/>
                    </a:cubicBezTo>
                    <a:cubicBezTo>
                      <a:pt x="4311691" y="1156229"/>
                      <a:pt x="4345840" y="1126341"/>
                      <a:pt x="4314825" y="1143572"/>
                    </a:cubicBezTo>
                    <a:cubicBezTo>
                      <a:pt x="4289191" y="1157814"/>
                      <a:pt x="4289318" y="1159555"/>
                      <a:pt x="4271962" y="1176909"/>
                    </a:cubicBezTo>
                    <a:cubicBezTo>
                      <a:pt x="4271918" y="1176903"/>
                      <a:pt x="4232161" y="1173252"/>
                      <a:pt x="4224337" y="1167384"/>
                    </a:cubicBezTo>
                    <a:cubicBezTo>
                      <a:pt x="4221497" y="1165254"/>
                      <a:pt x="4221162" y="1161034"/>
                      <a:pt x="4219575" y="1157859"/>
                    </a:cubicBezTo>
                    <a:lnTo>
                      <a:pt x="4214812" y="1162622"/>
                    </a:lnTo>
                    <a:lnTo>
                      <a:pt x="4167187" y="1195959"/>
                    </a:lnTo>
                    <a:cubicBezTo>
                      <a:pt x="4162481" y="1199217"/>
                      <a:pt x="4152900" y="1205484"/>
                      <a:pt x="4152900" y="1205484"/>
                    </a:cubicBezTo>
                    <a:cubicBezTo>
                      <a:pt x="4148706" y="1218064"/>
                      <a:pt x="4136231" y="1238822"/>
                      <a:pt x="4129087" y="1248347"/>
                    </a:cubicBezTo>
                    <a:cubicBezTo>
                      <a:pt x="4121943" y="1257872"/>
                      <a:pt x="4116387" y="1257872"/>
                      <a:pt x="4110037" y="1262634"/>
                    </a:cubicBezTo>
                    <a:cubicBezTo>
                      <a:pt x="4102100" y="1262634"/>
                      <a:pt x="4091781" y="1260253"/>
                      <a:pt x="4086225" y="1262634"/>
                    </a:cubicBezTo>
                    <a:cubicBezTo>
                      <a:pt x="4080669" y="1265015"/>
                      <a:pt x="4074716" y="1268191"/>
                      <a:pt x="4076700" y="1276922"/>
                    </a:cubicBezTo>
                    <a:cubicBezTo>
                      <a:pt x="4078684" y="1285653"/>
                      <a:pt x="4091384" y="1305496"/>
                      <a:pt x="4098131" y="1315021"/>
                    </a:cubicBezTo>
                    <a:cubicBezTo>
                      <a:pt x="4104878" y="1324546"/>
                      <a:pt x="4112419" y="1328516"/>
                      <a:pt x="4117181" y="1334072"/>
                    </a:cubicBezTo>
                    <a:cubicBezTo>
                      <a:pt x="4121944" y="1339628"/>
                      <a:pt x="4123531" y="1343597"/>
                      <a:pt x="4126706" y="1348359"/>
                    </a:cubicBezTo>
                    <a:cubicBezTo>
                      <a:pt x="4127500" y="1362647"/>
                      <a:pt x="4140597" y="1362647"/>
                      <a:pt x="4143375" y="1372172"/>
                    </a:cubicBezTo>
                    <a:cubicBezTo>
                      <a:pt x="4146153" y="1381697"/>
                      <a:pt x="4146550" y="1393603"/>
                      <a:pt x="4143375" y="1405509"/>
                    </a:cubicBezTo>
                    <a:cubicBezTo>
                      <a:pt x="4140200" y="1417415"/>
                      <a:pt x="4129881" y="1436465"/>
                      <a:pt x="4124325" y="1443609"/>
                    </a:cubicBezTo>
                    <a:cubicBezTo>
                      <a:pt x="4118769" y="1450753"/>
                      <a:pt x="4114527" y="1446127"/>
                      <a:pt x="4110037" y="1448372"/>
                    </a:cubicBezTo>
                    <a:cubicBezTo>
                      <a:pt x="4104918" y="1450932"/>
                      <a:pt x="4100512" y="1454722"/>
                      <a:pt x="4095750" y="1457897"/>
                    </a:cubicBezTo>
                    <a:cubicBezTo>
                      <a:pt x="4092575" y="1462659"/>
                      <a:pt x="4091838" y="1471061"/>
                      <a:pt x="4086225" y="1472184"/>
                    </a:cubicBezTo>
                    <a:cubicBezTo>
                      <a:pt x="4047519" y="1479925"/>
                      <a:pt x="4050456" y="1474415"/>
                      <a:pt x="4043362" y="1453134"/>
                    </a:cubicBezTo>
                    <a:cubicBezTo>
                      <a:pt x="4056437" y="1413910"/>
                      <a:pt x="4054307" y="1434498"/>
                      <a:pt x="4048125" y="1391222"/>
                    </a:cubicBezTo>
                    <a:cubicBezTo>
                      <a:pt x="4050939" y="1379964"/>
                      <a:pt x="4059007" y="1359242"/>
                      <a:pt x="4048125" y="1348359"/>
                    </a:cubicBezTo>
                    <a:cubicBezTo>
                      <a:pt x="4041026" y="1341259"/>
                      <a:pt x="4029075" y="1342009"/>
                      <a:pt x="4019550" y="1338834"/>
                    </a:cubicBezTo>
                    <a:lnTo>
                      <a:pt x="4005262" y="1334072"/>
                    </a:lnTo>
                    <a:cubicBezTo>
                      <a:pt x="4006850" y="1324547"/>
                      <a:pt x="4006971" y="1314658"/>
                      <a:pt x="4010025" y="1305497"/>
                    </a:cubicBezTo>
                    <a:cubicBezTo>
                      <a:pt x="4011835" y="1300067"/>
                      <a:pt x="4023126" y="1295679"/>
                      <a:pt x="4019550" y="1291209"/>
                    </a:cubicBezTo>
                    <a:cubicBezTo>
                      <a:pt x="4013278" y="1283369"/>
                      <a:pt x="3990975" y="1281684"/>
                      <a:pt x="3990975" y="1281684"/>
                    </a:cubicBezTo>
                    <a:cubicBezTo>
                      <a:pt x="3979862" y="1283272"/>
                      <a:pt x="3968645" y="1284245"/>
                      <a:pt x="3957637" y="1286447"/>
                    </a:cubicBezTo>
                    <a:cubicBezTo>
                      <a:pt x="3952715" y="1287431"/>
                      <a:pt x="3948177" y="1289830"/>
                      <a:pt x="3943350" y="1291209"/>
                    </a:cubicBezTo>
                    <a:cubicBezTo>
                      <a:pt x="3937056" y="1293007"/>
                      <a:pt x="3930569" y="1294091"/>
                      <a:pt x="3924300" y="1295972"/>
                    </a:cubicBezTo>
                    <a:cubicBezTo>
                      <a:pt x="3914683" y="1298857"/>
                      <a:pt x="3895725" y="1305497"/>
                      <a:pt x="3895725" y="1305497"/>
                    </a:cubicBezTo>
                    <a:cubicBezTo>
                      <a:pt x="3897312" y="1297559"/>
                      <a:pt x="3896471" y="1288712"/>
                      <a:pt x="3900487" y="1281684"/>
                    </a:cubicBezTo>
                    <a:cubicBezTo>
                      <a:pt x="3903327" y="1276714"/>
                      <a:pt x="3913202" y="1277663"/>
                      <a:pt x="3914775" y="1272159"/>
                    </a:cubicBezTo>
                    <a:cubicBezTo>
                      <a:pt x="3920895" y="1250739"/>
                      <a:pt x="3908258" y="1247177"/>
                      <a:pt x="3895725" y="1238822"/>
                    </a:cubicBezTo>
                    <a:lnTo>
                      <a:pt x="3867150" y="1257872"/>
                    </a:lnTo>
                    <a:lnTo>
                      <a:pt x="3852862" y="1267397"/>
                    </a:lnTo>
                    <a:cubicBezTo>
                      <a:pt x="3849687" y="1272159"/>
                      <a:pt x="3845897" y="1276565"/>
                      <a:pt x="3843337" y="1281684"/>
                    </a:cubicBezTo>
                    <a:cubicBezTo>
                      <a:pt x="3841092" y="1286174"/>
                      <a:pt x="3843236" y="1294108"/>
                      <a:pt x="3838575" y="1295972"/>
                    </a:cubicBezTo>
                    <a:cubicBezTo>
                      <a:pt x="3825228" y="1301311"/>
                      <a:pt x="3810000" y="1299147"/>
                      <a:pt x="3795712" y="1300734"/>
                    </a:cubicBezTo>
                    <a:lnTo>
                      <a:pt x="3793080" y="1304683"/>
                    </a:lnTo>
                    <a:lnTo>
                      <a:pt x="3793858" y="1330279"/>
                    </a:lnTo>
                    <a:lnTo>
                      <a:pt x="3805237" y="1334072"/>
                    </a:lnTo>
                    <a:cubicBezTo>
                      <a:pt x="3810357" y="1336632"/>
                      <a:pt x="3814762" y="1340422"/>
                      <a:pt x="3819525" y="1343597"/>
                    </a:cubicBezTo>
                    <a:cubicBezTo>
                      <a:pt x="3830860" y="1377602"/>
                      <a:pt x="3820696" y="1366603"/>
                      <a:pt x="3843337" y="1381697"/>
                    </a:cubicBezTo>
                    <a:cubicBezTo>
                      <a:pt x="3846512" y="1376934"/>
                      <a:pt x="3848815" y="1371456"/>
                      <a:pt x="3852862" y="1367409"/>
                    </a:cubicBezTo>
                    <a:cubicBezTo>
                      <a:pt x="3862094" y="1358177"/>
                      <a:pt x="3869817" y="1356995"/>
                      <a:pt x="3881437" y="1353122"/>
                    </a:cubicBezTo>
                    <a:cubicBezTo>
                      <a:pt x="3886200" y="1354709"/>
                      <a:pt x="3891235" y="1355639"/>
                      <a:pt x="3895725" y="1357884"/>
                    </a:cubicBezTo>
                    <a:cubicBezTo>
                      <a:pt x="3932662" y="1376352"/>
                      <a:pt x="3888379" y="1360197"/>
                      <a:pt x="3924300" y="1372172"/>
                    </a:cubicBezTo>
                    <a:cubicBezTo>
                      <a:pt x="3914775" y="1378522"/>
                      <a:pt x="3899346" y="1380362"/>
                      <a:pt x="3895725" y="1391222"/>
                    </a:cubicBezTo>
                    <a:cubicBezTo>
                      <a:pt x="3894137" y="1395984"/>
                      <a:pt x="3894098" y="1401589"/>
                      <a:pt x="3890962" y="1405509"/>
                    </a:cubicBezTo>
                    <a:cubicBezTo>
                      <a:pt x="3881863" y="1416883"/>
                      <a:pt x="3873891" y="1414045"/>
                      <a:pt x="3862387" y="1419797"/>
                    </a:cubicBezTo>
                    <a:cubicBezTo>
                      <a:pt x="3857268" y="1422357"/>
                      <a:pt x="3852862" y="1426147"/>
                      <a:pt x="3848100" y="1429322"/>
                    </a:cubicBezTo>
                    <a:cubicBezTo>
                      <a:pt x="3856941" y="1482371"/>
                      <a:pt x="3845646" y="1438703"/>
                      <a:pt x="3862387" y="1472184"/>
                    </a:cubicBezTo>
                    <a:cubicBezTo>
                      <a:pt x="3864632" y="1476674"/>
                      <a:pt x="3864014" y="1482552"/>
                      <a:pt x="3867150" y="1486472"/>
                    </a:cubicBezTo>
                    <a:cubicBezTo>
                      <a:pt x="3870726" y="1490941"/>
                      <a:pt x="3876675" y="1492822"/>
                      <a:pt x="3881437" y="1495997"/>
                    </a:cubicBezTo>
                    <a:cubicBezTo>
                      <a:pt x="3883025" y="1503934"/>
                      <a:pt x="3882850" y="1512440"/>
                      <a:pt x="3886200" y="1519809"/>
                    </a:cubicBezTo>
                    <a:cubicBezTo>
                      <a:pt x="3890937" y="1530230"/>
                      <a:pt x="3905250" y="1548384"/>
                      <a:pt x="3905250" y="1548384"/>
                    </a:cubicBezTo>
                    <a:cubicBezTo>
                      <a:pt x="3906837" y="1554734"/>
                      <a:pt x="3908214" y="1561140"/>
                      <a:pt x="3910012" y="1567434"/>
                    </a:cubicBezTo>
                    <a:cubicBezTo>
                      <a:pt x="3911391" y="1572261"/>
                      <a:pt x="3914775" y="1576702"/>
                      <a:pt x="3914775" y="1581722"/>
                    </a:cubicBezTo>
                    <a:cubicBezTo>
                      <a:pt x="3914775" y="1586742"/>
                      <a:pt x="3914502" y="1593764"/>
                      <a:pt x="3910012" y="1596009"/>
                    </a:cubicBezTo>
                    <a:cubicBezTo>
                      <a:pt x="3899972" y="1601029"/>
                      <a:pt x="3887787" y="1599184"/>
                      <a:pt x="3876675" y="1600772"/>
                    </a:cubicBezTo>
                    <a:cubicBezTo>
                      <a:pt x="3886200" y="1602359"/>
                      <a:pt x="3896613" y="1601216"/>
                      <a:pt x="3905250" y="1605534"/>
                    </a:cubicBezTo>
                    <a:cubicBezTo>
                      <a:pt x="3921575" y="1613696"/>
                      <a:pt x="3913064" y="1623427"/>
                      <a:pt x="3910012" y="1634109"/>
                    </a:cubicBezTo>
                    <a:cubicBezTo>
                      <a:pt x="3908214" y="1640403"/>
                      <a:pt x="3907048" y="1646865"/>
                      <a:pt x="3905250" y="1653159"/>
                    </a:cubicBezTo>
                    <a:cubicBezTo>
                      <a:pt x="3903871" y="1657986"/>
                      <a:pt x="3904037" y="1663897"/>
                      <a:pt x="3900487" y="1667447"/>
                    </a:cubicBezTo>
                    <a:cubicBezTo>
                      <a:pt x="3896937" y="1670997"/>
                      <a:pt x="3890962" y="1670622"/>
                      <a:pt x="3886200" y="1672209"/>
                    </a:cubicBezTo>
                    <a:cubicBezTo>
                      <a:pt x="3873499" y="1680676"/>
                      <a:pt x="3868737" y="1681204"/>
                      <a:pt x="3862387" y="1696022"/>
                    </a:cubicBezTo>
                    <a:cubicBezTo>
                      <a:pt x="3857758" y="1706823"/>
                      <a:pt x="3858659" y="1718924"/>
                      <a:pt x="3852862" y="1729359"/>
                    </a:cubicBezTo>
                    <a:cubicBezTo>
                      <a:pt x="3847302" y="1739366"/>
                      <a:pt x="3833812" y="1757934"/>
                      <a:pt x="3833812" y="1757934"/>
                    </a:cubicBezTo>
                    <a:cubicBezTo>
                      <a:pt x="3830675" y="1767347"/>
                      <a:pt x="3827919" y="1779794"/>
                      <a:pt x="3819525" y="1786509"/>
                    </a:cubicBezTo>
                    <a:lnTo>
                      <a:pt x="3807854" y="1790400"/>
                    </a:lnTo>
                    <a:lnTo>
                      <a:pt x="3808412" y="1808734"/>
                    </a:lnTo>
                    <a:cubicBezTo>
                      <a:pt x="3799945" y="1814026"/>
                      <a:pt x="3791636" y="1819578"/>
                      <a:pt x="3783012" y="1824609"/>
                    </a:cubicBezTo>
                    <a:cubicBezTo>
                      <a:pt x="3770986" y="1831624"/>
                      <a:pt x="3762157" y="1832764"/>
                      <a:pt x="3751262" y="1843659"/>
                    </a:cubicBezTo>
                    <a:cubicBezTo>
                      <a:pt x="3745541" y="1849380"/>
                      <a:pt x="3739948" y="1856219"/>
                      <a:pt x="3732212" y="1859534"/>
                    </a:cubicBezTo>
                    <a:cubicBezTo>
                      <a:pt x="3728201" y="1861253"/>
                      <a:pt x="3723692" y="1861455"/>
                      <a:pt x="3719512" y="1862709"/>
                    </a:cubicBezTo>
                    <a:cubicBezTo>
                      <a:pt x="3713101" y="1864632"/>
                      <a:pt x="3706812" y="1866942"/>
                      <a:pt x="3700462" y="1869059"/>
                    </a:cubicBezTo>
                    <a:cubicBezTo>
                      <a:pt x="3697287" y="1870117"/>
                      <a:pt x="3694184" y="1871422"/>
                      <a:pt x="3690937" y="1872234"/>
                    </a:cubicBezTo>
                    <a:lnTo>
                      <a:pt x="3678237" y="1875409"/>
                    </a:lnTo>
                    <a:cubicBezTo>
                      <a:pt x="3676120" y="1872234"/>
                      <a:pt x="3675703" y="1865884"/>
                      <a:pt x="3671887" y="1865884"/>
                    </a:cubicBezTo>
                    <a:cubicBezTo>
                      <a:pt x="3668540" y="1865884"/>
                      <a:pt x="3670209" y="1872416"/>
                      <a:pt x="3668712" y="1875409"/>
                    </a:cubicBezTo>
                    <a:cubicBezTo>
                      <a:pt x="3667005" y="1878822"/>
                      <a:pt x="3665675" y="1883041"/>
                      <a:pt x="3662362" y="1884934"/>
                    </a:cubicBezTo>
                    <a:cubicBezTo>
                      <a:pt x="3657677" y="1887611"/>
                      <a:pt x="3651722" y="1886800"/>
                      <a:pt x="3646487" y="1888109"/>
                    </a:cubicBezTo>
                    <a:cubicBezTo>
                      <a:pt x="3643240" y="1888921"/>
                      <a:pt x="3639955" y="1889787"/>
                      <a:pt x="3636962" y="1891284"/>
                    </a:cubicBezTo>
                    <a:cubicBezTo>
                      <a:pt x="3633549" y="1892991"/>
                      <a:pt x="3631206" y="1897039"/>
                      <a:pt x="3627437" y="1897634"/>
                    </a:cubicBezTo>
                    <a:cubicBezTo>
                      <a:pt x="3610678" y="1900280"/>
                      <a:pt x="3593570" y="1899751"/>
                      <a:pt x="3576637" y="1900809"/>
                    </a:cubicBezTo>
                    <a:cubicBezTo>
                      <a:pt x="3575579" y="1903984"/>
                      <a:pt x="3573971" y="1907026"/>
                      <a:pt x="3573462" y="1910334"/>
                    </a:cubicBezTo>
                    <a:cubicBezTo>
                      <a:pt x="3571845" y="1920846"/>
                      <a:pt x="3574607" y="1932365"/>
                      <a:pt x="3570287" y="1942084"/>
                    </a:cubicBezTo>
                    <a:cubicBezTo>
                      <a:pt x="3568928" y="1945142"/>
                      <a:pt x="3563937" y="1939967"/>
                      <a:pt x="3560762" y="1938909"/>
                    </a:cubicBezTo>
                    <a:cubicBezTo>
                      <a:pt x="3558645" y="1932559"/>
                      <a:pt x="3555512" y="1926461"/>
                      <a:pt x="3554412" y="1919859"/>
                    </a:cubicBezTo>
                    <a:cubicBezTo>
                      <a:pt x="3553354" y="1913509"/>
                      <a:pt x="3554431" y="1906398"/>
                      <a:pt x="3551237" y="1900809"/>
                    </a:cubicBezTo>
                    <a:cubicBezTo>
                      <a:pt x="3549577" y="1897903"/>
                      <a:pt x="3544887" y="1898692"/>
                      <a:pt x="3541712" y="1897634"/>
                    </a:cubicBezTo>
                    <a:lnTo>
                      <a:pt x="3522662" y="1903984"/>
                    </a:lnTo>
                    <a:lnTo>
                      <a:pt x="3513137" y="1907159"/>
                    </a:lnTo>
                    <a:cubicBezTo>
                      <a:pt x="3508904" y="1906101"/>
                      <a:pt x="3504633" y="1905183"/>
                      <a:pt x="3500437" y="1903984"/>
                    </a:cubicBezTo>
                    <a:lnTo>
                      <a:pt x="3493419" y="1901979"/>
                    </a:lnTo>
                    <a:lnTo>
                      <a:pt x="3467100" y="1934147"/>
                    </a:lnTo>
                    <a:cubicBezTo>
                      <a:pt x="3457575" y="1945259"/>
                      <a:pt x="3446196" y="1955019"/>
                      <a:pt x="3438525" y="1967484"/>
                    </a:cubicBezTo>
                    <a:cubicBezTo>
                      <a:pt x="3433263" y="1976035"/>
                      <a:pt x="3425825" y="1986931"/>
                      <a:pt x="3429000" y="1996059"/>
                    </a:cubicBezTo>
                    <a:cubicBezTo>
                      <a:pt x="3432175" y="2005187"/>
                      <a:pt x="3451225" y="2013918"/>
                      <a:pt x="3457575" y="2022252"/>
                    </a:cubicBezTo>
                    <a:cubicBezTo>
                      <a:pt x="3463925" y="2030586"/>
                      <a:pt x="3463925" y="2039319"/>
                      <a:pt x="3467100" y="2046066"/>
                    </a:cubicBezTo>
                    <a:cubicBezTo>
                      <a:pt x="3470275" y="2052813"/>
                      <a:pt x="3471863" y="2059162"/>
                      <a:pt x="3476625" y="2062734"/>
                    </a:cubicBezTo>
                    <a:cubicBezTo>
                      <a:pt x="3481387" y="2066306"/>
                      <a:pt x="3490912" y="2065909"/>
                      <a:pt x="3495675" y="2067497"/>
                    </a:cubicBezTo>
                    <a:cubicBezTo>
                      <a:pt x="3518131" y="2101180"/>
                      <a:pt x="3504803" y="2083768"/>
                      <a:pt x="3509962" y="2091309"/>
                    </a:cubicBezTo>
                    <a:cubicBezTo>
                      <a:pt x="3515121" y="2098850"/>
                      <a:pt x="3523059" y="2106788"/>
                      <a:pt x="3526631" y="2112741"/>
                    </a:cubicBezTo>
                    <a:cubicBezTo>
                      <a:pt x="3530203" y="2118694"/>
                      <a:pt x="3526631" y="2125441"/>
                      <a:pt x="3531394" y="2127028"/>
                    </a:cubicBezTo>
                    <a:cubicBezTo>
                      <a:pt x="3537744" y="2136553"/>
                      <a:pt x="3531791" y="2136156"/>
                      <a:pt x="3533775" y="2148459"/>
                    </a:cubicBezTo>
                    <a:cubicBezTo>
                      <a:pt x="3535759" y="2160762"/>
                      <a:pt x="3547269" y="2182591"/>
                      <a:pt x="3543300" y="2200847"/>
                    </a:cubicBezTo>
                    <a:cubicBezTo>
                      <a:pt x="3539331" y="2219103"/>
                      <a:pt x="3517899" y="2247678"/>
                      <a:pt x="3509962" y="2257997"/>
                    </a:cubicBezTo>
                    <a:cubicBezTo>
                      <a:pt x="3502025" y="2268316"/>
                      <a:pt x="3500437" y="2261172"/>
                      <a:pt x="3495675" y="2262759"/>
                    </a:cubicBezTo>
                    <a:cubicBezTo>
                      <a:pt x="3486150" y="2269109"/>
                      <a:pt x="3470720" y="2270949"/>
                      <a:pt x="3467100" y="2281809"/>
                    </a:cubicBezTo>
                    <a:cubicBezTo>
                      <a:pt x="3465520" y="2286549"/>
                      <a:pt x="3457583" y="2318714"/>
                      <a:pt x="3448050" y="2324672"/>
                    </a:cubicBezTo>
                    <a:cubicBezTo>
                      <a:pt x="3439536" y="2329993"/>
                      <a:pt x="3419475" y="2334197"/>
                      <a:pt x="3419475" y="2334197"/>
                    </a:cubicBezTo>
                    <a:cubicBezTo>
                      <a:pt x="3411537" y="2332609"/>
                      <a:pt x="3399678" y="2336462"/>
                      <a:pt x="3395662" y="2329434"/>
                    </a:cubicBezTo>
                    <a:cubicBezTo>
                      <a:pt x="3392134" y="2323259"/>
                      <a:pt x="3402111" y="2295801"/>
                      <a:pt x="3405187" y="2286572"/>
                    </a:cubicBezTo>
                    <a:cubicBezTo>
                      <a:pt x="3403600" y="2281809"/>
                      <a:pt x="3403561" y="2276204"/>
                      <a:pt x="3400425" y="2272284"/>
                    </a:cubicBezTo>
                    <a:cubicBezTo>
                      <a:pt x="3396849" y="2267814"/>
                      <a:pt x="3390415" y="2266562"/>
                      <a:pt x="3386137" y="2262759"/>
                    </a:cubicBezTo>
                    <a:cubicBezTo>
                      <a:pt x="3376069" y="2253810"/>
                      <a:pt x="3365034" y="2245392"/>
                      <a:pt x="3357562" y="2234184"/>
                    </a:cubicBezTo>
                    <a:cubicBezTo>
                      <a:pt x="3335727" y="2201432"/>
                      <a:pt x="3349372" y="2209229"/>
                      <a:pt x="3324225" y="2200847"/>
                    </a:cubicBezTo>
                    <a:cubicBezTo>
                      <a:pt x="3319462" y="2197672"/>
                      <a:pt x="3315057" y="2193882"/>
                      <a:pt x="3309937" y="2191322"/>
                    </a:cubicBezTo>
                    <a:cubicBezTo>
                      <a:pt x="3289210" y="2180958"/>
                      <a:pt x="3299722" y="2193549"/>
                      <a:pt x="3276600" y="2177034"/>
                    </a:cubicBezTo>
                    <a:cubicBezTo>
                      <a:pt x="3271119" y="2173119"/>
                      <a:pt x="3267075" y="2167509"/>
                      <a:pt x="3262312" y="2162747"/>
                    </a:cubicBezTo>
                    <a:cubicBezTo>
                      <a:pt x="3260725" y="2167509"/>
                      <a:pt x="3258213" y="2172058"/>
                      <a:pt x="3257550" y="2177034"/>
                    </a:cubicBezTo>
                    <a:cubicBezTo>
                      <a:pt x="3254472" y="2200122"/>
                      <a:pt x="3253953" y="2241831"/>
                      <a:pt x="3248025" y="2267522"/>
                    </a:cubicBezTo>
                    <a:cubicBezTo>
                      <a:pt x="3245767" y="2277305"/>
                      <a:pt x="3238500" y="2296097"/>
                      <a:pt x="3238500" y="2296097"/>
                    </a:cubicBezTo>
                    <a:cubicBezTo>
                      <a:pt x="3250418" y="2343774"/>
                      <a:pt x="3232498" y="2294857"/>
                      <a:pt x="3257550" y="2319909"/>
                    </a:cubicBezTo>
                    <a:cubicBezTo>
                      <a:pt x="3261100" y="2323459"/>
                      <a:pt x="3261223" y="2329296"/>
                      <a:pt x="3262312" y="2334197"/>
                    </a:cubicBezTo>
                    <a:cubicBezTo>
                      <a:pt x="3262382" y="2334513"/>
                      <a:pt x="3285940" y="2358970"/>
                      <a:pt x="3290887" y="2365153"/>
                    </a:cubicBezTo>
                    <a:cubicBezTo>
                      <a:pt x="3297601" y="2373545"/>
                      <a:pt x="3291001" y="2388210"/>
                      <a:pt x="3300412" y="2391347"/>
                    </a:cubicBezTo>
                    <a:cubicBezTo>
                      <a:pt x="3311747" y="2425352"/>
                      <a:pt x="3318251" y="2407209"/>
                      <a:pt x="3340893" y="2422303"/>
                    </a:cubicBezTo>
                    <a:cubicBezTo>
                      <a:pt x="3344766" y="2433923"/>
                      <a:pt x="3353196" y="2443337"/>
                      <a:pt x="3355180" y="2450878"/>
                    </a:cubicBezTo>
                    <a:cubicBezTo>
                      <a:pt x="3357164" y="2458419"/>
                      <a:pt x="3348037" y="2464372"/>
                      <a:pt x="3352800" y="2467547"/>
                    </a:cubicBezTo>
                    <a:cubicBezTo>
                      <a:pt x="3355975" y="2477072"/>
                      <a:pt x="3360356" y="2486277"/>
                      <a:pt x="3362325" y="2496122"/>
                    </a:cubicBezTo>
                    <a:cubicBezTo>
                      <a:pt x="3363645" y="2502723"/>
                      <a:pt x="3367272" y="2525982"/>
                      <a:pt x="3371850" y="2534222"/>
                    </a:cubicBezTo>
                    <a:cubicBezTo>
                      <a:pt x="3377409" y="2544229"/>
                      <a:pt x="3384550" y="2553272"/>
                      <a:pt x="3390900" y="2562797"/>
                    </a:cubicBezTo>
                    <a:lnTo>
                      <a:pt x="3400425" y="2577084"/>
                    </a:lnTo>
                    <a:cubicBezTo>
                      <a:pt x="3402012" y="2581847"/>
                      <a:pt x="3410057" y="2590154"/>
                      <a:pt x="3405187" y="2591372"/>
                    </a:cubicBezTo>
                    <a:cubicBezTo>
                      <a:pt x="3396894" y="2593446"/>
                      <a:pt x="3388880" y="2585941"/>
                      <a:pt x="3381375" y="2581847"/>
                    </a:cubicBezTo>
                    <a:cubicBezTo>
                      <a:pt x="3371325" y="2576365"/>
                      <a:pt x="3362325" y="2569147"/>
                      <a:pt x="3352800" y="2562797"/>
                    </a:cubicBezTo>
                    <a:cubicBezTo>
                      <a:pt x="3348037" y="2559622"/>
                      <a:pt x="3343942" y="2555082"/>
                      <a:pt x="3338512" y="2553272"/>
                    </a:cubicBezTo>
                    <a:lnTo>
                      <a:pt x="3324225" y="2548509"/>
                    </a:lnTo>
                    <a:cubicBezTo>
                      <a:pt x="3319462" y="2543747"/>
                      <a:pt x="3315111" y="2538534"/>
                      <a:pt x="3309937" y="2534222"/>
                    </a:cubicBezTo>
                    <a:cubicBezTo>
                      <a:pt x="3305540" y="2530558"/>
                      <a:pt x="3299226" y="2529166"/>
                      <a:pt x="3295650" y="2524697"/>
                    </a:cubicBezTo>
                    <a:cubicBezTo>
                      <a:pt x="3292514" y="2520777"/>
                      <a:pt x="3292475" y="2515172"/>
                      <a:pt x="3290887" y="2510409"/>
                    </a:cubicBezTo>
                    <a:cubicBezTo>
                      <a:pt x="3286910" y="2482565"/>
                      <a:pt x="3286935" y="2478339"/>
                      <a:pt x="3281362" y="2453259"/>
                    </a:cubicBezTo>
                    <a:cubicBezTo>
                      <a:pt x="3279942" y="2446869"/>
                      <a:pt x="3278481" y="2440478"/>
                      <a:pt x="3276600" y="2434209"/>
                    </a:cubicBezTo>
                    <a:cubicBezTo>
                      <a:pt x="3276580" y="2434142"/>
                      <a:pt x="3262312" y="2394125"/>
                      <a:pt x="3255168" y="2381822"/>
                    </a:cubicBezTo>
                    <a:cubicBezTo>
                      <a:pt x="3248024" y="2369519"/>
                      <a:pt x="3238897" y="2366740"/>
                      <a:pt x="3233738" y="2360390"/>
                    </a:cubicBezTo>
                    <a:cubicBezTo>
                      <a:pt x="3228579" y="2354040"/>
                      <a:pt x="3227387" y="2349278"/>
                      <a:pt x="3224212" y="2343722"/>
                    </a:cubicBezTo>
                    <a:cubicBezTo>
                      <a:pt x="3222625" y="2338959"/>
                      <a:pt x="3221038" y="2336181"/>
                      <a:pt x="3219450" y="2329434"/>
                    </a:cubicBezTo>
                    <a:cubicBezTo>
                      <a:pt x="3217863" y="2322687"/>
                      <a:pt x="3214687" y="2313559"/>
                      <a:pt x="3214687" y="2303240"/>
                    </a:cubicBezTo>
                    <a:cubicBezTo>
                      <a:pt x="3214687" y="2292921"/>
                      <a:pt x="3218260" y="2276253"/>
                      <a:pt x="3219450" y="2267522"/>
                    </a:cubicBezTo>
                    <a:cubicBezTo>
                      <a:pt x="3220640" y="2258791"/>
                      <a:pt x="3220243" y="2255615"/>
                      <a:pt x="3221830" y="2250852"/>
                    </a:cubicBezTo>
                    <a:cubicBezTo>
                      <a:pt x="3220243" y="2239740"/>
                      <a:pt x="3217466" y="2229818"/>
                      <a:pt x="3217069" y="2217515"/>
                    </a:cubicBezTo>
                    <a:cubicBezTo>
                      <a:pt x="3216672" y="2205212"/>
                      <a:pt x="3220641" y="2188543"/>
                      <a:pt x="3219450" y="2177034"/>
                    </a:cubicBezTo>
                    <a:cubicBezTo>
                      <a:pt x="3218259" y="2165525"/>
                      <a:pt x="3213100" y="2157984"/>
                      <a:pt x="3209925" y="2148459"/>
                    </a:cubicBezTo>
                    <a:lnTo>
                      <a:pt x="3200400" y="2119884"/>
                    </a:lnTo>
                    <a:lnTo>
                      <a:pt x="3195637" y="2105597"/>
                    </a:lnTo>
                    <a:cubicBezTo>
                      <a:pt x="3194050" y="2094484"/>
                      <a:pt x="3193076" y="2083266"/>
                      <a:pt x="3190875" y="2072259"/>
                    </a:cubicBezTo>
                    <a:cubicBezTo>
                      <a:pt x="3189890" y="2067336"/>
                      <a:pt x="3190032" y="2061108"/>
                      <a:pt x="3186112" y="2057972"/>
                    </a:cubicBezTo>
                    <a:cubicBezTo>
                      <a:pt x="3181001" y="2053883"/>
                      <a:pt x="3173356" y="2055007"/>
                      <a:pt x="3167062" y="2053209"/>
                    </a:cubicBezTo>
                    <a:cubicBezTo>
                      <a:pt x="3162235" y="2051830"/>
                      <a:pt x="3157537" y="2050034"/>
                      <a:pt x="3152775" y="2048447"/>
                    </a:cubicBezTo>
                    <a:cubicBezTo>
                      <a:pt x="3151187" y="2053209"/>
                      <a:pt x="3151148" y="2058814"/>
                      <a:pt x="3148012" y="2062734"/>
                    </a:cubicBezTo>
                    <a:cubicBezTo>
                      <a:pt x="3136833" y="2076707"/>
                      <a:pt x="3114977" y="2074937"/>
                      <a:pt x="3100387" y="2077022"/>
                    </a:cubicBezTo>
                    <a:cubicBezTo>
                      <a:pt x="3092450" y="2053209"/>
                      <a:pt x="3094038" y="2067497"/>
                      <a:pt x="3105150" y="2034159"/>
                    </a:cubicBezTo>
                    <a:lnTo>
                      <a:pt x="3109912" y="2019872"/>
                    </a:lnTo>
                    <a:cubicBezTo>
                      <a:pt x="3108325" y="2008759"/>
                      <a:pt x="3110170" y="1996574"/>
                      <a:pt x="3105150" y="1986534"/>
                    </a:cubicBezTo>
                    <a:cubicBezTo>
                      <a:pt x="3102905" y="1982044"/>
                      <a:pt x="3095352" y="1984017"/>
                      <a:pt x="3090862" y="1981772"/>
                    </a:cubicBezTo>
                    <a:cubicBezTo>
                      <a:pt x="3085743" y="1979212"/>
                      <a:pt x="3081337" y="1975422"/>
                      <a:pt x="3076575" y="1972247"/>
                    </a:cubicBezTo>
                    <a:cubicBezTo>
                      <a:pt x="3073437" y="1962835"/>
                      <a:pt x="3070680" y="1950387"/>
                      <a:pt x="3062287" y="1943672"/>
                    </a:cubicBezTo>
                    <a:cubicBezTo>
                      <a:pt x="3058367" y="1940536"/>
                      <a:pt x="3052762" y="1940497"/>
                      <a:pt x="3048000" y="1938909"/>
                    </a:cubicBezTo>
                    <a:cubicBezTo>
                      <a:pt x="3044825" y="1934147"/>
                      <a:pt x="3040800" y="1929852"/>
                      <a:pt x="3038475" y="1924622"/>
                    </a:cubicBezTo>
                    <a:cubicBezTo>
                      <a:pt x="3034397" y="1915447"/>
                      <a:pt x="3034519" y="1904401"/>
                      <a:pt x="3028950" y="1896047"/>
                    </a:cubicBezTo>
                    <a:cubicBezTo>
                      <a:pt x="3025775" y="1891284"/>
                      <a:pt x="3021985" y="1886879"/>
                      <a:pt x="3019425" y="1881759"/>
                    </a:cubicBezTo>
                    <a:cubicBezTo>
                      <a:pt x="3017180" y="1877269"/>
                      <a:pt x="3017798" y="1871392"/>
                      <a:pt x="3014662" y="1867472"/>
                    </a:cubicBezTo>
                    <a:cubicBezTo>
                      <a:pt x="3011086" y="1863003"/>
                      <a:pt x="3005137" y="1861122"/>
                      <a:pt x="3000375" y="1857947"/>
                    </a:cubicBezTo>
                    <a:cubicBezTo>
                      <a:pt x="2995612" y="1861122"/>
                      <a:pt x="2989663" y="1863002"/>
                      <a:pt x="2986087" y="1867472"/>
                    </a:cubicBezTo>
                    <a:cubicBezTo>
                      <a:pt x="2982951" y="1871392"/>
                      <a:pt x="2986087" y="1880172"/>
                      <a:pt x="2981325" y="1881759"/>
                    </a:cubicBezTo>
                    <a:cubicBezTo>
                      <a:pt x="2973646" y="1884319"/>
                      <a:pt x="2965450" y="1878584"/>
                      <a:pt x="2957512" y="1876997"/>
                    </a:cubicBezTo>
                    <a:cubicBezTo>
                      <a:pt x="2919037" y="1883409"/>
                      <a:pt x="2938094" y="1878706"/>
                      <a:pt x="2900362" y="1891284"/>
                    </a:cubicBezTo>
                    <a:lnTo>
                      <a:pt x="2886075" y="1896047"/>
                    </a:lnTo>
                    <a:lnTo>
                      <a:pt x="2867025" y="1924622"/>
                    </a:lnTo>
                    <a:cubicBezTo>
                      <a:pt x="2857660" y="1938670"/>
                      <a:pt x="2856963" y="1941738"/>
                      <a:pt x="2843212" y="1953197"/>
                    </a:cubicBezTo>
                    <a:cubicBezTo>
                      <a:pt x="2838815" y="1956861"/>
                      <a:pt x="2833687" y="1959547"/>
                      <a:pt x="2828925" y="1962722"/>
                    </a:cubicBezTo>
                    <a:cubicBezTo>
                      <a:pt x="2825750" y="1967484"/>
                      <a:pt x="2824162" y="1973834"/>
                      <a:pt x="2819400" y="1977009"/>
                    </a:cubicBezTo>
                    <a:cubicBezTo>
                      <a:pt x="2813954" y="1980640"/>
                      <a:pt x="2806644" y="1979974"/>
                      <a:pt x="2800350" y="1981772"/>
                    </a:cubicBezTo>
                    <a:cubicBezTo>
                      <a:pt x="2795523" y="1983151"/>
                      <a:pt x="2790825" y="1984947"/>
                      <a:pt x="2786062" y="1986534"/>
                    </a:cubicBezTo>
                    <a:cubicBezTo>
                      <a:pt x="2751791" y="2009382"/>
                      <a:pt x="2793987" y="1977028"/>
                      <a:pt x="2762250" y="2024634"/>
                    </a:cubicBezTo>
                    <a:cubicBezTo>
                      <a:pt x="2749550" y="2043685"/>
                      <a:pt x="2757488" y="2035747"/>
                      <a:pt x="2738437" y="2048447"/>
                    </a:cubicBezTo>
                    <a:cubicBezTo>
                      <a:pt x="2735262" y="2053209"/>
                      <a:pt x="2731167" y="2057473"/>
                      <a:pt x="2728912" y="2062734"/>
                    </a:cubicBezTo>
                    <a:cubicBezTo>
                      <a:pt x="2726334" y="2068750"/>
                      <a:pt x="2729700" y="2078315"/>
                      <a:pt x="2724150" y="2081784"/>
                    </a:cubicBezTo>
                    <a:cubicBezTo>
                      <a:pt x="2714631" y="2087734"/>
                      <a:pt x="2701925" y="2084959"/>
                      <a:pt x="2690812" y="2086547"/>
                    </a:cubicBezTo>
                    <a:cubicBezTo>
                      <a:pt x="2662582" y="2105368"/>
                      <a:pt x="2682137" y="2087064"/>
                      <a:pt x="2671762" y="2138934"/>
                    </a:cubicBezTo>
                    <a:cubicBezTo>
                      <a:pt x="2669793" y="2148779"/>
                      <a:pt x="2662237" y="2167509"/>
                      <a:pt x="2662237" y="2167509"/>
                    </a:cubicBezTo>
                    <a:cubicBezTo>
                      <a:pt x="2664080" y="2187775"/>
                      <a:pt x="2673512" y="2213890"/>
                      <a:pt x="2662237" y="2234184"/>
                    </a:cubicBezTo>
                    <a:cubicBezTo>
                      <a:pt x="2656677" y="2244191"/>
                      <a:pt x="2643187" y="2262759"/>
                      <a:pt x="2643187" y="2262759"/>
                    </a:cubicBezTo>
                    <a:cubicBezTo>
                      <a:pt x="2641600" y="2278634"/>
                      <a:pt x="2645560" y="2296114"/>
                      <a:pt x="2638425" y="2310384"/>
                    </a:cubicBezTo>
                    <a:cubicBezTo>
                      <a:pt x="2631875" y="2323484"/>
                      <a:pt x="2609219" y="2329644"/>
                      <a:pt x="2595562" y="2334197"/>
                    </a:cubicBezTo>
                    <a:cubicBezTo>
                      <a:pt x="2592387" y="2338959"/>
                      <a:pt x="2591761" y="2348484"/>
                      <a:pt x="2586037" y="2348484"/>
                    </a:cubicBezTo>
                    <a:cubicBezTo>
                      <a:pt x="2581017" y="2348484"/>
                      <a:pt x="2582654" y="2339024"/>
                      <a:pt x="2581275" y="2334197"/>
                    </a:cubicBezTo>
                    <a:cubicBezTo>
                      <a:pt x="2579477" y="2327903"/>
                      <a:pt x="2579090" y="2321163"/>
                      <a:pt x="2576512" y="2315147"/>
                    </a:cubicBezTo>
                    <a:cubicBezTo>
                      <a:pt x="2569331" y="2298391"/>
                      <a:pt x="2567920" y="2301170"/>
                      <a:pt x="2552700" y="2296097"/>
                    </a:cubicBezTo>
                    <a:cubicBezTo>
                      <a:pt x="2531022" y="2231062"/>
                      <a:pt x="2554671" y="2297521"/>
                      <a:pt x="2533650" y="2248472"/>
                    </a:cubicBezTo>
                    <a:cubicBezTo>
                      <a:pt x="2528753" y="2237046"/>
                      <a:pt x="2527580" y="2227227"/>
                      <a:pt x="2524125" y="2215134"/>
                    </a:cubicBezTo>
                    <a:cubicBezTo>
                      <a:pt x="2522746" y="2210307"/>
                      <a:pt x="2520950" y="2205609"/>
                      <a:pt x="2519362" y="2200847"/>
                    </a:cubicBezTo>
                    <a:cubicBezTo>
                      <a:pt x="2517775" y="2189734"/>
                      <a:pt x="2516801" y="2178516"/>
                      <a:pt x="2514600" y="2167509"/>
                    </a:cubicBezTo>
                    <a:cubicBezTo>
                      <a:pt x="2513615" y="2162586"/>
                      <a:pt x="2511055" y="2158092"/>
                      <a:pt x="2509837" y="2153222"/>
                    </a:cubicBezTo>
                    <a:cubicBezTo>
                      <a:pt x="2507874" y="2145369"/>
                      <a:pt x="2507205" y="2137219"/>
                      <a:pt x="2505075" y="2129409"/>
                    </a:cubicBezTo>
                    <a:cubicBezTo>
                      <a:pt x="2502433" y="2119723"/>
                      <a:pt x="2501119" y="2109188"/>
                      <a:pt x="2495550" y="2100834"/>
                    </a:cubicBezTo>
                    <a:lnTo>
                      <a:pt x="2476500" y="2072259"/>
                    </a:lnTo>
                    <a:cubicBezTo>
                      <a:pt x="2461405" y="2049617"/>
                      <a:pt x="2468786" y="2063405"/>
                      <a:pt x="2457450" y="2029397"/>
                    </a:cubicBezTo>
                    <a:lnTo>
                      <a:pt x="2452687" y="2015109"/>
                    </a:lnTo>
                    <a:cubicBezTo>
                      <a:pt x="2454685" y="1985149"/>
                      <a:pt x="2462666" y="1918954"/>
                      <a:pt x="2452687" y="1886522"/>
                    </a:cubicBezTo>
                    <a:cubicBezTo>
                      <a:pt x="2451211" y="1881724"/>
                      <a:pt x="2443162" y="1883347"/>
                      <a:pt x="2438400" y="1881759"/>
                    </a:cubicBezTo>
                    <a:cubicBezTo>
                      <a:pt x="2436812" y="1886522"/>
                      <a:pt x="2436422" y="1891870"/>
                      <a:pt x="2433637" y="1896047"/>
                    </a:cubicBezTo>
                    <a:cubicBezTo>
                      <a:pt x="2429901" y="1901651"/>
                      <a:pt x="2423662" y="1905160"/>
                      <a:pt x="2419350" y="1910334"/>
                    </a:cubicBezTo>
                    <a:cubicBezTo>
                      <a:pt x="2415686" y="1914731"/>
                      <a:pt x="2413000" y="1919859"/>
                      <a:pt x="2409825" y="1924622"/>
                    </a:cubicBezTo>
                    <a:cubicBezTo>
                      <a:pt x="2369233" y="1914473"/>
                      <a:pt x="2408987" y="1930510"/>
                      <a:pt x="2386012" y="1896047"/>
                    </a:cubicBezTo>
                    <a:cubicBezTo>
                      <a:pt x="2383227" y="1891870"/>
                      <a:pt x="2376215" y="1893529"/>
                      <a:pt x="2371725" y="1891284"/>
                    </a:cubicBezTo>
                    <a:cubicBezTo>
                      <a:pt x="2366605" y="1888724"/>
                      <a:pt x="2362200" y="1884934"/>
                      <a:pt x="2357437" y="1881759"/>
                    </a:cubicBezTo>
                    <a:cubicBezTo>
                      <a:pt x="2344858" y="1844023"/>
                      <a:pt x="2338008" y="1854834"/>
                      <a:pt x="2376487" y="1848422"/>
                    </a:cubicBezTo>
                    <a:cubicBezTo>
                      <a:pt x="2371725" y="1845247"/>
                      <a:pt x="2367559" y="1840907"/>
                      <a:pt x="2362200" y="1838897"/>
                    </a:cubicBezTo>
                    <a:cubicBezTo>
                      <a:pt x="2354621" y="1836055"/>
                      <a:pt x="2346197" y="1836264"/>
                      <a:pt x="2338387" y="1834134"/>
                    </a:cubicBezTo>
                    <a:cubicBezTo>
                      <a:pt x="2309613" y="1826286"/>
                      <a:pt x="2315184" y="1828190"/>
                      <a:pt x="2295525" y="1815084"/>
                    </a:cubicBezTo>
                    <a:cubicBezTo>
                      <a:pt x="2280430" y="1792443"/>
                      <a:pt x="2287811" y="1806228"/>
                      <a:pt x="2276475" y="1772222"/>
                    </a:cubicBezTo>
                    <a:cubicBezTo>
                      <a:pt x="2274887" y="1767459"/>
                      <a:pt x="2275889" y="1760719"/>
                      <a:pt x="2271712" y="1757934"/>
                    </a:cubicBezTo>
                    <a:cubicBezTo>
                      <a:pt x="2253248" y="1745624"/>
                      <a:pt x="2262855" y="1750219"/>
                      <a:pt x="2243137" y="1743647"/>
                    </a:cubicBezTo>
                    <a:cubicBezTo>
                      <a:pt x="2238375" y="1745234"/>
                      <a:pt x="2233340" y="1746164"/>
                      <a:pt x="2228850" y="1748409"/>
                    </a:cubicBezTo>
                    <a:cubicBezTo>
                      <a:pt x="2215581" y="1755043"/>
                      <a:pt x="2215435" y="1761101"/>
                      <a:pt x="2200275" y="1762697"/>
                    </a:cubicBezTo>
                    <a:cubicBezTo>
                      <a:pt x="2174965" y="1765361"/>
                      <a:pt x="2149475" y="1765872"/>
                      <a:pt x="2124075" y="1767459"/>
                    </a:cubicBezTo>
                    <a:cubicBezTo>
                      <a:pt x="2114550" y="1769047"/>
                      <a:pt x="2105156" y="1772222"/>
                      <a:pt x="2095500" y="1772222"/>
                    </a:cubicBezTo>
                    <a:cubicBezTo>
                      <a:pt x="2067059" y="1772222"/>
                      <a:pt x="2068399" y="1768561"/>
                      <a:pt x="2047875" y="1762697"/>
                    </a:cubicBezTo>
                    <a:cubicBezTo>
                      <a:pt x="2041581" y="1760899"/>
                      <a:pt x="2035119" y="1759732"/>
                      <a:pt x="2028825" y="1757934"/>
                    </a:cubicBezTo>
                    <a:cubicBezTo>
                      <a:pt x="2023998" y="1756555"/>
                      <a:pt x="2019407" y="1754390"/>
                      <a:pt x="2014537" y="1753172"/>
                    </a:cubicBezTo>
                    <a:cubicBezTo>
                      <a:pt x="2006684" y="1751209"/>
                      <a:pt x="1998662" y="1749997"/>
                      <a:pt x="1990725" y="1748409"/>
                    </a:cubicBezTo>
                    <a:cubicBezTo>
                      <a:pt x="1986528" y="1723227"/>
                      <a:pt x="1993103" y="1719833"/>
                      <a:pt x="1971675" y="1710309"/>
                    </a:cubicBezTo>
                    <a:cubicBezTo>
                      <a:pt x="1962500" y="1706231"/>
                      <a:pt x="1943100" y="1700784"/>
                      <a:pt x="1943100" y="1700784"/>
                    </a:cubicBezTo>
                    <a:lnTo>
                      <a:pt x="1914525" y="1710309"/>
                    </a:lnTo>
                    <a:lnTo>
                      <a:pt x="1900237" y="1715072"/>
                    </a:lnTo>
                    <a:cubicBezTo>
                      <a:pt x="1893887" y="1713484"/>
                      <a:pt x="1887577" y="1711729"/>
                      <a:pt x="1881187" y="1710309"/>
                    </a:cubicBezTo>
                    <a:cubicBezTo>
                      <a:pt x="1873285" y="1708553"/>
                      <a:pt x="1864744" y="1708896"/>
                      <a:pt x="1857375" y="1705547"/>
                    </a:cubicBezTo>
                    <a:cubicBezTo>
                      <a:pt x="1846953" y="1700810"/>
                      <a:pt x="1838325" y="1692847"/>
                      <a:pt x="1828800" y="1686497"/>
                    </a:cubicBezTo>
                    <a:lnTo>
                      <a:pt x="1814512" y="1676972"/>
                    </a:lnTo>
                    <a:lnTo>
                      <a:pt x="1800225" y="1634109"/>
                    </a:lnTo>
                    <a:cubicBezTo>
                      <a:pt x="1798638" y="1629347"/>
                      <a:pt x="1799012" y="1623372"/>
                      <a:pt x="1795462" y="1619822"/>
                    </a:cubicBezTo>
                    <a:lnTo>
                      <a:pt x="1781175" y="1605534"/>
                    </a:lnTo>
                    <a:cubicBezTo>
                      <a:pt x="1771650" y="1607122"/>
                      <a:pt x="1761968" y="1607955"/>
                      <a:pt x="1752600" y="1610297"/>
                    </a:cubicBezTo>
                    <a:cubicBezTo>
                      <a:pt x="1742860" y="1612732"/>
                      <a:pt x="1724025" y="1619822"/>
                      <a:pt x="1724025" y="1619822"/>
                    </a:cubicBezTo>
                    <a:cubicBezTo>
                      <a:pt x="1720850" y="1624584"/>
                      <a:pt x="1715441" y="1628463"/>
                      <a:pt x="1714500" y="1634109"/>
                    </a:cubicBezTo>
                    <a:cubicBezTo>
                      <a:pt x="1713675" y="1639061"/>
                      <a:pt x="1717017" y="1643907"/>
                      <a:pt x="1719262" y="1648397"/>
                    </a:cubicBezTo>
                    <a:cubicBezTo>
                      <a:pt x="1727199" y="1664271"/>
                      <a:pt x="1728788" y="1662685"/>
                      <a:pt x="1743075" y="1672209"/>
                    </a:cubicBezTo>
                    <a:cubicBezTo>
                      <a:pt x="1769222" y="1711430"/>
                      <a:pt x="1730958" y="1649110"/>
                      <a:pt x="1757362" y="1738884"/>
                    </a:cubicBezTo>
                    <a:cubicBezTo>
                      <a:pt x="1760592" y="1749866"/>
                      <a:pt x="1776412" y="1767459"/>
                      <a:pt x="1776412" y="1767459"/>
                    </a:cubicBezTo>
                    <a:cubicBezTo>
                      <a:pt x="1778000" y="1773809"/>
                      <a:pt x="1774630" y="1786509"/>
                      <a:pt x="1781175" y="1786509"/>
                    </a:cubicBezTo>
                    <a:cubicBezTo>
                      <a:pt x="1789227" y="1786509"/>
                      <a:pt x="1791084" y="1757550"/>
                      <a:pt x="1795462" y="1753172"/>
                    </a:cubicBezTo>
                    <a:cubicBezTo>
                      <a:pt x="1799012" y="1749622"/>
                      <a:pt x="1804987" y="1749997"/>
                      <a:pt x="1809750" y="1748409"/>
                    </a:cubicBezTo>
                    <a:cubicBezTo>
                      <a:pt x="1812925" y="1753172"/>
                      <a:pt x="1818334" y="1757051"/>
                      <a:pt x="1819275" y="1762697"/>
                    </a:cubicBezTo>
                    <a:cubicBezTo>
                      <a:pt x="1820100" y="1767649"/>
                      <a:pt x="1814512" y="1771964"/>
                      <a:pt x="1814512" y="1776984"/>
                    </a:cubicBezTo>
                    <a:cubicBezTo>
                      <a:pt x="1814512" y="1777871"/>
                      <a:pt x="1820280" y="1810387"/>
                      <a:pt x="1824037" y="1815084"/>
                    </a:cubicBezTo>
                    <a:cubicBezTo>
                      <a:pt x="1830751" y="1823476"/>
                      <a:pt x="1843201" y="1826235"/>
                      <a:pt x="1852612" y="1829372"/>
                    </a:cubicBezTo>
                    <a:lnTo>
                      <a:pt x="1876425" y="1824609"/>
                    </a:lnTo>
                    <a:cubicBezTo>
                      <a:pt x="1885926" y="1822882"/>
                      <a:pt x="1895839" y="1822901"/>
                      <a:pt x="1905000" y="1819847"/>
                    </a:cubicBezTo>
                    <a:cubicBezTo>
                      <a:pt x="1910430" y="1818037"/>
                      <a:pt x="1914525" y="1813497"/>
                      <a:pt x="1919287" y="1810322"/>
                    </a:cubicBezTo>
                    <a:cubicBezTo>
                      <a:pt x="1922462" y="1800797"/>
                      <a:pt x="1920458" y="1787316"/>
                      <a:pt x="1928812" y="1781747"/>
                    </a:cubicBezTo>
                    <a:lnTo>
                      <a:pt x="1957387" y="1762697"/>
                    </a:lnTo>
                    <a:cubicBezTo>
                      <a:pt x="1958975" y="1757934"/>
                      <a:pt x="1958600" y="1744859"/>
                      <a:pt x="1962150" y="1748409"/>
                    </a:cubicBezTo>
                    <a:cubicBezTo>
                      <a:pt x="1967874" y="1754133"/>
                      <a:pt x="1964782" y="1764412"/>
                      <a:pt x="1966912" y="1772222"/>
                    </a:cubicBezTo>
                    <a:cubicBezTo>
                      <a:pt x="1969554" y="1781908"/>
                      <a:pt x="1974002" y="1791057"/>
                      <a:pt x="1976437" y="1800797"/>
                    </a:cubicBezTo>
                    <a:cubicBezTo>
                      <a:pt x="1978025" y="1807147"/>
                      <a:pt x="1976890" y="1814921"/>
                      <a:pt x="1981200" y="1819847"/>
                    </a:cubicBezTo>
                    <a:cubicBezTo>
                      <a:pt x="1994687" y="1835260"/>
                      <a:pt x="2007363" y="1838093"/>
                      <a:pt x="2024062" y="1843659"/>
                    </a:cubicBezTo>
                    <a:cubicBezTo>
                      <a:pt x="2028825" y="1846834"/>
                      <a:pt x="2034303" y="1849137"/>
                      <a:pt x="2038350" y="1853184"/>
                    </a:cubicBezTo>
                    <a:cubicBezTo>
                      <a:pt x="2047582" y="1862416"/>
                      <a:pt x="2048764" y="1870139"/>
                      <a:pt x="2052637" y="1881759"/>
                    </a:cubicBezTo>
                    <a:cubicBezTo>
                      <a:pt x="2042247" y="1912933"/>
                      <a:pt x="2056678" y="1882336"/>
                      <a:pt x="2033587" y="1900809"/>
                    </a:cubicBezTo>
                    <a:cubicBezTo>
                      <a:pt x="2029117" y="1904385"/>
                      <a:pt x="2027237" y="1910334"/>
                      <a:pt x="2024062" y="1915097"/>
                    </a:cubicBezTo>
                    <a:cubicBezTo>
                      <a:pt x="2006698" y="1967194"/>
                      <a:pt x="2034391" y="1888286"/>
                      <a:pt x="2009775" y="1943672"/>
                    </a:cubicBezTo>
                    <a:cubicBezTo>
                      <a:pt x="2004899" y="1954644"/>
                      <a:pt x="2002137" y="1977024"/>
                      <a:pt x="1990725" y="1986534"/>
                    </a:cubicBezTo>
                    <a:cubicBezTo>
                      <a:pt x="1985271" y="1991079"/>
                      <a:pt x="1978025" y="1992884"/>
                      <a:pt x="1971675" y="1996059"/>
                    </a:cubicBezTo>
                    <a:cubicBezTo>
                      <a:pt x="1968537" y="2005471"/>
                      <a:pt x="1965780" y="2017919"/>
                      <a:pt x="1957387" y="2024634"/>
                    </a:cubicBezTo>
                    <a:cubicBezTo>
                      <a:pt x="1953467" y="2027770"/>
                      <a:pt x="1947862" y="2027809"/>
                      <a:pt x="1943100" y="2029397"/>
                    </a:cubicBezTo>
                    <a:cubicBezTo>
                      <a:pt x="1937027" y="2035470"/>
                      <a:pt x="1923995" y="2050368"/>
                      <a:pt x="1914525" y="2053209"/>
                    </a:cubicBezTo>
                    <a:cubicBezTo>
                      <a:pt x="1903773" y="2056435"/>
                      <a:pt x="1892300" y="2056384"/>
                      <a:pt x="1881187" y="2057972"/>
                    </a:cubicBezTo>
                    <a:cubicBezTo>
                      <a:pt x="1876425" y="2059559"/>
                      <a:pt x="1871390" y="2060489"/>
                      <a:pt x="1866900" y="2062734"/>
                    </a:cubicBezTo>
                    <a:cubicBezTo>
                      <a:pt x="1829964" y="2081202"/>
                      <a:pt x="1874242" y="2065048"/>
                      <a:pt x="1838325" y="2077022"/>
                    </a:cubicBezTo>
                    <a:cubicBezTo>
                      <a:pt x="1835150" y="2086547"/>
                      <a:pt x="1837154" y="2100028"/>
                      <a:pt x="1828800" y="2105597"/>
                    </a:cubicBezTo>
                    <a:cubicBezTo>
                      <a:pt x="1824037" y="2108772"/>
                      <a:pt x="1819872" y="2113112"/>
                      <a:pt x="1814512" y="2115122"/>
                    </a:cubicBezTo>
                    <a:cubicBezTo>
                      <a:pt x="1806933" y="2117964"/>
                      <a:pt x="1798509" y="2117754"/>
                      <a:pt x="1790700" y="2119884"/>
                    </a:cubicBezTo>
                    <a:cubicBezTo>
                      <a:pt x="1781014" y="2122526"/>
                      <a:pt x="1771650" y="2126234"/>
                      <a:pt x="1762125" y="2129409"/>
                    </a:cubicBezTo>
                    <a:lnTo>
                      <a:pt x="1747837" y="2134172"/>
                    </a:lnTo>
                    <a:lnTo>
                      <a:pt x="1733550" y="2138934"/>
                    </a:lnTo>
                    <a:cubicBezTo>
                      <a:pt x="1696620" y="2163554"/>
                      <a:pt x="1715836" y="2154363"/>
                      <a:pt x="1676400" y="2167509"/>
                    </a:cubicBezTo>
                    <a:cubicBezTo>
                      <a:pt x="1671637" y="2169097"/>
                      <a:pt x="1667035" y="2171288"/>
                      <a:pt x="1662112" y="2172272"/>
                    </a:cubicBezTo>
                    <a:cubicBezTo>
                      <a:pt x="1654175" y="2173859"/>
                      <a:pt x="1646109" y="2174904"/>
                      <a:pt x="1638300" y="2177034"/>
                    </a:cubicBezTo>
                    <a:cubicBezTo>
                      <a:pt x="1628614" y="2179676"/>
                      <a:pt x="1609725" y="2186559"/>
                      <a:pt x="1609725" y="2186559"/>
                    </a:cubicBezTo>
                    <a:cubicBezTo>
                      <a:pt x="1600254" y="2192873"/>
                      <a:pt x="1592980" y="2203152"/>
                      <a:pt x="1581150" y="2191322"/>
                    </a:cubicBezTo>
                    <a:cubicBezTo>
                      <a:pt x="1573055" y="2183227"/>
                      <a:pt x="1562100" y="2162747"/>
                      <a:pt x="1562100" y="2162747"/>
                    </a:cubicBezTo>
                    <a:cubicBezTo>
                      <a:pt x="1560512" y="2146872"/>
                      <a:pt x="1557337" y="2131076"/>
                      <a:pt x="1557337" y="2115122"/>
                    </a:cubicBezTo>
                    <a:cubicBezTo>
                      <a:pt x="1557337" y="2103630"/>
                      <a:pt x="1563105" y="2088295"/>
                      <a:pt x="1566862" y="2077022"/>
                    </a:cubicBezTo>
                    <a:cubicBezTo>
                      <a:pt x="1565275" y="2072259"/>
                      <a:pt x="1564885" y="2066911"/>
                      <a:pt x="1562100" y="2062734"/>
                    </a:cubicBezTo>
                    <a:cubicBezTo>
                      <a:pt x="1554768" y="2051736"/>
                      <a:pt x="1544065" y="2045949"/>
                      <a:pt x="1533525" y="2038922"/>
                    </a:cubicBezTo>
                    <a:cubicBezTo>
                      <a:pt x="1511690" y="2006170"/>
                      <a:pt x="1510855" y="2021207"/>
                      <a:pt x="1519237" y="1996059"/>
                    </a:cubicBezTo>
                    <a:cubicBezTo>
                      <a:pt x="1517650" y="1986534"/>
                      <a:pt x="1518397" y="1976308"/>
                      <a:pt x="1514475" y="1967484"/>
                    </a:cubicBezTo>
                    <a:cubicBezTo>
                      <a:pt x="1506738" y="1950075"/>
                      <a:pt x="1499048" y="1955008"/>
                      <a:pt x="1485900" y="1948434"/>
                    </a:cubicBezTo>
                    <a:cubicBezTo>
                      <a:pt x="1480780" y="1945874"/>
                      <a:pt x="1476375" y="1942084"/>
                      <a:pt x="1471612" y="1938909"/>
                    </a:cubicBezTo>
                    <a:cubicBezTo>
                      <a:pt x="1459642" y="1902997"/>
                      <a:pt x="1477182" y="1945872"/>
                      <a:pt x="1452562" y="1915097"/>
                    </a:cubicBezTo>
                    <a:cubicBezTo>
                      <a:pt x="1449426" y="1911177"/>
                      <a:pt x="1449387" y="1905572"/>
                      <a:pt x="1447800" y="1900809"/>
                    </a:cubicBezTo>
                    <a:cubicBezTo>
                      <a:pt x="1441900" y="1806419"/>
                      <a:pt x="1465993" y="1839088"/>
                      <a:pt x="1423987" y="1815084"/>
                    </a:cubicBezTo>
                    <a:cubicBezTo>
                      <a:pt x="1419017" y="1812244"/>
                      <a:pt x="1414462" y="1808734"/>
                      <a:pt x="1409700" y="1805559"/>
                    </a:cubicBezTo>
                    <a:cubicBezTo>
                      <a:pt x="1392731" y="1754651"/>
                      <a:pt x="1410840" y="1794778"/>
                      <a:pt x="1385887" y="1762697"/>
                    </a:cubicBezTo>
                    <a:cubicBezTo>
                      <a:pt x="1378859" y="1753661"/>
                      <a:pt x="1366837" y="1734122"/>
                      <a:pt x="1366837" y="1734122"/>
                    </a:cubicBezTo>
                    <a:lnTo>
                      <a:pt x="1357312" y="1705547"/>
                    </a:lnTo>
                    <a:cubicBezTo>
                      <a:pt x="1354174" y="1696134"/>
                      <a:pt x="1351419" y="1683687"/>
                      <a:pt x="1343025" y="1676972"/>
                    </a:cubicBezTo>
                    <a:cubicBezTo>
                      <a:pt x="1339105" y="1673836"/>
                      <a:pt x="1333351" y="1674187"/>
                      <a:pt x="1328737" y="1672209"/>
                    </a:cubicBezTo>
                    <a:cubicBezTo>
                      <a:pt x="1322212" y="1669412"/>
                      <a:pt x="1316037" y="1665859"/>
                      <a:pt x="1309687" y="1662684"/>
                    </a:cubicBezTo>
                    <a:cubicBezTo>
                      <a:pt x="1311275" y="1657922"/>
                      <a:pt x="1317235" y="1644220"/>
                      <a:pt x="1314450" y="1648397"/>
                    </a:cubicBezTo>
                    <a:cubicBezTo>
                      <a:pt x="1311275" y="1653159"/>
                      <a:pt x="1306735" y="1657254"/>
                      <a:pt x="1304925" y="1662684"/>
                    </a:cubicBezTo>
                    <a:cubicBezTo>
                      <a:pt x="1303337" y="1667447"/>
                      <a:pt x="1303298" y="1673052"/>
                      <a:pt x="1300162" y="1676972"/>
                    </a:cubicBezTo>
                    <a:cubicBezTo>
                      <a:pt x="1296586" y="1681441"/>
                      <a:pt x="1290637" y="1683322"/>
                      <a:pt x="1285875" y="1686497"/>
                    </a:cubicBezTo>
                    <a:cubicBezTo>
                      <a:pt x="1276904" y="1677526"/>
                      <a:pt x="1267366" y="1669856"/>
                      <a:pt x="1262062" y="1657922"/>
                    </a:cubicBezTo>
                    <a:cubicBezTo>
                      <a:pt x="1257984" y="1648747"/>
                      <a:pt x="1252537" y="1629347"/>
                      <a:pt x="1252537" y="1629347"/>
                    </a:cubicBezTo>
                    <a:cubicBezTo>
                      <a:pt x="1254125" y="1610297"/>
                      <a:pt x="1242854" y="1584717"/>
                      <a:pt x="1257300" y="1572197"/>
                    </a:cubicBezTo>
                    <a:cubicBezTo>
                      <a:pt x="1274138" y="1557604"/>
                      <a:pt x="1302359" y="1572838"/>
                      <a:pt x="1323975" y="1567434"/>
                    </a:cubicBezTo>
                    <a:cubicBezTo>
                      <a:pt x="1329528" y="1566046"/>
                      <a:pt x="1330325" y="1557909"/>
                      <a:pt x="1333500" y="1553147"/>
                    </a:cubicBezTo>
                    <a:cubicBezTo>
                      <a:pt x="1347027" y="1512560"/>
                      <a:pt x="1327485" y="1574947"/>
                      <a:pt x="1343025" y="1481709"/>
                    </a:cubicBezTo>
                    <a:cubicBezTo>
                      <a:pt x="1344676" y="1471805"/>
                      <a:pt x="1352550" y="1453134"/>
                      <a:pt x="1352550" y="1453134"/>
                    </a:cubicBezTo>
                    <a:cubicBezTo>
                      <a:pt x="1354137" y="1438847"/>
                      <a:pt x="1357312" y="1424647"/>
                      <a:pt x="1357312" y="1410272"/>
                    </a:cubicBezTo>
                    <a:cubicBezTo>
                      <a:pt x="1357312" y="1402177"/>
                      <a:pt x="1359285" y="1390949"/>
                      <a:pt x="1352550" y="1386459"/>
                    </a:cubicBezTo>
                    <a:cubicBezTo>
                      <a:pt x="1341901" y="1379359"/>
                      <a:pt x="1327150" y="1383284"/>
                      <a:pt x="1314450" y="1381697"/>
                    </a:cubicBezTo>
                    <a:cubicBezTo>
                      <a:pt x="1308100" y="1383284"/>
                      <a:pt x="1301529" y="1384161"/>
                      <a:pt x="1295400" y="1386459"/>
                    </a:cubicBezTo>
                    <a:cubicBezTo>
                      <a:pt x="1281590" y="1391637"/>
                      <a:pt x="1273905" y="1397614"/>
                      <a:pt x="1262062" y="1405509"/>
                    </a:cubicBezTo>
                    <a:cubicBezTo>
                      <a:pt x="1254125" y="1403922"/>
                      <a:pt x="1245619" y="1404096"/>
                      <a:pt x="1238250" y="1400747"/>
                    </a:cubicBezTo>
                    <a:cubicBezTo>
                      <a:pt x="1227828" y="1396010"/>
                      <a:pt x="1220535" y="1385317"/>
                      <a:pt x="1209675" y="1381697"/>
                    </a:cubicBezTo>
                    <a:lnTo>
                      <a:pt x="1195387" y="1376934"/>
                    </a:lnTo>
                    <a:cubicBezTo>
                      <a:pt x="1163212" y="1387660"/>
                      <a:pt x="1198089" y="1372785"/>
                      <a:pt x="1171575" y="1395984"/>
                    </a:cubicBezTo>
                    <a:cubicBezTo>
                      <a:pt x="1162960" y="1403522"/>
                      <a:pt x="1143000" y="1415034"/>
                      <a:pt x="1143000" y="1415034"/>
                    </a:cubicBezTo>
                    <a:cubicBezTo>
                      <a:pt x="1138237" y="1413447"/>
                      <a:pt x="1132262" y="1413822"/>
                      <a:pt x="1128712" y="1410272"/>
                    </a:cubicBezTo>
                    <a:cubicBezTo>
                      <a:pt x="1112275" y="1393835"/>
                      <a:pt x="1137982" y="1396420"/>
                      <a:pt x="1114425" y="1381697"/>
                    </a:cubicBezTo>
                    <a:cubicBezTo>
                      <a:pt x="1105911" y="1376376"/>
                      <a:pt x="1085850" y="1372172"/>
                      <a:pt x="1085850" y="1372172"/>
                    </a:cubicBezTo>
                    <a:cubicBezTo>
                      <a:pt x="1084262" y="1367409"/>
                      <a:pt x="1082466" y="1362711"/>
                      <a:pt x="1081087" y="1357884"/>
                    </a:cubicBezTo>
                    <a:cubicBezTo>
                      <a:pt x="1079289" y="1351590"/>
                      <a:pt x="1078903" y="1344850"/>
                      <a:pt x="1076325" y="1338834"/>
                    </a:cubicBezTo>
                    <a:cubicBezTo>
                      <a:pt x="1074070" y="1333573"/>
                      <a:pt x="1069975" y="1329309"/>
                      <a:pt x="1066800" y="1324547"/>
                    </a:cubicBezTo>
                    <a:cubicBezTo>
                      <a:pt x="1062626" y="1303681"/>
                      <a:pt x="1057022" y="1289398"/>
                      <a:pt x="1066800" y="1267397"/>
                    </a:cubicBezTo>
                    <a:cubicBezTo>
                      <a:pt x="1070911" y="1258147"/>
                      <a:pt x="1093399" y="1254794"/>
                      <a:pt x="1100137" y="1253109"/>
                    </a:cubicBezTo>
                    <a:cubicBezTo>
                      <a:pt x="1112837" y="1254697"/>
                      <a:pt x="1125687" y="1260382"/>
                      <a:pt x="1138237" y="1257872"/>
                    </a:cubicBezTo>
                    <a:cubicBezTo>
                      <a:pt x="1143850" y="1256749"/>
                      <a:pt x="1145202" y="1248704"/>
                      <a:pt x="1147762" y="1243584"/>
                    </a:cubicBezTo>
                    <a:cubicBezTo>
                      <a:pt x="1148885" y="1241339"/>
                      <a:pt x="1151198" y="1238329"/>
                      <a:pt x="1152669" y="1235599"/>
                    </a:cubicBezTo>
                    <a:lnTo>
                      <a:pt x="1152564" y="1230975"/>
                    </a:lnTo>
                    <a:lnTo>
                      <a:pt x="1154906" y="1231678"/>
                    </a:lnTo>
                    <a:lnTo>
                      <a:pt x="1181017" y="1234031"/>
                    </a:lnTo>
                    <a:lnTo>
                      <a:pt x="1181100" y="1234059"/>
                    </a:lnTo>
                    <a:cubicBezTo>
                      <a:pt x="1186603" y="1235160"/>
                      <a:pt x="1192212" y="1235646"/>
                      <a:pt x="1197768" y="1236440"/>
                    </a:cubicBezTo>
                    <a:lnTo>
                      <a:pt x="1204912" y="1234059"/>
                    </a:lnTo>
                    <a:lnTo>
                      <a:pt x="1219200" y="1229297"/>
                    </a:lnTo>
                    <a:cubicBezTo>
                      <a:pt x="1227743" y="1226450"/>
                      <a:pt x="1234468" y="1218791"/>
                      <a:pt x="1240631" y="1212628"/>
                    </a:cubicBezTo>
                    <a:cubicBezTo>
                      <a:pt x="1258588" y="1206643"/>
                      <a:pt x="1237150" y="1215413"/>
                      <a:pt x="1252537" y="1203103"/>
                    </a:cubicBezTo>
                    <a:cubicBezTo>
                      <a:pt x="1254497" y="1201535"/>
                      <a:pt x="1257188" y="1201015"/>
                      <a:pt x="1259681" y="1200722"/>
                    </a:cubicBezTo>
                    <a:cubicBezTo>
                      <a:pt x="1270745" y="1199420"/>
                      <a:pt x="1281906" y="1199134"/>
                      <a:pt x="1293018" y="1198340"/>
                    </a:cubicBezTo>
                    <a:cubicBezTo>
                      <a:pt x="1304978" y="1201331"/>
                      <a:pt x="1299438" y="1199687"/>
                      <a:pt x="1309687" y="1203103"/>
                    </a:cubicBezTo>
                    <a:cubicBezTo>
                      <a:pt x="1323177" y="1207599"/>
                      <a:pt x="1326898" y="1207447"/>
                      <a:pt x="1338262" y="1217390"/>
                    </a:cubicBezTo>
                    <a:cubicBezTo>
                      <a:pt x="1340416" y="1219275"/>
                      <a:pt x="1341437" y="1222153"/>
                      <a:pt x="1343025" y="1224534"/>
                    </a:cubicBezTo>
                    <a:lnTo>
                      <a:pt x="1350168" y="1226915"/>
                    </a:lnTo>
                    <a:lnTo>
                      <a:pt x="1364456" y="1231678"/>
                    </a:lnTo>
                    <a:lnTo>
                      <a:pt x="1378743" y="1236440"/>
                    </a:lnTo>
                    <a:cubicBezTo>
                      <a:pt x="1383506" y="1238028"/>
                      <a:pt x="1388097" y="1240278"/>
                      <a:pt x="1393031" y="1241203"/>
                    </a:cubicBezTo>
                    <a:cubicBezTo>
                      <a:pt x="1400871" y="1242673"/>
                      <a:pt x="1408906" y="1242790"/>
                      <a:pt x="1416843" y="1243584"/>
                    </a:cubicBezTo>
                    <a:cubicBezTo>
                      <a:pt x="1426474" y="1241979"/>
                      <a:pt x="1443820" y="1238822"/>
                      <a:pt x="1452562" y="1238822"/>
                    </a:cubicBezTo>
                    <a:cubicBezTo>
                      <a:pt x="1458961" y="1238822"/>
                      <a:pt x="1465262" y="1240409"/>
                      <a:pt x="1471612" y="1241203"/>
                    </a:cubicBezTo>
                    <a:cubicBezTo>
                      <a:pt x="1501387" y="1233760"/>
                      <a:pt x="1464368" y="1243273"/>
                      <a:pt x="1488281" y="1236440"/>
                    </a:cubicBezTo>
                    <a:cubicBezTo>
                      <a:pt x="1491428" y="1235541"/>
                      <a:pt x="1494631" y="1234853"/>
                      <a:pt x="1497806" y="1234059"/>
                    </a:cubicBezTo>
                    <a:cubicBezTo>
                      <a:pt x="1503359" y="1232671"/>
                      <a:pt x="1507331" y="1227709"/>
                      <a:pt x="1512093" y="1224534"/>
                    </a:cubicBezTo>
                    <a:cubicBezTo>
                      <a:pt x="1514474" y="1223740"/>
                      <a:pt x="1517462" y="1223928"/>
                      <a:pt x="1519237" y="1222153"/>
                    </a:cubicBezTo>
                    <a:cubicBezTo>
                      <a:pt x="1521012" y="1220378"/>
                      <a:pt x="1520897" y="1217413"/>
                      <a:pt x="1521618" y="1215009"/>
                    </a:cubicBezTo>
                    <a:cubicBezTo>
                      <a:pt x="1523279" y="1209474"/>
                      <a:pt x="1524793" y="1203896"/>
                      <a:pt x="1526381" y="1198340"/>
                    </a:cubicBezTo>
                    <a:lnTo>
                      <a:pt x="1524000" y="1191197"/>
                    </a:lnTo>
                    <a:lnTo>
                      <a:pt x="1519237" y="1176909"/>
                    </a:lnTo>
                    <a:lnTo>
                      <a:pt x="1512093" y="1172147"/>
                    </a:lnTo>
                    <a:cubicBezTo>
                      <a:pt x="1510005" y="1170755"/>
                      <a:pt x="1507331" y="1170559"/>
                      <a:pt x="1504950" y="1169765"/>
                    </a:cubicBezTo>
                    <a:cubicBezTo>
                      <a:pt x="1500187" y="1168177"/>
                      <a:pt x="1495250" y="1167042"/>
                      <a:pt x="1490662" y="1165003"/>
                    </a:cubicBezTo>
                    <a:cubicBezTo>
                      <a:pt x="1488047" y="1163841"/>
                      <a:pt x="1485899" y="1161828"/>
                      <a:pt x="1483518" y="1160240"/>
                    </a:cubicBezTo>
                    <a:lnTo>
                      <a:pt x="1469231" y="1155478"/>
                    </a:lnTo>
                    <a:cubicBezTo>
                      <a:pt x="1463801" y="1153668"/>
                      <a:pt x="1463475" y="1145498"/>
                      <a:pt x="1459706" y="1141190"/>
                    </a:cubicBezTo>
                    <a:cubicBezTo>
                      <a:pt x="1457821" y="1139036"/>
                      <a:pt x="1454586" y="1138452"/>
                      <a:pt x="1452562" y="1136428"/>
                    </a:cubicBezTo>
                    <a:cubicBezTo>
                      <a:pt x="1450538" y="1134404"/>
                      <a:pt x="1449387" y="1131665"/>
                      <a:pt x="1447800" y="1129284"/>
                    </a:cubicBezTo>
                    <a:lnTo>
                      <a:pt x="1440656" y="1126903"/>
                    </a:lnTo>
                    <a:lnTo>
                      <a:pt x="1433512" y="1124522"/>
                    </a:lnTo>
                    <a:cubicBezTo>
                      <a:pt x="1428750" y="1122934"/>
                      <a:pt x="1423812" y="1121798"/>
                      <a:pt x="1419225" y="1119759"/>
                    </a:cubicBezTo>
                    <a:cubicBezTo>
                      <a:pt x="1416610" y="1118597"/>
                      <a:pt x="1414641" y="1116277"/>
                      <a:pt x="1412081" y="1114997"/>
                    </a:cubicBezTo>
                    <a:cubicBezTo>
                      <a:pt x="1394838" y="1106376"/>
                      <a:pt x="1417672" y="1124106"/>
                      <a:pt x="1390650" y="1103090"/>
                    </a:cubicBezTo>
                    <a:cubicBezTo>
                      <a:pt x="1387992" y="1101023"/>
                      <a:pt x="1383506" y="1099314"/>
                      <a:pt x="1383506" y="1095947"/>
                    </a:cubicBezTo>
                    <a:cubicBezTo>
                      <a:pt x="1383506" y="1093085"/>
                      <a:pt x="1388269" y="1092772"/>
                      <a:pt x="1390650" y="1091184"/>
                    </a:cubicBezTo>
                    <a:cubicBezTo>
                      <a:pt x="1396229" y="1089789"/>
                      <a:pt x="1410594" y="1086457"/>
                      <a:pt x="1414462" y="1084040"/>
                    </a:cubicBezTo>
                    <a:cubicBezTo>
                      <a:pt x="1416889" y="1082523"/>
                      <a:pt x="1418220" y="1079577"/>
                      <a:pt x="1419225" y="1076897"/>
                    </a:cubicBezTo>
                    <a:cubicBezTo>
                      <a:pt x="1428002" y="1053492"/>
                      <a:pt x="1419225" y="1074433"/>
                      <a:pt x="1419225" y="1057847"/>
                    </a:cubicBezTo>
                    <a:cubicBezTo>
                      <a:pt x="1419225" y="1055337"/>
                      <a:pt x="1420812" y="1053084"/>
                      <a:pt x="1421606" y="1050703"/>
                    </a:cubicBezTo>
                    <a:cubicBezTo>
                      <a:pt x="1437769" y="1045316"/>
                      <a:pt x="1418478" y="1052442"/>
                      <a:pt x="1443037" y="1038797"/>
                    </a:cubicBezTo>
                    <a:cubicBezTo>
                      <a:pt x="1445231" y="1037578"/>
                      <a:pt x="1449058" y="1038660"/>
                      <a:pt x="1450181" y="1036415"/>
                    </a:cubicBezTo>
                    <a:cubicBezTo>
                      <a:pt x="1453809" y="1029159"/>
                      <a:pt x="1443377" y="1027797"/>
                      <a:pt x="1440656" y="1026890"/>
                    </a:cubicBezTo>
                    <a:lnTo>
                      <a:pt x="1433512" y="1029272"/>
                    </a:lnTo>
                    <a:cubicBezTo>
                      <a:pt x="1428750" y="1030859"/>
                      <a:pt x="1424033" y="1032592"/>
                      <a:pt x="1419225" y="1034034"/>
                    </a:cubicBezTo>
                    <a:cubicBezTo>
                      <a:pt x="1389322" y="1043004"/>
                      <a:pt x="1426567" y="1030793"/>
                      <a:pt x="1402556" y="1038797"/>
                    </a:cubicBezTo>
                    <a:lnTo>
                      <a:pt x="1381125" y="1045940"/>
                    </a:lnTo>
                    <a:cubicBezTo>
                      <a:pt x="1376362" y="1047528"/>
                      <a:pt x="1371680" y="1049382"/>
                      <a:pt x="1366837" y="1050703"/>
                    </a:cubicBezTo>
                    <a:cubicBezTo>
                      <a:pt x="1362932" y="1051768"/>
                      <a:pt x="1358900" y="1052290"/>
                      <a:pt x="1354931" y="1053084"/>
                    </a:cubicBezTo>
                    <a:cubicBezTo>
                      <a:pt x="1348513" y="1054368"/>
                      <a:pt x="1342196" y="1056125"/>
                      <a:pt x="1335881" y="1057847"/>
                    </a:cubicBezTo>
                    <a:cubicBezTo>
                      <a:pt x="1333459" y="1058507"/>
                      <a:pt x="1330512" y="1058453"/>
                      <a:pt x="1328737" y="1060228"/>
                    </a:cubicBezTo>
                    <a:cubicBezTo>
                      <a:pt x="1326962" y="1062003"/>
                      <a:pt x="1327150" y="1064991"/>
                      <a:pt x="1326356" y="1067372"/>
                    </a:cubicBezTo>
                    <a:cubicBezTo>
                      <a:pt x="1327261" y="1071898"/>
                      <a:pt x="1328678" y="1081542"/>
                      <a:pt x="1331118" y="1086422"/>
                    </a:cubicBezTo>
                    <a:cubicBezTo>
                      <a:pt x="1332398" y="1088982"/>
                      <a:pt x="1335881" y="1090703"/>
                      <a:pt x="1335881" y="1093565"/>
                    </a:cubicBezTo>
                    <a:cubicBezTo>
                      <a:pt x="1335881" y="1096427"/>
                      <a:pt x="1332706" y="1098328"/>
                      <a:pt x="1331118" y="1100709"/>
                    </a:cubicBezTo>
                    <a:lnTo>
                      <a:pt x="1323975" y="1105472"/>
                    </a:lnTo>
                    <a:cubicBezTo>
                      <a:pt x="1319212" y="1108647"/>
                      <a:pt x="1314807" y="1112437"/>
                      <a:pt x="1309687" y="1114997"/>
                    </a:cubicBezTo>
                    <a:cubicBezTo>
                      <a:pt x="1306135" y="1116773"/>
                      <a:pt x="1287668" y="1119460"/>
                      <a:pt x="1285875" y="1119759"/>
                    </a:cubicBezTo>
                    <a:cubicBezTo>
                      <a:pt x="1285081" y="1115790"/>
                      <a:pt x="1283493" y="1111900"/>
                      <a:pt x="1283493" y="1107853"/>
                    </a:cubicBezTo>
                    <a:cubicBezTo>
                      <a:pt x="1283493" y="1088802"/>
                      <a:pt x="1289845" y="1112616"/>
                      <a:pt x="1283493" y="1093565"/>
                    </a:cubicBezTo>
                    <a:cubicBezTo>
                      <a:pt x="1279560" y="1092778"/>
                      <a:pt x="1259432" y="1089265"/>
                      <a:pt x="1257300" y="1086422"/>
                    </a:cubicBezTo>
                    <a:cubicBezTo>
                      <a:pt x="1255583" y="1084133"/>
                      <a:pt x="1262062" y="1083247"/>
                      <a:pt x="1264443" y="1081659"/>
                    </a:cubicBezTo>
                    <a:cubicBezTo>
                      <a:pt x="1267451" y="1080656"/>
                      <a:pt x="1277310" y="1078067"/>
                      <a:pt x="1278731" y="1074515"/>
                    </a:cubicBezTo>
                    <a:cubicBezTo>
                      <a:pt x="1279663" y="1072185"/>
                      <a:pt x="1277144" y="1069753"/>
                      <a:pt x="1276350" y="1067372"/>
                    </a:cubicBezTo>
                    <a:cubicBezTo>
                      <a:pt x="1272912" y="1067085"/>
                      <a:pt x="1247324" y="1066497"/>
                      <a:pt x="1238250" y="1062609"/>
                    </a:cubicBezTo>
                    <a:cubicBezTo>
                      <a:pt x="1219749" y="1054681"/>
                      <a:pt x="1240140" y="1062118"/>
                      <a:pt x="1228725" y="1050703"/>
                    </a:cubicBezTo>
                    <a:cubicBezTo>
                      <a:pt x="1226950" y="1048928"/>
                      <a:pt x="1223962" y="1049116"/>
                      <a:pt x="1221581" y="1048322"/>
                    </a:cubicBezTo>
                    <a:cubicBezTo>
                      <a:pt x="1199943" y="1051413"/>
                      <a:pt x="1210237" y="1048928"/>
                      <a:pt x="1190625" y="1055465"/>
                    </a:cubicBezTo>
                    <a:cubicBezTo>
                      <a:pt x="1185195" y="1057275"/>
                      <a:pt x="1184275" y="1064990"/>
                      <a:pt x="1181100" y="1069753"/>
                    </a:cubicBezTo>
                    <a:cubicBezTo>
                      <a:pt x="1178719" y="1070547"/>
                      <a:pt x="1175916" y="1070566"/>
                      <a:pt x="1173956" y="1072134"/>
                    </a:cubicBezTo>
                    <a:cubicBezTo>
                      <a:pt x="1171721" y="1073922"/>
                      <a:pt x="1170473" y="1076718"/>
                      <a:pt x="1169193" y="1079278"/>
                    </a:cubicBezTo>
                    <a:cubicBezTo>
                      <a:pt x="1166263" y="1085139"/>
                      <a:pt x="1165345" y="1095224"/>
                      <a:pt x="1164431" y="1100709"/>
                    </a:cubicBezTo>
                    <a:lnTo>
                      <a:pt x="1157287" y="1105472"/>
                    </a:lnTo>
                    <a:cubicBezTo>
                      <a:pt x="1152525" y="1108647"/>
                      <a:pt x="1145714" y="1109957"/>
                      <a:pt x="1143000" y="1114997"/>
                    </a:cubicBezTo>
                    <a:cubicBezTo>
                      <a:pt x="1139592" y="1121325"/>
                      <a:pt x="1141412" y="1129284"/>
                      <a:pt x="1140618" y="1136428"/>
                    </a:cubicBezTo>
                    <a:cubicBezTo>
                      <a:pt x="1140618" y="1136428"/>
                      <a:pt x="1138517" y="1146458"/>
                      <a:pt x="1135856" y="1150715"/>
                    </a:cubicBezTo>
                    <a:cubicBezTo>
                      <a:pt x="1134339" y="1153142"/>
                      <a:pt x="1130500" y="1153243"/>
                      <a:pt x="1128712" y="1155478"/>
                    </a:cubicBezTo>
                    <a:cubicBezTo>
                      <a:pt x="1127144" y="1157438"/>
                      <a:pt x="1127125" y="1160241"/>
                      <a:pt x="1126331" y="1162622"/>
                    </a:cubicBezTo>
                    <a:cubicBezTo>
                      <a:pt x="1122362" y="1163416"/>
                      <a:pt x="1117939" y="1162995"/>
                      <a:pt x="1114425" y="1165003"/>
                    </a:cubicBezTo>
                    <a:cubicBezTo>
                      <a:pt x="1111940" y="1166423"/>
                      <a:pt x="1110223" y="1169341"/>
                      <a:pt x="1109662" y="1172147"/>
                    </a:cubicBezTo>
                    <a:cubicBezTo>
                      <a:pt x="1107787" y="1181519"/>
                      <a:pt x="1108075" y="1191197"/>
                      <a:pt x="1107281" y="1200722"/>
                    </a:cubicBezTo>
                    <a:cubicBezTo>
                      <a:pt x="1111792" y="1214255"/>
                      <a:pt x="1107887" y="1206090"/>
                      <a:pt x="1123950" y="1222153"/>
                    </a:cubicBezTo>
                    <a:lnTo>
                      <a:pt x="1131093" y="1224534"/>
                    </a:lnTo>
                    <a:lnTo>
                      <a:pt x="1147391" y="1229423"/>
                    </a:lnTo>
                    <a:lnTo>
                      <a:pt x="1140849" y="1229584"/>
                    </a:lnTo>
                    <a:cubicBezTo>
                      <a:pt x="1136782" y="1230982"/>
                      <a:pt x="1132639" y="1233078"/>
                      <a:pt x="1128712" y="1234059"/>
                    </a:cubicBezTo>
                    <a:cubicBezTo>
                      <a:pt x="1084373" y="1245144"/>
                      <a:pt x="1162782" y="1231915"/>
                      <a:pt x="1081087" y="1243584"/>
                    </a:cubicBezTo>
                    <a:cubicBezTo>
                      <a:pt x="1033949" y="1259299"/>
                      <a:pt x="1115955" y="1233317"/>
                      <a:pt x="990600" y="1253109"/>
                    </a:cubicBezTo>
                    <a:cubicBezTo>
                      <a:pt x="984946" y="1254002"/>
                      <a:pt x="981075" y="1259459"/>
                      <a:pt x="976312" y="1262634"/>
                    </a:cubicBezTo>
                    <a:cubicBezTo>
                      <a:pt x="966787" y="1256284"/>
                      <a:pt x="944960" y="1232478"/>
                      <a:pt x="947737" y="1243584"/>
                    </a:cubicBezTo>
                    <a:cubicBezTo>
                      <a:pt x="948857" y="1248062"/>
                      <a:pt x="954159" y="1271336"/>
                      <a:pt x="957262" y="1276922"/>
                    </a:cubicBezTo>
                    <a:cubicBezTo>
                      <a:pt x="962821" y="1286929"/>
                      <a:pt x="969962" y="1295972"/>
                      <a:pt x="976312" y="1305497"/>
                    </a:cubicBezTo>
                    <a:cubicBezTo>
                      <a:pt x="979487" y="1310259"/>
                      <a:pt x="980407" y="1317974"/>
                      <a:pt x="985837" y="1319784"/>
                    </a:cubicBezTo>
                    <a:lnTo>
                      <a:pt x="1000125" y="1324547"/>
                    </a:lnTo>
                    <a:cubicBezTo>
                      <a:pt x="1003300" y="1329309"/>
                      <a:pt x="1007090" y="1333715"/>
                      <a:pt x="1009650" y="1338834"/>
                    </a:cubicBezTo>
                    <a:cubicBezTo>
                      <a:pt x="1011895" y="1343324"/>
                      <a:pt x="1018902" y="1350877"/>
                      <a:pt x="1014412" y="1353122"/>
                    </a:cubicBezTo>
                    <a:cubicBezTo>
                      <a:pt x="1007172" y="1356742"/>
                      <a:pt x="998537" y="1349947"/>
                      <a:pt x="990600" y="1348359"/>
                    </a:cubicBezTo>
                    <a:cubicBezTo>
                      <a:pt x="950584" y="1355029"/>
                      <a:pt x="960103" y="1344515"/>
                      <a:pt x="971550" y="1367409"/>
                    </a:cubicBezTo>
                    <a:cubicBezTo>
                      <a:pt x="973795" y="1371899"/>
                      <a:pt x="974725" y="1376934"/>
                      <a:pt x="976312" y="1381697"/>
                    </a:cubicBezTo>
                    <a:cubicBezTo>
                      <a:pt x="958083" y="1393850"/>
                      <a:pt x="957105" y="1399089"/>
                      <a:pt x="928687" y="1386459"/>
                    </a:cubicBezTo>
                    <a:cubicBezTo>
                      <a:pt x="923457" y="1384134"/>
                      <a:pt x="922337" y="1376934"/>
                      <a:pt x="919162" y="1372172"/>
                    </a:cubicBezTo>
                    <a:cubicBezTo>
                      <a:pt x="908050" y="1338835"/>
                      <a:pt x="919162" y="1346772"/>
                      <a:pt x="895350" y="1338834"/>
                    </a:cubicBezTo>
                    <a:cubicBezTo>
                      <a:pt x="898373" y="1326740"/>
                      <a:pt x="905025" y="1312828"/>
                      <a:pt x="895350" y="1300734"/>
                    </a:cubicBezTo>
                    <a:cubicBezTo>
                      <a:pt x="892214" y="1296814"/>
                      <a:pt x="885825" y="1297559"/>
                      <a:pt x="881062" y="1295972"/>
                    </a:cubicBezTo>
                    <a:cubicBezTo>
                      <a:pt x="877925" y="1286559"/>
                      <a:pt x="875169" y="1274112"/>
                      <a:pt x="866775" y="1267397"/>
                    </a:cubicBezTo>
                    <a:cubicBezTo>
                      <a:pt x="862855" y="1264261"/>
                      <a:pt x="857250" y="1264222"/>
                      <a:pt x="852487" y="1262634"/>
                    </a:cubicBezTo>
                    <a:cubicBezTo>
                      <a:pt x="854075" y="1257872"/>
                      <a:pt x="855005" y="1252837"/>
                      <a:pt x="857250" y="1248347"/>
                    </a:cubicBezTo>
                    <a:cubicBezTo>
                      <a:pt x="859810" y="1243227"/>
                      <a:pt x="865834" y="1239705"/>
                      <a:pt x="866775" y="1234059"/>
                    </a:cubicBezTo>
                    <a:cubicBezTo>
                      <a:pt x="869253" y="1219186"/>
                      <a:pt x="855868" y="1217033"/>
                      <a:pt x="847725" y="1210247"/>
                    </a:cubicBezTo>
                    <a:cubicBezTo>
                      <a:pt x="842551" y="1205935"/>
                      <a:pt x="838754" y="1200094"/>
                      <a:pt x="833437" y="1195959"/>
                    </a:cubicBezTo>
                    <a:cubicBezTo>
                      <a:pt x="824401" y="1188931"/>
                      <a:pt x="815722" y="1180529"/>
                      <a:pt x="804862" y="1176909"/>
                    </a:cubicBezTo>
                    <a:lnTo>
                      <a:pt x="776287" y="1167384"/>
                    </a:lnTo>
                    <a:cubicBezTo>
                      <a:pt x="773112" y="1162622"/>
                      <a:pt x="771231" y="1156673"/>
                      <a:pt x="766762" y="1153097"/>
                    </a:cubicBezTo>
                    <a:cubicBezTo>
                      <a:pt x="762842" y="1149961"/>
                      <a:pt x="756025" y="1151884"/>
                      <a:pt x="752475" y="1148334"/>
                    </a:cubicBezTo>
                    <a:cubicBezTo>
                      <a:pt x="748925" y="1144784"/>
                      <a:pt x="750150" y="1138435"/>
                      <a:pt x="747712" y="1134047"/>
                    </a:cubicBezTo>
                    <a:cubicBezTo>
                      <a:pt x="731369" y="1104631"/>
                      <a:pt x="735246" y="1109861"/>
                      <a:pt x="714375" y="1095947"/>
                    </a:cubicBezTo>
                    <a:cubicBezTo>
                      <a:pt x="708933" y="1097761"/>
                      <a:pt x="691242" y="1106832"/>
                      <a:pt x="685800" y="1095947"/>
                    </a:cubicBezTo>
                    <a:cubicBezTo>
                      <a:pt x="683555" y="1091457"/>
                      <a:pt x="688975" y="1086422"/>
                      <a:pt x="690562" y="1081659"/>
                    </a:cubicBezTo>
                    <a:cubicBezTo>
                      <a:pt x="687387" y="1072134"/>
                      <a:pt x="688137" y="1060184"/>
                      <a:pt x="681037" y="1053084"/>
                    </a:cubicBezTo>
                    <a:cubicBezTo>
                      <a:pt x="677094" y="1049141"/>
                      <a:pt x="652940" y="1067053"/>
                      <a:pt x="652462" y="1067372"/>
                    </a:cubicBezTo>
                    <a:cubicBezTo>
                      <a:pt x="644349" y="1079541"/>
                      <a:pt x="630818" y="1095085"/>
                      <a:pt x="642937" y="1110234"/>
                    </a:cubicBezTo>
                    <a:cubicBezTo>
                      <a:pt x="646513" y="1114704"/>
                      <a:pt x="651994" y="1117434"/>
                      <a:pt x="657225" y="1119759"/>
                    </a:cubicBezTo>
                    <a:cubicBezTo>
                      <a:pt x="666400" y="1123837"/>
                      <a:pt x="685800" y="1129284"/>
                      <a:pt x="685800" y="1129284"/>
                    </a:cubicBezTo>
                    <a:lnTo>
                      <a:pt x="704850" y="1186434"/>
                    </a:lnTo>
                    <a:cubicBezTo>
                      <a:pt x="707988" y="1195848"/>
                      <a:pt x="710742" y="1208293"/>
                      <a:pt x="719137" y="1215009"/>
                    </a:cubicBezTo>
                    <a:cubicBezTo>
                      <a:pt x="723057" y="1218145"/>
                      <a:pt x="729036" y="1217334"/>
                      <a:pt x="733425" y="1219772"/>
                    </a:cubicBezTo>
                    <a:cubicBezTo>
                      <a:pt x="743432" y="1225331"/>
                      <a:pt x="751140" y="1235202"/>
                      <a:pt x="762000" y="1238822"/>
                    </a:cubicBezTo>
                    <a:cubicBezTo>
                      <a:pt x="796785" y="1250417"/>
                      <a:pt x="780834" y="1245912"/>
                      <a:pt x="809625" y="1253109"/>
                    </a:cubicBezTo>
                    <a:cubicBezTo>
                      <a:pt x="815975" y="1262634"/>
                      <a:pt x="839781" y="1284460"/>
                      <a:pt x="828675" y="1281684"/>
                    </a:cubicBezTo>
                    <a:cubicBezTo>
                      <a:pt x="822325" y="1280097"/>
                      <a:pt x="815894" y="1278803"/>
                      <a:pt x="809625" y="1276922"/>
                    </a:cubicBezTo>
                    <a:cubicBezTo>
                      <a:pt x="800008" y="1274037"/>
                      <a:pt x="781050" y="1267397"/>
                      <a:pt x="781050" y="1267397"/>
                    </a:cubicBezTo>
                    <a:cubicBezTo>
                      <a:pt x="777875" y="1272159"/>
                      <a:pt x="771525" y="1275960"/>
                      <a:pt x="771525" y="1281684"/>
                    </a:cubicBezTo>
                    <a:cubicBezTo>
                      <a:pt x="771525" y="1287408"/>
                      <a:pt x="778490" y="1290852"/>
                      <a:pt x="781050" y="1295972"/>
                    </a:cubicBezTo>
                    <a:cubicBezTo>
                      <a:pt x="783295" y="1300462"/>
                      <a:pt x="784225" y="1305497"/>
                      <a:pt x="785812" y="1310259"/>
                    </a:cubicBezTo>
                    <a:cubicBezTo>
                      <a:pt x="782637" y="1315022"/>
                      <a:pt x="781050" y="1321372"/>
                      <a:pt x="776287" y="1324547"/>
                    </a:cubicBezTo>
                    <a:cubicBezTo>
                      <a:pt x="773564" y="1326363"/>
                      <a:pt x="769866" y="1326311"/>
                      <a:pt x="766317" y="1326426"/>
                    </a:cubicBezTo>
                    <a:lnTo>
                      <a:pt x="760298" y="1328337"/>
                    </a:lnTo>
                    <a:lnTo>
                      <a:pt x="760524" y="1327912"/>
                    </a:lnTo>
                    <a:cubicBezTo>
                      <a:pt x="760852" y="1325135"/>
                      <a:pt x="760877" y="1322029"/>
                      <a:pt x="762000" y="1319784"/>
                    </a:cubicBezTo>
                    <a:cubicBezTo>
                      <a:pt x="764560" y="1314665"/>
                      <a:pt x="768350" y="1310259"/>
                      <a:pt x="771525" y="1305497"/>
                    </a:cubicBezTo>
                    <a:cubicBezTo>
                      <a:pt x="766762" y="1302322"/>
                      <a:pt x="761006" y="1300280"/>
                      <a:pt x="757237" y="1295972"/>
                    </a:cubicBezTo>
                    <a:cubicBezTo>
                      <a:pt x="749699" y="1287357"/>
                      <a:pt x="749047" y="1271017"/>
                      <a:pt x="738187" y="1267397"/>
                    </a:cubicBezTo>
                    <a:lnTo>
                      <a:pt x="709612" y="1257872"/>
                    </a:lnTo>
                    <a:lnTo>
                      <a:pt x="695325" y="1253109"/>
                    </a:lnTo>
                    <a:cubicBezTo>
                      <a:pt x="692150" y="1248347"/>
                      <a:pt x="690269" y="1242398"/>
                      <a:pt x="685800" y="1238822"/>
                    </a:cubicBezTo>
                    <a:cubicBezTo>
                      <a:pt x="681880" y="1235686"/>
                      <a:pt x="676002" y="1236304"/>
                      <a:pt x="671512" y="1234059"/>
                    </a:cubicBezTo>
                    <a:cubicBezTo>
                      <a:pt x="634590" y="1215598"/>
                      <a:pt x="678844" y="1231739"/>
                      <a:pt x="642937" y="1219772"/>
                    </a:cubicBezTo>
                    <a:cubicBezTo>
                      <a:pt x="636587" y="1210247"/>
                      <a:pt x="634747" y="1194818"/>
                      <a:pt x="623887" y="1191197"/>
                    </a:cubicBezTo>
                    <a:cubicBezTo>
                      <a:pt x="587970" y="1179223"/>
                      <a:pt x="632248" y="1195377"/>
                      <a:pt x="595312" y="1176909"/>
                    </a:cubicBezTo>
                    <a:cubicBezTo>
                      <a:pt x="590822" y="1174664"/>
                      <a:pt x="585787" y="1173734"/>
                      <a:pt x="581025" y="1172147"/>
                    </a:cubicBezTo>
                    <a:cubicBezTo>
                      <a:pt x="557376" y="1136672"/>
                      <a:pt x="587771" y="1180242"/>
                      <a:pt x="557212" y="1143572"/>
                    </a:cubicBezTo>
                    <a:cubicBezTo>
                      <a:pt x="537366" y="1119757"/>
                      <a:pt x="559595" y="1137223"/>
                      <a:pt x="533400" y="1119759"/>
                    </a:cubicBezTo>
                    <a:cubicBezTo>
                      <a:pt x="519778" y="1124300"/>
                      <a:pt x="515019" y="1126293"/>
                      <a:pt x="500062" y="1129284"/>
                    </a:cubicBezTo>
                    <a:cubicBezTo>
                      <a:pt x="490593" y="1131178"/>
                      <a:pt x="481012" y="1132459"/>
                      <a:pt x="471487" y="1134047"/>
                    </a:cubicBezTo>
                    <a:cubicBezTo>
                      <a:pt x="468312" y="1138809"/>
                      <a:pt x="466009" y="1144287"/>
                      <a:pt x="461962" y="1148334"/>
                    </a:cubicBezTo>
                    <a:cubicBezTo>
                      <a:pt x="452730" y="1157566"/>
                      <a:pt x="445008" y="1158748"/>
                      <a:pt x="433387" y="1162622"/>
                    </a:cubicBezTo>
                    <a:cubicBezTo>
                      <a:pt x="414337" y="1161034"/>
                      <a:pt x="395353" y="1157859"/>
                      <a:pt x="376237" y="1157859"/>
                    </a:cubicBezTo>
                    <a:cubicBezTo>
                      <a:pt x="372688" y="1157859"/>
                      <a:pt x="318584" y="1152593"/>
                      <a:pt x="342900" y="1176909"/>
                    </a:cubicBezTo>
                    <a:cubicBezTo>
                      <a:pt x="346450" y="1180459"/>
                      <a:pt x="352697" y="1179427"/>
                      <a:pt x="357187" y="1181672"/>
                    </a:cubicBezTo>
                    <a:cubicBezTo>
                      <a:pt x="362307" y="1184232"/>
                      <a:pt x="366712" y="1188022"/>
                      <a:pt x="371475" y="1191197"/>
                    </a:cubicBezTo>
                    <a:cubicBezTo>
                      <a:pt x="368338" y="1200608"/>
                      <a:pt x="365579" y="1213058"/>
                      <a:pt x="357187" y="1219772"/>
                    </a:cubicBezTo>
                    <a:cubicBezTo>
                      <a:pt x="353267" y="1222908"/>
                      <a:pt x="347662" y="1222947"/>
                      <a:pt x="342900" y="1224534"/>
                    </a:cubicBezTo>
                    <a:cubicBezTo>
                      <a:pt x="333375" y="1230884"/>
                      <a:pt x="325185" y="1239964"/>
                      <a:pt x="314325" y="1243584"/>
                    </a:cubicBezTo>
                    <a:cubicBezTo>
                      <a:pt x="294607" y="1250157"/>
                      <a:pt x="304214" y="1245562"/>
                      <a:pt x="285750" y="1257872"/>
                    </a:cubicBezTo>
                    <a:cubicBezTo>
                      <a:pt x="260473" y="1295787"/>
                      <a:pt x="265081" y="1275114"/>
                      <a:pt x="271462" y="1319784"/>
                    </a:cubicBezTo>
                    <a:cubicBezTo>
                      <a:pt x="268287" y="1329309"/>
                      <a:pt x="267773" y="1340189"/>
                      <a:pt x="261937" y="1348359"/>
                    </a:cubicBezTo>
                    <a:cubicBezTo>
                      <a:pt x="259019" y="1352444"/>
                      <a:pt x="252140" y="1350877"/>
                      <a:pt x="247650" y="1353122"/>
                    </a:cubicBezTo>
                    <a:cubicBezTo>
                      <a:pt x="242530" y="1355682"/>
                      <a:pt x="238593" y="1360322"/>
                      <a:pt x="233362" y="1362647"/>
                    </a:cubicBezTo>
                    <a:cubicBezTo>
                      <a:pt x="224187" y="1366725"/>
                      <a:pt x="213141" y="1366603"/>
                      <a:pt x="204787" y="1372172"/>
                    </a:cubicBezTo>
                    <a:cubicBezTo>
                      <a:pt x="194189" y="1379238"/>
                      <a:pt x="189031" y="1384487"/>
                      <a:pt x="176212" y="1386459"/>
                    </a:cubicBezTo>
                    <a:cubicBezTo>
                      <a:pt x="160443" y="1388885"/>
                      <a:pt x="144462" y="1389634"/>
                      <a:pt x="128587" y="1391222"/>
                    </a:cubicBezTo>
                    <a:cubicBezTo>
                      <a:pt x="104773" y="1399160"/>
                      <a:pt x="104775" y="1405510"/>
                      <a:pt x="85725" y="1395984"/>
                    </a:cubicBezTo>
                    <a:cubicBezTo>
                      <a:pt x="80605" y="1393424"/>
                      <a:pt x="76200" y="1389634"/>
                      <a:pt x="71437" y="1386459"/>
                    </a:cubicBezTo>
                    <a:cubicBezTo>
                      <a:pt x="49602" y="1353707"/>
                      <a:pt x="63247" y="1354263"/>
                      <a:pt x="38100" y="1362647"/>
                    </a:cubicBezTo>
                    <a:cubicBezTo>
                      <a:pt x="31750" y="1361059"/>
                      <a:pt x="24161" y="1361973"/>
                      <a:pt x="19050" y="1357884"/>
                    </a:cubicBezTo>
                    <a:cubicBezTo>
                      <a:pt x="13283" y="1353270"/>
                      <a:pt x="7143" y="1338041"/>
                      <a:pt x="4762" y="1334072"/>
                    </a:cubicBezTo>
                    <a:cubicBezTo>
                      <a:pt x="6350" y="1319784"/>
                      <a:pt x="7162" y="1305389"/>
                      <a:pt x="9525" y="1291209"/>
                    </a:cubicBezTo>
                    <a:cubicBezTo>
                      <a:pt x="10350" y="1286257"/>
                      <a:pt x="12908" y="1281749"/>
                      <a:pt x="14287" y="1276922"/>
                    </a:cubicBezTo>
                    <a:cubicBezTo>
                      <a:pt x="16085" y="1270628"/>
                      <a:pt x="17462" y="1264222"/>
                      <a:pt x="19050" y="1257872"/>
                    </a:cubicBezTo>
                    <a:cubicBezTo>
                      <a:pt x="17462" y="1243584"/>
                      <a:pt x="17106" y="1229105"/>
                      <a:pt x="14287" y="1215009"/>
                    </a:cubicBezTo>
                    <a:cubicBezTo>
                      <a:pt x="12318" y="1205164"/>
                      <a:pt x="7937" y="1195959"/>
                      <a:pt x="4762" y="1186434"/>
                    </a:cubicBezTo>
                    <a:lnTo>
                      <a:pt x="0" y="1172147"/>
                    </a:lnTo>
                    <a:cubicBezTo>
                      <a:pt x="37736" y="1159568"/>
                      <a:pt x="18671" y="1164273"/>
                      <a:pt x="57150" y="1157859"/>
                    </a:cubicBezTo>
                    <a:cubicBezTo>
                      <a:pt x="85757" y="1138787"/>
                      <a:pt x="57548" y="1153097"/>
                      <a:pt x="109537" y="1153097"/>
                    </a:cubicBezTo>
                    <a:cubicBezTo>
                      <a:pt x="152429" y="1153097"/>
                      <a:pt x="195262" y="1149922"/>
                      <a:pt x="238125" y="1148334"/>
                    </a:cubicBezTo>
                    <a:cubicBezTo>
                      <a:pt x="246739" y="1113873"/>
                      <a:pt x="244551" y="1131517"/>
                      <a:pt x="238125" y="1076897"/>
                    </a:cubicBezTo>
                    <a:cubicBezTo>
                      <a:pt x="236997" y="1067307"/>
                      <a:pt x="237680" y="1056959"/>
                      <a:pt x="233362" y="1048322"/>
                    </a:cubicBezTo>
                    <a:cubicBezTo>
                      <a:pt x="230802" y="1043203"/>
                      <a:pt x="223837" y="1041972"/>
                      <a:pt x="219075" y="1038797"/>
                    </a:cubicBezTo>
                    <a:cubicBezTo>
                      <a:pt x="215900" y="1030859"/>
                      <a:pt x="216389" y="1020113"/>
                      <a:pt x="209550" y="1014984"/>
                    </a:cubicBezTo>
                    <a:cubicBezTo>
                      <a:pt x="201825" y="1009190"/>
                      <a:pt x="190136" y="1013275"/>
                      <a:pt x="180975" y="1010222"/>
                    </a:cubicBezTo>
                    <a:cubicBezTo>
                      <a:pt x="175545" y="1008412"/>
                      <a:pt x="171450" y="1003872"/>
                      <a:pt x="166687" y="1000697"/>
                    </a:cubicBezTo>
                    <a:cubicBezTo>
                      <a:pt x="163512" y="995934"/>
                      <a:pt x="156039" y="992022"/>
                      <a:pt x="157162" y="986409"/>
                    </a:cubicBezTo>
                    <a:cubicBezTo>
                      <a:pt x="158285" y="980796"/>
                      <a:pt x="165837" y="978007"/>
                      <a:pt x="171450" y="976884"/>
                    </a:cubicBezTo>
                    <a:cubicBezTo>
                      <a:pt x="190195" y="973135"/>
                      <a:pt x="209550" y="973709"/>
                      <a:pt x="228600" y="972122"/>
                    </a:cubicBezTo>
                    <a:cubicBezTo>
                      <a:pt x="231775" y="967359"/>
                      <a:pt x="234078" y="961882"/>
                      <a:pt x="238125" y="957834"/>
                    </a:cubicBezTo>
                    <a:cubicBezTo>
                      <a:pt x="251192" y="944767"/>
                      <a:pt x="258051" y="948091"/>
                      <a:pt x="276225" y="943547"/>
                    </a:cubicBezTo>
                    <a:cubicBezTo>
                      <a:pt x="281095" y="942329"/>
                      <a:pt x="285642" y="940002"/>
                      <a:pt x="290512" y="938784"/>
                    </a:cubicBezTo>
                    <a:cubicBezTo>
                      <a:pt x="298365" y="936821"/>
                      <a:pt x="306387" y="935609"/>
                      <a:pt x="314325" y="934022"/>
                    </a:cubicBezTo>
                    <a:cubicBezTo>
                      <a:pt x="319087" y="930847"/>
                      <a:pt x="324565" y="928544"/>
                      <a:pt x="328612" y="924497"/>
                    </a:cubicBezTo>
                    <a:cubicBezTo>
                      <a:pt x="347662" y="905447"/>
                      <a:pt x="327025" y="913384"/>
                      <a:pt x="352425" y="900684"/>
                    </a:cubicBezTo>
                    <a:cubicBezTo>
                      <a:pt x="363309" y="895242"/>
                      <a:pt x="379661" y="893875"/>
                      <a:pt x="390525" y="891159"/>
                    </a:cubicBezTo>
                    <a:cubicBezTo>
                      <a:pt x="395395" y="889941"/>
                      <a:pt x="400050" y="887984"/>
                      <a:pt x="404812" y="886397"/>
                    </a:cubicBezTo>
                    <a:cubicBezTo>
                      <a:pt x="407987" y="881634"/>
                      <a:pt x="410290" y="876156"/>
                      <a:pt x="414337" y="872109"/>
                    </a:cubicBezTo>
                    <a:cubicBezTo>
                      <a:pt x="423569" y="862877"/>
                      <a:pt x="431292" y="861695"/>
                      <a:pt x="442912" y="857822"/>
                    </a:cubicBezTo>
                    <a:cubicBezTo>
                      <a:pt x="454334" y="823558"/>
                      <a:pt x="440474" y="866353"/>
                      <a:pt x="452437" y="824484"/>
                    </a:cubicBezTo>
                    <a:cubicBezTo>
                      <a:pt x="453816" y="819657"/>
                      <a:pt x="452261" y="811095"/>
                      <a:pt x="457200" y="810197"/>
                    </a:cubicBezTo>
                    <a:cubicBezTo>
                      <a:pt x="490037" y="804227"/>
                      <a:pt x="523875" y="807022"/>
                      <a:pt x="557212" y="805434"/>
                    </a:cubicBezTo>
                    <a:cubicBezTo>
                      <a:pt x="555625" y="792734"/>
                      <a:pt x="557203" y="779217"/>
                      <a:pt x="552450" y="767334"/>
                    </a:cubicBezTo>
                    <a:cubicBezTo>
                      <a:pt x="550324" y="762019"/>
                      <a:pt x="541196" y="762663"/>
                      <a:pt x="538162" y="757809"/>
                    </a:cubicBezTo>
                    <a:cubicBezTo>
                      <a:pt x="532841" y="749295"/>
                      <a:pt x="531812" y="738759"/>
                      <a:pt x="528637" y="729234"/>
                    </a:cubicBezTo>
                    <a:lnTo>
                      <a:pt x="523875" y="714947"/>
                    </a:lnTo>
                    <a:cubicBezTo>
                      <a:pt x="535210" y="680942"/>
                      <a:pt x="525046" y="691941"/>
                      <a:pt x="547687" y="676847"/>
                    </a:cubicBezTo>
                    <a:lnTo>
                      <a:pt x="576262" y="681609"/>
                    </a:lnTo>
                    <a:cubicBezTo>
                      <a:pt x="587419" y="708107"/>
                      <a:pt x="558512" y="758242"/>
                      <a:pt x="585787" y="767334"/>
                    </a:cubicBezTo>
                    <a:cubicBezTo>
                      <a:pt x="605505" y="773907"/>
                      <a:pt x="595898" y="769312"/>
                      <a:pt x="614362" y="781622"/>
                    </a:cubicBezTo>
                    <a:cubicBezTo>
                      <a:pt x="617537" y="786384"/>
                      <a:pt x="619033" y="792876"/>
                      <a:pt x="623887" y="795909"/>
                    </a:cubicBezTo>
                    <a:cubicBezTo>
                      <a:pt x="632401" y="801230"/>
                      <a:pt x="652462" y="805434"/>
                      <a:pt x="652462" y="805434"/>
                    </a:cubicBezTo>
                    <a:cubicBezTo>
                      <a:pt x="660400" y="803847"/>
                      <a:pt x="668465" y="802802"/>
                      <a:pt x="676275" y="800672"/>
                    </a:cubicBezTo>
                    <a:cubicBezTo>
                      <a:pt x="685961" y="798030"/>
                      <a:pt x="694844" y="791981"/>
                      <a:pt x="704850" y="791147"/>
                    </a:cubicBezTo>
                    <a:lnTo>
                      <a:pt x="762000" y="786384"/>
                    </a:lnTo>
                    <a:cubicBezTo>
                      <a:pt x="766762" y="784797"/>
                      <a:pt x="771267" y="781622"/>
                      <a:pt x="776287" y="781622"/>
                    </a:cubicBezTo>
                    <a:cubicBezTo>
                      <a:pt x="813778" y="781622"/>
                      <a:pt x="819658" y="784130"/>
                      <a:pt x="847725" y="791147"/>
                    </a:cubicBezTo>
                    <a:cubicBezTo>
                      <a:pt x="855662" y="789559"/>
                      <a:pt x="864509" y="790400"/>
                      <a:pt x="871537" y="786384"/>
                    </a:cubicBezTo>
                    <a:cubicBezTo>
                      <a:pt x="876507" y="783544"/>
                      <a:pt x="876208" y="775130"/>
                      <a:pt x="881062" y="772097"/>
                    </a:cubicBezTo>
                    <a:cubicBezTo>
                      <a:pt x="889576" y="766776"/>
                      <a:pt x="909637" y="762572"/>
                      <a:pt x="909637" y="762572"/>
                    </a:cubicBezTo>
                    <a:cubicBezTo>
                      <a:pt x="920360" y="730406"/>
                      <a:pt x="907986" y="770002"/>
                      <a:pt x="919162" y="719709"/>
                    </a:cubicBezTo>
                    <a:cubicBezTo>
                      <a:pt x="920251" y="714809"/>
                      <a:pt x="920789" y="709342"/>
                      <a:pt x="923925" y="705422"/>
                    </a:cubicBezTo>
                    <a:cubicBezTo>
                      <a:pt x="930640" y="697029"/>
                      <a:pt x="943088" y="694272"/>
                      <a:pt x="952500" y="691134"/>
                    </a:cubicBezTo>
                    <a:cubicBezTo>
                      <a:pt x="962158" y="693066"/>
                      <a:pt x="996508" y="702865"/>
                      <a:pt x="1004887" y="691134"/>
                    </a:cubicBezTo>
                    <a:cubicBezTo>
                      <a:pt x="1010500" y="683276"/>
                      <a:pt x="1004443" y="671196"/>
                      <a:pt x="1000125" y="662559"/>
                    </a:cubicBezTo>
                    <a:cubicBezTo>
                      <a:pt x="997565" y="657439"/>
                      <a:pt x="990600" y="656209"/>
                      <a:pt x="985837" y="653034"/>
                    </a:cubicBezTo>
                    <a:cubicBezTo>
                      <a:pt x="987425" y="646684"/>
                      <a:pt x="986969" y="639430"/>
                      <a:pt x="990600" y="633984"/>
                    </a:cubicBezTo>
                    <a:cubicBezTo>
                      <a:pt x="996525" y="625097"/>
                      <a:pt x="1028780" y="615380"/>
                      <a:pt x="1033462" y="614934"/>
                    </a:cubicBezTo>
                    <a:lnTo>
                      <a:pt x="1133475" y="605409"/>
                    </a:lnTo>
                    <a:cubicBezTo>
                      <a:pt x="1141412" y="603822"/>
                      <a:pt x="1150259" y="604663"/>
                      <a:pt x="1157287" y="600647"/>
                    </a:cubicBezTo>
                    <a:cubicBezTo>
                      <a:pt x="1162257" y="597807"/>
                      <a:pt x="1171209" y="590023"/>
                      <a:pt x="1166812" y="586359"/>
                    </a:cubicBezTo>
                    <a:cubicBezTo>
                      <a:pt x="1156755" y="577978"/>
                      <a:pt x="1128712" y="576834"/>
                      <a:pt x="1128712" y="576834"/>
                    </a:cubicBezTo>
                    <a:cubicBezTo>
                      <a:pt x="1103312" y="578422"/>
                      <a:pt x="1077835" y="579065"/>
                      <a:pt x="1052512" y="581597"/>
                    </a:cubicBezTo>
                    <a:cubicBezTo>
                      <a:pt x="1045999" y="582248"/>
                      <a:pt x="1039478" y="583781"/>
                      <a:pt x="1033462" y="586359"/>
                    </a:cubicBezTo>
                    <a:cubicBezTo>
                      <a:pt x="1028201" y="588614"/>
                      <a:pt x="1023937" y="592709"/>
                      <a:pt x="1019175" y="595884"/>
                    </a:cubicBezTo>
                    <a:cubicBezTo>
                      <a:pt x="992187" y="594297"/>
                      <a:pt x="964666" y="596691"/>
                      <a:pt x="938212" y="591122"/>
                    </a:cubicBezTo>
                    <a:cubicBezTo>
                      <a:pt x="932611" y="589943"/>
                      <a:pt x="931012" y="582065"/>
                      <a:pt x="928687" y="576834"/>
                    </a:cubicBezTo>
                    <a:cubicBezTo>
                      <a:pt x="924609" y="567659"/>
                      <a:pt x="919162" y="548259"/>
                      <a:pt x="919162" y="548259"/>
                    </a:cubicBezTo>
                    <a:cubicBezTo>
                      <a:pt x="917575" y="535559"/>
                      <a:pt x="913241" y="522905"/>
                      <a:pt x="914400" y="510159"/>
                    </a:cubicBezTo>
                    <a:cubicBezTo>
                      <a:pt x="914918" y="504459"/>
                      <a:pt x="919071" y="498905"/>
                      <a:pt x="923925" y="495872"/>
                    </a:cubicBezTo>
                    <a:cubicBezTo>
                      <a:pt x="932439" y="490551"/>
                      <a:pt x="942975" y="489522"/>
                      <a:pt x="952500" y="486347"/>
                    </a:cubicBezTo>
                    <a:cubicBezTo>
                      <a:pt x="957262" y="484759"/>
                      <a:pt x="962610" y="484369"/>
                      <a:pt x="966787" y="481584"/>
                    </a:cubicBezTo>
                    <a:cubicBezTo>
                      <a:pt x="985252" y="469275"/>
                      <a:pt x="975645" y="473869"/>
                      <a:pt x="995362" y="467297"/>
                    </a:cubicBezTo>
                    <a:cubicBezTo>
                      <a:pt x="1001060" y="461599"/>
                      <a:pt x="1005133" y="457459"/>
                      <a:pt x="1007981" y="454522"/>
                    </a:cubicBezTo>
                    <a:lnTo>
                      <a:pt x="1011157" y="451168"/>
                    </a:lnTo>
                    <a:lnTo>
                      <a:pt x="1008435" y="456445"/>
                    </a:lnTo>
                    <a:cubicBezTo>
                      <a:pt x="1009492" y="456928"/>
                      <a:pt x="1013598" y="455140"/>
                      <a:pt x="1023937" y="448247"/>
                    </a:cubicBezTo>
                    <a:cubicBezTo>
                      <a:pt x="1029541" y="444511"/>
                      <a:pt x="1033462" y="438722"/>
                      <a:pt x="1038225" y="433959"/>
                    </a:cubicBezTo>
                    <a:cubicBezTo>
                      <a:pt x="1039812" y="429197"/>
                      <a:pt x="1044851" y="424333"/>
                      <a:pt x="1042987" y="419672"/>
                    </a:cubicBezTo>
                    <a:cubicBezTo>
                      <a:pt x="1040456" y="413345"/>
                      <a:pt x="1020155" y="406709"/>
                      <a:pt x="1014412" y="405384"/>
                    </a:cubicBezTo>
                    <a:cubicBezTo>
                      <a:pt x="946093" y="389618"/>
                      <a:pt x="987036" y="402608"/>
                      <a:pt x="952500" y="391097"/>
                    </a:cubicBezTo>
                    <a:cubicBezTo>
                      <a:pt x="944714" y="393692"/>
                      <a:pt x="928785" y="397608"/>
                      <a:pt x="923925" y="405384"/>
                    </a:cubicBezTo>
                    <a:cubicBezTo>
                      <a:pt x="918604" y="413898"/>
                      <a:pt x="917575" y="424434"/>
                      <a:pt x="914400" y="433959"/>
                    </a:cubicBezTo>
                    <a:cubicBezTo>
                      <a:pt x="910370" y="446049"/>
                      <a:pt x="902496" y="473845"/>
                      <a:pt x="890587" y="476822"/>
                    </a:cubicBezTo>
                    <a:cubicBezTo>
                      <a:pt x="861801" y="484018"/>
                      <a:pt x="877740" y="479516"/>
                      <a:pt x="842962" y="491109"/>
                    </a:cubicBezTo>
                    <a:lnTo>
                      <a:pt x="828675" y="495872"/>
                    </a:lnTo>
                    <a:lnTo>
                      <a:pt x="814387" y="500634"/>
                    </a:lnTo>
                    <a:cubicBezTo>
                      <a:pt x="811212" y="505397"/>
                      <a:pt x="808526" y="510525"/>
                      <a:pt x="804862" y="514922"/>
                    </a:cubicBezTo>
                    <a:cubicBezTo>
                      <a:pt x="800550" y="520096"/>
                      <a:pt x="792208" y="522675"/>
                      <a:pt x="790575" y="529209"/>
                    </a:cubicBezTo>
                    <a:cubicBezTo>
                      <a:pt x="788612" y="537062"/>
                      <a:pt x="791987" y="545653"/>
                      <a:pt x="795337" y="553022"/>
                    </a:cubicBezTo>
                    <a:cubicBezTo>
                      <a:pt x="800074" y="563444"/>
                      <a:pt x="808037" y="572072"/>
                      <a:pt x="814387" y="581597"/>
                    </a:cubicBezTo>
                    <a:cubicBezTo>
                      <a:pt x="817562" y="586359"/>
                      <a:pt x="822102" y="590454"/>
                      <a:pt x="823912" y="595884"/>
                    </a:cubicBezTo>
                    <a:lnTo>
                      <a:pt x="828675" y="610172"/>
                    </a:lnTo>
                    <a:cubicBezTo>
                      <a:pt x="827087" y="614934"/>
                      <a:pt x="827462" y="620909"/>
                      <a:pt x="823912" y="624459"/>
                    </a:cubicBezTo>
                    <a:cubicBezTo>
                      <a:pt x="820362" y="628009"/>
                      <a:pt x="814115" y="626977"/>
                      <a:pt x="809625" y="629222"/>
                    </a:cubicBezTo>
                    <a:cubicBezTo>
                      <a:pt x="776740" y="645665"/>
                      <a:pt x="815928" y="633600"/>
                      <a:pt x="776287" y="643509"/>
                    </a:cubicBezTo>
                    <a:cubicBezTo>
                      <a:pt x="773112" y="648272"/>
                      <a:pt x="768772" y="652437"/>
                      <a:pt x="766762" y="657797"/>
                    </a:cubicBezTo>
                    <a:cubicBezTo>
                      <a:pt x="763920" y="665376"/>
                      <a:pt x="763963" y="673756"/>
                      <a:pt x="762000" y="681609"/>
                    </a:cubicBezTo>
                    <a:cubicBezTo>
                      <a:pt x="760782" y="686479"/>
                      <a:pt x="758455" y="691027"/>
                      <a:pt x="757237" y="695897"/>
                    </a:cubicBezTo>
                    <a:cubicBezTo>
                      <a:pt x="755274" y="703750"/>
                      <a:pt x="758199" y="713985"/>
                      <a:pt x="752475" y="719709"/>
                    </a:cubicBezTo>
                    <a:cubicBezTo>
                      <a:pt x="745375" y="726809"/>
                      <a:pt x="723900" y="729234"/>
                      <a:pt x="723900" y="729234"/>
                    </a:cubicBezTo>
                    <a:cubicBezTo>
                      <a:pt x="719137" y="732409"/>
                      <a:pt x="714843" y="736434"/>
                      <a:pt x="709612" y="738759"/>
                    </a:cubicBezTo>
                    <a:cubicBezTo>
                      <a:pt x="700437" y="742837"/>
                      <a:pt x="681037" y="748284"/>
                      <a:pt x="681037" y="748284"/>
                    </a:cubicBezTo>
                    <a:cubicBezTo>
                      <a:pt x="676275" y="751459"/>
                      <a:pt x="672454" y="757334"/>
                      <a:pt x="666750" y="757809"/>
                    </a:cubicBezTo>
                    <a:cubicBezTo>
                      <a:pt x="642119" y="759862"/>
                      <a:pt x="606271" y="762803"/>
                      <a:pt x="628650" y="729234"/>
                    </a:cubicBezTo>
                    <a:cubicBezTo>
                      <a:pt x="631435" y="725057"/>
                      <a:pt x="638323" y="726449"/>
                      <a:pt x="642937" y="724472"/>
                    </a:cubicBezTo>
                    <a:cubicBezTo>
                      <a:pt x="649463" y="721675"/>
                      <a:pt x="655637" y="718122"/>
                      <a:pt x="661987" y="714947"/>
                    </a:cubicBezTo>
                    <a:cubicBezTo>
                      <a:pt x="660400" y="708597"/>
                      <a:pt x="660472" y="701580"/>
                      <a:pt x="657225" y="695897"/>
                    </a:cubicBezTo>
                    <a:cubicBezTo>
                      <a:pt x="651584" y="686025"/>
                      <a:pt x="637754" y="678153"/>
                      <a:pt x="628650" y="672084"/>
                    </a:cubicBezTo>
                    <a:cubicBezTo>
                      <a:pt x="616676" y="636167"/>
                      <a:pt x="632830" y="680445"/>
                      <a:pt x="614362" y="643509"/>
                    </a:cubicBezTo>
                    <a:cubicBezTo>
                      <a:pt x="610947" y="636680"/>
                      <a:pt x="606362" y="616271"/>
                      <a:pt x="604837" y="610172"/>
                    </a:cubicBezTo>
                    <a:cubicBezTo>
                      <a:pt x="593725" y="611759"/>
                      <a:pt x="582252" y="611709"/>
                      <a:pt x="571500" y="614934"/>
                    </a:cubicBezTo>
                    <a:cubicBezTo>
                      <a:pt x="566017" y="616579"/>
                      <a:pt x="562332" y="621899"/>
                      <a:pt x="557212" y="624459"/>
                    </a:cubicBezTo>
                    <a:cubicBezTo>
                      <a:pt x="552722" y="626704"/>
                      <a:pt x="547415" y="626977"/>
                      <a:pt x="542925" y="629222"/>
                    </a:cubicBezTo>
                    <a:cubicBezTo>
                      <a:pt x="506004" y="647683"/>
                      <a:pt x="550253" y="631542"/>
                      <a:pt x="514350" y="643509"/>
                    </a:cubicBezTo>
                    <a:cubicBezTo>
                      <a:pt x="508242" y="652672"/>
                      <a:pt x="504816" y="664146"/>
                      <a:pt x="490537" y="662559"/>
                    </a:cubicBezTo>
                    <a:cubicBezTo>
                      <a:pt x="480558" y="661450"/>
                      <a:pt x="461962" y="653034"/>
                      <a:pt x="461962" y="653034"/>
                    </a:cubicBezTo>
                    <a:cubicBezTo>
                      <a:pt x="446868" y="630394"/>
                      <a:pt x="454246" y="644175"/>
                      <a:pt x="442912" y="610172"/>
                    </a:cubicBezTo>
                    <a:lnTo>
                      <a:pt x="438150" y="595884"/>
                    </a:lnTo>
                    <a:cubicBezTo>
                      <a:pt x="436562" y="570484"/>
                      <a:pt x="421480" y="542176"/>
                      <a:pt x="433387" y="519684"/>
                    </a:cubicBezTo>
                    <a:cubicBezTo>
                      <a:pt x="440852" y="505584"/>
                      <a:pt x="465218" y="517178"/>
                      <a:pt x="481012" y="514922"/>
                    </a:cubicBezTo>
                    <a:cubicBezTo>
                      <a:pt x="491471" y="513428"/>
                      <a:pt x="504177" y="508787"/>
                      <a:pt x="514350" y="505397"/>
                    </a:cubicBezTo>
                    <a:cubicBezTo>
                      <a:pt x="531950" y="478997"/>
                      <a:pt x="513805" y="499878"/>
                      <a:pt x="538162" y="486347"/>
                    </a:cubicBezTo>
                    <a:cubicBezTo>
                      <a:pt x="548169" y="480788"/>
                      <a:pt x="555877" y="470917"/>
                      <a:pt x="566737" y="467297"/>
                    </a:cubicBezTo>
                    <a:lnTo>
                      <a:pt x="595312" y="457772"/>
                    </a:lnTo>
                    <a:cubicBezTo>
                      <a:pt x="604837" y="451422"/>
                      <a:pt x="613027" y="442342"/>
                      <a:pt x="623887" y="438722"/>
                    </a:cubicBezTo>
                    <a:cubicBezTo>
                      <a:pt x="628650" y="437134"/>
                      <a:pt x="633786" y="436397"/>
                      <a:pt x="638175" y="433959"/>
                    </a:cubicBezTo>
                    <a:cubicBezTo>
                      <a:pt x="648182" y="428400"/>
                      <a:pt x="666750" y="414909"/>
                      <a:pt x="666750" y="414909"/>
                    </a:cubicBezTo>
                    <a:cubicBezTo>
                      <a:pt x="670623" y="403289"/>
                      <a:pt x="671805" y="395566"/>
                      <a:pt x="681037" y="386334"/>
                    </a:cubicBezTo>
                    <a:cubicBezTo>
                      <a:pt x="685084" y="382287"/>
                      <a:pt x="690562" y="379984"/>
                      <a:pt x="695325" y="376809"/>
                    </a:cubicBezTo>
                    <a:cubicBezTo>
                      <a:pt x="717550" y="343472"/>
                      <a:pt x="704850" y="354584"/>
                      <a:pt x="728662" y="338709"/>
                    </a:cubicBezTo>
                    <a:cubicBezTo>
                      <a:pt x="748958" y="308267"/>
                      <a:pt x="735658" y="337444"/>
                      <a:pt x="700087" y="319659"/>
                    </a:cubicBezTo>
                    <a:cubicBezTo>
                      <a:pt x="694233" y="316732"/>
                      <a:pt x="712843" y="316695"/>
                      <a:pt x="719137" y="314897"/>
                    </a:cubicBezTo>
                    <a:cubicBezTo>
                      <a:pt x="723964" y="313518"/>
                      <a:pt x="728598" y="311513"/>
                      <a:pt x="733425" y="310134"/>
                    </a:cubicBezTo>
                    <a:cubicBezTo>
                      <a:pt x="766620" y="300650"/>
                      <a:pt x="738971" y="309960"/>
                      <a:pt x="781050" y="300609"/>
                    </a:cubicBezTo>
                    <a:cubicBezTo>
                      <a:pt x="785950" y="299520"/>
                      <a:pt x="790575" y="297434"/>
                      <a:pt x="795337" y="295847"/>
                    </a:cubicBezTo>
                    <a:lnTo>
                      <a:pt x="823912" y="276797"/>
                    </a:lnTo>
                    <a:cubicBezTo>
                      <a:pt x="828675" y="273622"/>
                      <a:pt x="832770" y="269082"/>
                      <a:pt x="838200" y="267272"/>
                    </a:cubicBezTo>
                    <a:cubicBezTo>
                      <a:pt x="847725" y="264097"/>
                      <a:pt x="857035" y="260182"/>
                      <a:pt x="866775" y="257747"/>
                    </a:cubicBezTo>
                    <a:cubicBezTo>
                      <a:pt x="873125" y="256159"/>
                      <a:pt x="879556" y="254865"/>
                      <a:pt x="885825" y="252984"/>
                    </a:cubicBezTo>
                    <a:cubicBezTo>
                      <a:pt x="895442" y="250099"/>
                      <a:pt x="904875" y="246634"/>
                      <a:pt x="914400" y="243459"/>
                    </a:cubicBezTo>
                    <a:cubicBezTo>
                      <a:pt x="919162" y="241872"/>
                      <a:pt x="923765" y="239682"/>
                      <a:pt x="928687" y="238697"/>
                    </a:cubicBezTo>
                    <a:cubicBezTo>
                      <a:pt x="958918" y="232650"/>
                      <a:pt x="944647" y="235897"/>
                      <a:pt x="971550" y="229172"/>
                    </a:cubicBezTo>
                    <a:cubicBezTo>
                      <a:pt x="1069199" y="240021"/>
                      <a:pt x="951315" y="229172"/>
                      <a:pt x="1119187" y="229172"/>
                    </a:cubicBezTo>
                    <a:cubicBezTo>
                      <a:pt x="1135141" y="229172"/>
                      <a:pt x="1150937" y="232347"/>
                      <a:pt x="1166812" y="233934"/>
                    </a:cubicBezTo>
                    <a:lnTo>
                      <a:pt x="1223962" y="252984"/>
                    </a:lnTo>
                    <a:lnTo>
                      <a:pt x="1238250" y="257747"/>
                    </a:lnTo>
                    <a:lnTo>
                      <a:pt x="1252537" y="262509"/>
                    </a:lnTo>
                    <a:cubicBezTo>
                      <a:pt x="1257300" y="265684"/>
                      <a:pt x="1261594" y="269709"/>
                      <a:pt x="1266825" y="272034"/>
                    </a:cubicBezTo>
                    <a:cubicBezTo>
                      <a:pt x="1273693" y="275087"/>
                      <a:pt x="1303859" y="284693"/>
                      <a:pt x="1314450" y="286322"/>
                    </a:cubicBezTo>
                    <a:cubicBezTo>
                      <a:pt x="1328658" y="288508"/>
                      <a:pt x="1343025" y="289497"/>
                      <a:pt x="1357312" y="291084"/>
                    </a:cubicBezTo>
                    <a:lnTo>
                      <a:pt x="1385887" y="300609"/>
                    </a:lnTo>
                    <a:cubicBezTo>
                      <a:pt x="1390650" y="302197"/>
                      <a:pt x="1395252" y="304388"/>
                      <a:pt x="1400175" y="305372"/>
                    </a:cubicBezTo>
                    <a:cubicBezTo>
                      <a:pt x="1433831" y="312103"/>
                      <a:pt x="1416310" y="307575"/>
                      <a:pt x="1452562" y="319659"/>
                    </a:cubicBezTo>
                    <a:cubicBezTo>
                      <a:pt x="1457325" y="321247"/>
                      <a:pt x="1462673" y="321637"/>
                      <a:pt x="1466850" y="324422"/>
                    </a:cubicBezTo>
                    <a:lnTo>
                      <a:pt x="1481137" y="333947"/>
                    </a:lnTo>
                    <a:cubicBezTo>
                      <a:pt x="1484312" y="338709"/>
                      <a:pt x="1486615" y="344187"/>
                      <a:pt x="1490662" y="348234"/>
                    </a:cubicBezTo>
                    <a:cubicBezTo>
                      <a:pt x="1494710" y="352281"/>
                      <a:pt x="1502824" y="352444"/>
                      <a:pt x="1504950" y="357759"/>
                    </a:cubicBezTo>
                    <a:cubicBezTo>
                      <a:pt x="1506814" y="362420"/>
                      <a:pt x="1502972" y="367870"/>
                      <a:pt x="1500187" y="372047"/>
                    </a:cubicBezTo>
                    <a:cubicBezTo>
                      <a:pt x="1496451" y="377651"/>
                      <a:pt x="1491504" y="382598"/>
                      <a:pt x="1485900" y="386334"/>
                    </a:cubicBezTo>
                    <a:cubicBezTo>
                      <a:pt x="1481798" y="389068"/>
                      <a:pt x="1455106" y="395223"/>
                      <a:pt x="1452562" y="395859"/>
                    </a:cubicBezTo>
                    <a:cubicBezTo>
                      <a:pt x="1422400" y="394272"/>
                      <a:pt x="1392064" y="394696"/>
                      <a:pt x="1362075" y="391097"/>
                    </a:cubicBezTo>
                    <a:cubicBezTo>
                      <a:pt x="1352106" y="389901"/>
                      <a:pt x="1333500" y="381572"/>
                      <a:pt x="1333500" y="381572"/>
                    </a:cubicBezTo>
                    <a:cubicBezTo>
                      <a:pt x="1323975" y="375222"/>
                      <a:pt x="1315785" y="366142"/>
                      <a:pt x="1304925" y="362522"/>
                    </a:cubicBezTo>
                    <a:cubicBezTo>
                      <a:pt x="1270661" y="351100"/>
                      <a:pt x="1313456" y="364960"/>
                      <a:pt x="1271587" y="352997"/>
                    </a:cubicBezTo>
                    <a:cubicBezTo>
                      <a:pt x="1266760" y="351618"/>
                      <a:pt x="1262062" y="349822"/>
                      <a:pt x="1257300" y="348234"/>
                    </a:cubicBezTo>
                    <a:cubicBezTo>
                      <a:pt x="1271587" y="391095"/>
                      <a:pt x="1255713" y="368872"/>
                      <a:pt x="1281112" y="381572"/>
                    </a:cubicBezTo>
                    <a:cubicBezTo>
                      <a:pt x="1286232" y="384132"/>
                      <a:pt x="1290637" y="387922"/>
                      <a:pt x="1295400" y="391097"/>
                    </a:cubicBezTo>
                    <a:cubicBezTo>
                      <a:pt x="1298575" y="395859"/>
                      <a:pt x="1303537" y="399831"/>
                      <a:pt x="1304925" y="405384"/>
                    </a:cubicBezTo>
                    <a:cubicBezTo>
                      <a:pt x="1308411" y="419330"/>
                      <a:pt x="1304348" y="434900"/>
                      <a:pt x="1309687" y="448247"/>
                    </a:cubicBezTo>
                    <a:cubicBezTo>
                      <a:pt x="1311551" y="452908"/>
                      <a:pt x="1319074" y="451920"/>
                      <a:pt x="1323975" y="453009"/>
                    </a:cubicBezTo>
                    <a:cubicBezTo>
                      <a:pt x="1333401" y="455104"/>
                      <a:pt x="1343025" y="456184"/>
                      <a:pt x="1352550" y="457772"/>
                    </a:cubicBezTo>
                    <a:cubicBezTo>
                      <a:pt x="1362075" y="456184"/>
                      <a:pt x="1373585" y="459041"/>
                      <a:pt x="1381125" y="453009"/>
                    </a:cubicBezTo>
                    <a:cubicBezTo>
                      <a:pt x="1385045" y="449873"/>
                      <a:pt x="1379498" y="442642"/>
                      <a:pt x="1376362" y="438722"/>
                    </a:cubicBezTo>
                    <a:cubicBezTo>
                      <a:pt x="1372786" y="434253"/>
                      <a:pt x="1366837" y="432372"/>
                      <a:pt x="1362075" y="429197"/>
                    </a:cubicBezTo>
                    <a:cubicBezTo>
                      <a:pt x="1413890" y="411923"/>
                      <a:pt x="1332347" y="437675"/>
                      <a:pt x="1476375" y="419672"/>
                    </a:cubicBezTo>
                    <a:cubicBezTo>
                      <a:pt x="1482054" y="418962"/>
                      <a:pt x="1485692" y="412987"/>
                      <a:pt x="1490662" y="410147"/>
                    </a:cubicBezTo>
                    <a:cubicBezTo>
                      <a:pt x="1496826" y="406625"/>
                      <a:pt x="1503120" y="403259"/>
                      <a:pt x="1509712" y="400622"/>
                    </a:cubicBezTo>
                    <a:cubicBezTo>
                      <a:pt x="1519034" y="396893"/>
                      <a:pt x="1528762" y="394272"/>
                      <a:pt x="1538287" y="391097"/>
                    </a:cubicBezTo>
                    <a:lnTo>
                      <a:pt x="1552575" y="386334"/>
                    </a:lnTo>
                    <a:lnTo>
                      <a:pt x="1566862" y="381572"/>
                    </a:lnTo>
                    <a:lnTo>
                      <a:pt x="1581150" y="376809"/>
                    </a:lnTo>
                    <a:cubicBezTo>
                      <a:pt x="1592745" y="380674"/>
                      <a:pt x="1602174" y="386659"/>
                      <a:pt x="1614487" y="376809"/>
                    </a:cubicBezTo>
                    <a:cubicBezTo>
                      <a:pt x="1618407" y="373673"/>
                      <a:pt x="1617662" y="367284"/>
                      <a:pt x="1619250" y="362522"/>
                    </a:cubicBezTo>
                    <a:cubicBezTo>
                      <a:pt x="1586498" y="340687"/>
                      <a:pt x="1579815" y="347093"/>
                      <a:pt x="1604962" y="338709"/>
                    </a:cubicBezTo>
                    <a:cubicBezTo>
                      <a:pt x="1608137" y="333947"/>
                      <a:pt x="1618534" y="328469"/>
                      <a:pt x="1614487" y="324422"/>
                    </a:cubicBezTo>
                    <a:cubicBezTo>
                      <a:pt x="1597376" y="307311"/>
                      <a:pt x="1567735" y="331777"/>
                      <a:pt x="1600200" y="310134"/>
                    </a:cubicBezTo>
                    <a:cubicBezTo>
                      <a:pt x="1612900" y="311722"/>
                      <a:pt x="1625708" y="312607"/>
                      <a:pt x="1638300" y="314897"/>
                    </a:cubicBezTo>
                    <a:cubicBezTo>
                      <a:pt x="1643239" y="315795"/>
                      <a:pt x="1651000" y="314897"/>
                      <a:pt x="1652587" y="319659"/>
                    </a:cubicBezTo>
                    <a:cubicBezTo>
                      <a:pt x="1655147" y="327338"/>
                      <a:pt x="1652315" y="336737"/>
                      <a:pt x="1647825" y="343472"/>
                    </a:cubicBezTo>
                    <a:cubicBezTo>
                      <a:pt x="1645040" y="347649"/>
                      <a:pt x="1638300" y="346647"/>
                      <a:pt x="1633537" y="348234"/>
                    </a:cubicBezTo>
                    <a:cubicBezTo>
                      <a:pt x="1631950" y="352997"/>
                      <a:pt x="1625225" y="358972"/>
                      <a:pt x="1628775" y="362522"/>
                    </a:cubicBezTo>
                    <a:cubicBezTo>
                      <a:pt x="1635875" y="369622"/>
                      <a:pt x="1657350" y="372047"/>
                      <a:pt x="1657350" y="372047"/>
                    </a:cubicBezTo>
                    <a:cubicBezTo>
                      <a:pt x="1672135" y="370404"/>
                      <a:pt x="1701696" y="373764"/>
                      <a:pt x="1714500" y="357759"/>
                    </a:cubicBezTo>
                    <a:cubicBezTo>
                      <a:pt x="1724362" y="345432"/>
                      <a:pt x="1712726" y="339222"/>
                      <a:pt x="1728787" y="329184"/>
                    </a:cubicBezTo>
                    <a:cubicBezTo>
                      <a:pt x="1737301" y="323863"/>
                      <a:pt x="1747517" y="321628"/>
                      <a:pt x="1757362" y="319659"/>
                    </a:cubicBezTo>
                    <a:cubicBezTo>
                      <a:pt x="1807429" y="309647"/>
                      <a:pt x="1753488" y="319555"/>
                      <a:pt x="1833562" y="310134"/>
                    </a:cubicBezTo>
                    <a:cubicBezTo>
                      <a:pt x="1843152" y="309006"/>
                      <a:pt x="1852612" y="306959"/>
                      <a:pt x="1862137" y="305372"/>
                    </a:cubicBezTo>
                    <a:cubicBezTo>
                      <a:pt x="1879600" y="306959"/>
                      <a:pt x="1897144" y="307817"/>
                      <a:pt x="1914525" y="310134"/>
                    </a:cubicBezTo>
                    <a:cubicBezTo>
                      <a:pt x="1921013" y="310999"/>
                      <a:pt x="1927030" y="314897"/>
                      <a:pt x="1933575" y="314897"/>
                    </a:cubicBezTo>
                    <a:cubicBezTo>
                      <a:pt x="1954273" y="314897"/>
                      <a:pt x="1974850" y="311722"/>
                      <a:pt x="1995487" y="310134"/>
                    </a:cubicBezTo>
                    <a:cubicBezTo>
                      <a:pt x="2000250" y="308547"/>
                      <a:pt x="2004785" y="305926"/>
                      <a:pt x="2009775" y="305372"/>
                    </a:cubicBezTo>
                    <a:cubicBezTo>
                      <a:pt x="2033494" y="302737"/>
                      <a:pt x="2058402" y="307627"/>
                      <a:pt x="2081212" y="300609"/>
                    </a:cubicBezTo>
                    <a:cubicBezTo>
                      <a:pt x="2086683" y="298926"/>
                      <a:pt x="2075995" y="290091"/>
                      <a:pt x="2071687" y="286322"/>
                    </a:cubicBezTo>
                    <a:cubicBezTo>
                      <a:pt x="2063072" y="278784"/>
                      <a:pt x="2043112" y="267272"/>
                      <a:pt x="2043112" y="267272"/>
                    </a:cubicBezTo>
                    <a:cubicBezTo>
                      <a:pt x="2052695" y="238526"/>
                      <a:pt x="2043597" y="250332"/>
                      <a:pt x="2095500" y="257747"/>
                    </a:cubicBezTo>
                    <a:cubicBezTo>
                      <a:pt x="2110401" y="259876"/>
                      <a:pt x="2115258" y="263392"/>
                      <a:pt x="2128837" y="267272"/>
                    </a:cubicBezTo>
                    <a:cubicBezTo>
                      <a:pt x="2135131" y="269070"/>
                      <a:pt x="2141593" y="270236"/>
                      <a:pt x="2147887" y="272034"/>
                    </a:cubicBezTo>
                    <a:cubicBezTo>
                      <a:pt x="2159083" y="275233"/>
                      <a:pt x="2169431" y="280318"/>
                      <a:pt x="2181225" y="281559"/>
                    </a:cubicBezTo>
                    <a:cubicBezTo>
                      <a:pt x="2204959" y="284057"/>
                      <a:pt x="2228850" y="284734"/>
                      <a:pt x="2252662" y="286322"/>
                    </a:cubicBezTo>
                    <a:cubicBezTo>
                      <a:pt x="2257425" y="287909"/>
                      <a:pt x="2262460" y="288839"/>
                      <a:pt x="2266950" y="291084"/>
                    </a:cubicBezTo>
                    <a:cubicBezTo>
                      <a:pt x="2272069" y="293644"/>
                      <a:pt x="2276007" y="298284"/>
                      <a:pt x="2281237" y="300609"/>
                    </a:cubicBezTo>
                    <a:cubicBezTo>
                      <a:pt x="2290412" y="304687"/>
                      <a:pt x="2309812" y="310134"/>
                      <a:pt x="2309812" y="310134"/>
                    </a:cubicBezTo>
                    <a:cubicBezTo>
                      <a:pt x="2315008" y="308402"/>
                      <a:pt x="2339543" y="305517"/>
                      <a:pt x="2319337" y="291084"/>
                    </a:cubicBezTo>
                    <a:cubicBezTo>
                      <a:pt x="2311167" y="285248"/>
                      <a:pt x="2290762" y="281559"/>
                      <a:pt x="2290762" y="281559"/>
                    </a:cubicBezTo>
                    <a:cubicBezTo>
                      <a:pt x="2293179" y="271891"/>
                      <a:pt x="2300328" y="257788"/>
                      <a:pt x="2290762" y="248222"/>
                    </a:cubicBezTo>
                    <a:cubicBezTo>
                      <a:pt x="2287212" y="244672"/>
                      <a:pt x="2281237" y="245047"/>
                      <a:pt x="2276475" y="243459"/>
                    </a:cubicBezTo>
                    <a:cubicBezTo>
                      <a:pt x="2274887" y="238697"/>
                      <a:pt x="2269467" y="233662"/>
                      <a:pt x="2271712" y="229172"/>
                    </a:cubicBezTo>
                    <a:cubicBezTo>
                      <a:pt x="2273957" y="224682"/>
                      <a:pt x="2281823" y="227194"/>
                      <a:pt x="2286000" y="224409"/>
                    </a:cubicBezTo>
                    <a:cubicBezTo>
                      <a:pt x="2291604" y="220673"/>
                      <a:pt x="2294400" y="213393"/>
                      <a:pt x="2300287" y="210122"/>
                    </a:cubicBezTo>
                    <a:cubicBezTo>
                      <a:pt x="2309064" y="205246"/>
                      <a:pt x="2319337" y="203772"/>
                      <a:pt x="2328862" y="200597"/>
                    </a:cubicBezTo>
                    <a:cubicBezTo>
                      <a:pt x="2333625" y="199009"/>
                      <a:pt x="2338973" y="198619"/>
                      <a:pt x="2343150" y="195834"/>
                    </a:cubicBezTo>
                    <a:lnTo>
                      <a:pt x="2357437" y="186309"/>
                    </a:lnTo>
                    <a:cubicBezTo>
                      <a:pt x="2359025" y="181547"/>
                      <a:pt x="2358650" y="175572"/>
                      <a:pt x="2362200" y="172022"/>
                    </a:cubicBezTo>
                    <a:cubicBezTo>
                      <a:pt x="2365750" y="168472"/>
                      <a:pt x="2371997" y="169504"/>
                      <a:pt x="2376487" y="167259"/>
                    </a:cubicBezTo>
                    <a:cubicBezTo>
                      <a:pt x="2409185" y="150909"/>
                      <a:pt x="2368652" y="162158"/>
                      <a:pt x="2414587" y="152972"/>
                    </a:cubicBezTo>
                    <a:cubicBezTo>
                      <a:pt x="2420937" y="154559"/>
                      <a:pt x="2428526" y="153645"/>
                      <a:pt x="2433637" y="157734"/>
                    </a:cubicBezTo>
                    <a:cubicBezTo>
                      <a:pt x="2443738" y="165814"/>
                      <a:pt x="2434906" y="189490"/>
                      <a:pt x="2433637" y="195834"/>
                    </a:cubicBezTo>
                    <a:cubicBezTo>
                      <a:pt x="2435225" y="202184"/>
                      <a:pt x="2436519" y="208615"/>
                      <a:pt x="2438400" y="214884"/>
                    </a:cubicBezTo>
                    <a:cubicBezTo>
                      <a:pt x="2441285" y="224501"/>
                      <a:pt x="2447925" y="243459"/>
                      <a:pt x="2447925" y="243459"/>
                    </a:cubicBezTo>
                    <a:cubicBezTo>
                      <a:pt x="2449512" y="259334"/>
                      <a:pt x="2449100" y="275538"/>
                      <a:pt x="2452687" y="291084"/>
                    </a:cubicBezTo>
                    <a:cubicBezTo>
                      <a:pt x="2453974" y="296661"/>
                      <a:pt x="2462212" y="299648"/>
                      <a:pt x="2462212" y="305372"/>
                    </a:cubicBezTo>
                    <a:cubicBezTo>
                      <a:pt x="2462212" y="315412"/>
                      <a:pt x="2459787" y="326847"/>
                      <a:pt x="2452687" y="333947"/>
                    </a:cubicBezTo>
                    <a:cubicBezTo>
                      <a:pt x="2445587" y="341047"/>
                      <a:pt x="2432466" y="337903"/>
                      <a:pt x="2424112" y="343472"/>
                    </a:cubicBezTo>
                    <a:cubicBezTo>
                      <a:pt x="2419350" y="346647"/>
                      <a:pt x="2414222" y="349333"/>
                      <a:pt x="2409825" y="352997"/>
                    </a:cubicBezTo>
                    <a:cubicBezTo>
                      <a:pt x="2404651" y="357309"/>
                      <a:pt x="2401141" y="363548"/>
                      <a:pt x="2395537" y="367284"/>
                    </a:cubicBezTo>
                    <a:cubicBezTo>
                      <a:pt x="2391360" y="370069"/>
                      <a:pt x="2386012" y="370459"/>
                      <a:pt x="2381250" y="372047"/>
                    </a:cubicBezTo>
                    <a:cubicBezTo>
                      <a:pt x="2386012" y="373634"/>
                      <a:pt x="2390517" y="376809"/>
                      <a:pt x="2395537" y="376809"/>
                    </a:cubicBezTo>
                    <a:cubicBezTo>
                      <a:pt x="2406183" y="376809"/>
                      <a:pt x="2448079" y="376732"/>
                      <a:pt x="2466975" y="367284"/>
                    </a:cubicBezTo>
                    <a:cubicBezTo>
                      <a:pt x="2472094" y="364724"/>
                      <a:pt x="2476500" y="360934"/>
                      <a:pt x="2481262" y="357759"/>
                    </a:cubicBezTo>
                    <a:cubicBezTo>
                      <a:pt x="2484437" y="348234"/>
                      <a:pt x="2485218" y="337538"/>
                      <a:pt x="2490787" y="329184"/>
                    </a:cubicBezTo>
                    <a:cubicBezTo>
                      <a:pt x="2503097" y="310720"/>
                      <a:pt x="2498502" y="320327"/>
                      <a:pt x="2505075" y="300609"/>
                    </a:cubicBezTo>
                    <a:cubicBezTo>
                      <a:pt x="2504281" y="298228"/>
                      <a:pt x="2501900" y="295053"/>
                      <a:pt x="2500312" y="292275"/>
                    </a:cubicBezTo>
                    <a:lnTo>
                      <a:pt x="2500312" y="289486"/>
                    </a:lnTo>
                    <a:lnTo>
                      <a:pt x="2509165" y="286514"/>
                    </a:lnTo>
                    <a:lnTo>
                      <a:pt x="2509363" y="286518"/>
                    </a:lnTo>
                    <a:lnTo>
                      <a:pt x="2509367" y="286524"/>
                    </a:lnTo>
                    <a:lnTo>
                      <a:pt x="2509496" y="286521"/>
                    </a:lnTo>
                    <a:lnTo>
                      <a:pt x="2516822" y="286680"/>
                    </a:lnTo>
                    <a:cubicBezTo>
                      <a:pt x="2522441" y="288084"/>
                      <a:pt x="2528113" y="290162"/>
                      <a:pt x="2533650" y="291084"/>
                    </a:cubicBezTo>
                    <a:cubicBezTo>
                      <a:pt x="2556632" y="294914"/>
                      <a:pt x="2553351" y="294477"/>
                      <a:pt x="2571750" y="300609"/>
                    </a:cubicBezTo>
                    <a:cubicBezTo>
                      <a:pt x="2609852" y="326011"/>
                      <a:pt x="2563809" y="292669"/>
                      <a:pt x="2595562" y="324422"/>
                    </a:cubicBezTo>
                    <a:cubicBezTo>
                      <a:pt x="2599609" y="328469"/>
                      <a:pt x="2605087" y="330772"/>
                      <a:pt x="2609850" y="333947"/>
                    </a:cubicBezTo>
                    <a:cubicBezTo>
                      <a:pt x="2611437" y="329184"/>
                      <a:pt x="2615166" y="324649"/>
                      <a:pt x="2614612" y="319659"/>
                    </a:cubicBezTo>
                    <a:cubicBezTo>
                      <a:pt x="2612624" y="301766"/>
                      <a:pt x="2605702" y="286732"/>
                      <a:pt x="2590800" y="276797"/>
                    </a:cubicBezTo>
                    <a:cubicBezTo>
                      <a:pt x="2586623" y="274012"/>
                      <a:pt x="2581275" y="273622"/>
                      <a:pt x="2576512" y="272034"/>
                    </a:cubicBezTo>
                    <a:cubicBezTo>
                      <a:pt x="2565400" y="273622"/>
                      <a:pt x="2554182" y="274596"/>
                      <a:pt x="2543175" y="276797"/>
                    </a:cubicBezTo>
                    <a:cubicBezTo>
                      <a:pt x="2538252" y="277782"/>
                      <a:pt x="2533714" y="280180"/>
                      <a:pt x="2528887" y="281559"/>
                    </a:cubicBezTo>
                    <a:cubicBezTo>
                      <a:pt x="2518424" y="284548"/>
                      <a:pt x="2513249" y="285925"/>
                      <a:pt x="2510838" y="286486"/>
                    </a:cubicBezTo>
                    <a:lnTo>
                      <a:pt x="2509496" y="286521"/>
                    </a:lnTo>
                    <a:lnTo>
                      <a:pt x="2509363" y="286518"/>
                    </a:lnTo>
                    <a:lnTo>
                      <a:pt x="2509322" y="286461"/>
                    </a:lnTo>
                    <a:lnTo>
                      <a:pt x="2509165" y="286514"/>
                    </a:lnTo>
                    <a:lnTo>
                      <a:pt x="2500312" y="286322"/>
                    </a:lnTo>
                    <a:lnTo>
                      <a:pt x="2500312" y="289486"/>
                    </a:lnTo>
                    <a:lnTo>
                      <a:pt x="2495550" y="291084"/>
                    </a:lnTo>
                    <a:cubicBezTo>
                      <a:pt x="2490787" y="287909"/>
                      <a:pt x="2482504" y="287147"/>
                      <a:pt x="2481262" y="281559"/>
                    </a:cubicBezTo>
                    <a:cubicBezTo>
                      <a:pt x="2476155" y="258576"/>
                      <a:pt x="2485244" y="249393"/>
                      <a:pt x="2495550" y="233934"/>
                    </a:cubicBezTo>
                    <a:cubicBezTo>
                      <a:pt x="2490787" y="230759"/>
                      <a:pt x="2484838" y="228879"/>
                      <a:pt x="2481262" y="224409"/>
                    </a:cubicBezTo>
                    <a:cubicBezTo>
                      <a:pt x="2478126" y="220489"/>
                      <a:pt x="2474636" y="214783"/>
                      <a:pt x="2476500" y="210122"/>
                    </a:cubicBezTo>
                    <a:cubicBezTo>
                      <a:pt x="2479341" y="203020"/>
                      <a:pt x="2499061" y="197839"/>
                      <a:pt x="2505075" y="195834"/>
                    </a:cubicBezTo>
                    <a:cubicBezTo>
                      <a:pt x="2505075" y="195833"/>
                      <a:pt x="2511424" y="164084"/>
                      <a:pt x="2524125" y="176784"/>
                    </a:cubicBezTo>
                    <a:cubicBezTo>
                      <a:pt x="2574930" y="227587"/>
                      <a:pt x="2486020" y="189481"/>
                      <a:pt x="2562225" y="214884"/>
                    </a:cubicBezTo>
                    <a:lnTo>
                      <a:pt x="2571750" y="218060"/>
                    </a:lnTo>
                    <a:lnTo>
                      <a:pt x="2581275" y="224409"/>
                    </a:lnTo>
                    <a:cubicBezTo>
                      <a:pt x="2598737" y="225997"/>
                      <a:pt x="2616128" y="229172"/>
                      <a:pt x="2633662" y="229172"/>
                    </a:cubicBezTo>
                    <a:cubicBezTo>
                      <a:pt x="2641757" y="229172"/>
                      <a:pt x="2617834" y="225740"/>
                      <a:pt x="2609850" y="224409"/>
                    </a:cubicBezTo>
                    <a:cubicBezTo>
                      <a:pt x="2598777" y="222564"/>
                      <a:pt x="2587625" y="221234"/>
                      <a:pt x="2576512" y="219647"/>
                    </a:cubicBezTo>
                    <a:lnTo>
                      <a:pt x="2571750" y="218060"/>
                    </a:lnTo>
                    <a:lnTo>
                      <a:pt x="2566987" y="214884"/>
                    </a:lnTo>
                    <a:cubicBezTo>
                      <a:pt x="2564917" y="208674"/>
                      <a:pt x="2569952" y="202128"/>
                      <a:pt x="2571750" y="195834"/>
                    </a:cubicBezTo>
                    <a:cubicBezTo>
                      <a:pt x="2573129" y="191007"/>
                      <a:pt x="2572427" y="184465"/>
                      <a:pt x="2576512" y="181547"/>
                    </a:cubicBezTo>
                    <a:cubicBezTo>
                      <a:pt x="2584682" y="175711"/>
                      <a:pt x="2605087" y="172022"/>
                      <a:pt x="2605087" y="172022"/>
                    </a:cubicBezTo>
                    <a:lnTo>
                      <a:pt x="2647950" y="186309"/>
                    </a:lnTo>
                    <a:cubicBezTo>
                      <a:pt x="2652712" y="187896"/>
                      <a:pt x="2657234" y="190655"/>
                      <a:pt x="2662237" y="191072"/>
                    </a:cubicBezTo>
                    <a:lnTo>
                      <a:pt x="2719387" y="195834"/>
                    </a:lnTo>
                    <a:cubicBezTo>
                      <a:pt x="2732422" y="204524"/>
                      <a:pt x="2736515" y="204606"/>
                      <a:pt x="2743200" y="219647"/>
                    </a:cubicBezTo>
                    <a:cubicBezTo>
                      <a:pt x="2747278" y="228822"/>
                      <a:pt x="2752725" y="248222"/>
                      <a:pt x="2752725" y="248222"/>
                    </a:cubicBezTo>
                    <a:cubicBezTo>
                      <a:pt x="2762250" y="246634"/>
                      <a:pt x="2773760" y="249491"/>
                      <a:pt x="2781300" y="243459"/>
                    </a:cubicBezTo>
                    <a:cubicBezTo>
                      <a:pt x="2785220" y="240323"/>
                      <a:pt x="2780087" y="232722"/>
                      <a:pt x="2776537" y="229172"/>
                    </a:cubicBezTo>
                    <a:cubicBezTo>
                      <a:pt x="2771517" y="224152"/>
                      <a:pt x="2763837" y="222822"/>
                      <a:pt x="2757487" y="219647"/>
                    </a:cubicBezTo>
                    <a:cubicBezTo>
                      <a:pt x="2761352" y="208053"/>
                      <a:pt x="2767337" y="198622"/>
                      <a:pt x="2757487" y="186309"/>
                    </a:cubicBezTo>
                    <a:cubicBezTo>
                      <a:pt x="2754351" y="182389"/>
                      <a:pt x="2747814" y="183524"/>
                      <a:pt x="2743200" y="181547"/>
                    </a:cubicBezTo>
                    <a:cubicBezTo>
                      <a:pt x="2701996" y="163889"/>
                      <a:pt x="2743375" y="178431"/>
                      <a:pt x="2709862" y="167259"/>
                    </a:cubicBezTo>
                    <a:cubicBezTo>
                      <a:pt x="2708275" y="160909"/>
                      <a:pt x="2703030" y="154419"/>
                      <a:pt x="2705100" y="148209"/>
                    </a:cubicBezTo>
                    <a:cubicBezTo>
                      <a:pt x="2706910" y="142779"/>
                      <a:pt x="2713865" y="140190"/>
                      <a:pt x="2719387" y="138684"/>
                    </a:cubicBezTo>
                    <a:cubicBezTo>
                      <a:pt x="2731735" y="135316"/>
                      <a:pt x="2744710" y="134674"/>
                      <a:pt x="2757487" y="133922"/>
                    </a:cubicBezTo>
                    <a:cubicBezTo>
                      <a:pt x="2798721" y="131496"/>
                      <a:pt x="2840037" y="130747"/>
                      <a:pt x="2881312" y="129159"/>
                    </a:cubicBezTo>
                    <a:cubicBezTo>
                      <a:pt x="2879725" y="124397"/>
                      <a:pt x="2879686" y="118792"/>
                      <a:pt x="2876550" y="114872"/>
                    </a:cubicBezTo>
                    <a:cubicBezTo>
                      <a:pt x="2872974" y="110402"/>
                      <a:pt x="2862262" y="111071"/>
                      <a:pt x="2862262" y="105347"/>
                    </a:cubicBezTo>
                    <a:cubicBezTo>
                      <a:pt x="2862262" y="100327"/>
                      <a:pt x="2871627" y="101569"/>
                      <a:pt x="2876550" y="100584"/>
                    </a:cubicBezTo>
                    <a:cubicBezTo>
                      <a:pt x="2887557" y="98383"/>
                      <a:pt x="2898775" y="97409"/>
                      <a:pt x="2909887" y="95822"/>
                    </a:cubicBezTo>
                    <a:cubicBezTo>
                      <a:pt x="2914650" y="92647"/>
                      <a:pt x="2920128" y="90344"/>
                      <a:pt x="2924175" y="86297"/>
                    </a:cubicBezTo>
                    <a:cubicBezTo>
                      <a:pt x="2928222" y="82250"/>
                      <a:pt x="2928196" y="73581"/>
                      <a:pt x="2933700" y="72009"/>
                    </a:cubicBezTo>
                    <a:cubicBezTo>
                      <a:pt x="2952081" y="66757"/>
                      <a:pt x="2971800" y="68834"/>
                      <a:pt x="2990850" y="67247"/>
                    </a:cubicBezTo>
                    <a:cubicBezTo>
                      <a:pt x="3011243" y="62148"/>
                      <a:pt x="3011532" y="61755"/>
                      <a:pt x="3033712" y="57722"/>
                    </a:cubicBezTo>
                    <a:cubicBezTo>
                      <a:pt x="3043213" y="55995"/>
                      <a:pt x="3052919" y="55301"/>
                      <a:pt x="3062287" y="52959"/>
                    </a:cubicBezTo>
                    <a:cubicBezTo>
                      <a:pt x="3072027" y="50524"/>
                      <a:pt x="3081337" y="46609"/>
                      <a:pt x="3090862" y="43434"/>
                    </a:cubicBezTo>
                    <a:lnTo>
                      <a:pt x="3105150" y="38672"/>
                    </a:lnTo>
                    <a:lnTo>
                      <a:pt x="3119437" y="33909"/>
                    </a:lnTo>
                    <a:cubicBezTo>
                      <a:pt x="3128962" y="35497"/>
                      <a:pt x="3139628" y="33881"/>
                      <a:pt x="3148012" y="38672"/>
                    </a:cubicBezTo>
                    <a:cubicBezTo>
                      <a:pt x="3152371" y="41163"/>
                      <a:pt x="3153600" y="48007"/>
                      <a:pt x="3152775" y="52959"/>
                    </a:cubicBezTo>
                    <a:cubicBezTo>
                      <a:pt x="3151834" y="58605"/>
                      <a:pt x="3137584" y="66438"/>
                      <a:pt x="3143250" y="67247"/>
                    </a:cubicBezTo>
                    <a:cubicBezTo>
                      <a:pt x="3168444" y="70846"/>
                      <a:pt x="3194050" y="64072"/>
                      <a:pt x="3219450" y="62484"/>
                    </a:cubicBezTo>
                    <a:cubicBezTo>
                      <a:pt x="3271547" y="45120"/>
                      <a:pt x="3192639" y="72813"/>
                      <a:pt x="3248025" y="48197"/>
                    </a:cubicBezTo>
                    <a:cubicBezTo>
                      <a:pt x="3257200" y="44119"/>
                      <a:pt x="3267075" y="41847"/>
                      <a:pt x="3276600" y="38672"/>
                    </a:cubicBezTo>
                    <a:cubicBezTo>
                      <a:pt x="3297104" y="31837"/>
                      <a:pt x="3286007" y="35129"/>
                      <a:pt x="3309937" y="29147"/>
                    </a:cubicBezTo>
                    <a:cubicBezTo>
                      <a:pt x="3350886" y="1849"/>
                      <a:pt x="3299076" y="34578"/>
                      <a:pt x="3338512" y="14859"/>
                    </a:cubicBezTo>
                    <a:cubicBezTo>
                      <a:pt x="3350093" y="9068"/>
                      <a:pt x="3353407" y="1427"/>
                      <a:pt x="3367087" y="57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>
                <a:off x="9481917" y="3487341"/>
                <a:ext cx="1385887" cy="2297906"/>
              </a:xfrm>
              <a:custGeom>
                <a:avLst/>
                <a:gdLst>
                  <a:gd name="connsiteX0" fmla="*/ 278606 w 1385887"/>
                  <a:gd name="connsiteY0" fmla="*/ 0 h 2297906"/>
                  <a:gd name="connsiteX1" fmla="*/ 295275 w 1385887"/>
                  <a:gd name="connsiteY1" fmla="*/ 2381 h 2297906"/>
                  <a:gd name="connsiteX2" fmla="*/ 283369 w 1385887"/>
                  <a:gd name="connsiteY2" fmla="*/ 19050 h 2297906"/>
                  <a:gd name="connsiteX3" fmla="*/ 280987 w 1385887"/>
                  <a:gd name="connsiteY3" fmla="*/ 42862 h 2297906"/>
                  <a:gd name="connsiteX4" fmla="*/ 283369 w 1385887"/>
                  <a:gd name="connsiteY4" fmla="*/ 50006 h 2297906"/>
                  <a:gd name="connsiteX5" fmla="*/ 276225 w 1385887"/>
                  <a:gd name="connsiteY5" fmla="*/ 71437 h 2297906"/>
                  <a:gd name="connsiteX6" fmla="*/ 273844 w 1385887"/>
                  <a:gd name="connsiteY6" fmla="*/ 78581 h 2297906"/>
                  <a:gd name="connsiteX7" fmla="*/ 271462 w 1385887"/>
                  <a:gd name="connsiteY7" fmla="*/ 85725 h 2297906"/>
                  <a:gd name="connsiteX8" fmla="*/ 283369 w 1385887"/>
                  <a:gd name="connsiteY8" fmla="*/ 104775 h 2297906"/>
                  <a:gd name="connsiteX9" fmla="*/ 292894 w 1385887"/>
                  <a:gd name="connsiteY9" fmla="*/ 109537 h 2297906"/>
                  <a:gd name="connsiteX10" fmla="*/ 297656 w 1385887"/>
                  <a:gd name="connsiteY10" fmla="*/ 95250 h 2297906"/>
                  <a:gd name="connsiteX11" fmla="*/ 295275 w 1385887"/>
                  <a:gd name="connsiteY11" fmla="*/ 78581 h 2297906"/>
                  <a:gd name="connsiteX12" fmla="*/ 292894 w 1385887"/>
                  <a:gd name="connsiteY12" fmla="*/ 64293 h 2297906"/>
                  <a:gd name="connsiteX13" fmla="*/ 295275 w 1385887"/>
                  <a:gd name="connsiteY13" fmla="*/ 47625 h 2297906"/>
                  <a:gd name="connsiteX14" fmla="*/ 309562 w 1385887"/>
                  <a:gd name="connsiteY14" fmla="*/ 42862 h 2297906"/>
                  <a:gd name="connsiteX15" fmla="*/ 319087 w 1385887"/>
                  <a:gd name="connsiteY15" fmla="*/ 38100 h 2297906"/>
                  <a:gd name="connsiteX16" fmla="*/ 326231 w 1385887"/>
                  <a:gd name="connsiteY16" fmla="*/ 35718 h 2297906"/>
                  <a:gd name="connsiteX17" fmla="*/ 333375 w 1385887"/>
                  <a:gd name="connsiteY17" fmla="*/ 30956 h 2297906"/>
                  <a:gd name="connsiteX18" fmla="*/ 330994 w 1385887"/>
                  <a:gd name="connsiteY18" fmla="*/ 16668 h 2297906"/>
                  <a:gd name="connsiteX19" fmla="*/ 338137 w 1385887"/>
                  <a:gd name="connsiteY19" fmla="*/ 11906 h 2297906"/>
                  <a:gd name="connsiteX20" fmla="*/ 342900 w 1385887"/>
                  <a:gd name="connsiteY20" fmla="*/ 19050 h 2297906"/>
                  <a:gd name="connsiteX21" fmla="*/ 345281 w 1385887"/>
                  <a:gd name="connsiteY21" fmla="*/ 26193 h 2297906"/>
                  <a:gd name="connsiteX22" fmla="*/ 359569 w 1385887"/>
                  <a:gd name="connsiteY22" fmla="*/ 30956 h 2297906"/>
                  <a:gd name="connsiteX23" fmla="*/ 366712 w 1385887"/>
                  <a:gd name="connsiteY23" fmla="*/ 33337 h 2297906"/>
                  <a:gd name="connsiteX24" fmla="*/ 373856 w 1385887"/>
                  <a:gd name="connsiteY24" fmla="*/ 38100 h 2297906"/>
                  <a:gd name="connsiteX25" fmla="*/ 376237 w 1385887"/>
                  <a:gd name="connsiteY25" fmla="*/ 45243 h 2297906"/>
                  <a:gd name="connsiteX26" fmla="*/ 381000 w 1385887"/>
                  <a:gd name="connsiteY26" fmla="*/ 52387 h 2297906"/>
                  <a:gd name="connsiteX27" fmla="*/ 390525 w 1385887"/>
                  <a:gd name="connsiteY27" fmla="*/ 64293 h 2297906"/>
                  <a:gd name="connsiteX28" fmla="*/ 404812 w 1385887"/>
                  <a:gd name="connsiteY28" fmla="*/ 59531 h 2297906"/>
                  <a:gd name="connsiteX29" fmla="*/ 445294 w 1385887"/>
                  <a:gd name="connsiteY29" fmla="*/ 64293 h 2297906"/>
                  <a:gd name="connsiteX30" fmla="*/ 452437 w 1385887"/>
                  <a:gd name="connsiteY30" fmla="*/ 66675 h 2297906"/>
                  <a:gd name="connsiteX31" fmla="*/ 454819 w 1385887"/>
                  <a:gd name="connsiteY31" fmla="*/ 73818 h 2297906"/>
                  <a:gd name="connsiteX32" fmla="*/ 461962 w 1385887"/>
                  <a:gd name="connsiteY32" fmla="*/ 76200 h 2297906"/>
                  <a:gd name="connsiteX33" fmla="*/ 485775 w 1385887"/>
                  <a:gd name="connsiteY33" fmla="*/ 73818 h 2297906"/>
                  <a:gd name="connsiteX34" fmla="*/ 492919 w 1385887"/>
                  <a:gd name="connsiteY34" fmla="*/ 69056 h 2297906"/>
                  <a:gd name="connsiteX35" fmla="*/ 511969 w 1385887"/>
                  <a:gd name="connsiteY35" fmla="*/ 64293 h 2297906"/>
                  <a:gd name="connsiteX36" fmla="*/ 514350 w 1385887"/>
                  <a:gd name="connsiteY36" fmla="*/ 57150 h 2297906"/>
                  <a:gd name="connsiteX37" fmla="*/ 538162 w 1385887"/>
                  <a:gd name="connsiteY37" fmla="*/ 54768 h 2297906"/>
                  <a:gd name="connsiteX38" fmla="*/ 552450 w 1385887"/>
                  <a:gd name="connsiteY38" fmla="*/ 64293 h 2297906"/>
                  <a:gd name="connsiteX39" fmla="*/ 564356 w 1385887"/>
                  <a:gd name="connsiteY39" fmla="*/ 76200 h 2297906"/>
                  <a:gd name="connsiteX40" fmla="*/ 578644 w 1385887"/>
                  <a:gd name="connsiteY40" fmla="*/ 80962 h 2297906"/>
                  <a:gd name="connsiteX41" fmla="*/ 585787 w 1385887"/>
                  <a:gd name="connsiteY41" fmla="*/ 85725 h 2297906"/>
                  <a:gd name="connsiteX42" fmla="*/ 600075 w 1385887"/>
                  <a:gd name="connsiteY42" fmla="*/ 90487 h 2297906"/>
                  <a:gd name="connsiteX43" fmla="*/ 604837 w 1385887"/>
                  <a:gd name="connsiteY43" fmla="*/ 107156 h 2297906"/>
                  <a:gd name="connsiteX44" fmla="*/ 607219 w 1385887"/>
                  <a:gd name="connsiteY44" fmla="*/ 126206 h 2297906"/>
                  <a:gd name="connsiteX45" fmla="*/ 626269 w 1385887"/>
                  <a:gd name="connsiteY45" fmla="*/ 128587 h 2297906"/>
                  <a:gd name="connsiteX46" fmla="*/ 647700 w 1385887"/>
                  <a:gd name="connsiteY46" fmla="*/ 140493 h 2297906"/>
                  <a:gd name="connsiteX47" fmla="*/ 654844 w 1385887"/>
                  <a:gd name="connsiteY47" fmla="*/ 145256 h 2297906"/>
                  <a:gd name="connsiteX48" fmla="*/ 664369 w 1385887"/>
                  <a:gd name="connsiteY48" fmla="*/ 157162 h 2297906"/>
                  <a:gd name="connsiteX49" fmla="*/ 673894 w 1385887"/>
                  <a:gd name="connsiteY49" fmla="*/ 171450 h 2297906"/>
                  <a:gd name="connsiteX50" fmla="*/ 678656 w 1385887"/>
                  <a:gd name="connsiteY50" fmla="*/ 178593 h 2297906"/>
                  <a:gd name="connsiteX51" fmla="*/ 681037 w 1385887"/>
                  <a:gd name="connsiteY51" fmla="*/ 185737 h 2297906"/>
                  <a:gd name="connsiteX52" fmla="*/ 688181 w 1385887"/>
                  <a:gd name="connsiteY52" fmla="*/ 188118 h 2297906"/>
                  <a:gd name="connsiteX53" fmla="*/ 702469 w 1385887"/>
                  <a:gd name="connsiteY53" fmla="*/ 195262 h 2297906"/>
                  <a:gd name="connsiteX54" fmla="*/ 704850 w 1385887"/>
                  <a:gd name="connsiteY54" fmla="*/ 202406 h 2297906"/>
                  <a:gd name="connsiteX55" fmla="*/ 719137 w 1385887"/>
                  <a:gd name="connsiteY55" fmla="*/ 216693 h 2297906"/>
                  <a:gd name="connsiteX56" fmla="*/ 740569 w 1385887"/>
                  <a:gd name="connsiteY56" fmla="*/ 219075 h 2297906"/>
                  <a:gd name="connsiteX57" fmla="*/ 771525 w 1385887"/>
                  <a:gd name="connsiteY57" fmla="*/ 216693 h 2297906"/>
                  <a:gd name="connsiteX58" fmla="*/ 783431 w 1385887"/>
                  <a:gd name="connsiteY58" fmla="*/ 219075 h 2297906"/>
                  <a:gd name="connsiteX59" fmla="*/ 800100 w 1385887"/>
                  <a:gd name="connsiteY59" fmla="*/ 223837 h 2297906"/>
                  <a:gd name="connsiteX60" fmla="*/ 819150 w 1385887"/>
                  <a:gd name="connsiteY60" fmla="*/ 228600 h 2297906"/>
                  <a:gd name="connsiteX61" fmla="*/ 833437 w 1385887"/>
                  <a:gd name="connsiteY61" fmla="*/ 233362 h 2297906"/>
                  <a:gd name="connsiteX62" fmla="*/ 845344 w 1385887"/>
                  <a:gd name="connsiteY62" fmla="*/ 245268 h 2297906"/>
                  <a:gd name="connsiteX63" fmla="*/ 859631 w 1385887"/>
                  <a:gd name="connsiteY63" fmla="*/ 252412 h 2297906"/>
                  <a:gd name="connsiteX64" fmla="*/ 864394 w 1385887"/>
                  <a:gd name="connsiteY64" fmla="*/ 259556 h 2297906"/>
                  <a:gd name="connsiteX65" fmla="*/ 871537 w 1385887"/>
                  <a:gd name="connsiteY65" fmla="*/ 261937 h 2297906"/>
                  <a:gd name="connsiteX66" fmla="*/ 878681 w 1385887"/>
                  <a:gd name="connsiteY66" fmla="*/ 266700 h 2297906"/>
                  <a:gd name="connsiteX67" fmla="*/ 883444 w 1385887"/>
                  <a:gd name="connsiteY67" fmla="*/ 273843 h 2297906"/>
                  <a:gd name="connsiteX68" fmla="*/ 895350 w 1385887"/>
                  <a:gd name="connsiteY68" fmla="*/ 283368 h 2297906"/>
                  <a:gd name="connsiteX69" fmla="*/ 900112 w 1385887"/>
                  <a:gd name="connsiteY69" fmla="*/ 330993 h 2297906"/>
                  <a:gd name="connsiteX70" fmla="*/ 902494 w 1385887"/>
                  <a:gd name="connsiteY70" fmla="*/ 338137 h 2297906"/>
                  <a:gd name="connsiteX71" fmla="*/ 909637 w 1385887"/>
                  <a:gd name="connsiteY71" fmla="*/ 342900 h 2297906"/>
                  <a:gd name="connsiteX72" fmla="*/ 912019 w 1385887"/>
                  <a:gd name="connsiteY72" fmla="*/ 350043 h 2297906"/>
                  <a:gd name="connsiteX73" fmla="*/ 919162 w 1385887"/>
                  <a:gd name="connsiteY73" fmla="*/ 352425 h 2297906"/>
                  <a:gd name="connsiteX74" fmla="*/ 926306 w 1385887"/>
                  <a:gd name="connsiteY74" fmla="*/ 357187 h 2297906"/>
                  <a:gd name="connsiteX75" fmla="*/ 928687 w 1385887"/>
                  <a:gd name="connsiteY75" fmla="*/ 385762 h 2297906"/>
                  <a:gd name="connsiteX76" fmla="*/ 926306 w 1385887"/>
                  <a:gd name="connsiteY76" fmla="*/ 392906 h 2297906"/>
                  <a:gd name="connsiteX77" fmla="*/ 919162 w 1385887"/>
                  <a:gd name="connsiteY77" fmla="*/ 397668 h 2297906"/>
                  <a:gd name="connsiteX78" fmla="*/ 916781 w 1385887"/>
                  <a:gd name="connsiteY78" fmla="*/ 414337 h 2297906"/>
                  <a:gd name="connsiteX79" fmla="*/ 935831 w 1385887"/>
                  <a:gd name="connsiteY79" fmla="*/ 411956 h 2297906"/>
                  <a:gd name="connsiteX80" fmla="*/ 938212 w 1385887"/>
                  <a:gd name="connsiteY80" fmla="*/ 419100 h 2297906"/>
                  <a:gd name="connsiteX81" fmla="*/ 945356 w 1385887"/>
                  <a:gd name="connsiteY81" fmla="*/ 423862 h 2297906"/>
                  <a:gd name="connsiteX82" fmla="*/ 966787 w 1385887"/>
                  <a:gd name="connsiteY82" fmla="*/ 428625 h 2297906"/>
                  <a:gd name="connsiteX83" fmla="*/ 971550 w 1385887"/>
                  <a:gd name="connsiteY83" fmla="*/ 442912 h 2297906"/>
                  <a:gd name="connsiteX84" fmla="*/ 962025 w 1385887"/>
                  <a:gd name="connsiteY84" fmla="*/ 457200 h 2297906"/>
                  <a:gd name="connsiteX85" fmla="*/ 964406 w 1385887"/>
                  <a:gd name="connsiteY85" fmla="*/ 464343 h 2297906"/>
                  <a:gd name="connsiteX86" fmla="*/ 971550 w 1385887"/>
                  <a:gd name="connsiteY86" fmla="*/ 459581 h 2297906"/>
                  <a:gd name="connsiteX87" fmla="*/ 978694 w 1385887"/>
                  <a:gd name="connsiteY87" fmla="*/ 452437 h 2297906"/>
                  <a:gd name="connsiteX88" fmla="*/ 983456 w 1385887"/>
                  <a:gd name="connsiteY88" fmla="*/ 445293 h 2297906"/>
                  <a:gd name="connsiteX89" fmla="*/ 990600 w 1385887"/>
                  <a:gd name="connsiteY89" fmla="*/ 442912 h 2297906"/>
                  <a:gd name="connsiteX90" fmla="*/ 1007269 w 1385887"/>
                  <a:gd name="connsiteY90" fmla="*/ 445293 h 2297906"/>
                  <a:gd name="connsiteX91" fmla="*/ 1014412 w 1385887"/>
                  <a:gd name="connsiteY91" fmla="*/ 450056 h 2297906"/>
                  <a:gd name="connsiteX92" fmla="*/ 1023937 w 1385887"/>
                  <a:gd name="connsiteY92" fmla="*/ 452437 h 2297906"/>
                  <a:gd name="connsiteX93" fmla="*/ 1038225 w 1385887"/>
                  <a:gd name="connsiteY93" fmla="*/ 457200 h 2297906"/>
                  <a:gd name="connsiteX94" fmla="*/ 1052512 w 1385887"/>
                  <a:gd name="connsiteY94" fmla="*/ 461962 h 2297906"/>
                  <a:gd name="connsiteX95" fmla="*/ 1059656 w 1385887"/>
                  <a:gd name="connsiteY95" fmla="*/ 464343 h 2297906"/>
                  <a:gd name="connsiteX96" fmla="*/ 1071562 w 1385887"/>
                  <a:gd name="connsiteY96" fmla="*/ 473868 h 2297906"/>
                  <a:gd name="connsiteX97" fmla="*/ 1085850 w 1385887"/>
                  <a:gd name="connsiteY97" fmla="*/ 483393 h 2297906"/>
                  <a:gd name="connsiteX98" fmla="*/ 1090612 w 1385887"/>
                  <a:gd name="connsiteY98" fmla="*/ 490537 h 2297906"/>
                  <a:gd name="connsiteX99" fmla="*/ 1090612 w 1385887"/>
                  <a:gd name="connsiteY99" fmla="*/ 523875 h 2297906"/>
                  <a:gd name="connsiteX100" fmla="*/ 1092994 w 1385887"/>
                  <a:gd name="connsiteY100" fmla="*/ 516731 h 2297906"/>
                  <a:gd name="connsiteX101" fmla="*/ 1097756 w 1385887"/>
                  <a:gd name="connsiteY101" fmla="*/ 509587 h 2297906"/>
                  <a:gd name="connsiteX102" fmla="*/ 1119187 w 1385887"/>
                  <a:gd name="connsiteY102" fmla="*/ 500062 h 2297906"/>
                  <a:gd name="connsiteX103" fmla="*/ 1126331 w 1385887"/>
                  <a:gd name="connsiteY103" fmla="*/ 497681 h 2297906"/>
                  <a:gd name="connsiteX104" fmla="*/ 1138237 w 1385887"/>
                  <a:gd name="connsiteY104" fmla="*/ 507206 h 2297906"/>
                  <a:gd name="connsiteX105" fmla="*/ 1162050 w 1385887"/>
                  <a:gd name="connsiteY105" fmla="*/ 514350 h 2297906"/>
                  <a:gd name="connsiteX106" fmla="*/ 1238250 w 1385887"/>
                  <a:gd name="connsiteY106" fmla="*/ 521493 h 2297906"/>
                  <a:gd name="connsiteX107" fmla="*/ 1252537 w 1385887"/>
                  <a:gd name="connsiteY107" fmla="*/ 531018 h 2297906"/>
                  <a:gd name="connsiteX108" fmla="*/ 1259681 w 1385887"/>
                  <a:gd name="connsiteY108" fmla="*/ 535781 h 2297906"/>
                  <a:gd name="connsiteX109" fmla="*/ 1271587 w 1385887"/>
                  <a:gd name="connsiteY109" fmla="*/ 547687 h 2297906"/>
                  <a:gd name="connsiteX110" fmla="*/ 1283494 w 1385887"/>
                  <a:gd name="connsiteY110" fmla="*/ 557212 h 2297906"/>
                  <a:gd name="connsiteX111" fmla="*/ 1297781 w 1385887"/>
                  <a:gd name="connsiteY111" fmla="*/ 569118 h 2297906"/>
                  <a:gd name="connsiteX112" fmla="*/ 1302544 w 1385887"/>
                  <a:gd name="connsiteY112" fmla="*/ 576262 h 2297906"/>
                  <a:gd name="connsiteX113" fmla="*/ 1309687 w 1385887"/>
                  <a:gd name="connsiteY113" fmla="*/ 578643 h 2297906"/>
                  <a:gd name="connsiteX114" fmla="*/ 1354931 w 1385887"/>
                  <a:gd name="connsiteY114" fmla="*/ 590550 h 2297906"/>
                  <a:gd name="connsiteX115" fmla="*/ 1366837 w 1385887"/>
                  <a:gd name="connsiteY115" fmla="*/ 600075 h 2297906"/>
                  <a:gd name="connsiteX116" fmla="*/ 1371600 w 1385887"/>
                  <a:gd name="connsiteY116" fmla="*/ 614362 h 2297906"/>
                  <a:gd name="connsiteX117" fmla="*/ 1385887 w 1385887"/>
                  <a:gd name="connsiteY117" fmla="*/ 619125 h 2297906"/>
                  <a:gd name="connsiteX118" fmla="*/ 1381125 w 1385887"/>
                  <a:gd name="connsiteY118" fmla="*/ 626268 h 2297906"/>
                  <a:gd name="connsiteX119" fmla="*/ 1381125 w 1385887"/>
                  <a:gd name="connsiteY119" fmla="*/ 666750 h 2297906"/>
                  <a:gd name="connsiteX120" fmla="*/ 1378744 w 1385887"/>
                  <a:gd name="connsiteY120" fmla="*/ 690562 h 2297906"/>
                  <a:gd name="connsiteX121" fmla="*/ 1373981 w 1385887"/>
                  <a:gd name="connsiteY121" fmla="*/ 704850 h 2297906"/>
                  <a:gd name="connsiteX122" fmla="*/ 1369219 w 1385887"/>
                  <a:gd name="connsiteY122" fmla="*/ 728662 h 2297906"/>
                  <a:gd name="connsiteX123" fmla="*/ 1364456 w 1385887"/>
                  <a:gd name="connsiteY123" fmla="*/ 735806 h 2297906"/>
                  <a:gd name="connsiteX124" fmla="*/ 1357312 w 1385887"/>
                  <a:gd name="connsiteY124" fmla="*/ 750093 h 2297906"/>
                  <a:gd name="connsiteX125" fmla="*/ 1350169 w 1385887"/>
                  <a:gd name="connsiteY125" fmla="*/ 764381 h 2297906"/>
                  <a:gd name="connsiteX126" fmla="*/ 1343025 w 1385887"/>
                  <a:gd name="connsiteY126" fmla="*/ 769143 h 2297906"/>
                  <a:gd name="connsiteX127" fmla="*/ 1335881 w 1385887"/>
                  <a:gd name="connsiteY127" fmla="*/ 776287 h 2297906"/>
                  <a:gd name="connsiteX128" fmla="*/ 1331119 w 1385887"/>
                  <a:gd name="connsiteY128" fmla="*/ 783431 h 2297906"/>
                  <a:gd name="connsiteX129" fmla="*/ 1323975 w 1385887"/>
                  <a:gd name="connsiteY129" fmla="*/ 785812 h 2297906"/>
                  <a:gd name="connsiteX130" fmla="*/ 1316831 w 1385887"/>
                  <a:gd name="connsiteY130" fmla="*/ 792956 h 2297906"/>
                  <a:gd name="connsiteX131" fmla="*/ 1309687 w 1385887"/>
                  <a:gd name="connsiteY131" fmla="*/ 797718 h 2297906"/>
                  <a:gd name="connsiteX132" fmla="*/ 1297781 w 1385887"/>
                  <a:gd name="connsiteY132" fmla="*/ 809625 h 2297906"/>
                  <a:gd name="connsiteX133" fmla="*/ 1288256 w 1385887"/>
                  <a:gd name="connsiteY133" fmla="*/ 831056 h 2297906"/>
                  <a:gd name="connsiteX134" fmla="*/ 1285875 w 1385887"/>
                  <a:gd name="connsiteY134" fmla="*/ 842962 h 2297906"/>
                  <a:gd name="connsiteX135" fmla="*/ 1283494 w 1385887"/>
                  <a:gd name="connsiteY135" fmla="*/ 850106 h 2297906"/>
                  <a:gd name="connsiteX136" fmla="*/ 1276350 w 1385887"/>
                  <a:gd name="connsiteY136" fmla="*/ 852487 h 2297906"/>
                  <a:gd name="connsiteX137" fmla="*/ 1264444 w 1385887"/>
                  <a:gd name="connsiteY137" fmla="*/ 864393 h 2297906"/>
                  <a:gd name="connsiteX138" fmla="*/ 1259681 w 1385887"/>
                  <a:gd name="connsiteY138" fmla="*/ 878681 h 2297906"/>
                  <a:gd name="connsiteX139" fmla="*/ 1257300 w 1385887"/>
                  <a:gd name="connsiteY139" fmla="*/ 926306 h 2297906"/>
                  <a:gd name="connsiteX140" fmla="*/ 1252537 w 1385887"/>
                  <a:gd name="connsiteY140" fmla="*/ 945356 h 2297906"/>
                  <a:gd name="connsiteX141" fmla="*/ 1254919 w 1385887"/>
                  <a:gd name="connsiteY141" fmla="*/ 954881 h 2297906"/>
                  <a:gd name="connsiteX142" fmla="*/ 1259681 w 1385887"/>
                  <a:gd name="connsiteY142" fmla="*/ 969168 h 2297906"/>
                  <a:gd name="connsiteX143" fmla="*/ 1257300 w 1385887"/>
                  <a:gd name="connsiteY143" fmla="*/ 981075 h 2297906"/>
                  <a:gd name="connsiteX144" fmla="*/ 1252537 w 1385887"/>
                  <a:gd name="connsiteY144" fmla="*/ 988218 h 2297906"/>
                  <a:gd name="connsiteX145" fmla="*/ 1250156 w 1385887"/>
                  <a:gd name="connsiteY145" fmla="*/ 995362 h 2297906"/>
                  <a:gd name="connsiteX146" fmla="*/ 1247775 w 1385887"/>
                  <a:gd name="connsiteY146" fmla="*/ 1021556 h 2297906"/>
                  <a:gd name="connsiteX147" fmla="*/ 1243012 w 1385887"/>
                  <a:gd name="connsiteY147" fmla="*/ 1028700 h 2297906"/>
                  <a:gd name="connsiteX148" fmla="*/ 1235869 w 1385887"/>
                  <a:gd name="connsiteY148" fmla="*/ 1052512 h 2297906"/>
                  <a:gd name="connsiteX149" fmla="*/ 1238250 w 1385887"/>
                  <a:gd name="connsiteY149" fmla="*/ 1062037 h 2297906"/>
                  <a:gd name="connsiteX150" fmla="*/ 1240631 w 1385887"/>
                  <a:gd name="connsiteY150" fmla="*/ 1069181 h 2297906"/>
                  <a:gd name="connsiteX151" fmla="*/ 1233487 w 1385887"/>
                  <a:gd name="connsiteY151" fmla="*/ 1085850 h 2297906"/>
                  <a:gd name="connsiteX152" fmla="*/ 1226344 w 1385887"/>
                  <a:gd name="connsiteY152" fmla="*/ 1090612 h 2297906"/>
                  <a:gd name="connsiteX153" fmla="*/ 1221581 w 1385887"/>
                  <a:gd name="connsiteY153" fmla="*/ 1097756 h 2297906"/>
                  <a:gd name="connsiteX154" fmla="*/ 1216819 w 1385887"/>
                  <a:gd name="connsiteY154" fmla="*/ 1112043 h 2297906"/>
                  <a:gd name="connsiteX155" fmla="*/ 1207294 w 1385887"/>
                  <a:gd name="connsiteY155" fmla="*/ 1126331 h 2297906"/>
                  <a:gd name="connsiteX156" fmla="*/ 1197769 w 1385887"/>
                  <a:gd name="connsiteY156" fmla="*/ 1147762 h 2297906"/>
                  <a:gd name="connsiteX157" fmla="*/ 1195387 w 1385887"/>
                  <a:gd name="connsiteY157" fmla="*/ 1164431 h 2297906"/>
                  <a:gd name="connsiteX158" fmla="*/ 1188244 w 1385887"/>
                  <a:gd name="connsiteY158" fmla="*/ 1166812 h 2297906"/>
                  <a:gd name="connsiteX159" fmla="*/ 1185862 w 1385887"/>
                  <a:gd name="connsiteY159" fmla="*/ 1173956 h 2297906"/>
                  <a:gd name="connsiteX160" fmla="*/ 1181100 w 1385887"/>
                  <a:gd name="connsiteY160" fmla="*/ 1181100 h 2297906"/>
                  <a:gd name="connsiteX161" fmla="*/ 1154906 w 1385887"/>
                  <a:gd name="connsiteY161" fmla="*/ 1193006 h 2297906"/>
                  <a:gd name="connsiteX162" fmla="*/ 1128712 w 1385887"/>
                  <a:gd name="connsiteY162" fmla="*/ 1190625 h 2297906"/>
                  <a:gd name="connsiteX163" fmla="*/ 1109662 w 1385887"/>
                  <a:gd name="connsiteY163" fmla="*/ 1195387 h 2297906"/>
                  <a:gd name="connsiteX164" fmla="*/ 1102519 w 1385887"/>
                  <a:gd name="connsiteY164" fmla="*/ 1200150 h 2297906"/>
                  <a:gd name="connsiteX165" fmla="*/ 1092994 w 1385887"/>
                  <a:gd name="connsiteY165" fmla="*/ 1202531 h 2297906"/>
                  <a:gd name="connsiteX166" fmla="*/ 1085850 w 1385887"/>
                  <a:gd name="connsiteY166" fmla="*/ 1204912 h 2297906"/>
                  <a:gd name="connsiteX167" fmla="*/ 1076325 w 1385887"/>
                  <a:gd name="connsiteY167" fmla="*/ 1207293 h 2297906"/>
                  <a:gd name="connsiteX168" fmla="*/ 1062037 w 1385887"/>
                  <a:gd name="connsiteY168" fmla="*/ 1212056 h 2297906"/>
                  <a:gd name="connsiteX169" fmla="*/ 1054894 w 1385887"/>
                  <a:gd name="connsiteY169" fmla="*/ 1216818 h 2297906"/>
                  <a:gd name="connsiteX170" fmla="*/ 1040606 w 1385887"/>
                  <a:gd name="connsiteY170" fmla="*/ 1221581 h 2297906"/>
                  <a:gd name="connsiteX171" fmla="*/ 1038225 w 1385887"/>
                  <a:gd name="connsiteY171" fmla="*/ 1228725 h 2297906"/>
                  <a:gd name="connsiteX172" fmla="*/ 1023937 w 1385887"/>
                  <a:gd name="connsiteY172" fmla="*/ 1238250 h 2297906"/>
                  <a:gd name="connsiteX173" fmla="*/ 1009650 w 1385887"/>
                  <a:gd name="connsiteY173" fmla="*/ 1245393 h 2297906"/>
                  <a:gd name="connsiteX174" fmla="*/ 1004887 w 1385887"/>
                  <a:gd name="connsiteY174" fmla="*/ 1252537 h 2297906"/>
                  <a:gd name="connsiteX175" fmla="*/ 1002199 w 1385887"/>
                  <a:gd name="connsiteY175" fmla="*/ 1254432 h 2297906"/>
                  <a:gd name="connsiteX176" fmla="*/ 1002506 w 1385887"/>
                  <a:gd name="connsiteY176" fmla="*/ 1254918 h 2297906"/>
                  <a:gd name="connsiteX177" fmla="*/ 992981 w 1385887"/>
                  <a:gd name="connsiteY177" fmla="*/ 1269206 h 2297906"/>
                  <a:gd name="connsiteX178" fmla="*/ 990600 w 1385887"/>
                  <a:gd name="connsiteY178" fmla="*/ 1276350 h 2297906"/>
                  <a:gd name="connsiteX179" fmla="*/ 983456 w 1385887"/>
                  <a:gd name="connsiteY179" fmla="*/ 1283493 h 2297906"/>
                  <a:gd name="connsiteX180" fmla="*/ 976312 w 1385887"/>
                  <a:gd name="connsiteY180" fmla="*/ 1307306 h 2297906"/>
                  <a:gd name="connsiteX181" fmla="*/ 973931 w 1385887"/>
                  <a:gd name="connsiteY181" fmla="*/ 1354931 h 2297906"/>
                  <a:gd name="connsiteX182" fmla="*/ 969169 w 1385887"/>
                  <a:gd name="connsiteY182" fmla="*/ 1362075 h 2297906"/>
                  <a:gd name="connsiteX183" fmla="*/ 966787 w 1385887"/>
                  <a:gd name="connsiteY183" fmla="*/ 1369218 h 2297906"/>
                  <a:gd name="connsiteX184" fmla="*/ 959644 w 1385887"/>
                  <a:gd name="connsiteY184" fmla="*/ 1371600 h 2297906"/>
                  <a:gd name="connsiteX185" fmla="*/ 954881 w 1385887"/>
                  <a:gd name="connsiteY185" fmla="*/ 1378743 h 2297906"/>
                  <a:gd name="connsiteX186" fmla="*/ 947737 w 1385887"/>
                  <a:gd name="connsiteY186" fmla="*/ 1381125 h 2297906"/>
                  <a:gd name="connsiteX187" fmla="*/ 945356 w 1385887"/>
                  <a:gd name="connsiteY187" fmla="*/ 1388268 h 2297906"/>
                  <a:gd name="connsiteX188" fmla="*/ 940594 w 1385887"/>
                  <a:gd name="connsiteY188" fmla="*/ 1395412 h 2297906"/>
                  <a:gd name="connsiteX189" fmla="*/ 933450 w 1385887"/>
                  <a:gd name="connsiteY189" fmla="*/ 1400175 h 2297906"/>
                  <a:gd name="connsiteX190" fmla="*/ 931069 w 1385887"/>
                  <a:gd name="connsiteY190" fmla="*/ 1407318 h 2297906"/>
                  <a:gd name="connsiteX191" fmla="*/ 923925 w 1385887"/>
                  <a:gd name="connsiteY191" fmla="*/ 1428750 h 2297906"/>
                  <a:gd name="connsiteX192" fmla="*/ 916781 w 1385887"/>
                  <a:gd name="connsiteY192" fmla="*/ 1443037 h 2297906"/>
                  <a:gd name="connsiteX193" fmla="*/ 907256 w 1385887"/>
                  <a:gd name="connsiteY193" fmla="*/ 1457325 h 2297906"/>
                  <a:gd name="connsiteX194" fmla="*/ 904875 w 1385887"/>
                  <a:gd name="connsiteY194" fmla="*/ 1464468 h 2297906"/>
                  <a:gd name="connsiteX195" fmla="*/ 895350 w 1385887"/>
                  <a:gd name="connsiteY195" fmla="*/ 1478756 h 2297906"/>
                  <a:gd name="connsiteX196" fmla="*/ 892969 w 1385887"/>
                  <a:gd name="connsiteY196" fmla="*/ 1485900 h 2297906"/>
                  <a:gd name="connsiteX197" fmla="*/ 876300 w 1385887"/>
                  <a:gd name="connsiteY197" fmla="*/ 1502568 h 2297906"/>
                  <a:gd name="connsiteX198" fmla="*/ 869156 w 1385887"/>
                  <a:gd name="connsiteY198" fmla="*/ 1509712 h 2297906"/>
                  <a:gd name="connsiteX199" fmla="*/ 859631 w 1385887"/>
                  <a:gd name="connsiteY199" fmla="*/ 1524000 h 2297906"/>
                  <a:gd name="connsiteX200" fmla="*/ 852487 w 1385887"/>
                  <a:gd name="connsiteY200" fmla="*/ 1531143 h 2297906"/>
                  <a:gd name="connsiteX201" fmla="*/ 845344 w 1385887"/>
                  <a:gd name="connsiteY201" fmla="*/ 1545431 h 2297906"/>
                  <a:gd name="connsiteX202" fmla="*/ 840581 w 1385887"/>
                  <a:gd name="connsiteY202" fmla="*/ 1552575 h 2297906"/>
                  <a:gd name="connsiteX203" fmla="*/ 823912 w 1385887"/>
                  <a:gd name="connsiteY203" fmla="*/ 1571625 h 2297906"/>
                  <a:gd name="connsiteX204" fmla="*/ 812006 w 1385887"/>
                  <a:gd name="connsiteY204" fmla="*/ 1574006 h 2297906"/>
                  <a:gd name="connsiteX205" fmla="*/ 809625 w 1385887"/>
                  <a:gd name="connsiteY205" fmla="*/ 1581150 h 2297906"/>
                  <a:gd name="connsiteX206" fmla="*/ 797719 w 1385887"/>
                  <a:gd name="connsiteY206" fmla="*/ 1593056 h 2297906"/>
                  <a:gd name="connsiteX207" fmla="*/ 776287 w 1385887"/>
                  <a:gd name="connsiteY207" fmla="*/ 1597818 h 2297906"/>
                  <a:gd name="connsiteX208" fmla="*/ 762000 w 1385887"/>
                  <a:gd name="connsiteY208" fmla="*/ 1595437 h 2297906"/>
                  <a:gd name="connsiteX209" fmla="*/ 742950 w 1385887"/>
                  <a:gd name="connsiteY209" fmla="*/ 1600200 h 2297906"/>
                  <a:gd name="connsiteX210" fmla="*/ 735806 w 1385887"/>
                  <a:gd name="connsiteY210" fmla="*/ 1597818 h 2297906"/>
                  <a:gd name="connsiteX211" fmla="*/ 731044 w 1385887"/>
                  <a:gd name="connsiteY211" fmla="*/ 1590675 h 2297906"/>
                  <a:gd name="connsiteX212" fmla="*/ 716756 w 1385887"/>
                  <a:gd name="connsiteY212" fmla="*/ 1585912 h 2297906"/>
                  <a:gd name="connsiteX213" fmla="*/ 709612 w 1385887"/>
                  <a:gd name="connsiteY213" fmla="*/ 1588293 h 2297906"/>
                  <a:gd name="connsiteX214" fmla="*/ 692944 w 1385887"/>
                  <a:gd name="connsiteY214" fmla="*/ 1590675 h 2297906"/>
                  <a:gd name="connsiteX215" fmla="*/ 685800 w 1385887"/>
                  <a:gd name="connsiteY215" fmla="*/ 1576387 h 2297906"/>
                  <a:gd name="connsiteX216" fmla="*/ 678656 w 1385887"/>
                  <a:gd name="connsiteY216" fmla="*/ 1578768 h 2297906"/>
                  <a:gd name="connsiteX217" fmla="*/ 690562 w 1385887"/>
                  <a:gd name="connsiteY217" fmla="*/ 1600200 h 2297906"/>
                  <a:gd name="connsiteX218" fmla="*/ 697706 w 1385887"/>
                  <a:gd name="connsiteY218" fmla="*/ 1602581 h 2297906"/>
                  <a:gd name="connsiteX219" fmla="*/ 711994 w 1385887"/>
                  <a:gd name="connsiteY219" fmla="*/ 1604962 h 2297906"/>
                  <a:gd name="connsiteX220" fmla="*/ 714375 w 1385887"/>
                  <a:gd name="connsiteY220" fmla="*/ 1631156 h 2297906"/>
                  <a:gd name="connsiteX221" fmla="*/ 716756 w 1385887"/>
                  <a:gd name="connsiteY221" fmla="*/ 1645443 h 2297906"/>
                  <a:gd name="connsiteX222" fmla="*/ 723900 w 1385887"/>
                  <a:gd name="connsiteY222" fmla="*/ 1647825 h 2297906"/>
                  <a:gd name="connsiteX223" fmla="*/ 723900 w 1385887"/>
                  <a:gd name="connsiteY223" fmla="*/ 1664493 h 2297906"/>
                  <a:gd name="connsiteX224" fmla="*/ 719137 w 1385887"/>
                  <a:gd name="connsiteY224" fmla="*/ 1671637 h 2297906"/>
                  <a:gd name="connsiteX225" fmla="*/ 711994 w 1385887"/>
                  <a:gd name="connsiteY225" fmla="*/ 1685925 h 2297906"/>
                  <a:gd name="connsiteX226" fmla="*/ 700087 w 1385887"/>
                  <a:gd name="connsiteY226" fmla="*/ 1695450 h 2297906"/>
                  <a:gd name="connsiteX227" fmla="*/ 683419 w 1385887"/>
                  <a:gd name="connsiteY227" fmla="*/ 1712118 h 2297906"/>
                  <a:gd name="connsiteX228" fmla="*/ 676275 w 1385887"/>
                  <a:gd name="connsiteY228" fmla="*/ 1714500 h 2297906"/>
                  <a:gd name="connsiteX229" fmla="*/ 669131 w 1385887"/>
                  <a:gd name="connsiteY229" fmla="*/ 1716881 h 2297906"/>
                  <a:gd name="connsiteX230" fmla="*/ 654844 w 1385887"/>
                  <a:gd name="connsiteY230" fmla="*/ 1721643 h 2297906"/>
                  <a:gd name="connsiteX231" fmla="*/ 635794 w 1385887"/>
                  <a:gd name="connsiteY231" fmla="*/ 1726406 h 2297906"/>
                  <a:gd name="connsiteX232" fmla="*/ 621506 w 1385887"/>
                  <a:gd name="connsiteY232" fmla="*/ 1731168 h 2297906"/>
                  <a:gd name="connsiteX233" fmla="*/ 585787 w 1385887"/>
                  <a:gd name="connsiteY233" fmla="*/ 1733550 h 2297906"/>
                  <a:gd name="connsiteX234" fmla="*/ 571500 w 1385887"/>
                  <a:gd name="connsiteY234" fmla="*/ 1738312 h 2297906"/>
                  <a:gd name="connsiteX235" fmla="*/ 569119 w 1385887"/>
                  <a:gd name="connsiteY235" fmla="*/ 1783556 h 2297906"/>
                  <a:gd name="connsiteX236" fmla="*/ 561975 w 1385887"/>
                  <a:gd name="connsiteY236" fmla="*/ 1797843 h 2297906"/>
                  <a:gd name="connsiteX237" fmla="*/ 554831 w 1385887"/>
                  <a:gd name="connsiteY237" fmla="*/ 1802606 h 2297906"/>
                  <a:gd name="connsiteX238" fmla="*/ 538162 w 1385887"/>
                  <a:gd name="connsiteY238" fmla="*/ 1807368 h 2297906"/>
                  <a:gd name="connsiteX239" fmla="*/ 516731 w 1385887"/>
                  <a:gd name="connsiteY239" fmla="*/ 1809750 h 2297906"/>
                  <a:gd name="connsiteX240" fmla="*/ 497681 w 1385887"/>
                  <a:gd name="connsiteY240" fmla="*/ 1804987 h 2297906"/>
                  <a:gd name="connsiteX241" fmla="*/ 485775 w 1385887"/>
                  <a:gd name="connsiteY241" fmla="*/ 1795462 h 2297906"/>
                  <a:gd name="connsiteX242" fmla="*/ 478631 w 1385887"/>
                  <a:gd name="connsiteY242" fmla="*/ 1800225 h 2297906"/>
                  <a:gd name="connsiteX243" fmla="*/ 476250 w 1385887"/>
                  <a:gd name="connsiteY243" fmla="*/ 1807368 h 2297906"/>
                  <a:gd name="connsiteX244" fmla="*/ 488156 w 1385887"/>
                  <a:gd name="connsiteY244" fmla="*/ 1819275 h 2297906"/>
                  <a:gd name="connsiteX245" fmla="*/ 481012 w 1385887"/>
                  <a:gd name="connsiteY245" fmla="*/ 1824037 h 2297906"/>
                  <a:gd name="connsiteX246" fmla="*/ 483394 w 1385887"/>
                  <a:gd name="connsiteY246" fmla="*/ 1845468 h 2297906"/>
                  <a:gd name="connsiteX247" fmla="*/ 500062 w 1385887"/>
                  <a:gd name="connsiteY247" fmla="*/ 1850231 h 2297906"/>
                  <a:gd name="connsiteX248" fmla="*/ 526256 w 1385887"/>
                  <a:gd name="connsiteY248" fmla="*/ 1847850 h 2297906"/>
                  <a:gd name="connsiteX249" fmla="*/ 523875 w 1385887"/>
                  <a:gd name="connsiteY249" fmla="*/ 1869281 h 2297906"/>
                  <a:gd name="connsiteX250" fmla="*/ 502444 w 1385887"/>
                  <a:gd name="connsiteY250" fmla="*/ 1871662 h 2297906"/>
                  <a:gd name="connsiteX251" fmla="*/ 492919 w 1385887"/>
                  <a:gd name="connsiteY251" fmla="*/ 1874043 h 2297906"/>
                  <a:gd name="connsiteX252" fmla="*/ 488156 w 1385887"/>
                  <a:gd name="connsiteY252" fmla="*/ 1881187 h 2297906"/>
                  <a:gd name="connsiteX253" fmla="*/ 481012 w 1385887"/>
                  <a:gd name="connsiteY253" fmla="*/ 1885950 h 2297906"/>
                  <a:gd name="connsiteX254" fmla="*/ 478631 w 1385887"/>
                  <a:gd name="connsiteY254" fmla="*/ 1893093 h 2297906"/>
                  <a:gd name="connsiteX255" fmla="*/ 476250 w 1385887"/>
                  <a:gd name="connsiteY255" fmla="*/ 1900237 h 2297906"/>
                  <a:gd name="connsiteX256" fmla="*/ 469106 w 1385887"/>
                  <a:gd name="connsiteY256" fmla="*/ 1921668 h 2297906"/>
                  <a:gd name="connsiteX257" fmla="*/ 464344 w 1385887"/>
                  <a:gd name="connsiteY257" fmla="*/ 1935956 h 2297906"/>
                  <a:gd name="connsiteX258" fmla="*/ 457200 w 1385887"/>
                  <a:gd name="connsiteY258" fmla="*/ 1940718 h 2297906"/>
                  <a:gd name="connsiteX259" fmla="*/ 423862 w 1385887"/>
                  <a:gd name="connsiteY259" fmla="*/ 1947862 h 2297906"/>
                  <a:gd name="connsiteX260" fmla="*/ 421481 w 1385887"/>
                  <a:gd name="connsiteY260" fmla="*/ 1955006 h 2297906"/>
                  <a:gd name="connsiteX261" fmla="*/ 414337 w 1385887"/>
                  <a:gd name="connsiteY261" fmla="*/ 1959768 h 2297906"/>
                  <a:gd name="connsiteX262" fmla="*/ 407194 w 1385887"/>
                  <a:gd name="connsiteY262" fmla="*/ 1983581 h 2297906"/>
                  <a:gd name="connsiteX263" fmla="*/ 409575 w 1385887"/>
                  <a:gd name="connsiteY263" fmla="*/ 1990725 h 2297906"/>
                  <a:gd name="connsiteX264" fmla="*/ 416719 w 1385887"/>
                  <a:gd name="connsiteY264" fmla="*/ 1995487 h 2297906"/>
                  <a:gd name="connsiteX265" fmla="*/ 423862 w 1385887"/>
                  <a:gd name="connsiteY265" fmla="*/ 2000250 h 2297906"/>
                  <a:gd name="connsiteX266" fmla="*/ 438150 w 1385887"/>
                  <a:gd name="connsiteY266" fmla="*/ 2009775 h 2297906"/>
                  <a:gd name="connsiteX267" fmla="*/ 452437 w 1385887"/>
                  <a:gd name="connsiteY267" fmla="*/ 2019300 h 2297906"/>
                  <a:gd name="connsiteX268" fmla="*/ 459581 w 1385887"/>
                  <a:gd name="connsiteY268" fmla="*/ 2021681 h 2297906"/>
                  <a:gd name="connsiteX269" fmla="*/ 450056 w 1385887"/>
                  <a:gd name="connsiteY269" fmla="*/ 2035968 h 2297906"/>
                  <a:gd name="connsiteX270" fmla="*/ 442912 w 1385887"/>
                  <a:gd name="connsiteY270" fmla="*/ 2040731 h 2297906"/>
                  <a:gd name="connsiteX271" fmla="*/ 431006 w 1385887"/>
                  <a:gd name="connsiteY271" fmla="*/ 2050256 h 2297906"/>
                  <a:gd name="connsiteX272" fmla="*/ 419100 w 1385887"/>
                  <a:gd name="connsiteY272" fmla="*/ 2059781 h 2297906"/>
                  <a:gd name="connsiteX273" fmla="*/ 411956 w 1385887"/>
                  <a:gd name="connsiteY273" fmla="*/ 2062162 h 2297906"/>
                  <a:gd name="connsiteX274" fmla="*/ 404812 w 1385887"/>
                  <a:gd name="connsiteY274" fmla="*/ 2081212 h 2297906"/>
                  <a:gd name="connsiteX275" fmla="*/ 395287 w 1385887"/>
                  <a:gd name="connsiteY275" fmla="*/ 2102643 h 2297906"/>
                  <a:gd name="connsiteX276" fmla="*/ 388144 w 1385887"/>
                  <a:gd name="connsiteY276" fmla="*/ 2107406 h 2297906"/>
                  <a:gd name="connsiteX277" fmla="*/ 381000 w 1385887"/>
                  <a:gd name="connsiteY277" fmla="*/ 2109787 h 2297906"/>
                  <a:gd name="connsiteX278" fmla="*/ 373856 w 1385887"/>
                  <a:gd name="connsiteY278" fmla="*/ 2116931 h 2297906"/>
                  <a:gd name="connsiteX279" fmla="*/ 366712 w 1385887"/>
                  <a:gd name="connsiteY279" fmla="*/ 2119312 h 2297906"/>
                  <a:gd name="connsiteX280" fmla="*/ 364331 w 1385887"/>
                  <a:gd name="connsiteY280" fmla="*/ 2126456 h 2297906"/>
                  <a:gd name="connsiteX281" fmla="*/ 366712 w 1385887"/>
                  <a:gd name="connsiteY281" fmla="*/ 2166937 h 2297906"/>
                  <a:gd name="connsiteX282" fmla="*/ 383381 w 1385887"/>
                  <a:gd name="connsiteY282" fmla="*/ 2185987 h 2297906"/>
                  <a:gd name="connsiteX283" fmla="*/ 378619 w 1385887"/>
                  <a:gd name="connsiteY283" fmla="*/ 2193131 h 2297906"/>
                  <a:gd name="connsiteX284" fmla="*/ 383381 w 1385887"/>
                  <a:gd name="connsiteY284" fmla="*/ 2207418 h 2297906"/>
                  <a:gd name="connsiteX285" fmla="*/ 388144 w 1385887"/>
                  <a:gd name="connsiteY285" fmla="*/ 2214562 h 2297906"/>
                  <a:gd name="connsiteX286" fmla="*/ 402431 w 1385887"/>
                  <a:gd name="connsiteY286" fmla="*/ 2224087 h 2297906"/>
                  <a:gd name="connsiteX287" fmla="*/ 409575 w 1385887"/>
                  <a:gd name="connsiteY287" fmla="*/ 2228850 h 2297906"/>
                  <a:gd name="connsiteX288" fmla="*/ 414337 w 1385887"/>
                  <a:gd name="connsiteY288" fmla="*/ 2235993 h 2297906"/>
                  <a:gd name="connsiteX289" fmla="*/ 426244 w 1385887"/>
                  <a:gd name="connsiteY289" fmla="*/ 2250281 h 2297906"/>
                  <a:gd name="connsiteX290" fmla="*/ 433387 w 1385887"/>
                  <a:gd name="connsiteY290" fmla="*/ 2252662 h 2297906"/>
                  <a:gd name="connsiteX291" fmla="*/ 454819 w 1385887"/>
                  <a:gd name="connsiteY291" fmla="*/ 2257425 h 2297906"/>
                  <a:gd name="connsiteX292" fmla="*/ 461962 w 1385887"/>
                  <a:gd name="connsiteY292" fmla="*/ 2259806 h 2297906"/>
                  <a:gd name="connsiteX293" fmla="*/ 481012 w 1385887"/>
                  <a:gd name="connsiteY293" fmla="*/ 2264568 h 2297906"/>
                  <a:gd name="connsiteX294" fmla="*/ 507206 w 1385887"/>
                  <a:gd name="connsiteY294" fmla="*/ 2266950 h 2297906"/>
                  <a:gd name="connsiteX295" fmla="*/ 514350 w 1385887"/>
                  <a:gd name="connsiteY295" fmla="*/ 2269331 h 2297906"/>
                  <a:gd name="connsiteX296" fmla="*/ 511969 w 1385887"/>
                  <a:gd name="connsiteY296" fmla="*/ 2276475 h 2297906"/>
                  <a:gd name="connsiteX297" fmla="*/ 483394 w 1385887"/>
                  <a:gd name="connsiteY297" fmla="*/ 2278856 h 2297906"/>
                  <a:gd name="connsiteX298" fmla="*/ 473869 w 1385887"/>
                  <a:gd name="connsiteY298" fmla="*/ 2281237 h 2297906"/>
                  <a:gd name="connsiteX299" fmla="*/ 450056 w 1385887"/>
                  <a:gd name="connsiteY299" fmla="*/ 2286000 h 2297906"/>
                  <a:gd name="connsiteX300" fmla="*/ 435769 w 1385887"/>
                  <a:gd name="connsiteY300" fmla="*/ 2290762 h 2297906"/>
                  <a:gd name="connsiteX301" fmla="*/ 428625 w 1385887"/>
                  <a:gd name="connsiteY301" fmla="*/ 2295525 h 2297906"/>
                  <a:gd name="connsiteX302" fmla="*/ 402431 w 1385887"/>
                  <a:gd name="connsiteY302" fmla="*/ 2297906 h 2297906"/>
                  <a:gd name="connsiteX303" fmla="*/ 388144 w 1385887"/>
                  <a:gd name="connsiteY303" fmla="*/ 2293143 h 2297906"/>
                  <a:gd name="connsiteX304" fmla="*/ 347662 w 1385887"/>
                  <a:gd name="connsiteY304" fmla="*/ 2293143 h 2297906"/>
                  <a:gd name="connsiteX305" fmla="*/ 340519 w 1385887"/>
                  <a:gd name="connsiteY305" fmla="*/ 2290762 h 2297906"/>
                  <a:gd name="connsiteX306" fmla="*/ 319087 w 1385887"/>
                  <a:gd name="connsiteY306" fmla="*/ 2281237 h 2297906"/>
                  <a:gd name="connsiteX307" fmla="*/ 302419 w 1385887"/>
                  <a:gd name="connsiteY307" fmla="*/ 2276475 h 2297906"/>
                  <a:gd name="connsiteX308" fmla="*/ 283369 w 1385887"/>
                  <a:gd name="connsiteY308" fmla="*/ 2271712 h 2297906"/>
                  <a:gd name="connsiteX309" fmla="*/ 276225 w 1385887"/>
                  <a:gd name="connsiteY309" fmla="*/ 2269331 h 2297906"/>
                  <a:gd name="connsiteX310" fmla="*/ 269081 w 1385887"/>
                  <a:gd name="connsiteY310" fmla="*/ 2264568 h 2297906"/>
                  <a:gd name="connsiteX311" fmla="*/ 261937 w 1385887"/>
                  <a:gd name="connsiteY311" fmla="*/ 2262187 h 2297906"/>
                  <a:gd name="connsiteX312" fmla="*/ 257175 w 1385887"/>
                  <a:gd name="connsiteY312" fmla="*/ 2255043 h 2297906"/>
                  <a:gd name="connsiteX313" fmla="*/ 250031 w 1385887"/>
                  <a:gd name="connsiteY313" fmla="*/ 2247900 h 2297906"/>
                  <a:gd name="connsiteX314" fmla="*/ 238125 w 1385887"/>
                  <a:gd name="connsiteY314" fmla="*/ 2235993 h 2297906"/>
                  <a:gd name="connsiteX315" fmla="*/ 230981 w 1385887"/>
                  <a:gd name="connsiteY315" fmla="*/ 2231231 h 2297906"/>
                  <a:gd name="connsiteX316" fmla="*/ 216694 w 1385887"/>
                  <a:gd name="connsiteY316" fmla="*/ 2226468 h 2297906"/>
                  <a:gd name="connsiteX317" fmla="*/ 211931 w 1385887"/>
                  <a:gd name="connsiteY317" fmla="*/ 2219325 h 2297906"/>
                  <a:gd name="connsiteX318" fmla="*/ 204787 w 1385887"/>
                  <a:gd name="connsiteY318" fmla="*/ 2214562 h 2297906"/>
                  <a:gd name="connsiteX319" fmla="*/ 202406 w 1385887"/>
                  <a:gd name="connsiteY319" fmla="*/ 2207418 h 2297906"/>
                  <a:gd name="connsiteX320" fmla="*/ 197644 w 1385887"/>
                  <a:gd name="connsiteY320" fmla="*/ 2193131 h 2297906"/>
                  <a:gd name="connsiteX321" fmla="*/ 190500 w 1385887"/>
                  <a:gd name="connsiteY321" fmla="*/ 2188368 h 2297906"/>
                  <a:gd name="connsiteX322" fmla="*/ 188119 w 1385887"/>
                  <a:gd name="connsiteY322" fmla="*/ 2181225 h 2297906"/>
                  <a:gd name="connsiteX323" fmla="*/ 180975 w 1385887"/>
                  <a:gd name="connsiteY323" fmla="*/ 2178843 h 2297906"/>
                  <a:gd name="connsiteX324" fmla="*/ 176212 w 1385887"/>
                  <a:gd name="connsiteY324" fmla="*/ 2171700 h 2297906"/>
                  <a:gd name="connsiteX325" fmla="*/ 176212 w 1385887"/>
                  <a:gd name="connsiteY325" fmla="*/ 2133600 h 2297906"/>
                  <a:gd name="connsiteX326" fmla="*/ 166687 w 1385887"/>
                  <a:gd name="connsiteY326" fmla="*/ 2119312 h 2297906"/>
                  <a:gd name="connsiteX327" fmla="*/ 161925 w 1385887"/>
                  <a:gd name="connsiteY327" fmla="*/ 2105025 h 2297906"/>
                  <a:gd name="connsiteX328" fmla="*/ 161925 w 1385887"/>
                  <a:gd name="connsiteY328" fmla="*/ 2055018 h 2297906"/>
                  <a:gd name="connsiteX329" fmla="*/ 166687 w 1385887"/>
                  <a:gd name="connsiteY329" fmla="*/ 2047875 h 2297906"/>
                  <a:gd name="connsiteX330" fmla="*/ 176212 w 1385887"/>
                  <a:gd name="connsiteY330" fmla="*/ 2033587 h 2297906"/>
                  <a:gd name="connsiteX331" fmla="*/ 183356 w 1385887"/>
                  <a:gd name="connsiteY331" fmla="*/ 2028825 h 2297906"/>
                  <a:gd name="connsiteX332" fmla="*/ 190500 w 1385887"/>
                  <a:gd name="connsiteY332" fmla="*/ 2026443 h 2297906"/>
                  <a:gd name="connsiteX333" fmla="*/ 202406 w 1385887"/>
                  <a:gd name="connsiteY333" fmla="*/ 2014537 h 2297906"/>
                  <a:gd name="connsiteX334" fmla="*/ 204787 w 1385887"/>
                  <a:gd name="connsiteY334" fmla="*/ 2005012 h 2297906"/>
                  <a:gd name="connsiteX335" fmla="*/ 178594 w 1385887"/>
                  <a:gd name="connsiteY335" fmla="*/ 2000250 h 2297906"/>
                  <a:gd name="connsiteX336" fmla="*/ 166687 w 1385887"/>
                  <a:gd name="connsiteY336" fmla="*/ 1997868 h 2297906"/>
                  <a:gd name="connsiteX337" fmla="*/ 164306 w 1385887"/>
                  <a:gd name="connsiteY337" fmla="*/ 1988343 h 2297906"/>
                  <a:gd name="connsiteX338" fmla="*/ 178594 w 1385887"/>
                  <a:gd name="connsiteY338" fmla="*/ 1978818 h 2297906"/>
                  <a:gd name="connsiteX339" fmla="*/ 185737 w 1385887"/>
                  <a:gd name="connsiteY339" fmla="*/ 1964531 h 2297906"/>
                  <a:gd name="connsiteX340" fmla="*/ 190500 w 1385887"/>
                  <a:gd name="connsiteY340" fmla="*/ 1957387 h 2297906"/>
                  <a:gd name="connsiteX341" fmla="*/ 204787 w 1385887"/>
                  <a:gd name="connsiteY341" fmla="*/ 1928812 h 2297906"/>
                  <a:gd name="connsiteX342" fmla="*/ 209550 w 1385887"/>
                  <a:gd name="connsiteY342" fmla="*/ 1921668 h 2297906"/>
                  <a:gd name="connsiteX343" fmla="*/ 216694 w 1385887"/>
                  <a:gd name="connsiteY343" fmla="*/ 1924050 h 2297906"/>
                  <a:gd name="connsiteX344" fmla="*/ 221456 w 1385887"/>
                  <a:gd name="connsiteY344" fmla="*/ 1916906 h 2297906"/>
                  <a:gd name="connsiteX345" fmla="*/ 235744 w 1385887"/>
                  <a:gd name="connsiteY345" fmla="*/ 1907381 h 2297906"/>
                  <a:gd name="connsiteX346" fmla="*/ 238125 w 1385887"/>
                  <a:gd name="connsiteY346" fmla="*/ 1888331 h 2297906"/>
                  <a:gd name="connsiteX347" fmla="*/ 242887 w 1385887"/>
                  <a:gd name="connsiteY347" fmla="*/ 1869281 h 2297906"/>
                  <a:gd name="connsiteX348" fmla="*/ 247650 w 1385887"/>
                  <a:gd name="connsiteY348" fmla="*/ 1847850 h 2297906"/>
                  <a:gd name="connsiteX349" fmla="*/ 250031 w 1385887"/>
                  <a:gd name="connsiteY349" fmla="*/ 1824037 h 2297906"/>
                  <a:gd name="connsiteX350" fmla="*/ 240506 w 1385887"/>
                  <a:gd name="connsiteY350" fmla="*/ 1831181 h 2297906"/>
                  <a:gd name="connsiteX351" fmla="*/ 230981 w 1385887"/>
                  <a:gd name="connsiteY351" fmla="*/ 1866900 h 2297906"/>
                  <a:gd name="connsiteX352" fmla="*/ 226219 w 1385887"/>
                  <a:gd name="connsiteY352" fmla="*/ 1874043 h 2297906"/>
                  <a:gd name="connsiteX353" fmla="*/ 216694 w 1385887"/>
                  <a:gd name="connsiteY353" fmla="*/ 1883568 h 2297906"/>
                  <a:gd name="connsiteX354" fmla="*/ 209550 w 1385887"/>
                  <a:gd name="connsiteY354" fmla="*/ 1890712 h 2297906"/>
                  <a:gd name="connsiteX355" fmla="*/ 207169 w 1385887"/>
                  <a:gd name="connsiteY355" fmla="*/ 1866900 h 2297906"/>
                  <a:gd name="connsiteX356" fmla="*/ 211931 w 1385887"/>
                  <a:gd name="connsiteY356" fmla="*/ 1850231 h 2297906"/>
                  <a:gd name="connsiteX357" fmla="*/ 216694 w 1385887"/>
                  <a:gd name="connsiteY357" fmla="*/ 1835943 h 2297906"/>
                  <a:gd name="connsiteX358" fmla="*/ 223837 w 1385887"/>
                  <a:gd name="connsiteY358" fmla="*/ 1821656 h 2297906"/>
                  <a:gd name="connsiteX359" fmla="*/ 216694 w 1385887"/>
                  <a:gd name="connsiteY359" fmla="*/ 1816893 h 2297906"/>
                  <a:gd name="connsiteX360" fmla="*/ 219075 w 1385887"/>
                  <a:gd name="connsiteY360" fmla="*/ 1807368 h 2297906"/>
                  <a:gd name="connsiteX361" fmla="*/ 221456 w 1385887"/>
                  <a:gd name="connsiteY361" fmla="*/ 1800225 h 2297906"/>
                  <a:gd name="connsiteX362" fmla="*/ 226219 w 1385887"/>
                  <a:gd name="connsiteY362" fmla="*/ 1785937 h 2297906"/>
                  <a:gd name="connsiteX363" fmla="*/ 228600 w 1385887"/>
                  <a:gd name="connsiteY363" fmla="*/ 1774031 h 2297906"/>
                  <a:gd name="connsiteX364" fmla="*/ 230981 w 1385887"/>
                  <a:gd name="connsiteY364" fmla="*/ 1766887 h 2297906"/>
                  <a:gd name="connsiteX365" fmla="*/ 235744 w 1385887"/>
                  <a:gd name="connsiteY365" fmla="*/ 1752600 h 2297906"/>
                  <a:gd name="connsiteX366" fmla="*/ 230981 w 1385887"/>
                  <a:gd name="connsiteY366" fmla="*/ 1731168 h 2297906"/>
                  <a:gd name="connsiteX367" fmla="*/ 228600 w 1385887"/>
                  <a:gd name="connsiteY367" fmla="*/ 1724025 h 2297906"/>
                  <a:gd name="connsiteX368" fmla="*/ 226219 w 1385887"/>
                  <a:gd name="connsiteY368" fmla="*/ 1688306 h 2297906"/>
                  <a:gd name="connsiteX369" fmla="*/ 235744 w 1385887"/>
                  <a:gd name="connsiteY369" fmla="*/ 1671637 h 2297906"/>
                  <a:gd name="connsiteX370" fmla="*/ 240506 w 1385887"/>
                  <a:gd name="connsiteY370" fmla="*/ 1664493 h 2297906"/>
                  <a:gd name="connsiteX371" fmla="*/ 245269 w 1385887"/>
                  <a:gd name="connsiteY371" fmla="*/ 1647825 h 2297906"/>
                  <a:gd name="connsiteX372" fmla="*/ 250031 w 1385887"/>
                  <a:gd name="connsiteY372" fmla="*/ 1633537 h 2297906"/>
                  <a:gd name="connsiteX373" fmla="*/ 254794 w 1385887"/>
                  <a:gd name="connsiteY373" fmla="*/ 1626393 h 2297906"/>
                  <a:gd name="connsiteX374" fmla="*/ 259556 w 1385887"/>
                  <a:gd name="connsiteY374" fmla="*/ 1612106 h 2297906"/>
                  <a:gd name="connsiteX375" fmla="*/ 264319 w 1385887"/>
                  <a:gd name="connsiteY375" fmla="*/ 1595437 h 2297906"/>
                  <a:gd name="connsiteX376" fmla="*/ 269081 w 1385887"/>
                  <a:gd name="connsiteY376" fmla="*/ 1588293 h 2297906"/>
                  <a:gd name="connsiteX377" fmla="*/ 278606 w 1385887"/>
                  <a:gd name="connsiteY377" fmla="*/ 1574006 h 2297906"/>
                  <a:gd name="connsiteX378" fmla="*/ 280987 w 1385887"/>
                  <a:gd name="connsiteY378" fmla="*/ 1566862 h 2297906"/>
                  <a:gd name="connsiteX379" fmla="*/ 283369 w 1385887"/>
                  <a:gd name="connsiteY379" fmla="*/ 1533525 h 2297906"/>
                  <a:gd name="connsiteX380" fmla="*/ 288131 w 1385887"/>
                  <a:gd name="connsiteY380" fmla="*/ 1519237 h 2297906"/>
                  <a:gd name="connsiteX381" fmla="*/ 290512 w 1385887"/>
                  <a:gd name="connsiteY381" fmla="*/ 1493043 h 2297906"/>
                  <a:gd name="connsiteX382" fmla="*/ 285750 w 1385887"/>
                  <a:gd name="connsiteY382" fmla="*/ 1485900 h 2297906"/>
                  <a:gd name="connsiteX383" fmla="*/ 280987 w 1385887"/>
                  <a:gd name="connsiteY383" fmla="*/ 1457325 h 2297906"/>
                  <a:gd name="connsiteX384" fmla="*/ 283369 w 1385887"/>
                  <a:gd name="connsiteY384" fmla="*/ 1450181 h 2297906"/>
                  <a:gd name="connsiteX385" fmla="*/ 292894 w 1385887"/>
                  <a:gd name="connsiteY385" fmla="*/ 1435893 h 2297906"/>
                  <a:gd name="connsiteX386" fmla="*/ 295275 w 1385887"/>
                  <a:gd name="connsiteY386" fmla="*/ 1428750 h 2297906"/>
                  <a:gd name="connsiteX387" fmla="*/ 300037 w 1385887"/>
                  <a:gd name="connsiteY387" fmla="*/ 1412081 h 2297906"/>
                  <a:gd name="connsiteX388" fmla="*/ 295275 w 1385887"/>
                  <a:gd name="connsiteY388" fmla="*/ 1404937 h 2297906"/>
                  <a:gd name="connsiteX389" fmla="*/ 292894 w 1385887"/>
                  <a:gd name="connsiteY389" fmla="*/ 1395412 h 2297906"/>
                  <a:gd name="connsiteX390" fmla="*/ 295275 w 1385887"/>
                  <a:gd name="connsiteY390" fmla="*/ 1383506 h 2297906"/>
                  <a:gd name="connsiteX391" fmla="*/ 297656 w 1385887"/>
                  <a:gd name="connsiteY391" fmla="*/ 1376362 h 2297906"/>
                  <a:gd name="connsiteX392" fmla="*/ 302419 w 1385887"/>
                  <a:gd name="connsiteY392" fmla="*/ 1362075 h 2297906"/>
                  <a:gd name="connsiteX393" fmla="*/ 307181 w 1385887"/>
                  <a:gd name="connsiteY393" fmla="*/ 1323975 h 2297906"/>
                  <a:gd name="connsiteX394" fmla="*/ 311944 w 1385887"/>
                  <a:gd name="connsiteY394" fmla="*/ 1309687 h 2297906"/>
                  <a:gd name="connsiteX395" fmla="*/ 316706 w 1385887"/>
                  <a:gd name="connsiteY395" fmla="*/ 1273968 h 2297906"/>
                  <a:gd name="connsiteX396" fmla="*/ 314325 w 1385887"/>
                  <a:gd name="connsiteY396" fmla="*/ 1262062 h 2297906"/>
                  <a:gd name="connsiteX397" fmla="*/ 316706 w 1385887"/>
                  <a:gd name="connsiteY397" fmla="*/ 1240631 h 2297906"/>
                  <a:gd name="connsiteX398" fmla="*/ 316881 w 1385887"/>
                  <a:gd name="connsiteY398" fmla="*/ 1240630 h 2297906"/>
                  <a:gd name="connsiteX399" fmla="*/ 317831 w 1385887"/>
                  <a:gd name="connsiteY399" fmla="*/ 1227658 h 2297906"/>
                  <a:gd name="connsiteX400" fmla="*/ 321469 w 1385887"/>
                  <a:gd name="connsiteY400" fmla="*/ 1216818 h 2297906"/>
                  <a:gd name="connsiteX401" fmla="*/ 323850 w 1385887"/>
                  <a:gd name="connsiteY401" fmla="*/ 1207293 h 2297906"/>
                  <a:gd name="connsiteX402" fmla="*/ 326231 w 1385887"/>
                  <a:gd name="connsiteY402" fmla="*/ 1200150 h 2297906"/>
                  <a:gd name="connsiteX403" fmla="*/ 328612 w 1385887"/>
                  <a:gd name="connsiteY403" fmla="*/ 1188243 h 2297906"/>
                  <a:gd name="connsiteX404" fmla="*/ 326231 w 1385887"/>
                  <a:gd name="connsiteY404" fmla="*/ 1066800 h 2297906"/>
                  <a:gd name="connsiteX405" fmla="*/ 319087 w 1385887"/>
                  <a:gd name="connsiteY405" fmla="*/ 1035843 h 2297906"/>
                  <a:gd name="connsiteX406" fmla="*/ 316706 w 1385887"/>
                  <a:gd name="connsiteY406" fmla="*/ 1028700 h 2297906"/>
                  <a:gd name="connsiteX407" fmla="*/ 307181 w 1385887"/>
                  <a:gd name="connsiteY407" fmla="*/ 1014412 h 2297906"/>
                  <a:gd name="connsiteX408" fmla="*/ 304800 w 1385887"/>
                  <a:gd name="connsiteY408" fmla="*/ 1007268 h 2297906"/>
                  <a:gd name="connsiteX409" fmla="*/ 297656 w 1385887"/>
                  <a:gd name="connsiteY409" fmla="*/ 1004887 h 2297906"/>
                  <a:gd name="connsiteX410" fmla="*/ 290512 w 1385887"/>
                  <a:gd name="connsiteY410" fmla="*/ 1000125 h 2297906"/>
                  <a:gd name="connsiteX411" fmla="*/ 283369 w 1385887"/>
                  <a:gd name="connsiteY411" fmla="*/ 997743 h 2297906"/>
                  <a:gd name="connsiteX412" fmla="*/ 269081 w 1385887"/>
                  <a:gd name="connsiteY412" fmla="*/ 988218 h 2297906"/>
                  <a:gd name="connsiteX413" fmla="*/ 261937 w 1385887"/>
                  <a:gd name="connsiteY413" fmla="*/ 983456 h 2297906"/>
                  <a:gd name="connsiteX414" fmla="*/ 259556 w 1385887"/>
                  <a:gd name="connsiteY414" fmla="*/ 976312 h 2297906"/>
                  <a:gd name="connsiteX415" fmla="*/ 252412 w 1385887"/>
                  <a:gd name="connsiteY415" fmla="*/ 973931 h 2297906"/>
                  <a:gd name="connsiteX416" fmla="*/ 245269 w 1385887"/>
                  <a:gd name="connsiteY416" fmla="*/ 969168 h 2297906"/>
                  <a:gd name="connsiteX417" fmla="*/ 230981 w 1385887"/>
                  <a:gd name="connsiteY417" fmla="*/ 964406 h 2297906"/>
                  <a:gd name="connsiteX418" fmla="*/ 223837 w 1385887"/>
                  <a:gd name="connsiteY418" fmla="*/ 962025 h 2297906"/>
                  <a:gd name="connsiteX419" fmla="*/ 216694 w 1385887"/>
                  <a:gd name="connsiteY419" fmla="*/ 957262 h 2297906"/>
                  <a:gd name="connsiteX420" fmla="*/ 202406 w 1385887"/>
                  <a:gd name="connsiteY420" fmla="*/ 952500 h 2297906"/>
                  <a:gd name="connsiteX421" fmla="*/ 188119 w 1385887"/>
                  <a:gd name="connsiteY421" fmla="*/ 942975 h 2297906"/>
                  <a:gd name="connsiteX422" fmla="*/ 183356 w 1385887"/>
                  <a:gd name="connsiteY422" fmla="*/ 935831 h 2297906"/>
                  <a:gd name="connsiteX423" fmla="*/ 169069 w 1385887"/>
                  <a:gd name="connsiteY423" fmla="*/ 928687 h 2297906"/>
                  <a:gd name="connsiteX424" fmla="*/ 164306 w 1385887"/>
                  <a:gd name="connsiteY424" fmla="*/ 921543 h 2297906"/>
                  <a:gd name="connsiteX425" fmla="*/ 157162 w 1385887"/>
                  <a:gd name="connsiteY425" fmla="*/ 919162 h 2297906"/>
                  <a:gd name="connsiteX426" fmla="*/ 154781 w 1385887"/>
                  <a:gd name="connsiteY426" fmla="*/ 912018 h 2297906"/>
                  <a:gd name="connsiteX427" fmla="*/ 147637 w 1385887"/>
                  <a:gd name="connsiteY427" fmla="*/ 904875 h 2297906"/>
                  <a:gd name="connsiteX428" fmla="*/ 142875 w 1385887"/>
                  <a:gd name="connsiteY428" fmla="*/ 869156 h 2297906"/>
                  <a:gd name="connsiteX429" fmla="*/ 138112 w 1385887"/>
                  <a:gd name="connsiteY429" fmla="*/ 854868 h 2297906"/>
                  <a:gd name="connsiteX430" fmla="*/ 135731 w 1385887"/>
                  <a:gd name="connsiteY430" fmla="*/ 847725 h 2297906"/>
                  <a:gd name="connsiteX431" fmla="*/ 128587 w 1385887"/>
                  <a:gd name="connsiteY431" fmla="*/ 826293 h 2297906"/>
                  <a:gd name="connsiteX432" fmla="*/ 126206 w 1385887"/>
                  <a:gd name="connsiteY432" fmla="*/ 819150 h 2297906"/>
                  <a:gd name="connsiteX433" fmla="*/ 119062 w 1385887"/>
                  <a:gd name="connsiteY433" fmla="*/ 802481 h 2297906"/>
                  <a:gd name="connsiteX434" fmla="*/ 111919 w 1385887"/>
                  <a:gd name="connsiteY434" fmla="*/ 797718 h 2297906"/>
                  <a:gd name="connsiteX435" fmla="*/ 104775 w 1385887"/>
                  <a:gd name="connsiteY435" fmla="*/ 783431 h 2297906"/>
                  <a:gd name="connsiteX436" fmla="*/ 102394 w 1385887"/>
                  <a:gd name="connsiteY436" fmla="*/ 776287 h 2297906"/>
                  <a:gd name="connsiteX437" fmla="*/ 85725 w 1385887"/>
                  <a:gd name="connsiteY437" fmla="*/ 757237 h 2297906"/>
                  <a:gd name="connsiteX438" fmla="*/ 80962 w 1385887"/>
                  <a:gd name="connsiteY438" fmla="*/ 742950 h 2297906"/>
                  <a:gd name="connsiteX439" fmla="*/ 76200 w 1385887"/>
                  <a:gd name="connsiteY439" fmla="*/ 721518 h 2297906"/>
                  <a:gd name="connsiteX440" fmla="*/ 71437 w 1385887"/>
                  <a:gd name="connsiteY440" fmla="*/ 707231 h 2297906"/>
                  <a:gd name="connsiteX441" fmla="*/ 64294 w 1385887"/>
                  <a:gd name="connsiteY441" fmla="*/ 692943 h 2297906"/>
                  <a:gd name="connsiteX442" fmla="*/ 59531 w 1385887"/>
                  <a:gd name="connsiteY442" fmla="*/ 685800 h 2297906"/>
                  <a:gd name="connsiteX443" fmla="*/ 47625 w 1385887"/>
                  <a:gd name="connsiteY443" fmla="*/ 652462 h 2297906"/>
                  <a:gd name="connsiteX444" fmla="*/ 23812 w 1385887"/>
                  <a:gd name="connsiteY444" fmla="*/ 635793 h 2297906"/>
                  <a:gd name="connsiteX445" fmla="*/ 16669 w 1385887"/>
                  <a:gd name="connsiteY445" fmla="*/ 631031 h 2297906"/>
                  <a:gd name="connsiteX446" fmla="*/ 9525 w 1385887"/>
                  <a:gd name="connsiteY446" fmla="*/ 626268 h 2297906"/>
                  <a:gd name="connsiteX447" fmla="*/ 9525 w 1385887"/>
                  <a:gd name="connsiteY447" fmla="*/ 611981 h 2297906"/>
                  <a:gd name="connsiteX448" fmla="*/ 2381 w 1385887"/>
                  <a:gd name="connsiteY448" fmla="*/ 588168 h 2297906"/>
                  <a:gd name="connsiteX449" fmla="*/ 0 w 1385887"/>
                  <a:gd name="connsiteY449" fmla="*/ 573881 h 2297906"/>
                  <a:gd name="connsiteX450" fmla="*/ 14287 w 1385887"/>
                  <a:gd name="connsiteY450" fmla="*/ 545306 h 2297906"/>
                  <a:gd name="connsiteX451" fmla="*/ 21431 w 1385887"/>
                  <a:gd name="connsiteY451" fmla="*/ 542925 h 2297906"/>
                  <a:gd name="connsiteX452" fmla="*/ 23812 w 1385887"/>
                  <a:gd name="connsiteY452" fmla="*/ 535781 h 2297906"/>
                  <a:gd name="connsiteX453" fmla="*/ 30956 w 1385887"/>
                  <a:gd name="connsiteY453" fmla="*/ 533400 h 2297906"/>
                  <a:gd name="connsiteX454" fmla="*/ 35719 w 1385887"/>
                  <a:gd name="connsiteY454" fmla="*/ 519112 h 2297906"/>
                  <a:gd name="connsiteX455" fmla="*/ 33337 w 1385887"/>
                  <a:gd name="connsiteY455" fmla="*/ 507206 h 2297906"/>
                  <a:gd name="connsiteX456" fmla="*/ 26194 w 1385887"/>
                  <a:gd name="connsiteY456" fmla="*/ 511968 h 2297906"/>
                  <a:gd name="connsiteX457" fmla="*/ 21431 w 1385887"/>
                  <a:gd name="connsiteY457" fmla="*/ 497681 h 2297906"/>
                  <a:gd name="connsiteX458" fmla="*/ 14287 w 1385887"/>
                  <a:gd name="connsiteY458" fmla="*/ 495300 h 2297906"/>
                  <a:gd name="connsiteX459" fmla="*/ 11906 w 1385887"/>
                  <a:gd name="connsiteY459" fmla="*/ 464343 h 2297906"/>
                  <a:gd name="connsiteX460" fmla="*/ 9525 w 1385887"/>
                  <a:gd name="connsiteY460" fmla="*/ 457200 h 2297906"/>
                  <a:gd name="connsiteX461" fmla="*/ 19050 w 1385887"/>
                  <a:gd name="connsiteY461" fmla="*/ 445293 h 2297906"/>
                  <a:gd name="connsiteX462" fmla="*/ 26194 w 1385887"/>
                  <a:gd name="connsiteY462" fmla="*/ 431006 h 2297906"/>
                  <a:gd name="connsiteX463" fmla="*/ 28575 w 1385887"/>
                  <a:gd name="connsiteY463" fmla="*/ 423862 h 2297906"/>
                  <a:gd name="connsiteX464" fmla="*/ 33337 w 1385887"/>
                  <a:gd name="connsiteY464" fmla="*/ 416718 h 2297906"/>
                  <a:gd name="connsiteX465" fmla="*/ 38100 w 1385887"/>
                  <a:gd name="connsiteY465" fmla="*/ 402431 h 2297906"/>
                  <a:gd name="connsiteX466" fmla="*/ 35719 w 1385887"/>
                  <a:gd name="connsiteY466" fmla="*/ 390525 h 2297906"/>
                  <a:gd name="connsiteX467" fmla="*/ 42862 w 1385887"/>
                  <a:gd name="connsiteY467" fmla="*/ 388143 h 2297906"/>
                  <a:gd name="connsiteX468" fmla="*/ 61912 w 1385887"/>
                  <a:gd name="connsiteY468" fmla="*/ 383381 h 2297906"/>
                  <a:gd name="connsiteX469" fmla="*/ 73819 w 1385887"/>
                  <a:gd name="connsiteY469" fmla="*/ 371475 h 2297906"/>
                  <a:gd name="connsiteX470" fmla="*/ 80962 w 1385887"/>
                  <a:gd name="connsiteY470" fmla="*/ 350043 h 2297906"/>
                  <a:gd name="connsiteX471" fmla="*/ 83344 w 1385887"/>
                  <a:gd name="connsiteY471" fmla="*/ 328612 h 2297906"/>
                  <a:gd name="connsiteX472" fmla="*/ 95250 w 1385887"/>
                  <a:gd name="connsiteY472" fmla="*/ 326231 h 2297906"/>
                  <a:gd name="connsiteX473" fmla="*/ 102394 w 1385887"/>
                  <a:gd name="connsiteY473" fmla="*/ 321468 h 2297906"/>
                  <a:gd name="connsiteX474" fmla="*/ 109537 w 1385887"/>
                  <a:gd name="connsiteY474" fmla="*/ 319087 h 2297906"/>
                  <a:gd name="connsiteX475" fmla="*/ 114300 w 1385887"/>
                  <a:gd name="connsiteY475" fmla="*/ 304800 h 2297906"/>
                  <a:gd name="connsiteX476" fmla="*/ 119062 w 1385887"/>
                  <a:gd name="connsiteY476" fmla="*/ 297656 h 2297906"/>
                  <a:gd name="connsiteX477" fmla="*/ 123825 w 1385887"/>
                  <a:gd name="connsiteY477" fmla="*/ 283368 h 2297906"/>
                  <a:gd name="connsiteX478" fmla="*/ 114300 w 1385887"/>
                  <a:gd name="connsiteY478" fmla="*/ 273843 h 2297906"/>
                  <a:gd name="connsiteX479" fmla="*/ 119062 w 1385887"/>
                  <a:gd name="connsiteY479" fmla="*/ 266700 h 2297906"/>
                  <a:gd name="connsiteX480" fmla="*/ 123825 w 1385887"/>
                  <a:gd name="connsiteY480" fmla="*/ 252412 h 2297906"/>
                  <a:gd name="connsiteX481" fmla="*/ 119062 w 1385887"/>
                  <a:gd name="connsiteY481" fmla="*/ 245268 h 2297906"/>
                  <a:gd name="connsiteX482" fmla="*/ 116681 w 1385887"/>
                  <a:gd name="connsiteY482" fmla="*/ 238125 h 2297906"/>
                  <a:gd name="connsiteX483" fmla="*/ 114300 w 1385887"/>
                  <a:gd name="connsiteY483" fmla="*/ 185737 h 2297906"/>
                  <a:gd name="connsiteX484" fmla="*/ 100012 w 1385887"/>
                  <a:gd name="connsiteY484" fmla="*/ 176212 h 2297906"/>
                  <a:gd name="connsiteX485" fmla="*/ 88106 w 1385887"/>
                  <a:gd name="connsiteY485" fmla="*/ 159543 h 2297906"/>
                  <a:gd name="connsiteX486" fmla="*/ 78581 w 1385887"/>
                  <a:gd name="connsiteY486" fmla="*/ 145256 h 2297906"/>
                  <a:gd name="connsiteX487" fmla="*/ 92869 w 1385887"/>
                  <a:gd name="connsiteY487" fmla="*/ 138112 h 2297906"/>
                  <a:gd name="connsiteX488" fmla="*/ 97631 w 1385887"/>
                  <a:gd name="connsiteY488" fmla="*/ 130968 h 2297906"/>
                  <a:gd name="connsiteX489" fmla="*/ 100012 w 1385887"/>
                  <a:gd name="connsiteY489" fmla="*/ 123825 h 2297906"/>
                  <a:gd name="connsiteX490" fmla="*/ 107156 w 1385887"/>
                  <a:gd name="connsiteY490" fmla="*/ 119062 h 2297906"/>
                  <a:gd name="connsiteX491" fmla="*/ 116681 w 1385887"/>
                  <a:gd name="connsiteY491" fmla="*/ 128587 h 2297906"/>
                  <a:gd name="connsiteX492" fmla="*/ 130969 w 1385887"/>
                  <a:gd name="connsiteY492" fmla="*/ 138112 h 2297906"/>
                  <a:gd name="connsiteX493" fmla="*/ 135731 w 1385887"/>
                  <a:gd name="connsiteY493" fmla="*/ 123825 h 2297906"/>
                  <a:gd name="connsiteX494" fmla="*/ 142875 w 1385887"/>
                  <a:gd name="connsiteY494" fmla="*/ 109537 h 2297906"/>
                  <a:gd name="connsiteX495" fmla="*/ 150019 w 1385887"/>
                  <a:gd name="connsiteY495" fmla="*/ 107156 h 2297906"/>
                  <a:gd name="connsiteX496" fmla="*/ 164306 w 1385887"/>
                  <a:gd name="connsiteY496" fmla="*/ 97631 h 2297906"/>
                  <a:gd name="connsiteX497" fmla="*/ 166687 w 1385887"/>
                  <a:gd name="connsiteY497" fmla="*/ 69056 h 2297906"/>
                  <a:gd name="connsiteX498" fmla="*/ 183356 w 1385887"/>
                  <a:gd name="connsiteY498" fmla="*/ 50006 h 2297906"/>
                  <a:gd name="connsiteX499" fmla="*/ 192881 w 1385887"/>
                  <a:gd name="connsiteY499" fmla="*/ 40481 h 2297906"/>
                  <a:gd name="connsiteX500" fmla="*/ 195262 w 1385887"/>
                  <a:gd name="connsiteY500" fmla="*/ 47625 h 2297906"/>
                  <a:gd name="connsiteX501" fmla="*/ 211931 w 1385887"/>
                  <a:gd name="connsiteY501" fmla="*/ 45243 h 2297906"/>
                  <a:gd name="connsiteX502" fmla="*/ 214312 w 1385887"/>
                  <a:gd name="connsiteY502" fmla="*/ 35718 h 2297906"/>
                  <a:gd name="connsiteX503" fmla="*/ 228600 w 1385887"/>
                  <a:gd name="connsiteY503" fmla="*/ 33337 h 2297906"/>
                  <a:gd name="connsiteX504" fmla="*/ 242887 w 1385887"/>
                  <a:gd name="connsiteY504" fmla="*/ 28575 h 2297906"/>
                  <a:gd name="connsiteX505" fmla="*/ 264319 w 1385887"/>
                  <a:gd name="connsiteY505" fmla="*/ 16668 h 2297906"/>
                  <a:gd name="connsiteX506" fmla="*/ 269081 w 1385887"/>
                  <a:gd name="connsiteY506" fmla="*/ 9525 h 2297906"/>
                  <a:gd name="connsiteX507" fmla="*/ 271462 w 1385887"/>
                  <a:gd name="connsiteY507" fmla="*/ 2381 h 2297906"/>
                  <a:gd name="connsiteX508" fmla="*/ 278606 w 1385887"/>
                  <a:gd name="connsiteY508" fmla="*/ 0 h 2297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</a:cxnLst>
                <a:rect l="l" t="t" r="r" b="b"/>
                <a:pathLst>
                  <a:path w="1385887" h="2297906">
                    <a:moveTo>
                      <a:pt x="278606" y="0"/>
                    </a:moveTo>
                    <a:lnTo>
                      <a:pt x="295275" y="2381"/>
                    </a:lnTo>
                    <a:cubicBezTo>
                      <a:pt x="307124" y="16203"/>
                      <a:pt x="287567" y="18000"/>
                      <a:pt x="283369" y="19050"/>
                    </a:cubicBezTo>
                    <a:cubicBezTo>
                      <a:pt x="277996" y="35166"/>
                      <a:pt x="277111" y="29298"/>
                      <a:pt x="280987" y="42862"/>
                    </a:cubicBezTo>
                    <a:cubicBezTo>
                      <a:pt x="281677" y="45276"/>
                      <a:pt x="282575" y="47625"/>
                      <a:pt x="283369" y="50006"/>
                    </a:cubicBezTo>
                    <a:lnTo>
                      <a:pt x="276225" y="71437"/>
                    </a:lnTo>
                    <a:lnTo>
                      <a:pt x="273844" y="78581"/>
                    </a:lnTo>
                    <a:lnTo>
                      <a:pt x="271462" y="85725"/>
                    </a:lnTo>
                    <a:cubicBezTo>
                      <a:pt x="277130" y="102727"/>
                      <a:pt x="272048" y="97227"/>
                      <a:pt x="283369" y="104775"/>
                    </a:cubicBezTo>
                    <a:cubicBezTo>
                      <a:pt x="284235" y="107373"/>
                      <a:pt x="285678" y="119639"/>
                      <a:pt x="292894" y="109537"/>
                    </a:cubicBezTo>
                    <a:cubicBezTo>
                      <a:pt x="295812" y="105452"/>
                      <a:pt x="297656" y="95250"/>
                      <a:pt x="297656" y="95250"/>
                    </a:cubicBezTo>
                    <a:cubicBezTo>
                      <a:pt x="296862" y="89694"/>
                      <a:pt x="296128" y="84128"/>
                      <a:pt x="295275" y="78581"/>
                    </a:cubicBezTo>
                    <a:cubicBezTo>
                      <a:pt x="294541" y="73809"/>
                      <a:pt x="292894" y="69121"/>
                      <a:pt x="292894" y="64293"/>
                    </a:cubicBezTo>
                    <a:cubicBezTo>
                      <a:pt x="292894" y="58681"/>
                      <a:pt x="291829" y="52055"/>
                      <a:pt x="295275" y="47625"/>
                    </a:cubicBezTo>
                    <a:cubicBezTo>
                      <a:pt x="298357" y="43662"/>
                      <a:pt x="305072" y="45107"/>
                      <a:pt x="309562" y="42862"/>
                    </a:cubicBezTo>
                    <a:cubicBezTo>
                      <a:pt x="312737" y="41275"/>
                      <a:pt x="315824" y="39498"/>
                      <a:pt x="319087" y="38100"/>
                    </a:cubicBezTo>
                    <a:cubicBezTo>
                      <a:pt x="321394" y="37111"/>
                      <a:pt x="323986" y="36841"/>
                      <a:pt x="326231" y="35718"/>
                    </a:cubicBezTo>
                    <a:cubicBezTo>
                      <a:pt x="328791" y="34438"/>
                      <a:pt x="330994" y="32543"/>
                      <a:pt x="333375" y="30956"/>
                    </a:cubicBezTo>
                    <a:cubicBezTo>
                      <a:pt x="332581" y="26193"/>
                      <a:pt x="332521" y="21249"/>
                      <a:pt x="330994" y="16668"/>
                    </a:cubicBezTo>
                    <a:cubicBezTo>
                      <a:pt x="327741" y="6909"/>
                      <a:pt x="318114" y="7902"/>
                      <a:pt x="338137" y="11906"/>
                    </a:cubicBezTo>
                    <a:cubicBezTo>
                      <a:pt x="339725" y="14287"/>
                      <a:pt x="341620" y="16490"/>
                      <a:pt x="342900" y="19050"/>
                    </a:cubicBezTo>
                    <a:cubicBezTo>
                      <a:pt x="344022" y="21295"/>
                      <a:pt x="343239" y="24734"/>
                      <a:pt x="345281" y="26193"/>
                    </a:cubicBezTo>
                    <a:cubicBezTo>
                      <a:pt x="349366" y="29111"/>
                      <a:pt x="354806" y="29368"/>
                      <a:pt x="359569" y="30956"/>
                    </a:cubicBezTo>
                    <a:lnTo>
                      <a:pt x="366712" y="33337"/>
                    </a:lnTo>
                    <a:cubicBezTo>
                      <a:pt x="369093" y="34925"/>
                      <a:pt x="372068" y="35865"/>
                      <a:pt x="373856" y="38100"/>
                    </a:cubicBezTo>
                    <a:cubicBezTo>
                      <a:pt x="375424" y="40060"/>
                      <a:pt x="375115" y="42998"/>
                      <a:pt x="376237" y="45243"/>
                    </a:cubicBezTo>
                    <a:cubicBezTo>
                      <a:pt x="377517" y="47803"/>
                      <a:pt x="379412" y="50006"/>
                      <a:pt x="381000" y="52387"/>
                    </a:cubicBezTo>
                    <a:cubicBezTo>
                      <a:pt x="382487" y="56848"/>
                      <a:pt x="383343" y="64293"/>
                      <a:pt x="390525" y="64293"/>
                    </a:cubicBezTo>
                    <a:cubicBezTo>
                      <a:pt x="395545" y="64293"/>
                      <a:pt x="404812" y="59531"/>
                      <a:pt x="404812" y="59531"/>
                    </a:cubicBezTo>
                    <a:cubicBezTo>
                      <a:pt x="414251" y="60475"/>
                      <a:pt x="434771" y="62188"/>
                      <a:pt x="445294" y="64293"/>
                    </a:cubicBezTo>
                    <a:cubicBezTo>
                      <a:pt x="447755" y="64785"/>
                      <a:pt x="450056" y="65881"/>
                      <a:pt x="452437" y="66675"/>
                    </a:cubicBezTo>
                    <a:cubicBezTo>
                      <a:pt x="453231" y="69056"/>
                      <a:pt x="453044" y="72043"/>
                      <a:pt x="454819" y="73818"/>
                    </a:cubicBezTo>
                    <a:cubicBezTo>
                      <a:pt x="456594" y="75593"/>
                      <a:pt x="459452" y="76200"/>
                      <a:pt x="461962" y="76200"/>
                    </a:cubicBezTo>
                    <a:cubicBezTo>
                      <a:pt x="469939" y="76200"/>
                      <a:pt x="477837" y="74612"/>
                      <a:pt x="485775" y="73818"/>
                    </a:cubicBezTo>
                    <a:cubicBezTo>
                      <a:pt x="488156" y="72231"/>
                      <a:pt x="490359" y="70336"/>
                      <a:pt x="492919" y="69056"/>
                    </a:cubicBezTo>
                    <a:cubicBezTo>
                      <a:pt x="497800" y="66616"/>
                      <a:pt x="507442" y="65199"/>
                      <a:pt x="511969" y="64293"/>
                    </a:cubicBezTo>
                    <a:cubicBezTo>
                      <a:pt x="512763" y="61912"/>
                      <a:pt x="512575" y="58925"/>
                      <a:pt x="514350" y="57150"/>
                    </a:cubicBezTo>
                    <a:cubicBezTo>
                      <a:pt x="522261" y="49239"/>
                      <a:pt x="528442" y="53148"/>
                      <a:pt x="538162" y="54768"/>
                    </a:cubicBezTo>
                    <a:cubicBezTo>
                      <a:pt x="542925" y="57943"/>
                      <a:pt x="549275" y="59530"/>
                      <a:pt x="552450" y="64293"/>
                    </a:cubicBezTo>
                    <a:cubicBezTo>
                      <a:pt x="556794" y="70810"/>
                      <a:pt x="556836" y="72858"/>
                      <a:pt x="564356" y="76200"/>
                    </a:cubicBezTo>
                    <a:cubicBezTo>
                      <a:pt x="568944" y="78239"/>
                      <a:pt x="578644" y="80962"/>
                      <a:pt x="578644" y="80962"/>
                    </a:cubicBezTo>
                    <a:cubicBezTo>
                      <a:pt x="581025" y="82550"/>
                      <a:pt x="583172" y="84563"/>
                      <a:pt x="585787" y="85725"/>
                    </a:cubicBezTo>
                    <a:cubicBezTo>
                      <a:pt x="590375" y="87764"/>
                      <a:pt x="600075" y="90487"/>
                      <a:pt x="600075" y="90487"/>
                    </a:cubicBezTo>
                    <a:cubicBezTo>
                      <a:pt x="601962" y="96150"/>
                      <a:pt x="603840" y="101175"/>
                      <a:pt x="604837" y="107156"/>
                    </a:cubicBezTo>
                    <a:cubicBezTo>
                      <a:pt x="605889" y="113468"/>
                      <a:pt x="602694" y="121681"/>
                      <a:pt x="607219" y="126206"/>
                    </a:cubicBezTo>
                    <a:cubicBezTo>
                      <a:pt x="611744" y="130731"/>
                      <a:pt x="619919" y="127793"/>
                      <a:pt x="626269" y="128587"/>
                    </a:cubicBezTo>
                    <a:cubicBezTo>
                      <a:pt x="638842" y="132778"/>
                      <a:pt x="631325" y="129576"/>
                      <a:pt x="647700" y="140493"/>
                    </a:cubicBezTo>
                    <a:lnTo>
                      <a:pt x="654844" y="145256"/>
                    </a:lnTo>
                    <a:cubicBezTo>
                      <a:pt x="660206" y="161345"/>
                      <a:pt x="652769" y="143905"/>
                      <a:pt x="664369" y="157162"/>
                    </a:cubicBezTo>
                    <a:cubicBezTo>
                      <a:pt x="668138" y="161470"/>
                      <a:pt x="670719" y="166687"/>
                      <a:pt x="673894" y="171450"/>
                    </a:cubicBezTo>
                    <a:lnTo>
                      <a:pt x="678656" y="178593"/>
                    </a:lnTo>
                    <a:cubicBezTo>
                      <a:pt x="679450" y="180974"/>
                      <a:pt x="679262" y="183962"/>
                      <a:pt x="681037" y="185737"/>
                    </a:cubicBezTo>
                    <a:cubicBezTo>
                      <a:pt x="682812" y="187512"/>
                      <a:pt x="685936" y="186995"/>
                      <a:pt x="688181" y="188118"/>
                    </a:cubicBezTo>
                    <a:cubicBezTo>
                      <a:pt x="706646" y="197350"/>
                      <a:pt x="684513" y="189277"/>
                      <a:pt x="702469" y="195262"/>
                    </a:cubicBezTo>
                    <a:cubicBezTo>
                      <a:pt x="703263" y="197643"/>
                      <a:pt x="703728" y="200161"/>
                      <a:pt x="704850" y="202406"/>
                    </a:cubicBezTo>
                    <a:cubicBezTo>
                      <a:pt x="707530" y="207767"/>
                      <a:pt x="713262" y="214885"/>
                      <a:pt x="719137" y="216693"/>
                    </a:cubicBezTo>
                    <a:cubicBezTo>
                      <a:pt x="726007" y="218807"/>
                      <a:pt x="733425" y="218281"/>
                      <a:pt x="740569" y="219075"/>
                    </a:cubicBezTo>
                    <a:cubicBezTo>
                      <a:pt x="750888" y="218281"/>
                      <a:pt x="761176" y="216693"/>
                      <a:pt x="771525" y="216693"/>
                    </a:cubicBezTo>
                    <a:cubicBezTo>
                      <a:pt x="775572" y="216693"/>
                      <a:pt x="779480" y="218197"/>
                      <a:pt x="783431" y="219075"/>
                    </a:cubicBezTo>
                    <a:cubicBezTo>
                      <a:pt x="804850" y="223835"/>
                      <a:pt x="782597" y="219063"/>
                      <a:pt x="800100" y="223837"/>
                    </a:cubicBezTo>
                    <a:cubicBezTo>
                      <a:pt x="806415" y="225559"/>
                      <a:pt x="812940" y="226530"/>
                      <a:pt x="819150" y="228600"/>
                    </a:cubicBezTo>
                    <a:lnTo>
                      <a:pt x="833437" y="233362"/>
                    </a:lnTo>
                    <a:cubicBezTo>
                      <a:pt x="852485" y="246061"/>
                      <a:pt x="829472" y="229396"/>
                      <a:pt x="845344" y="245268"/>
                    </a:cubicBezTo>
                    <a:cubicBezTo>
                      <a:pt x="849962" y="249886"/>
                      <a:pt x="853819" y="250475"/>
                      <a:pt x="859631" y="252412"/>
                    </a:cubicBezTo>
                    <a:cubicBezTo>
                      <a:pt x="861219" y="254793"/>
                      <a:pt x="862159" y="257768"/>
                      <a:pt x="864394" y="259556"/>
                    </a:cubicBezTo>
                    <a:cubicBezTo>
                      <a:pt x="866354" y="261124"/>
                      <a:pt x="869292" y="260815"/>
                      <a:pt x="871537" y="261937"/>
                    </a:cubicBezTo>
                    <a:cubicBezTo>
                      <a:pt x="874097" y="263217"/>
                      <a:pt x="876300" y="265112"/>
                      <a:pt x="878681" y="266700"/>
                    </a:cubicBezTo>
                    <a:cubicBezTo>
                      <a:pt x="880269" y="269081"/>
                      <a:pt x="881209" y="272055"/>
                      <a:pt x="883444" y="273843"/>
                    </a:cubicBezTo>
                    <a:cubicBezTo>
                      <a:pt x="899875" y="286988"/>
                      <a:pt x="881700" y="262897"/>
                      <a:pt x="895350" y="283368"/>
                    </a:cubicBezTo>
                    <a:cubicBezTo>
                      <a:pt x="902475" y="304745"/>
                      <a:pt x="895054" y="280415"/>
                      <a:pt x="900112" y="330993"/>
                    </a:cubicBezTo>
                    <a:cubicBezTo>
                      <a:pt x="900362" y="333491"/>
                      <a:pt x="900926" y="336177"/>
                      <a:pt x="902494" y="338137"/>
                    </a:cubicBezTo>
                    <a:cubicBezTo>
                      <a:pt x="904282" y="340372"/>
                      <a:pt x="907256" y="341312"/>
                      <a:pt x="909637" y="342900"/>
                    </a:cubicBezTo>
                    <a:cubicBezTo>
                      <a:pt x="910431" y="345281"/>
                      <a:pt x="910244" y="348268"/>
                      <a:pt x="912019" y="350043"/>
                    </a:cubicBezTo>
                    <a:cubicBezTo>
                      <a:pt x="913794" y="351818"/>
                      <a:pt x="916917" y="351302"/>
                      <a:pt x="919162" y="352425"/>
                    </a:cubicBezTo>
                    <a:cubicBezTo>
                      <a:pt x="921722" y="353705"/>
                      <a:pt x="923925" y="355600"/>
                      <a:pt x="926306" y="357187"/>
                    </a:cubicBezTo>
                    <a:cubicBezTo>
                      <a:pt x="927100" y="366712"/>
                      <a:pt x="928687" y="376204"/>
                      <a:pt x="928687" y="385762"/>
                    </a:cubicBezTo>
                    <a:cubicBezTo>
                      <a:pt x="928687" y="388272"/>
                      <a:pt x="927874" y="390946"/>
                      <a:pt x="926306" y="392906"/>
                    </a:cubicBezTo>
                    <a:cubicBezTo>
                      <a:pt x="924518" y="395141"/>
                      <a:pt x="921543" y="396081"/>
                      <a:pt x="919162" y="397668"/>
                    </a:cubicBezTo>
                    <a:cubicBezTo>
                      <a:pt x="908245" y="414045"/>
                      <a:pt x="904207" y="410146"/>
                      <a:pt x="916781" y="414337"/>
                    </a:cubicBezTo>
                    <a:cubicBezTo>
                      <a:pt x="923131" y="413543"/>
                      <a:pt x="929584" y="410568"/>
                      <a:pt x="935831" y="411956"/>
                    </a:cubicBezTo>
                    <a:cubicBezTo>
                      <a:pt x="938281" y="412501"/>
                      <a:pt x="936644" y="417140"/>
                      <a:pt x="938212" y="419100"/>
                    </a:cubicBezTo>
                    <a:cubicBezTo>
                      <a:pt x="940000" y="421335"/>
                      <a:pt x="942796" y="422582"/>
                      <a:pt x="945356" y="423862"/>
                    </a:cubicBezTo>
                    <a:cubicBezTo>
                      <a:pt x="951217" y="426792"/>
                      <a:pt x="961302" y="427711"/>
                      <a:pt x="966787" y="428625"/>
                    </a:cubicBezTo>
                    <a:cubicBezTo>
                      <a:pt x="968375" y="433387"/>
                      <a:pt x="974335" y="438735"/>
                      <a:pt x="971550" y="442912"/>
                    </a:cubicBezTo>
                    <a:lnTo>
                      <a:pt x="962025" y="457200"/>
                    </a:lnTo>
                    <a:cubicBezTo>
                      <a:pt x="962819" y="459581"/>
                      <a:pt x="961971" y="463734"/>
                      <a:pt x="964406" y="464343"/>
                    </a:cubicBezTo>
                    <a:cubicBezTo>
                      <a:pt x="967182" y="465037"/>
                      <a:pt x="969351" y="461413"/>
                      <a:pt x="971550" y="459581"/>
                    </a:cubicBezTo>
                    <a:cubicBezTo>
                      <a:pt x="974137" y="457425"/>
                      <a:pt x="976538" y="455024"/>
                      <a:pt x="978694" y="452437"/>
                    </a:cubicBezTo>
                    <a:cubicBezTo>
                      <a:pt x="980526" y="450238"/>
                      <a:pt x="981221" y="447081"/>
                      <a:pt x="983456" y="445293"/>
                    </a:cubicBezTo>
                    <a:cubicBezTo>
                      <a:pt x="985416" y="443725"/>
                      <a:pt x="988219" y="443706"/>
                      <a:pt x="990600" y="442912"/>
                    </a:cubicBezTo>
                    <a:cubicBezTo>
                      <a:pt x="996156" y="443706"/>
                      <a:pt x="1001893" y="443680"/>
                      <a:pt x="1007269" y="445293"/>
                    </a:cubicBezTo>
                    <a:cubicBezTo>
                      <a:pt x="1010010" y="446115"/>
                      <a:pt x="1011782" y="448929"/>
                      <a:pt x="1014412" y="450056"/>
                    </a:cubicBezTo>
                    <a:cubicBezTo>
                      <a:pt x="1017420" y="451345"/>
                      <a:pt x="1020802" y="451497"/>
                      <a:pt x="1023937" y="452437"/>
                    </a:cubicBezTo>
                    <a:cubicBezTo>
                      <a:pt x="1028746" y="453880"/>
                      <a:pt x="1033462" y="455612"/>
                      <a:pt x="1038225" y="457200"/>
                    </a:cubicBezTo>
                    <a:lnTo>
                      <a:pt x="1052512" y="461962"/>
                    </a:lnTo>
                    <a:lnTo>
                      <a:pt x="1059656" y="464343"/>
                    </a:lnTo>
                    <a:cubicBezTo>
                      <a:pt x="1068457" y="477543"/>
                      <a:pt x="1059384" y="467103"/>
                      <a:pt x="1071562" y="473868"/>
                    </a:cubicBezTo>
                    <a:cubicBezTo>
                      <a:pt x="1076566" y="476648"/>
                      <a:pt x="1085850" y="483393"/>
                      <a:pt x="1085850" y="483393"/>
                    </a:cubicBezTo>
                    <a:cubicBezTo>
                      <a:pt x="1087437" y="485774"/>
                      <a:pt x="1089332" y="487977"/>
                      <a:pt x="1090612" y="490537"/>
                    </a:cubicBezTo>
                    <a:cubicBezTo>
                      <a:pt x="1096514" y="502342"/>
                      <a:pt x="1090612" y="507953"/>
                      <a:pt x="1090612" y="523875"/>
                    </a:cubicBezTo>
                    <a:cubicBezTo>
                      <a:pt x="1090612" y="526385"/>
                      <a:pt x="1091871" y="518976"/>
                      <a:pt x="1092994" y="516731"/>
                    </a:cubicBezTo>
                    <a:cubicBezTo>
                      <a:pt x="1094274" y="514171"/>
                      <a:pt x="1095732" y="511611"/>
                      <a:pt x="1097756" y="509587"/>
                    </a:cubicBezTo>
                    <a:cubicBezTo>
                      <a:pt x="1103414" y="503929"/>
                      <a:pt x="1112118" y="502418"/>
                      <a:pt x="1119187" y="500062"/>
                    </a:cubicBezTo>
                    <a:lnTo>
                      <a:pt x="1126331" y="497681"/>
                    </a:lnTo>
                    <a:cubicBezTo>
                      <a:pt x="1152386" y="506365"/>
                      <a:pt x="1113618" y="491819"/>
                      <a:pt x="1138237" y="507206"/>
                    </a:cubicBezTo>
                    <a:cubicBezTo>
                      <a:pt x="1141352" y="509153"/>
                      <a:pt x="1156963" y="513260"/>
                      <a:pt x="1162050" y="514350"/>
                    </a:cubicBezTo>
                    <a:cubicBezTo>
                      <a:pt x="1199532" y="522382"/>
                      <a:pt x="1185273" y="519085"/>
                      <a:pt x="1238250" y="521493"/>
                    </a:cubicBezTo>
                    <a:lnTo>
                      <a:pt x="1252537" y="531018"/>
                    </a:lnTo>
                    <a:lnTo>
                      <a:pt x="1259681" y="535781"/>
                    </a:lnTo>
                    <a:cubicBezTo>
                      <a:pt x="1272383" y="554833"/>
                      <a:pt x="1255712" y="531812"/>
                      <a:pt x="1271587" y="547687"/>
                    </a:cubicBezTo>
                    <a:cubicBezTo>
                      <a:pt x="1282358" y="558458"/>
                      <a:pt x="1269587" y="552577"/>
                      <a:pt x="1283494" y="557212"/>
                    </a:cubicBezTo>
                    <a:cubicBezTo>
                      <a:pt x="1290515" y="561894"/>
                      <a:pt x="1292053" y="562245"/>
                      <a:pt x="1297781" y="569118"/>
                    </a:cubicBezTo>
                    <a:cubicBezTo>
                      <a:pt x="1299613" y="571317"/>
                      <a:pt x="1300309" y="574474"/>
                      <a:pt x="1302544" y="576262"/>
                    </a:cubicBezTo>
                    <a:cubicBezTo>
                      <a:pt x="1304504" y="577830"/>
                      <a:pt x="1307306" y="577849"/>
                      <a:pt x="1309687" y="578643"/>
                    </a:cubicBezTo>
                    <a:cubicBezTo>
                      <a:pt x="1332586" y="593909"/>
                      <a:pt x="1318268" y="587729"/>
                      <a:pt x="1354931" y="590550"/>
                    </a:cubicBezTo>
                    <a:cubicBezTo>
                      <a:pt x="1362679" y="593132"/>
                      <a:pt x="1363090" y="591645"/>
                      <a:pt x="1366837" y="600075"/>
                    </a:cubicBezTo>
                    <a:cubicBezTo>
                      <a:pt x="1368876" y="604662"/>
                      <a:pt x="1366838" y="612774"/>
                      <a:pt x="1371600" y="614362"/>
                    </a:cubicBezTo>
                    <a:lnTo>
                      <a:pt x="1385887" y="619125"/>
                    </a:lnTo>
                    <a:cubicBezTo>
                      <a:pt x="1384300" y="621506"/>
                      <a:pt x="1382130" y="623589"/>
                      <a:pt x="1381125" y="626268"/>
                    </a:cubicBezTo>
                    <a:cubicBezTo>
                      <a:pt x="1376193" y="639422"/>
                      <a:pt x="1380007" y="653329"/>
                      <a:pt x="1381125" y="666750"/>
                    </a:cubicBezTo>
                    <a:cubicBezTo>
                      <a:pt x="1380331" y="674687"/>
                      <a:pt x="1380214" y="682722"/>
                      <a:pt x="1378744" y="690562"/>
                    </a:cubicBezTo>
                    <a:cubicBezTo>
                      <a:pt x="1377819" y="695496"/>
                      <a:pt x="1373981" y="704850"/>
                      <a:pt x="1373981" y="704850"/>
                    </a:cubicBezTo>
                    <a:cubicBezTo>
                      <a:pt x="1373104" y="710990"/>
                      <a:pt x="1372543" y="722014"/>
                      <a:pt x="1369219" y="728662"/>
                    </a:cubicBezTo>
                    <a:cubicBezTo>
                      <a:pt x="1367939" y="731222"/>
                      <a:pt x="1366044" y="733425"/>
                      <a:pt x="1364456" y="735806"/>
                    </a:cubicBezTo>
                    <a:cubicBezTo>
                      <a:pt x="1358471" y="753763"/>
                      <a:pt x="1366545" y="731629"/>
                      <a:pt x="1357312" y="750093"/>
                    </a:cubicBezTo>
                    <a:cubicBezTo>
                      <a:pt x="1353438" y="757840"/>
                      <a:pt x="1356993" y="757557"/>
                      <a:pt x="1350169" y="764381"/>
                    </a:cubicBezTo>
                    <a:cubicBezTo>
                      <a:pt x="1348145" y="766405"/>
                      <a:pt x="1345224" y="767311"/>
                      <a:pt x="1343025" y="769143"/>
                    </a:cubicBezTo>
                    <a:cubicBezTo>
                      <a:pt x="1340438" y="771299"/>
                      <a:pt x="1338037" y="773700"/>
                      <a:pt x="1335881" y="776287"/>
                    </a:cubicBezTo>
                    <a:cubicBezTo>
                      <a:pt x="1334049" y="778486"/>
                      <a:pt x="1333354" y="781643"/>
                      <a:pt x="1331119" y="783431"/>
                    </a:cubicBezTo>
                    <a:cubicBezTo>
                      <a:pt x="1329159" y="784999"/>
                      <a:pt x="1326356" y="785018"/>
                      <a:pt x="1323975" y="785812"/>
                    </a:cubicBezTo>
                    <a:cubicBezTo>
                      <a:pt x="1321594" y="788193"/>
                      <a:pt x="1319418" y="790800"/>
                      <a:pt x="1316831" y="792956"/>
                    </a:cubicBezTo>
                    <a:cubicBezTo>
                      <a:pt x="1314632" y="794788"/>
                      <a:pt x="1311711" y="795694"/>
                      <a:pt x="1309687" y="797718"/>
                    </a:cubicBezTo>
                    <a:cubicBezTo>
                      <a:pt x="1293808" y="813597"/>
                      <a:pt x="1316836" y="796921"/>
                      <a:pt x="1297781" y="809625"/>
                    </a:cubicBezTo>
                    <a:cubicBezTo>
                      <a:pt x="1292114" y="826627"/>
                      <a:pt x="1295804" y="819735"/>
                      <a:pt x="1288256" y="831056"/>
                    </a:cubicBezTo>
                    <a:cubicBezTo>
                      <a:pt x="1287462" y="835025"/>
                      <a:pt x="1286857" y="839036"/>
                      <a:pt x="1285875" y="842962"/>
                    </a:cubicBezTo>
                    <a:cubicBezTo>
                      <a:pt x="1285266" y="845397"/>
                      <a:pt x="1285269" y="848331"/>
                      <a:pt x="1283494" y="850106"/>
                    </a:cubicBezTo>
                    <a:cubicBezTo>
                      <a:pt x="1281719" y="851881"/>
                      <a:pt x="1278731" y="851693"/>
                      <a:pt x="1276350" y="852487"/>
                    </a:cubicBezTo>
                    <a:cubicBezTo>
                      <a:pt x="1269833" y="856832"/>
                      <a:pt x="1267786" y="856874"/>
                      <a:pt x="1264444" y="864393"/>
                    </a:cubicBezTo>
                    <a:cubicBezTo>
                      <a:pt x="1262405" y="868981"/>
                      <a:pt x="1259681" y="878681"/>
                      <a:pt x="1259681" y="878681"/>
                    </a:cubicBezTo>
                    <a:cubicBezTo>
                      <a:pt x="1258887" y="894556"/>
                      <a:pt x="1258993" y="910502"/>
                      <a:pt x="1257300" y="926306"/>
                    </a:cubicBezTo>
                    <a:cubicBezTo>
                      <a:pt x="1256603" y="932814"/>
                      <a:pt x="1252537" y="945356"/>
                      <a:pt x="1252537" y="945356"/>
                    </a:cubicBezTo>
                    <a:cubicBezTo>
                      <a:pt x="1253331" y="948531"/>
                      <a:pt x="1253979" y="951746"/>
                      <a:pt x="1254919" y="954881"/>
                    </a:cubicBezTo>
                    <a:cubicBezTo>
                      <a:pt x="1256362" y="959689"/>
                      <a:pt x="1259681" y="969168"/>
                      <a:pt x="1259681" y="969168"/>
                    </a:cubicBezTo>
                    <a:cubicBezTo>
                      <a:pt x="1258887" y="973137"/>
                      <a:pt x="1258721" y="977285"/>
                      <a:pt x="1257300" y="981075"/>
                    </a:cubicBezTo>
                    <a:cubicBezTo>
                      <a:pt x="1256295" y="983755"/>
                      <a:pt x="1253817" y="985658"/>
                      <a:pt x="1252537" y="988218"/>
                    </a:cubicBezTo>
                    <a:cubicBezTo>
                      <a:pt x="1251414" y="990463"/>
                      <a:pt x="1250950" y="992981"/>
                      <a:pt x="1250156" y="995362"/>
                    </a:cubicBezTo>
                    <a:cubicBezTo>
                      <a:pt x="1249362" y="1004093"/>
                      <a:pt x="1249612" y="1012983"/>
                      <a:pt x="1247775" y="1021556"/>
                    </a:cubicBezTo>
                    <a:cubicBezTo>
                      <a:pt x="1247175" y="1024355"/>
                      <a:pt x="1243834" y="1025959"/>
                      <a:pt x="1243012" y="1028700"/>
                    </a:cubicBezTo>
                    <a:cubicBezTo>
                      <a:pt x="1234653" y="1056563"/>
                      <a:pt x="1246586" y="1036434"/>
                      <a:pt x="1235869" y="1052512"/>
                    </a:cubicBezTo>
                    <a:cubicBezTo>
                      <a:pt x="1236663" y="1055687"/>
                      <a:pt x="1237351" y="1058890"/>
                      <a:pt x="1238250" y="1062037"/>
                    </a:cubicBezTo>
                    <a:cubicBezTo>
                      <a:pt x="1238940" y="1064451"/>
                      <a:pt x="1240631" y="1066671"/>
                      <a:pt x="1240631" y="1069181"/>
                    </a:cubicBezTo>
                    <a:cubicBezTo>
                      <a:pt x="1240631" y="1074647"/>
                      <a:pt x="1237376" y="1081961"/>
                      <a:pt x="1233487" y="1085850"/>
                    </a:cubicBezTo>
                    <a:cubicBezTo>
                      <a:pt x="1231464" y="1087873"/>
                      <a:pt x="1228725" y="1089025"/>
                      <a:pt x="1226344" y="1090612"/>
                    </a:cubicBezTo>
                    <a:cubicBezTo>
                      <a:pt x="1224756" y="1092993"/>
                      <a:pt x="1222743" y="1095141"/>
                      <a:pt x="1221581" y="1097756"/>
                    </a:cubicBezTo>
                    <a:cubicBezTo>
                      <a:pt x="1219542" y="1102343"/>
                      <a:pt x="1219603" y="1107866"/>
                      <a:pt x="1216819" y="1112043"/>
                    </a:cubicBezTo>
                    <a:cubicBezTo>
                      <a:pt x="1213644" y="1116806"/>
                      <a:pt x="1209104" y="1120901"/>
                      <a:pt x="1207294" y="1126331"/>
                    </a:cubicBezTo>
                    <a:cubicBezTo>
                      <a:pt x="1201626" y="1143333"/>
                      <a:pt x="1205315" y="1136441"/>
                      <a:pt x="1197769" y="1147762"/>
                    </a:cubicBezTo>
                    <a:cubicBezTo>
                      <a:pt x="1196975" y="1153318"/>
                      <a:pt x="1197897" y="1159411"/>
                      <a:pt x="1195387" y="1164431"/>
                    </a:cubicBezTo>
                    <a:cubicBezTo>
                      <a:pt x="1194265" y="1166676"/>
                      <a:pt x="1190019" y="1165037"/>
                      <a:pt x="1188244" y="1166812"/>
                    </a:cubicBezTo>
                    <a:cubicBezTo>
                      <a:pt x="1186469" y="1168587"/>
                      <a:pt x="1186985" y="1171711"/>
                      <a:pt x="1185862" y="1173956"/>
                    </a:cubicBezTo>
                    <a:cubicBezTo>
                      <a:pt x="1184582" y="1176516"/>
                      <a:pt x="1183254" y="1179215"/>
                      <a:pt x="1181100" y="1181100"/>
                    </a:cubicBezTo>
                    <a:cubicBezTo>
                      <a:pt x="1168894" y="1191780"/>
                      <a:pt x="1168571" y="1190273"/>
                      <a:pt x="1154906" y="1193006"/>
                    </a:cubicBezTo>
                    <a:cubicBezTo>
                      <a:pt x="1146175" y="1192212"/>
                      <a:pt x="1137479" y="1190625"/>
                      <a:pt x="1128712" y="1190625"/>
                    </a:cubicBezTo>
                    <a:cubicBezTo>
                      <a:pt x="1122966" y="1190625"/>
                      <a:pt x="1115299" y="1193508"/>
                      <a:pt x="1109662" y="1195387"/>
                    </a:cubicBezTo>
                    <a:cubicBezTo>
                      <a:pt x="1107281" y="1196975"/>
                      <a:pt x="1105149" y="1199023"/>
                      <a:pt x="1102519" y="1200150"/>
                    </a:cubicBezTo>
                    <a:cubicBezTo>
                      <a:pt x="1099511" y="1201439"/>
                      <a:pt x="1096141" y="1201632"/>
                      <a:pt x="1092994" y="1202531"/>
                    </a:cubicBezTo>
                    <a:cubicBezTo>
                      <a:pt x="1090580" y="1203221"/>
                      <a:pt x="1088264" y="1204222"/>
                      <a:pt x="1085850" y="1204912"/>
                    </a:cubicBezTo>
                    <a:cubicBezTo>
                      <a:pt x="1082703" y="1205811"/>
                      <a:pt x="1079460" y="1206353"/>
                      <a:pt x="1076325" y="1207293"/>
                    </a:cubicBezTo>
                    <a:cubicBezTo>
                      <a:pt x="1071516" y="1208736"/>
                      <a:pt x="1062037" y="1212056"/>
                      <a:pt x="1062037" y="1212056"/>
                    </a:cubicBezTo>
                    <a:cubicBezTo>
                      <a:pt x="1059656" y="1213643"/>
                      <a:pt x="1057509" y="1215656"/>
                      <a:pt x="1054894" y="1216818"/>
                    </a:cubicBezTo>
                    <a:cubicBezTo>
                      <a:pt x="1050306" y="1218857"/>
                      <a:pt x="1040606" y="1221581"/>
                      <a:pt x="1040606" y="1221581"/>
                    </a:cubicBezTo>
                    <a:cubicBezTo>
                      <a:pt x="1039812" y="1223962"/>
                      <a:pt x="1040000" y="1226950"/>
                      <a:pt x="1038225" y="1228725"/>
                    </a:cubicBezTo>
                    <a:cubicBezTo>
                      <a:pt x="1034178" y="1232772"/>
                      <a:pt x="1028700" y="1235075"/>
                      <a:pt x="1023937" y="1238250"/>
                    </a:cubicBezTo>
                    <a:cubicBezTo>
                      <a:pt x="1014705" y="1244405"/>
                      <a:pt x="1019509" y="1242107"/>
                      <a:pt x="1009650" y="1245393"/>
                    </a:cubicBezTo>
                    <a:cubicBezTo>
                      <a:pt x="1008062" y="1247774"/>
                      <a:pt x="1007041" y="1250652"/>
                      <a:pt x="1004887" y="1252537"/>
                    </a:cubicBezTo>
                    <a:lnTo>
                      <a:pt x="1002199" y="1254432"/>
                    </a:lnTo>
                    <a:lnTo>
                      <a:pt x="1002506" y="1254918"/>
                    </a:lnTo>
                    <a:cubicBezTo>
                      <a:pt x="1002506" y="1254918"/>
                      <a:pt x="995761" y="1264202"/>
                      <a:pt x="992981" y="1269206"/>
                    </a:cubicBezTo>
                    <a:cubicBezTo>
                      <a:pt x="991762" y="1271400"/>
                      <a:pt x="991394" y="1273969"/>
                      <a:pt x="990600" y="1276350"/>
                    </a:cubicBezTo>
                    <a:lnTo>
                      <a:pt x="983456" y="1283493"/>
                    </a:lnTo>
                    <a:cubicBezTo>
                      <a:pt x="982730" y="1284219"/>
                      <a:pt x="976606" y="1303776"/>
                      <a:pt x="976312" y="1307306"/>
                    </a:cubicBezTo>
                    <a:cubicBezTo>
                      <a:pt x="974992" y="1323146"/>
                      <a:pt x="974725" y="1339056"/>
                      <a:pt x="973931" y="1354931"/>
                    </a:cubicBezTo>
                    <a:cubicBezTo>
                      <a:pt x="972344" y="1357312"/>
                      <a:pt x="970449" y="1359515"/>
                      <a:pt x="969169" y="1362075"/>
                    </a:cubicBezTo>
                    <a:cubicBezTo>
                      <a:pt x="968046" y="1364320"/>
                      <a:pt x="968562" y="1367443"/>
                      <a:pt x="966787" y="1369218"/>
                    </a:cubicBezTo>
                    <a:cubicBezTo>
                      <a:pt x="965012" y="1370993"/>
                      <a:pt x="961604" y="1370032"/>
                      <a:pt x="959644" y="1371600"/>
                    </a:cubicBezTo>
                    <a:cubicBezTo>
                      <a:pt x="957409" y="1373388"/>
                      <a:pt x="956469" y="1376362"/>
                      <a:pt x="954881" y="1378743"/>
                    </a:cubicBezTo>
                    <a:cubicBezTo>
                      <a:pt x="952500" y="1379537"/>
                      <a:pt x="949512" y="1379350"/>
                      <a:pt x="947737" y="1381125"/>
                    </a:cubicBezTo>
                    <a:cubicBezTo>
                      <a:pt x="945962" y="1382900"/>
                      <a:pt x="946478" y="1386023"/>
                      <a:pt x="945356" y="1388268"/>
                    </a:cubicBezTo>
                    <a:cubicBezTo>
                      <a:pt x="944076" y="1390828"/>
                      <a:pt x="942181" y="1393031"/>
                      <a:pt x="940594" y="1395412"/>
                    </a:cubicBezTo>
                    <a:lnTo>
                      <a:pt x="933450" y="1400175"/>
                    </a:lnTo>
                    <a:cubicBezTo>
                      <a:pt x="931362" y="1401567"/>
                      <a:pt x="931863" y="1404937"/>
                      <a:pt x="931069" y="1407318"/>
                    </a:cubicBezTo>
                    <a:lnTo>
                      <a:pt x="923925" y="1428750"/>
                    </a:lnTo>
                    <a:cubicBezTo>
                      <a:pt x="917769" y="1437981"/>
                      <a:pt x="920067" y="1433178"/>
                      <a:pt x="916781" y="1443037"/>
                    </a:cubicBezTo>
                    <a:cubicBezTo>
                      <a:pt x="914971" y="1448467"/>
                      <a:pt x="910036" y="1452321"/>
                      <a:pt x="907256" y="1457325"/>
                    </a:cubicBezTo>
                    <a:cubicBezTo>
                      <a:pt x="906037" y="1459519"/>
                      <a:pt x="905669" y="1462087"/>
                      <a:pt x="904875" y="1464468"/>
                    </a:cubicBezTo>
                    <a:cubicBezTo>
                      <a:pt x="904875" y="1464468"/>
                      <a:pt x="898130" y="1473752"/>
                      <a:pt x="895350" y="1478756"/>
                    </a:cubicBezTo>
                    <a:cubicBezTo>
                      <a:pt x="894131" y="1480950"/>
                      <a:pt x="893763" y="1483519"/>
                      <a:pt x="892969" y="1485900"/>
                    </a:cubicBezTo>
                    <a:cubicBezTo>
                      <a:pt x="879318" y="1490450"/>
                      <a:pt x="889674" y="1485374"/>
                      <a:pt x="876300" y="1502568"/>
                    </a:cubicBezTo>
                    <a:cubicBezTo>
                      <a:pt x="874232" y="1505226"/>
                      <a:pt x="871537" y="1507331"/>
                      <a:pt x="869156" y="1509712"/>
                    </a:cubicBezTo>
                    <a:cubicBezTo>
                      <a:pt x="865109" y="1513759"/>
                      <a:pt x="863145" y="1519482"/>
                      <a:pt x="859631" y="1524000"/>
                    </a:cubicBezTo>
                    <a:cubicBezTo>
                      <a:pt x="857564" y="1526658"/>
                      <a:pt x="854643" y="1528556"/>
                      <a:pt x="852487" y="1531143"/>
                    </a:cubicBezTo>
                    <a:cubicBezTo>
                      <a:pt x="847359" y="1537297"/>
                      <a:pt x="847730" y="1538273"/>
                      <a:pt x="845344" y="1545431"/>
                    </a:cubicBezTo>
                    <a:lnTo>
                      <a:pt x="840581" y="1552575"/>
                    </a:lnTo>
                    <a:cubicBezTo>
                      <a:pt x="829468" y="1569244"/>
                      <a:pt x="835818" y="1563687"/>
                      <a:pt x="823912" y="1571625"/>
                    </a:cubicBezTo>
                    <a:cubicBezTo>
                      <a:pt x="819943" y="1572419"/>
                      <a:pt x="815373" y="1571761"/>
                      <a:pt x="812006" y="1574006"/>
                    </a:cubicBezTo>
                    <a:cubicBezTo>
                      <a:pt x="809917" y="1575398"/>
                      <a:pt x="810748" y="1578905"/>
                      <a:pt x="809625" y="1581150"/>
                    </a:cubicBezTo>
                    <a:cubicBezTo>
                      <a:pt x="805657" y="1589085"/>
                      <a:pt x="804860" y="1588294"/>
                      <a:pt x="797719" y="1593056"/>
                    </a:cubicBezTo>
                    <a:cubicBezTo>
                      <a:pt x="794044" y="1593975"/>
                      <a:pt x="779311" y="1597818"/>
                      <a:pt x="776287" y="1597818"/>
                    </a:cubicBezTo>
                    <a:cubicBezTo>
                      <a:pt x="771459" y="1597818"/>
                      <a:pt x="766762" y="1596231"/>
                      <a:pt x="762000" y="1595437"/>
                    </a:cubicBezTo>
                    <a:cubicBezTo>
                      <a:pt x="756365" y="1597315"/>
                      <a:pt x="748693" y="1600200"/>
                      <a:pt x="742950" y="1600200"/>
                    </a:cubicBezTo>
                    <a:cubicBezTo>
                      <a:pt x="740440" y="1600200"/>
                      <a:pt x="737766" y="1599386"/>
                      <a:pt x="735806" y="1597818"/>
                    </a:cubicBezTo>
                    <a:cubicBezTo>
                      <a:pt x="733571" y="1596030"/>
                      <a:pt x="732631" y="1593056"/>
                      <a:pt x="731044" y="1590675"/>
                    </a:cubicBezTo>
                    <a:cubicBezTo>
                      <a:pt x="731044" y="1590675"/>
                      <a:pt x="721746" y="1586467"/>
                      <a:pt x="716756" y="1585912"/>
                    </a:cubicBezTo>
                    <a:cubicBezTo>
                      <a:pt x="714261" y="1585635"/>
                      <a:pt x="712073" y="1587801"/>
                      <a:pt x="709612" y="1588293"/>
                    </a:cubicBezTo>
                    <a:cubicBezTo>
                      <a:pt x="704109" y="1589394"/>
                      <a:pt x="698500" y="1589881"/>
                      <a:pt x="692944" y="1590675"/>
                    </a:cubicBezTo>
                    <a:cubicBezTo>
                      <a:pt x="691942" y="1587669"/>
                      <a:pt x="689349" y="1577807"/>
                      <a:pt x="685800" y="1576387"/>
                    </a:cubicBezTo>
                    <a:cubicBezTo>
                      <a:pt x="683469" y="1575455"/>
                      <a:pt x="681037" y="1577974"/>
                      <a:pt x="678656" y="1578768"/>
                    </a:cubicBezTo>
                    <a:cubicBezTo>
                      <a:pt x="682847" y="1591342"/>
                      <a:pt x="679645" y="1583823"/>
                      <a:pt x="690562" y="1600200"/>
                    </a:cubicBezTo>
                    <a:cubicBezTo>
                      <a:pt x="692943" y="1600994"/>
                      <a:pt x="695256" y="1602037"/>
                      <a:pt x="697706" y="1602581"/>
                    </a:cubicBezTo>
                    <a:cubicBezTo>
                      <a:pt x="702419" y="1603628"/>
                      <a:pt x="709561" y="1600791"/>
                      <a:pt x="711994" y="1604962"/>
                    </a:cubicBezTo>
                    <a:cubicBezTo>
                      <a:pt x="716412" y="1612535"/>
                      <a:pt x="713351" y="1622449"/>
                      <a:pt x="714375" y="1631156"/>
                    </a:cubicBezTo>
                    <a:cubicBezTo>
                      <a:pt x="714939" y="1635951"/>
                      <a:pt x="715962" y="1640681"/>
                      <a:pt x="716756" y="1645443"/>
                    </a:cubicBezTo>
                    <a:cubicBezTo>
                      <a:pt x="719137" y="1646237"/>
                      <a:pt x="722332" y="1645865"/>
                      <a:pt x="723900" y="1647825"/>
                    </a:cubicBezTo>
                    <a:cubicBezTo>
                      <a:pt x="728824" y="1653981"/>
                      <a:pt x="725832" y="1658696"/>
                      <a:pt x="723900" y="1664493"/>
                    </a:cubicBezTo>
                    <a:cubicBezTo>
                      <a:pt x="722312" y="1666874"/>
                      <a:pt x="720417" y="1669077"/>
                      <a:pt x="719137" y="1671637"/>
                    </a:cubicBezTo>
                    <a:cubicBezTo>
                      <a:pt x="716261" y="1677388"/>
                      <a:pt x="717681" y="1681376"/>
                      <a:pt x="711994" y="1685925"/>
                    </a:cubicBezTo>
                    <a:cubicBezTo>
                      <a:pt x="695560" y="1699073"/>
                      <a:pt x="713739" y="1674973"/>
                      <a:pt x="700087" y="1695450"/>
                    </a:cubicBezTo>
                    <a:cubicBezTo>
                      <a:pt x="687514" y="1699641"/>
                      <a:pt x="694336" y="1695743"/>
                      <a:pt x="683419" y="1712118"/>
                    </a:cubicBezTo>
                    <a:lnTo>
                      <a:pt x="676275" y="1714500"/>
                    </a:lnTo>
                    <a:lnTo>
                      <a:pt x="669131" y="1716881"/>
                    </a:lnTo>
                    <a:lnTo>
                      <a:pt x="654844" y="1721643"/>
                    </a:lnTo>
                    <a:cubicBezTo>
                      <a:pt x="648634" y="1723713"/>
                      <a:pt x="642144" y="1724818"/>
                      <a:pt x="635794" y="1726406"/>
                    </a:cubicBezTo>
                    <a:cubicBezTo>
                      <a:pt x="630924" y="1727624"/>
                      <a:pt x="626269" y="1729581"/>
                      <a:pt x="621506" y="1731168"/>
                    </a:cubicBezTo>
                    <a:lnTo>
                      <a:pt x="585787" y="1733550"/>
                    </a:lnTo>
                    <a:cubicBezTo>
                      <a:pt x="580778" y="1733884"/>
                      <a:pt x="573087" y="1733550"/>
                      <a:pt x="571500" y="1738312"/>
                    </a:cubicBezTo>
                    <a:cubicBezTo>
                      <a:pt x="566724" y="1752639"/>
                      <a:pt x="569913" y="1768475"/>
                      <a:pt x="569119" y="1783556"/>
                    </a:cubicBezTo>
                    <a:cubicBezTo>
                      <a:pt x="567182" y="1789365"/>
                      <a:pt x="566590" y="1793228"/>
                      <a:pt x="561975" y="1797843"/>
                    </a:cubicBezTo>
                    <a:cubicBezTo>
                      <a:pt x="559951" y="1799867"/>
                      <a:pt x="557212" y="1801018"/>
                      <a:pt x="554831" y="1802606"/>
                    </a:cubicBezTo>
                    <a:cubicBezTo>
                      <a:pt x="549496" y="1804384"/>
                      <a:pt x="543716" y="1806514"/>
                      <a:pt x="538162" y="1807368"/>
                    </a:cubicBezTo>
                    <a:cubicBezTo>
                      <a:pt x="531058" y="1808461"/>
                      <a:pt x="523875" y="1808956"/>
                      <a:pt x="516731" y="1809750"/>
                    </a:cubicBezTo>
                    <a:cubicBezTo>
                      <a:pt x="516141" y="1809632"/>
                      <a:pt x="500120" y="1806938"/>
                      <a:pt x="497681" y="1804987"/>
                    </a:cubicBezTo>
                    <a:cubicBezTo>
                      <a:pt x="482294" y="1792677"/>
                      <a:pt x="503732" y="1801447"/>
                      <a:pt x="485775" y="1795462"/>
                    </a:cubicBezTo>
                    <a:cubicBezTo>
                      <a:pt x="483394" y="1797050"/>
                      <a:pt x="480419" y="1797990"/>
                      <a:pt x="478631" y="1800225"/>
                    </a:cubicBezTo>
                    <a:cubicBezTo>
                      <a:pt x="477063" y="1802185"/>
                      <a:pt x="475837" y="1804892"/>
                      <a:pt x="476250" y="1807368"/>
                    </a:cubicBezTo>
                    <a:cubicBezTo>
                      <a:pt x="477242" y="1813322"/>
                      <a:pt x="483988" y="1816496"/>
                      <a:pt x="488156" y="1819275"/>
                    </a:cubicBezTo>
                    <a:cubicBezTo>
                      <a:pt x="485775" y="1820862"/>
                      <a:pt x="482292" y="1821477"/>
                      <a:pt x="481012" y="1824037"/>
                    </a:cubicBezTo>
                    <a:cubicBezTo>
                      <a:pt x="474901" y="1836259"/>
                      <a:pt x="477884" y="1837205"/>
                      <a:pt x="483394" y="1845468"/>
                    </a:cubicBezTo>
                    <a:cubicBezTo>
                      <a:pt x="486766" y="1846592"/>
                      <a:pt x="497067" y="1850231"/>
                      <a:pt x="500062" y="1850231"/>
                    </a:cubicBezTo>
                    <a:cubicBezTo>
                      <a:pt x="508829" y="1850231"/>
                      <a:pt x="517525" y="1848644"/>
                      <a:pt x="526256" y="1847850"/>
                    </a:cubicBezTo>
                    <a:cubicBezTo>
                      <a:pt x="530225" y="1859756"/>
                      <a:pt x="529431" y="1852612"/>
                      <a:pt x="523875" y="1869281"/>
                    </a:cubicBezTo>
                    <a:cubicBezTo>
                      <a:pt x="516731" y="1870075"/>
                      <a:pt x="509548" y="1870569"/>
                      <a:pt x="502444" y="1871662"/>
                    </a:cubicBezTo>
                    <a:cubicBezTo>
                      <a:pt x="499209" y="1872160"/>
                      <a:pt x="495642" y="1872228"/>
                      <a:pt x="492919" y="1874043"/>
                    </a:cubicBezTo>
                    <a:cubicBezTo>
                      <a:pt x="490538" y="1875631"/>
                      <a:pt x="489744" y="1878806"/>
                      <a:pt x="488156" y="1881187"/>
                    </a:cubicBezTo>
                    <a:lnTo>
                      <a:pt x="481012" y="1885950"/>
                    </a:lnTo>
                    <a:cubicBezTo>
                      <a:pt x="478924" y="1887342"/>
                      <a:pt x="479425" y="1890712"/>
                      <a:pt x="478631" y="1893093"/>
                    </a:cubicBezTo>
                    <a:lnTo>
                      <a:pt x="476250" y="1900237"/>
                    </a:lnTo>
                    <a:lnTo>
                      <a:pt x="469106" y="1921668"/>
                    </a:lnTo>
                    <a:cubicBezTo>
                      <a:pt x="467519" y="1926431"/>
                      <a:pt x="467005" y="1931699"/>
                      <a:pt x="464344" y="1935956"/>
                    </a:cubicBezTo>
                    <a:cubicBezTo>
                      <a:pt x="462827" y="1938383"/>
                      <a:pt x="459581" y="1939131"/>
                      <a:pt x="457200" y="1940718"/>
                    </a:cubicBezTo>
                    <a:cubicBezTo>
                      <a:pt x="450421" y="1941334"/>
                      <a:pt x="431033" y="1938898"/>
                      <a:pt x="423862" y="1947862"/>
                    </a:cubicBezTo>
                    <a:cubicBezTo>
                      <a:pt x="422294" y="1949822"/>
                      <a:pt x="422275" y="1952625"/>
                      <a:pt x="421481" y="1955006"/>
                    </a:cubicBezTo>
                    <a:lnTo>
                      <a:pt x="414337" y="1959768"/>
                    </a:lnTo>
                    <a:cubicBezTo>
                      <a:pt x="414060" y="1959953"/>
                      <a:pt x="407194" y="1980404"/>
                      <a:pt x="407194" y="1983581"/>
                    </a:cubicBezTo>
                    <a:cubicBezTo>
                      <a:pt x="407194" y="1986091"/>
                      <a:pt x="408781" y="1988344"/>
                      <a:pt x="409575" y="1990725"/>
                    </a:cubicBezTo>
                    <a:lnTo>
                      <a:pt x="416719" y="1995487"/>
                    </a:lnTo>
                    <a:lnTo>
                      <a:pt x="423862" y="2000250"/>
                    </a:lnTo>
                    <a:lnTo>
                      <a:pt x="438150" y="2009775"/>
                    </a:lnTo>
                    <a:cubicBezTo>
                      <a:pt x="442912" y="2012950"/>
                      <a:pt x="447434" y="2016520"/>
                      <a:pt x="452437" y="2019300"/>
                    </a:cubicBezTo>
                    <a:cubicBezTo>
                      <a:pt x="454631" y="2020519"/>
                      <a:pt x="457200" y="2020887"/>
                      <a:pt x="459581" y="2021681"/>
                    </a:cubicBezTo>
                    <a:cubicBezTo>
                      <a:pt x="459581" y="2021681"/>
                      <a:pt x="453825" y="2031661"/>
                      <a:pt x="450056" y="2035968"/>
                    </a:cubicBezTo>
                    <a:cubicBezTo>
                      <a:pt x="448171" y="2038122"/>
                      <a:pt x="445293" y="2039143"/>
                      <a:pt x="442912" y="2040731"/>
                    </a:cubicBezTo>
                    <a:cubicBezTo>
                      <a:pt x="424957" y="2046716"/>
                      <a:pt x="446394" y="2037946"/>
                      <a:pt x="431006" y="2050256"/>
                    </a:cubicBezTo>
                    <a:cubicBezTo>
                      <a:pt x="414577" y="2063399"/>
                      <a:pt x="432745" y="2039310"/>
                      <a:pt x="419100" y="2059781"/>
                    </a:cubicBezTo>
                    <a:cubicBezTo>
                      <a:pt x="416719" y="2060575"/>
                      <a:pt x="413916" y="2060594"/>
                      <a:pt x="411956" y="2062162"/>
                    </a:cubicBezTo>
                    <a:cubicBezTo>
                      <a:pt x="406118" y="2066833"/>
                      <a:pt x="406103" y="2074760"/>
                      <a:pt x="404812" y="2081212"/>
                    </a:cubicBezTo>
                    <a:cubicBezTo>
                      <a:pt x="402381" y="2093362"/>
                      <a:pt x="400990" y="2094090"/>
                      <a:pt x="395287" y="2102643"/>
                    </a:cubicBezTo>
                    <a:cubicBezTo>
                      <a:pt x="392906" y="2104231"/>
                      <a:pt x="390704" y="2106126"/>
                      <a:pt x="388144" y="2107406"/>
                    </a:cubicBezTo>
                    <a:cubicBezTo>
                      <a:pt x="385899" y="2108529"/>
                      <a:pt x="383089" y="2108395"/>
                      <a:pt x="381000" y="2109787"/>
                    </a:cubicBezTo>
                    <a:cubicBezTo>
                      <a:pt x="378198" y="2111655"/>
                      <a:pt x="376237" y="2114550"/>
                      <a:pt x="373856" y="2116931"/>
                    </a:cubicBezTo>
                    <a:cubicBezTo>
                      <a:pt x="371475" y="2117725"/>
                      <a:pt x="368487" y="2117537"/>
                      <a:pt x="366712" y="2119312"/>
                    </a:cubicBezTo>
                    <a:cubicBezTo>
                      <a:pt x="364937" y="2121087"/>
                      <a:pt x="364686" y="2123971"/>
                      <a:pt x="364331" y="2126456"/>
                    </a:cubicBezTo>
                    <a:cubicBezTo>
                      <a:pt x="360361" y="2154247"/>
                      <a:pt x="359827" y="2146281"/>
                      <a:pt x="366712" y="2166937"/>
                    </a:cubicBezTo>
                    <a:cubicBezTo>
                      <a:pt x="374270" y="2171976"/>
                      <a:pt x="380965" y="2175117"/>
                      <a:pt x="383381" y="2185987"/>
                    </a:cubicBezTo>
                    <a:cubicBezTo>
                      <a:pt x="384002" y="2188781"/>
                      <a:pt x="380206" y="2190750"/>
                      <a:pt x="378619" y="2193131"/>
                    </a:cubicBezTo>
                    <a:cubicBezTo>
                      <a:pt x="378619" y="2193131"/>
                      <a:pt x="381342" y="2202831"/>
                      <a:pt x="383381" y="2207418"/>
                    </a:cubicBezTo>
                    <a:cubicBezTo>
                      <a:pt x="384543" y="2210033"/>
                      <a:pt x="386556" y="2212181"/>
                      <a:pt x="388144" y="2214562"/>
                    </a:cubicBezTo>
                    <a:cubicBezTo>
                      <a:pt x="400697" y="2218746"/>
                      <a:pt x="390540" y="2214178"/>
                      <a:pt x="402431" y="2224087"/>
                    </a:cubicBezTo>
                    <a:cubicBezTo>
                      <a:pt x="404630" y="2225919"/>
                      <a:pt x="407551" y="2226826"/>
                      <a:pt x="409575" y="2228850"/>
                    </a:cubicBezTo>
                    <a:cubicBezTo>
                      <a:pt x="411598" y="2230873"/>
                      <a:pt x="412505" y="2233795"/>
                      <a:pt x="414337" y="2235993"/>
                    </a:cubicBezTo>
                    <a:cubicBezTo>
                      <a:pt x="429618" y="2254330"/>
                      <a:pt x="414418" y="2232543"/>
                      <a:pt x="426244" y="2250281"/>
                    </a:cubicBezTo>
                    <a:cubicBezTo>
                      <a:pt x="428625" y="2251075"/>
                      <a:pt x="430952" y="2252053"/>
                      <a:pt x="433387" y="2252662"/>
                    </a:cubicBezTo>
                    <a:cubicBezTo>
                      <a:pt x="453041" y="2257575"/>
                      <a:pt x="437698" y="2252533"/>
                      <a:pt x="454819" y="2257425"/>
                    </a:cubicBezTo>
                    <a:cubicBezTo>
                      <a:pt x="457232" y="2258115"/>
                      <a:pt x="459581" y="2259012"/>
                      <a:pt x="461962" y="2259806"/>
                    </a:cubicBezTo>
                    <a:cubicBezTo>
                      <a:pt x="468172" y="2261876"/>
                      <a:pt x="474662" y="2262981"/>
                      <a:pt x="481012" y="2264568"/>
                    </a:cubicBezTo>
                    <a:cubicBezTo>
                      <a:pt x="489743" y="2265362"/>
                      <a:pt x="498527" y="2265710"/>
                      <a:pt x="507206" y="2266950"/>
                    </a:cubicBezTo>
                    <a:cubicBezTo>
                      <a:pt x="509691" y="2267305"/>
                      <a:pt x="513227" y="2267086"/>
                      <a:pt x="514350" y="2269331"/>
                    </a:cubicBezTo>
                    <a:cubicBezTo>
                      <a:pt x="515473" y="2271576"/>
                      <a:pt x="512763" y="2274094"/>
                      <a:pt x="511969" y="2276475"/>
                    </a:cubicBezTo>
                    <a:cubicBezTo>
                      <a:pt x="502444" y="2277269"/>
                      <a:pt x="492878" y="2277671"/>
                      <a:pt x="483394" y="2278856"/>
                    </a:cubicBezTo>
                    <a:cubicBezTo>
                      <a:pt x="480147" y="2279262"/>
                      <a:pt x="477078" y="2280595"/>
                      <a:pt x="473869" y="2281237"/>
                    </a:cubicBezTo>
                    <a:cubicBezTo>
                      <a:pt x="444700" y="2287070"/>
                      <a:pt x="472164" y="2280471"/>
                      <a:pt x="450056" y="2286000"/>
                    </a:cubicBezTo>
                    <a:cubicBezTo>
                      <a:pt x="445186" y="2287218"/>
                      <a:pt x="440356" y="2288723"/>
                      <a:pt x="435769" y="2290762"/>
                    </a:cubicBezTo>
                    <a:cubicBezTo>
                      <a:pt x="433154" y="2291924"/>
                      <a:pt x="431424" y="2294925"/>
                      <a:pt x="428625" y="2295525"/>
                    </a:cubicBezTo>
                    <a:cubicBezTo>
                      <a:pt x="420052" y="2297362"/>
                      <a:pt x="411162" y="2297112"/>
                      <a:pt x="402431" y="2297906"/>
                    </a:cubicBezTo>
                    <a:cubicBezTo>
                      <a:pt x="402431" y="2297906"/>
                      <a:pt x="392987" y="2294464"/>
                      <a:pt x="388144" y="2293143"/>
                    </a:cubicBezTo>
                    <a:cubicBezTo>
                      <a:pt x="371213" y="2288525"/>
                      <a:pt x="370001" y="2291282"/>
                      <a:pt x="347662" y="2293143"/>
                    </a:cubicBezTo>
                    <a:lnTo>
                      <a:pt x="340519" y="2290762"/>
                    </a:lnTo>
                    <a:cubicBezTo>
                      <a:pt x="323515" y="2285095"/>
                      <a:pt x="330408" y="2288785"/>
                      <a:pt x="319087" y="2281237"/>
                    </a:cubicBezTo>
                    <a:cubicBezTo>
                      <a:pt x="308835" y="2277820"/>
                      <a:pt x="314384" y="2279466"/>
                      <a:pt x="302419" y="2276475"/>
                    </a:cubicBezTo>
                    <a:cubicBezTo>
                      <a:pt x="296069" y="2274887"/>
                      <a:pt x="289684" y="2273434"/>
                      <a:pt x="283369" y="2271712"/>
                    </a:cubicBezTo>
                    <a:cubicBezTo>
                      <a:pt x="280947" y="2271052"/>
                      <a:pt x="278470" y="2270454"/>
                      <a:pt x="276225" y="2269331"/>
                    </a:cubicBezTo>
                    <a:cubicBezTo>
                      <a:pt x="273665" y="2268051"/>
                      <a:pt x="271462" y="2266156"/>
                      <a:pt x="269081" y="2264568"/>
                    </a:cubicBezTo>
                    <a:cubicBezTo>
                      <a:pt x="266700" y="2263774"/>
                      <a:pt x="263897" y="2263755"/>
                      <a:pt x="261937" y="2262187"/>
                    </a:cubicBezTo>
                    <a:cubicBezTo>
                      <a:pt x="259702" y="2260399"/>
                      <a:pt x="259007" y="2257242"/>
                      <a:pt x="257175" y="2255043"/>
                    </a:cubicBezTo>
                    <a:cubicBezTo>
                      <a:pt x="255019" y="2252456"/>
                      <a:pt x="252618" y="2250056"/>
                      <a:pt x="250031" y="2247900"/>
                    </a:cubicBezTo>
                    <a:cubicBezTo>
                      <a:pt x="238127" y="2237980"/>
                      <a:pt x="246853" y="2249087"/>
                      <a:pt x="238125" y="2235993"/>
                    </a:cubicBezTo>
                    <a:lnTo>
                      <a:pt x="230981" y="2231231"/>
                    </a:lnTo>
                    <a:cubicBezTo>
                      <a:pt x="226804" y="2228447"/>
                      <a:pt x="220951" y="2229129"/>
                      <a:pt x="216694" y="2226468"/>
                    </a:cubicBezTo>
                    <a:cubicBezTo>
                      <a:pt x="214267" y="2224951"/>
                      <a:pt x="213519" y="2221706"/>
                      <a:pt x="211931" y="2219325"/>
                    </a:cubicBezTo>
                    <a:lnTo>
                      <a:pt x="204787" y="2214562"/>
                    </a:lnTo>
                    <a:cubicBezTo>
                      <a:pt x="202699" y="2213170"/>
                      <a:pt x="203200" y="2209799"/>
                      <a:pt x="202406" y="2207418"/>
                    </a:cubicBezTo>
                    <a:cubicBezTo>
                      <a:pt x="200819" y="2202656"/>
                      <a:pt x="200305" y="2197388"/>
                      <a:pt x="197644" y="2193131"/>
                    </a:cubicBezTo>
                    <a:cubicBezTo>
                      <a:pt x="196127" y="2190704"/>
                      <a:pt x="192288" y="2190603"/>
                      <a:pt x="190500" y="2188368"/>
                    </a:cubicBezTo>
                    <a:cubicBezTo>
                      <a:pt x="188932" y="2186408"/>
                      <a:pt x="188913" y="2183606"/>
                      <a:pt x="188119" y="2181225"/>
                    </a:cubicBezTo>
                    <a:cubicBezTo>
                      <a:pt x="185738" y="2180431"/>
                      <a:pt x="182935" y="2180411"/>
                      <a:pt x="180975" y="2178843"/>
                    </a:cubicBezTo>
                    <a:cubicBezTo>
                      <a:pt x="178740" y="2177055"/>
                      <a:pt x="176965" y="2174461"/>
                      <a:pt x="176212" y="2171700"/>
                    </a:cubicBezTo>
                    <a:cubicBezTo>
                      <a:pt x="171858" y="2155736"/>
                      <a:pt x="174217" y="2149564"/>
                      <a:pt x="176212" y="2133600"/>
                    </a:cubicBezTo>
                    <a:lnTo>
                      <a:pt x="166687" y="2119312"/>
                    </a:lnTo>
                    <a:cubicBezTo>
                      <a:pt x="163903" y="2115135"/>
                      <a:pt x="162548" y="2110006"/>
                      <a:pt x="161925" y="2105025"/>
                    </a:cubicBezTo>
                    <a:cubicBezTo>
                      <a:pt x="157114" y="2066530"/>
                      <a:pt x="155421" y="2074532"/>
                      <a:pt x="161925" y="2055018"/>
                    </a:cubicBezTo>
                    <a:lnTo>
                      <a:pt x="166687" y="2047875"/>
                    </a:lnTo>
                    <a:lnTo>
                      <a:pt x="176212" y="2033587"/>
                    </a:lnTo>
                    <a:cubicBezTo>
                      <a:pt x="178593" y="2032000"/>
                      <a:pt x="180796" y="2030105"/>
                      <a:pt x="183356" y="2028825"/>
                    </a:cubicBezTo>
                    <a:cubicBezTo>
                      <a:pt x="185601" y="2027702"/>
                      <a:pt x="188255" y="2027566"/>
                      <a:pt x="190500" y="2026443"/>
                    </a:cubicBezTo>
                    <a:cubicBezTo>
                      <a:pt x="196274" y="2023556"/>
                      <a:pt x="199808" y="2020600"/>
                      <a:pt x="202406" y="2014537"/>
                    </a:cubicBezTo>
                    <a:cubicBezTo>
                      <a:pt x="203695" y="2011529"/>
                      <a:pt x="203993" y="2008187"/>
                      <a:pt x="204787" y="2005012"/>
                    </a:cubicBezTo>
                    <a:cubicBezTo>
                      <a:pt x="160799" y="1999514"/>
                      <a:pt x="200612" y="2005755"/>
                      <a:pt x="178594" y="2000250"/>
                    </a:cubicBezTo>
                    <a:cubicBezTo>
                      <a:pt x="174667" y="1999268"/>
                      <a:pt x="169796" y="2000459"/>
                      <a:pt x="166687" y="1997868"/>
                    </a:cubicBezTo>
                    <a:cubicBezTo>
                      <a:pt x="164173" y="1995773"/>
                      <a:pt x="165100" y="1991518"/>
                      <a:pt x="164306" y="1988343"/>
                    </a:cubicBezTo>
                    <a:cubicBezTo>
                      <a:pt x="164306" y="1988343"/>
                      <a:pt x="174286" y="1982587"/>
                      <a:pt x="178594" y="1978818"/>
                    </a:cubicBezTo>
                    <a:cubicBezTo>
                      <a:pt x="182939" y="1975017"/>
                      <a:pt x="184039" y="1969627"/>
                      <a:pt x="185737" y="1964531"/>
                    </a:cubicBezTo>
                    <a:lnTo>
                      <a:pt x="190500" y="1957387"/>
                    </a:lnTo>
                    <a:cubicBezTo>
                      <a:pt x="202810" y="1938923"/>
                      <a:pt x="198215" y="1948530"/>
                      <a:pt x="204787" y="1928812"/>
                    </a:cubicBezTo>
                    <a:cubicBezTo>
                      <a:pt x="206375" y="1926431"/>
                      <a:pt x="206893" y="1922731"/>
                      <a:pt x="209550" y="1921668"/>
                    </a:cubicBezTo>
                    <a:cubicBezTo>
                      <a:pt x="211881" y="1920736"/>
                      <a:pt x="214363" y="1924982"/>
                      <a:pt x="216694" y="1924050"/>
                    </a:cubicBezTo>
                    <a:cubicBezTo>
                      <a:pt x="219351" y="1922987"/>
                      <a:pt x="219869" y="1919287"/>
                      <a:pt x="221456" y="1916906"/>
                    </a:cubicBezTo>
                    <a:cubicBezTo>
                      <a:pt x="221456" y="1916906"/>
                      <a:pt x="232860" y="1912325"/>
                      <a:pt x="235744" y="1907381"/>
                    </a:cubicBezTo>
                    <a:cubicBezTo>
                      <a:pt x="238969" y="1901853"/>
                      <a:pt x="237331" y="1894681"/>
                      <a:pt x="238125" y="1888331"/>
                    </a:cubicBezTo>
                    <a:cubicBezTo>
                      <a:pt x="242381" y="1875561"/>
                      <a:pt x="239054" y="1886529"/>
                      <a:pt x="242887" y="1869281"/>
                    </a:cubicBezTo>
                    <a:cubicBezTo>
                      <a:pt x="244776" y="1860783"/>
                      <a:pt x="246451" y="1856840"/>
                      <a:pt x="247650" y="1847850"/>
                    </a:cubicBezTo>
                    <a:cubicBezTo>
                      <a:pt x="248704" y="1839943"/>
                      <a:pt x="249237" y="1831975"/>
                      <a:pt x="250031" y="1824037"/>
                    </a:cubicBezTo>
                    <a:cubicBezTo>
                      <a:pt x="242484" y="1812716"/>
                      <a:pt x="246174" y="1814178"/>
                      <a:pt x="240506" y="1831181"/>
                    </a:cubicBezTo>
                    <a:cubicBezTo>
                      <a:pt x="221891" y="1837385"/>
                      <a:pt x="237541" y="1829725"/>
                      <a:pt x="230981" y="1866900"/>
                    </a:cubicBezTo>
                    <a:cubicBezTo>
                      <a:pt x="230484" y="1869718"/>
                      <a:pt x="227806" y="1871662"/>
                      <a:pt x="226219" y="1874043"/>
                    </a:cubicBezTo>
                    <a:cubicBezTo>
                      <a:pt x="212611" y="1878580"/>
                      <a:pt x="223951" y="1872682"/>
                      <a:pt x="216694" y="1883568"/>
                    </a:cubicBezTo>
                    <a:cubicBezTo>
                      <a:pt x="214826" y="1886370"/>
                      <a:pt x="211221" y="1893636"/>
                      <a:pt x="209550" y="1890712"/>
                    </a:cubicBezTo>
                    <a:cubicBezTo>
                      <a:pt x="205592" y="1883786"/>
                      <a:pt x="207963" y="1874837"/>
                      <a:pt x="207169" y="1866900"/>
                    </a:cubicBezTo>
                    <a:cubicBezTo>
                      <a:pt x="210157" y="1854947"/>
                      <a:pt x="208517" y="1860474"/>
                      <a:pt x="211931" y="1850231"/>
                    </a:cubicBezTo>
                    <a:cubicBezTo>
                      <a:pt x="213519" y="1845468"/>
                      <a:pt x="214655" y="1840531"/>
                      <a:pt x="216694" y="1835943"/>
                    </a:cubicBezTo>
                    <a:cubicBezTo>
                      <a:pt x="217539" y="1834042"/>
                      <a:pt x="225208" y="1825085"/>
                      <a:pt x="223837" y="1821656"/>
                    </a:cubicBezTo>
                    <a:cubicBezTo>
                      <a:pt x="222774" y="1818999"/>
                      <a:pt x="219075" y="1818481"/>
                      <a:pt x="216694" y="1816893"/>
                    </a:cubicBezTo>
                    <a:lnTo>
                      <a:pt x="219075" y="1807368"/>
                    </a:lnTo>
                    <a:cubicBezTo>
                      <a:pt x="219684" y="1804933"/>
                      <a:pt x="220662" y="1802606"/>
                      <a:pt x="221456" y="1800225"/>
                    </a:cubicBezTo>
                    <a:cubicBezTo>
                      <a:pt x="223044" y="1795462"/>
                      <a:pt x="224898" y="1790780"/>
                      <a:pt x="226219" y="1785937"/>
                    </a:cubicBezTo>
                    <a:cubicBezTo>
                      <a:pt x="227284" y="1782032"/>
                      <a:pt x="227806" y="1778000"/>
                      <a:pt x="228600" y="1774031"/>
                    </a:cubicBezTo>
                    <a:cubicBezTo>
                      <a:pt x="229092" y="1771570"/>
                      <a:pt x="230187" y="1769268"/>
                      <a:pt x="230981" y="1766887"/>
                    </a:cubicBezTo>
                    <a:lnTo>
                      <a:pt x="235744" y="1752600"/>
                    </a:lnTo>
                    <a:cubicBezTo>
                      <a:pt x="230383" y="1736522"/>
                      <a:pt x="236567" y="1756306"/>
                      <a:pt x="230981" y="1731168"/>
                    </a:cubicBezTo>
                    <a:cubicBezTo>
                      <a:pt x="230437" y="1728718"/>
                      <a:pt x="228877" y="1726519"/>
                      <a:pt x="228600" y="1724025"/>
                    </a:cubicBezTo>
                    <a:cubicBezTo>
                      <a:pt x="227282" y="1712165"/>
                      <a:pt x="227013" y="1700212"/>
                      <a:pt x="226219" y="1688306"/>
                    </a:cubicBezTo>
                    <a:cubicBezTo>
                      <a:pt x="237821" y="1670901"/>
                      <a:pt x="223659" y="1692786"/>
                      <a:pt x="235744" y="1671637"/>
                    </a:cubicBezTo>
                    <a:cubicBezTo>
                      <a:pt x="237164" y="1669152"/>
                      <a:pt x="239226" y="1667053"/>
                      <a:pt x="240506" y="1664493"/>
                    </a:cubicBezTo>
                    <a:cubicBezTo>
                      <a:pt x="242213" y="1661079"/>
                      <a:pt x="244507" y="1650874"/>
                      <a:pt x="245269" y="1647825"/>
                    </a:cubicBezTo>
                    <a:cubicBezTo>
                      <a:pt x="246487" y="1642955"/>
                      <a:pt x="248444" y="1638300"/>
                      <a:pt x="250031" y="1633537"/>
                    </a:cubicBezTo>
                    <a:lnTo>
                      <a:pt x="254794" y="1626393"/>
                    </a:lnTo>
                    <a:cubicBezTo>
                      <a:pt x="257579" y="1622216"/>
                      <a:pt x="258114" y="1616914"/>
                      <a:pt x="259556" y="1612106"/>
                    </a:cubicBezTo>
                    <a:cubicBezTo>
                      <a:pt x="268507" y="1582268"/>
                      <a:pt x="256330" y="1619398"/>
                      <a:pt x="264319" y="1595437"/>
                    </a:cubicBezTo>
                    <a:cubicBezTo>
                      <a:pt x="265224" y="1592722"/>
                      <a:pt x="267494" y="1590674"/>
                      <a:pt x="269081" y="1588293"/>
                    </a:cubicBezTo>
                    <a:cubicBezTo>
                      <a:pt x="272256" y="1583531"/>
                      <a:pt x="275826" y="1579009"/>
                      <a:pt x="278606" y="1574006"/>
                    </a:cubicBezTo>
                    <a:cubicBezTo>
                      <a:pt x="279825" y="1571812"/>
                      <a:pt x="280694" y="1569355"/>
                      <a:pt x="280987" y="1566862"/>
                    </a:cubicBezTo>
                    <a:cubicBezTo>
                      <a:pt x="282289" y="1555798"/>
                      <a:pt x="282575" y="1544637"/>
                      <a:pt x="283369" y="1533525"/>
                    </a:cubicBezTo>
                    <a:cubicBezTo>
                      <a:pt x="283369" y="1533525"/>
                      <a:pt x="287259" y="1524181"/>
                      <a:pt x="288131" y="1519237"/>
                    </a:cubicBezTo>
                    <a:cubicBezTo>
                      <a:pt x="289654" y="1510603"/>
                      <a:pt x="289718" y="1501774"/>
                      <a:pt x="290512" y="1493043"/>
                    </a:cubicBezTo>
                    <a:cubicBezTo>
                      <a:pt x="288925" y="1490662"/>
                      <a:pt x="286877" y="1488530"/>
                      <a:pt x="285750" y="1485900"/>
                    </a:cubicBezTo>
                    <a:cubicBezTo>
                      <a:pt x="282975" y="1479424"/>
                      <a:pt x="281512" y="1461521"/>
                      <a:pt x="280987" y="1457325"/>
                    </a:cubicBezTo>
                    <a:lnTo>
                      <a:pt x="283369" y="1450181"/>
                    </a:lnTo>
                    <a:cubicBezTo>
                      <a:pt x="285180" y="1444751"/>
                      <a:pt x="290114" y="1440897"/>
                      <a:pt x="292894" y="1435893"/>
                    </a:cubicBezTo>
                    <a:cubicBezTo>
                      <a:pt x="294113" y="1433699"/>
                      <a:pt x="294554" y="1431154"/>
                      <a:pt x="295275" y="1428750"/>
                    </a:cubicBezTo>
                    <a:cubicBezTo>
                      <a:pt x="296935" y="1423215"/>
                      <a:pt x="300037" y="1417860"/>
                      <a:pt x="300037" y="1412081"/>
                    </a:cubicBezTo>
                    <a:cubicBezTo>
                      <a:pt x="300037" y="1409219"/>
                      <a:pt x="296402" y="1407568"/>
                      <a:pt x="295275" y="1404937"/>
                    </a:cubicBezTo>
                    <a:cubicBezTo>
                      <a:pt x="293986" y="1401929"/>
                      <a:pt x="293688" y="1398587"/>
                      <a:pt x="292894" y="1395412"/>
                    </a:cubicBezTo>
                    <a:lnTo>
                      <a:pt x="295275" y="1383506"/>
                    </a:lnTo>
                    <a:cubicBezTo>
                      <a:pt x="295767" y="1381045"/>
                      <a:pt x="296862" y="1378743"/>
                      <a:pt x="297656" y="1376362"/>
                    </a:cubicBezTo>
                    <a:cubicBezTo>
                      <a:pt x="299244" y="1371600"/>
                      <a:pt x="301098" y="1366918"/>
                      <a:pt x="302419" y="1362075"/>
                    </a:cubicBezTo>
                    <a:cubicBezTo>
                      <a:pt x="305773" y="1349777"/>
                      <a:pt x="306049" y="1336426"/>
                      <a:pt x="307181" y="1323975"/>
                    </a:cubicBezTo>
                    <a:cubicBezTo>
                      <a:pt x="307181" y="1323975"/>
                      <a:pt x="311005" y="1314619"/>
                      <a:pt x="311944" y="1309687"/>
                    </a:cubicBezTo>
                    <a:cubicBezTo>
                      <a:pt x="314191" y="1297887"/>
                      <a:pt x="316106" y="1285965"/>
                      <a:pt x="316706" y="1273968"/>
                    </a:cubicBezTo>
                    <a:cubicBezTo>
                      <a:pt x="316908" y="1269926"/>
                      <a:pt x="314325" y="1266109"/>
                      <a:pt x="314325" y="1262062"/>
                    </a:cubicBezTo>
                    <a:cubicBezTo>
                      <a:pt x="314325" y="1254874"/>
                      <a:pt x="315912" y="1247775"/>
                      <a:pt x="316706" y="1240631"/>
                    </a:cubicBezTo>
                    <a:lnTo>
                      <a:pt x="316881" y="1240630"/>
                    </a:lnTo>
                    <a:lnTo>
                      <a:pt x="317831" y="1227658"/>
                    </a:lnTo>
                    <a:cubicBezTo>
                      <a:pt x="318603" y="1224793"/>
                      <a:pt x="319794" y="1222680"/>
                      <a:pt x="321469" y="1216818"/>
                    </a:cubicBezTo>
                    <a:cubicBezTo>
                      <a:pt x="322368" y="1213671"/>
                      <a:pt x="322951" y="1210440"/>
                      <a:pt x="323850" y="1207293"/>
                    </a:cubicBezTo>
                    <a:cubicBezTo>
                      <a:pt x="324539" y="1204880"/>
                      <a:pt x="325622" y="1202585"/>
                      <a:pt x="326231" y="1200150"/>
                    </a:cubicBezTo>
                    <a:cubicBezTo>
                      <a:pt x="327213" y="1196223"/>
                      <a:pt x="327818" y="1192212"/>
                      <a:pt x="328612" y="1188243"/>
                    </a:cubicBezTo>
                    <a:cubicBezTo>
                      <a:pt x="327818" y="1147762"/>
                      <a:pt x="327626" y="1107265"/>
                      <a:pt x="326231" y="1066800"/>
                    </a:cubicBezTo>
                    <a:cubicBezTo>
                      <a:pt x="325755" y="1053006"/>
                      <a:pt x="323286" y="1048439"/>
                      <a:pt x="319087" y="1035843"/>
                    </a:cubicBezTo>
                    <a:cubicBezTo>
                      <a:pt x="318293" y="1033462"/>
                      <a:pt x="318098" y="1030788"/>
                      <a:pt x="316706" y="1028700"/>
                    </a:cubicBezTo>
                    <a:lnTo>
                      <a:pt x="307181" y="1014412"/>
                    </a:lnTo>
                    <a:cubicBezTo>
                      <a:pt x="306387" y="1012031"/>
                      <a:pt x="306575" y="1009043"/>
                      <a:pt x="304800" y="1007268"/>
                    </a:cubicBezTo>
                    <a:cubicBezTo>
                      <a:pt x="303025" y="1005493"/>
                      <a:pt x="299901" y="1006009"/>
                      <a:pt x="297656" y="1004887"/>
                    </a:cubicBezTo>
                    <a:cubicBezTo>
                      <a:pt x="295096" y="1003607"/>
                      <a:pt x="293072" y="1001405"/>
                      <a:pt x="290512" y="1000125"/>
                    </a:cubicBezTo>
                    <a:cubicBezTo>
                      <a:pt x="288267" y="999002"/>
                      <a:pt x="285563" y="998962"/>
                      <a:pt x="283369" y="997743"/>
                    </a:cubicBezTo>
                    <a:cubicBezTo>
                      <a:pt x="278365" y="994963"/>
                      <a:pt x="273844" y="991393"/>
                      <a:pt x="269081" y="988218"/>
                    </a:cubicBezTo>
                    <a:lnTo>
                      <a:pt x="261937" y="983456"/>
                    </a:lnTo>
                    <a:cubicBezTo>
                      <a:pt x="261143" y="981075"/>
                      <a:pt x="261331" y="978087"/>
                      <a:pt x="259556" y="976312"/>
                    </a:cubicBezTo>
                    <a:cubicBezTo>
                      <a:pt x="257781" y="974537"/>
                      <a:pt x="254657" y="975054"/>
                      <a:pt x="252412" y="973931"/>
                    </a:cubicBezTo>
                    <a:cubicBezTo>
                      <a:pt x="249852" y="972651"/>
                      <a:pt x="247884" y="970330"/>
                      <a:pt x="245269" y="969168"/>
                    </a:cubicBezTo>
                    <a:cubicBezTo>
                      <a:pt x="240681" y="967129"/>
                      <a:pt x="235744" y="965993"/>
                      <a:pt x="230981" y="964406"/>
                    </a:cubicBezTo>
                    <a:lnTo>
                      <a:pt x="223837" y="962025"/>
                    </a:lnTo>
                    <a:cubicBezTo>
                      <a:pt x="221456" y="960437"/>
                      <a:pt x="219309" y="958424"/>
                      <a:pt x="216694" y="957262"/>
                    </a:cubicBezTo>
                    <a:cubicBezTo>
                      <a:pt x="212106" y="955223"/>
                      <a:pt x="202406" y="952500"/>
                      <a:pt x="202406" y="952500"/>
                    </a:cubicBezTo>
                    <a:cubicBezTo>
                      <a:pt x="197644" y="949325"/>
                      <a:pt x="191294" y="947737"/>
                      <a:pt x="188119" y="942975"/>
                    </a:cubicBezTo>
                    <a:cubicBezTo>
                      <a:pt x="186531" y="940594"/>
                      <a:pt x="185380" y="937855"/>
                      <a:pt x="183356" y="935831"/>
                    </a:cubicBezTo>
                    <a:cubicBezTo>
                      <a:pt x="178739" y="931214"/>
                      <a:pt x="174880" y="930624"/>
                      <a:pt x="169069" y="928687"/>
                    </a:cubicBezTo>
                    <a:cubicBezTo>
                      <a:pt x="167481" y="926306"/>
                      <a:pt x="166541" y="923331"/>
                      <a:pt x="164306" y="921543"/>
                    </a:cubicBezTo>
                    <a:cubicBezTo>
                      <a:pt x="162346" y="919975"/>
                      <a:pt x="158937" y="920937"/>
                      <a:pt x="157162" y="919162"/>
                    </a:cubicBezTo>
                    <a:cubicBezTo>
                      <a:pt x="155387" y="917387"/>
                      <a:pt x="156173" y="914107"/>
                      <a:pt x="154781" y="912018"/>
                    </a:cubicBezTo>
                    <a:cubicBezTo>
                      <a:pt x="152913" y="909216"/>
                      <a:pt x="150018" y="907256"/>
                      <a:pt x="147637" y="904875"/>
                    </a:cubicBezTo>
                    <a:cubicBezTo>
                      <a:pt x="140873" y="884581"/>
                      <a:pt x="150645" y="915778"/>
                      <a:pt x="142875" y="869156"/>
                    </a:cubicBezTo>
                    <a:cubicBezTo>
                      <a:pt x="142050" y="864204"/>
                      <a:pt x="139700" y="859631"/>
                      <a:pt x="138112" y="854868"/>
                    </a:cubicBezTo>
                    <a:lnTo>
                      <a:pt x="135731" y="847725"/>
                    </a:lnTo>
                    <a:lnTo>
                      <a:pt x="128587" y="826293"/>
                    </a:lnTo>
                    <a:cubicBezTo>
                      <a:pt x="127793" y="823912"/>
                      <a:pt x="126815" y="821585"/>
                      <a:pt x="126206" y="819150"/>
                    </a:cubicBezTo>
                    <a:cubicBezTo>
                      <a:pt x="124384" y="811861"/>
                      <a:pt x="124545" y="807964"/>
                      <a:pt x="119062" y="802481"/>
                    </a:cubicBezTo>
                    <a:cubicBezTo>
                      <a:pt x="117038" y="800457"/>
                      <a:pt x="114300" y="799306"/>
                      <a:pt x="111919" y="797718"/>
                    </a:cubicBezTo>
                    <a:cubicBezTo>
                      <a:pt x="105929" y="779754"/>
                      <a:pt x="114011" y="801906"/>
                      <a:pt x="104775" y="783431"/>
                    </a:cubicBezTo>
                    <a:cubicBezTo>
                      <a:pt x="103653" y="781186"/>
                      <a:pt x="103613" y="778481"/>
                      <a:pt x="102394" y="776287"/>
                    </a:cubicBezTo>
                    <a:cubicBezTo>
                      <a:pt x="94224" y="761580"/>
                      <a:pt x="96160" y="764194"/>
                      <a:pt x="85725" y="757237"/>
                    </a:cubicBezTo>
                    <a:cubicBezTo>
                      <a:pt x="84137" y="752475"/>
                      <a:pt x="81946" y="747873"/>
                      <a:pt x="80962" y="742950"/>
                    </a:cubicBezTo>
                    <a:cubicBezTo>
                      <a:pt x="79603" y="736155"/>
                      <a:pt x="78217" y="728241"/>
                      <a:pt x="76200" y="721518"/>
                    </a:cubicBezTo>
                    <a:cubicBezTo>
                      <a:pt x="74757" y="716710"/>
                      <a:pt x="74221" y="711408"/>
                      <a:pt x="71437" y="707231"/>
                    </a:cubicBezTo>
                    <a:cubicBezTo>
                      <a:pt x="57781" y="686743"/>
                      <a:pt x="74160" y="712674"/>
                      <a:pt x="64294" y="692943"/>
                    </a:cubicBezTo>
                    <a:cubicBezTo>
                      <a:pt x="63014" y="690383"/>
                      <a:pt x="61119" y="688181"/>
                      <a:pt x="59531" y="685800"/>
                    </a:cubicBezTo>
                    <a:cubicBezTo>
                      <a:pt x="56839" y="672336"/>
                      <a:pt x="57150" y="677941"/>
                      <a:pt x="47625" y="652462"/>
                    </a:cubicBezTo>
                    <a:lnTo>
                      <a:pt x="23812" y="635793"/>
                    </a:lnTo>
                    <a:cubicBezTo>
                      <a:pt x="21459" y="634164"/>
                      <a:pt x="19050" y="632618"/>
                      <a:pt x="16669" y="631031"/>
                    </a:cubicBezTo>
                    <a:lnTo>
                      <a:pt x="9525" y="626268"/>
                    </a:lnTo>
                    <a:cubicBezTo>
                      <a:pt x="-1519" y="609705"/>
                      <a:pt x="7868" y="628545"/>
                      <a:pt x="9525" y="611981"/>
                    </a:cubicBezTo>
                    <a:cubicBezTo>
                      <a:pt x="10858" y="598656"/>
                      <a:pt x="8157" y="596832"/>
                      <a:pt x="2381" y="588168"/>
                    </a:cubicBezTo>
                    <a:cubicBezTo>
                      <a:pt x="11064" y="562119"/>
                      <a:pt x="0" y="601576"/>
                      <a:pt x="0" y="573881"/>
                    </a:cubicBezTo>
                    <a:cubicBezTo>
                      <a:pt x="0" y="568950"/>
                      <a:pt x="9470" y="546911"/>
                      <a:pt x="14287" y="545306"/>
                    </a:cubicBezTo>
                    <a:lnTo>
                      <a:pt x="21431" y="542925"/>
                    </a:lnTo>
                    <a:cubicBezTo>
                      <a:pt x="22225" y="540544"/>
                      <a:pt x="22037" y="537556"/>
                      <a:pt x="23812" y="535781"/>
                    </a:cubicBezTo>
                    <a:cubicBezTo>
                      <a:pt x="25587" y="534006"/>
                      <a:pt x="29497" y="535443"/>
                      <a:pt x="30956" y="533400"/>
                    </a:cubicBezTo>
                    <a:cubicBezTo>
                      <a:pt x="33874" y="529315"/>
                      <a:pt x="35719" y="519112"/>
                      <a:pt x="35719" y="519112"/>
                    </a:cubicBezTo>
                    <a:cubicBezTo>
                      <a:pt x="34925" y="515143"/>
                      <a:pt x="36575" y="509634"/>
                      <a:pt x="33337" y="507206"/>
                    </a:cubicBezTo>
                    <a:cubicBezTo>
                      <a:pt x="31048" y="505489"/>
                      <a:pt x="28429" y="513756"/>
                      <a:pt x="26194" y="511968"/>
                    </a:cubicBezTo>
                    <a:cubicBezTo>
                      <a:pt x="22274" y="508832"/>
                      <a:pt x="24349" y="501766"/>
                      <a:pt x="21431" y="497681"/>
                    </a:cubicBezTo>
                    <a:cubicBezTo>
                      <a:pt x="19972" y="495639"/>
                      <a:pt x="16668" y="496094"/>
                      <a:pt x="14287" y="495300"/>
                    </a:cubicBezTo>
                    <a:cubicBezTo>
                      <a:pt x="13493" y="484981"/>
                      <a:pt x="13190" y="474613"/>
                      <a:pt x="11906" y="464343"/>
                    </a:cubicBezTo>
                    <a:cubicBezTo>
                      <a:pt x="11595" y="461853"/>
                      <a:pt x="9525" y="459710"/>
                      <a:pt x="9525" y="457200"/>
                    </a:cubicBezTo>
                    <a:cubicBezTo>
                      <a:pt x="9525" y="449532"/>
                      <a:pt x="13564" y="448950"/>
                      <a:pt x="19050" y="445293"/>
                    </a:cubicBezTo>
                    <a:cubicBezTo>
                      <a:pt x="25035" y="427337"/>
                      <a:pt x="16960" y="449473"/>
                      <a:pt x="26194" y="431006"/>
                    </a:cubicBezTo>
                    <a:cubicBezTo>
                      <a:pt x="27317" y="428761"/>
                      <a:pt x="27453" y="426107"/>
                      <a:pt x="28575" y="423862"/>
                    </a:cubicBezTo>
                    <a:cubicBezTo>
                      <a:pt x="29855" y="421302"/>
                      <a:pt x="32175" y="419333"/>
                      <a:pt x="33337" y="416718"/>
                    </a:cubicBezTo>
                    <a:cubicBezTo>
                      <a:pt x="35376" y="412131"/>
                      <a:pt x="38100" y="402431"/>
                      <a:pt x="38100" y="402431"/>
                    </a:cubicBezTo>
                    <a:cubicBezTo>
                      <a:pt x="37306" y="398462"/>
                      <a:pt x="34439" y="394365"/>
                      <a:pt x="35719" y="390525"/>
                    </a:cubicBezTo>
                    <a:cubicBezTo>
                      <a:pt x="36513" y="388144"/>
                      <a:pt x="40427" y="388752"/>
                      <a:pt x="42862" y="388143"/>
                    </a:cubicBezTo>
                    <a:lnTo>
                      <a:pt x="61912" y="383381"/>
                    </a:lnTo>
                    <a:cubicBezTo>
                      <a:pt x="67353" y="379753"/>
                      <a:pt x="71552" y="378277"/>
                      <a:pt x="73819" y="371475"/>
                    </a:cubicBezTo>
                    <a:cubicBezTo>
                      <a:pt x="82376" y="345804"/>
                      <a:pt x="70140" y="366278"/>
                      <a:pt x="80962" y="350043"/>
                    </a:cubicBezTo>
                    <a:cubicBezTo>
                      <a:pt x="81756" y="342899"/>
                      <a:pt x="79646" y="334775"/>
                      <a:pt x="83344" y="328612"/>
                    </a:cubicBezTo>
                    <a:cubicBezTo>
                      <a:pt x="85426" y="325142"/>
                      <a:pt x="91460" y="327652"/>
                      <a:pt x="95250" y="326231"/>
                    </a:cubicBezTo>
                    <a:cubicBezTo>
                      <a:pt x="97930" y="325226"/>
                      <a:pt x="99834" y="322748"/>
                      <a:pt x="102394" y="321468"/>
                    </a:cubicBezTo>
                    <a:cubicBezTo>
                      <a:pt x="104639" y="320346"/>
                      <a:pt x="107156" y="319881"/>
                      <a:pt x="109537" y="319087"/>
                    </a:cubicBezTo>
                    <a:cubicBezTo>
                      <a:pt x="111125" y="314325"/>
                      <a:pt x="111516" y="308977"/>
                      <a:pt x="114300" y="304800"/>
                    </a:cubicBezTo>
                    <a:cubicBezTo>
                      <a:pt x="115887" y="302419"/>
                      <a:pt x="117900" y="300271"/>
                      <a:pt x="119062" y="297656"/>
                    </a:cubicBezTo>
                    <a:cubicBezTo>
                      <a:pt x="121101" y="293068"/>
                      <a:pt x="123825" y="283368"/>
                      <a:pt x="123825" y="283368"/>
                    </a:cubicBezTo>
                    <a:cubicBezTo>
                      <a:pt x="118811" y="281697"/>
                      <a:pt x="112963" y="281865"/>
                      <a:pt x="114300" y="273843"/>
                    </a:cubicBezTo>
                    <a:cubicBezTo>
                      <a:pt x="114770" y="271020"/>
                      <a:pt x="117900" y="269315"/>
                      <a:pt x="119062" y="266700"/>
                    </a:cubicBezTo>
                    <a:cubicBezTo>
                      <a:pt x="121101" y="262112"/>
                      <a:pt x="123825" y="252412"/>
                      <a:pt x="123825" y="252412"/>
                    </a:cubicBezTo>
                    <a:cubicBezTo>
                      <a:pt x="122237" y="250031"/>
                      <a:pt x="120342" y="247828"/>
                      <a:pt x="119062" y="245268"/>
                    </a:cubicBezTo>
                    <a:cubicBezTo>
                      <a:pt x="117940" y="243023"/>
                      <a:pt x="116881" y="240627"/>
                      <a:pt x="116681" y="238125"/>
                    </a:cubicBezTo>
                    <a:cubicBezTo>
                      <a:pt x="115287" y="220700"/>
                      <a:pt x="118845" y="202617"/>
                      <a:pt x="114300" y="185737"/>
                    </a:cubicBezTo>
                    <a:cubicBezTo>
                      <a:pt x="112812" y="180210"/>
                      <a:pt x="100012" y="176212"/>
                      <a:pt x="100012" y="176212"/>
                    </a:cubicBezTo>
                    <a:cubicBezTo>
                      <a:pt x="94456" y="159544"/>
                      <a:pt x="100012" y="163513"/>
                      <a:pt x="88106" y="159543"/>
                    </a:cubicBezTo>
                    <a:cubicBezTo>
                      <a:pt x="86452" y="157889"/>
                      <a:pt x="76611" y="150180"/>
                      <a:pt x="78581" y="145256"/>
                    </a:cubicBezTo>
                    <a:cubicBezTo>
                      <a:pt x="80002" y="141704"/>
                      <a:pt x="89861" y="139115"/>
                      <a:pt x="92869" y="138112"/>
                    </a:cubicBezTo>
                    <a:cubicBezTo>
                      <a:pt x="94456" y="135731"/>
                      <a:pt x="96351" y="133528"/>
                      <a:pt x="97631" y="130968"/>
                    </a:cubicBezTo>
                    <a:cubicBezTo>
                      <a:pt x="98753" y="128723"/>
                      <a:pt x="98444" y="125785"/>
                      <a:pt x="100012" y="123825"/>
                    </a:cubicBezTo>
                    <a:cubicBezTo>
                      <a:pt x="101800" y="121590"/>
                      <a:pt x="104775" y="120650"/>
                      <a:pt x="107156" y="119062"/>
                    </a:cubicBezTo>
                    <a:cubicBezTo>
                      <a:pt x="111197" y="131185"/>
                      <a:pt x="106290" y="122814"/>
                      <a:pt x="116681" y="128587"/>
                    </a:cubicBezTo>
                    <a:cubicBezTo>
                      <a:pt x="121685" y="131367"/>
                      <a:pt x="130969" y="138112"/>
                      <a:pt x="130969" y="138112"/>
                    </a:cubicBezTo>
                    <a:lnTo>
                      <a:pt x="135731" y="123825"/>
                    </a:lnTo>
                    <a:cubicBezTo>
                      <a:pt x="137300" y="119118"/>
                      <a:pt x="138677" y="112895"/>
                      <a:pt x="142875" y="109537"/>
                    </a:cubicBezTo>
                    <a:cubicBezTo>
                      <a:pt x="144835" y="107969"/>
                      <a:pt x="147638" y="107950"/>
                      <a:pt x="150019" y="107156"/>
                    </a:cubicBezTo>
                    <a:cubicBezTo>
                      <a:pt x="154781" y="103981"/>
                      <a:pt x="163831" y="103335"/>
                      <a:pt x="164306" y="97631"/>
                    </a:cubicBezTo>
                    <a:cubicBezTo>
                      <a:pt x="165100" y="88106"/>
                      <a:pt x="164129" y="78265"/>
                      <a:pt x="166687" y="69056"/>
                    </a:cubicBezTo>
                    <a:cubicBezTo>
                      <a:pt x="169844" y="57689"/>
                      <a:pt x="175427" y="55292"/>
                      <a:pt x="183356" y="50006"/>
                    </a:cubicBezTo>
                    <a:cubicBezTo>
                      <a:pt x="184263" y="47285"/>
                      <a:pt x="185623" y="36852"/>
                      <a:pt x="192881" y="40481"/>
                    </a:cubicBezTo>
                    <a:cubicBezTo>
                      <a:pt x="195126" y="41604"/>
                      <a:pt x="194468" y="45244"/>
                      <a:pt x="195262" y="47625"/>
                    </a:cubicBezTo>
                    <a:cubicBezTo>
                      <a:pt x="200818" y="46831"/>
                      <a:pt x="207171" y="48218"/>
                      <a:pt x="211931" y="45243"/>
                    </a:cubicBezTo>
                    <a:cubicBezTo>
                      <a:pt x="214706" y="43508"/>
                      <a:pt x="211649" y="37620"/>
                      <a:pt x="214312" y="35718"/>
                    </a:cubicBezTo>
                    <a:cubicBezTo>
                      <a:pt x="218241" y="32912"/>
                      <a:pt x="223916" y="34508"/>
                      <a:pt x="228600" y="33337"/>
                    </a:cubicBezTo>
                    <a:cubicBezTo>
                      <a:pt x="233470" y="32120"/>
                      <a:pt x="242887" y="28575"/>
                      <a:pt x="242887" y="28575"/>
                    </a:cubicBezTo>
                    <a:cubicBezTo>
                      <a:pt x="259264" y="17658"/>
                      <a:pt x="251745" y="20861"/>
                      <a:pt x="264319" y="16668"/>
                    </a:cubicBezTo>
                    <a:cubicBezTo>
                      <a:pt x="265906" y="14287"/>
                      <a:pt x="267801" y="12085"/>
                      <a:pt x="269081" y="9525"/>
                    </a:cubicBezTo>
                    <a:cubicBezTo>
                      <a:pt x="270203" y="7280"/>
                      <a:pt x="269687" y="4156"/>
                      <a:pt x="271462" y="2381"/>
                    </a:cubicBezTo>
                    <a:cubicBezTo>
                      <a:pt x="273237" y="606"/>
                      <a:pt x="276225" y="794"/>
                      <a:pt x="278606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6895881" y="1496616"/>
                <a:ext cx="3336130" cy="2162227"/>
              </a:xfrm>
              <a:custGeom>
                <a:avLst/>
                <a:gdLst>
                  <a:gd name="connsiteX0" fmla="*/ 45242 w 3336130"/>
                  <a:gd name="connsiteY0" fmla="*/ 85725 h 2162227"/>
                  <a:gd name="connsiteX1" fmla="*/ 45242 w 3336130"/>
                  <a:gd name="connsiteY1" fmla="*/ 85725 h 2162227"/>
                  <a:gd name="connsiteX2" fmla="*/ 88105 w 3336130"/>
                  <a:gd name="connsiteY2" fmla="*/ 80962 h 2162227"/>
                  <a:gd name="connsiteX3" fmla="*/ 116680 w 3336130"/>
                  <a:gd name="connsiteY3" fmla="*/ 71437 h 2162227"/>
                  <a:gd name="connsiteX4" fmla="*/ 130967 w 3336130"/>
                  <a:gd name="connsiteY4" fmla="*/ 66675 h 2162227"/>
                  <a:gd name="connsiteX5" fmla="*/ 140492 w 3336130"/>
                  <a:gd name="connsiteY5" fmla="*/ 52387 h 2162227"/>
                  <a:gd name="connsiteX6" fmla="*/ 197642 w 3336130"/>
                  <a:gd name="connsiteY6" fmla="*/ 23812 h 2162227"/>
                  <a:gd name="connsiteX7" fmla="*/ 230980 w 3336130"/>
                  <a:gd name="connsiteY7" fmla="*/ 19050 h 2162227"/>
                  <a:gd name="connsiteX8" fmla="*/ 245267 w 3336130"/>
                  <a:gd name="connsiteY8" fmla="*/ 14287 h 2162227"/>
                  <a:gd name="connsiteX9" fmla="*/ 335755 w 3336130"/>
                  <a:gd name="connsiteY9" fmla="*/ 4762 h 2162227"/>
                  <a:gd name="connsiteX10" fmla="*/ 350042 w 3336130"/>
                  <a:gd name="connsiteY10" fmla="*/ 0 h 2162227"/>
                  <a:gd name="connsiteX11" fmla="*/ 402430 w 3336130"/>
                  <a:gd name="connsiteY11" fmla="*/ 14287 h 2162227"/>
                  <a:gd name="connsiteX12" fmla="*/ 421480 w 3336130"/>
                  <a:gd name="connsiteY12" fmla="*/ 19050 h 2162227"/>
                  <a:gd name="connsiteX13" fmla="*/ 454817 w 3336130"/>
                  <a:gd name="connsiteY13" fmla="*/ 28575 h 2162227"/>
                  <a:gd name="connsiteX14" fmla="*/ 545305 w 3336130"/>
                  <a:gd name="connsiteY14" fmla="*/ 28575 h 2162227"/>
                  <a:gd name="connsiteX15" fmla="*/ 564355 w 3336130"/>
                  <a:gd name="connsiteY15" fmla="*/ 33337 h 2162227"/>
                  <a:gd name="connsiteX16" fmla="*/ 650080 w 3336130"/>
                  <a:gd name="connsiteY16" fmla="*/ 38100 h 2162227"/>
                  <a:gd name="connsiteX17" fmla="*/ 664367 w 3336130"/>
                  <a:gd name="connsiteY17" fmla="*/ 42862 h 2162227"/>
                  <a:gd name="connsiteX18" fmla="*/ 702467 w 3336130"/>
                  <a:gd name="connsiteY18" fmla="*/ 52387 h 2162227"/>
                  <a:gd name="connsiteX19" fmla="*/ 750092 w 3336130"/>
                  <a:gd name="connsiteY19" fmla="*/ 47625 h 2162227"/>
                  <a:gd name="connsiteX20" fmla="*/ 792955 w 3336130"/>
                  <a:gd name="connsiteY20" fmla="*/ 52387 h 2162227"/>
                  <a:gd name="connsiteX21" fmla="*/ 888205 w 3336130"/>
                  <a:gd name="connsiteY21" fmla="*/ 61912 h 2162227"/>
                  <a:gd name="connsiteX22" fmla="*/ 959642 w 3336130"/>
                  <a:gd name="connsiteY22" fmla="*/ 66675 h 2162227"/>
                  <a:gd name="connsiteX23" fmla="*/ 978692 w 3336130"/>
                  <a:gd name="connsiteY23" fmla="*/ 61912 h 2162227"/>
                  <a:gd name="connsiteX24" fmla="*/ 1007267 w 3336130"/>
                  <a:gd name="connsiteY24" fmla="*/ 52387 h 2162227"/>
                  <a:gd name="connsiteX25" fmla="*/ 1073942 w 3336130"/>
                  <a:gd name="connsiteY25" fmla="*/ 47625 h 2162227"/>
                  <a:gd name="connsiteX26" fmla="*/ 1121567 w 3336130"/>
                  <a:gd name="connsiteY26" fmla="*/ 33337 h 2162227"/>
                  <a:gd name="connsiteX27" fmla="*/ 1135855 w 3336130"/>
                  <a:gd name="connsiteY27" fmla="*/ 28575 h 2162227"/>
                  <a:gd name="connsiteX28" fmla="*/ 1131092 w 3336130"/>
                  <a:gd name="connsiteY28" fmla="*/ 42862 h 2162227"/>
                  <a:gd name="connsiteX29" fmla="*/ 1169192 w 3336130"/>
                  <a:gd name="connsiteY29" fmla="*/ 52387 h 2162227"/>
                  <a:gd name="connsiteX30" fmla="*/ 1188242 w 3336130"/>
                  <a:gd name="connsiteY30" fmla="*/ 28575 h 2162227"/>
                  <a:gd name="connsiteX31" fmla="*/ 1216817 w 3336130"/>
                  <a:gd name="connsiteY31" fmla="*/ 38100 h 2162227"/>
                  <a:gd name="connsiteX32" fmla="*/ 1245392 w 3336130"/>
                  <a:gd name="connsiteY32" fmla="*/ 47625 h 2162227"/>
                  <a:gd name="connsiteX33" fmla="*/ 1259680 w 3336130"/>
                  <a:gd name="connsiteY33" fmla="*/ 57150 h 2162227"/>
                  <a:gd name="connsiteX34" fmla="*/ 1316830 w 3336130"/>
                  <a:gd name="connsiteY34" fmla="*/ 52387 h 2162227"/>
                  <a:gd name="connsiteX35" fmla="*/ 1331117 w 3336130"/>
                  <a:gd name="connsiteY35" fmla="*/ 47625 h 2162227"/>
                  <a:gd name="connsiteX36" fmla="*/ 1388267 w 3336130"/>
                  <a:gd name="connsiteY36" fmla="*/ 52387 h 2162227"/>
                  <a:gd name="connsiteX37" fmla="*/ 1412080 w 3336130"/>
                  <a:gd name="connsiteY37" fmla="*/ 57150 h 2162227"/>
                  <a:gd name="connsiteX38" fmla="*/ 1426367 w 3336130"/>
                  <a:gd name="connsiteY38" fmla="*/ 61912 h 2162227"/>
                  <a:gd name="connsiteX39" fmla="*/ 1473992 w 3336130"/>
                  <a:gd name="connsiteY39" fmla="*/ 66675 h 2162227"/>
                  <a:gd name="connsiteX40" fmla="*/ 1559717 w 3336130"/>
                  <a:gd name="connsiteY40" fmla="*/ 80962 h 2162227"/>
                  <a:gd name="connsiteX41" fmla="*/ 1583530 w 3336130"/>
                  <a:gd name="connsiteY41" fmla="*/ 100012 h 2162227"/>
                  <a:gd name="connsiteX42" fmla="*/ 1569242 w 3336130"/>
                  <a:gd name="connsiteY42" fmla="*/ 104775 h 2162227"/>
                  <a:gd name="connsiteX43" fmla="*/ 1650205 w 3336130"/>
                  <a:gd name="connsiteY43" fmla="*/ 114300 h 2162227"/>
                  <a:gd name="connsiteX44" fmla="*/ 1688305 w 3336130"/>
                  <a:gd name="connsiteY44" fmla="*/ 109537 h 2162227"/>
                  <a:gd name="connsiteX45" fmla="*/ 1754980 w 3336130"/>
                  <a:gd name="connsiteY45" fmla="*/ 114300 h 2162227"/>
                  <a:gd name="connsiteX46" fmla="*/ 1783555 w 3336130"/>
                  <a:gd name="connsiteY46" fmla="*/ 133350 h 2162227"/>
                  <a:gd name="connsiteX47" fmla="*/ 1778792 w 3336130"/>
                  <a:gd name="connsiteY47" fmla="*/ 95250 h 2162227"/>
                  <a:gd name="connsiteX48" fmla="*/ 1807367 w 3336130"/>
                  <a:gd name="connsiteY48" fmla="*/ 85725 h 2162227"/>
                  <a:gd name="connsiteX49" fmla="*/ 1821655 w 3336130"/>
                  <a:gd name="connsiteY49" fmla="*/ 76200 h 2162227"/>
                  <a:gd name="connsiteX50" fmla="*/ 1854992 w 3336130"/>
                  <a:gd name="connsiteY50" fmla="*/ 90487 h 2162227"/>
                  <a:gd name="connsiteX51" fmla="*/ 1883567 w 3336130"/>
                  <a:gd name="connsiteY51" fmla="*/ 100012 h 2162227"/>
                  <a:gd name="connsiteX52" fmla="*/ 1926430 w 3336130"/>
                  <a:gd name="connsiteY52" fmla="*/ 104775 h 2162227"/>
                  <a:gd name="connsiteX53" fmla="*/ 1950242 w 3336130"/>
                  <a:gd name="connsiteY53" fmla="*/ 109537 h 2162227"/>
                  <a:gd name="connsiteX54" fmla="*/ 1978817 w 3336130"/>
                  <a:gd name="connsiteY54" fmla="*/ 114300 h 2162227"/>
                  <a:gd name="connsiteX55" fmla="*/ 2078830 w 3336130"/>
                  <a:gd name="connsiteY55" fmla="*/ 109537 h 2162227"/>
                  <a:gd name="connsiteX56" fmla="*/ 2083592 w 3336130"/>
                  <a:gd name="connsiteY56" fmla="*/ 95250 h 2162227"/>
                  <a:gd name="connsiteX57" fmla="*/ 2064542 w 3336130"/>
                  <a:gd name="connsiteY57" fmla="*/ 71437 h 2162227"/>
                  <a:gd name="connsiteX58" fmla="*/ 2050255 w 3336130"/>
                  <a:gd name="connsiteY58" fmla="*/ 76200 h 2162227"/>
                  <a:gd name="connsiteX59" fmla="*/ 2055017 w 3336130"/>
                  <a:gd name="connsiteY59" fmla="*/ 47625 h 2162227"/>
                  <a:gd name="connsiteX60" fmla="*/ 2093117 w 3336130"/>
                  <a:gd name="connsiteY60" fmla="*/ 42862 h 2162227"/>
                  <a:gd name="connsiteX61" fmla="*/ 2107405 w 3336130"/>
                  <a:gd name="connsiteY61" fmla="*/ 38100 h 2162227"/>
                  <a:gd name="connsiteX62" fmla="*/ 2116930 w 3336130"/>
                  <a:gd name="connsiteY62" fmla="*/ 52387 h 2162227"/>
                  <a:gd name="connsiteX63" fmla="*/ 2131217 w 3336130"/>
                  <a:gd name="connsiteY63" fmla="*/ 61912 h 2162227"/>
                  <a:gd name="connsiteX64" fmla="*/ 2140742 w 3336130"/>
                  <a:gd name="connsiteY64" fmla="*/ 76200 h 2162227"/>
                  <a:gd name="connsiteX65" fmla="*/ 2140742 w 3336130"/>
                  <a:gd name="connsiteY65" fmla="*/ 119062 h 2162227"/>
                  <a:gd name="connsiteX66" fmla="*/ 2155030 w 3336130"/>
                  <a:gd name="connsiteY66" fmla="*/ 123825 h 2162227"/>
                  <a:gd name="connsiteX67" fmla="*/ 2178842 w 3336130"/>
                  <a:gd name="connsiteY67" fmla="*/ 104775 h 2162227"/>
                  <a:gd name="connsiteX68" fmla="*/ 2183605 w 3336130"/>
                  <a:gd name="connsiteY68" fmla="*/ 90487 h 2162227"/>
                  <a:gd name="connsiteX69" fmla="*/ 2197892 w 3336130"/>
                  <a:gd name="connsiteY69" fmla="*/ 85725 h 2162227"/>
                  <a:gd name="connsiteX70" fmla="*/ 2202655 w 3336130"/>
                  <a:gd name="connsiteY70" fmla="*/ 71437 h 2162227"/>
                  <a:gd name="connsiteX71" fmla="*/ 2216942 w 3336130"/>
                  <a:gd name="connsiteY71" fmla="*/ 66675 h 2162227"/>
                  <a:gd name="connsiteX72" fmla="*/ 2231230 w 3336130"/>
                  <a:gd name="connsiteY72" fmla="*/ 57150 h 2162227"/>
                  <a:gd name="connsiteX73" fmla="*/ 2259805 w 3336130"/>
                  <a:gd name="connsiteY73" fmla="*/ 47625 h 2162227"/>
                  <a:gd name="connsiteX74" fmla="*/ 2274092 w 3336130"/>
                  <a:gd name="connsiteY74" fmla="*/ 52387 h 2162227"/>
                  <a:gd name="connsiteX75" fmla="*/ 2283617 w 3336130"/>
                  <a:gd name="connsiteY75" fmla="*/ 66675 h 2162227"/>
                  <a:gd name="connsiteX76" fmla="*/ 2297905 w 3336130"/>
                  <a:gd name="connsiteY76" fmla="*/ 76200 h 2162227"/>
                  <a:gd name="connsiteX77" fmla="*/ 2321717 w 3336130"/>
                  <a:gd name="connsiteY77" fmla="*/ 95250 h 2162227"/>
                  <a:gd name="connsiteX78" fmla="*/ 2340767 w 3336130"/>
                  <a:gd name="connsiteY78" fmla="*/ 66675 h 2162227"/>
                  <a:gd name="connsiteX79" fmla="*/ 2369342 w 3336130"/>
                  <a:gd name="connsiteY79" fmla="*/ 71437 h 2162227"/>
                  <a:gd name="connsiteX80" fmla="*/ 2374105 w 3336130"/>
                  <a:gd name="connsiteY80" fmla="*/ 85725 h 2162227"/>
                  <a:gd name="connsiteX81" fmla="*/ 2359817 w 3336130"/>
                  <a:gd name="connsiteY81" fmla="*/ 119062 h 2162227"/>
                  <a:gd name="connsiteX82" fmla="*/ 2402680 w 3336130"/>
                  <a:gd name="connsiteY82" fmla="*/ 123825 h 2162227"/>
                  <a:gd name="connsiteX83" fmla="*/ 2416967 w 3336130"/>
                  <a:gd name="connsiteY83" fmla="*/ 133350 h 2162227"/>
                  <a:gd name="connsiteX84" fmla="*/ 2421730 w 3336130"/>
                  <a:gd name="connsiteY84" fmla="*/ 119062 h 2162227"/>
                  <a:gd name="connsiteX85" fmla="*/ 2445542 w 3336130"/>
                  <a:gd name="connsiteY85" fmla="*/ 95250 h 2162227"/>
                  <a:gd name="connsiteX86" fmla="*/ 2459830 w 3336130"/>
                  <a:gd name="connsiteY86" fmla="*/ 66675 h 2162227"/>
                  <a:gd name="connsiteX87" fmla="*/ 2464592 w 3336130"/>
                  <a:gd name="connsiteY87" fmla="*/ 52387 h 2162227"/>
                  <a:gd name="connsiteX88" fmla="*/ 2545555 w 3336130"/>
                  <a:gd name="connsiteY88" fmla="*/ 57150 h 2162227"/>
                  <a:gd name="connsiteX89" fmla="*/ 2559842 w 3336130"/>
                  <a:gd name="connsiteY89" fmla="*/ 61912 h 2162227"/>
                  <a:gd name="connsiteX90" fmla="*/ 2569367 w 3336130"/>
                  <a:gd name="connsiteY90" fmla="*/ 76200 h 2162227"/>
                  <a:gd name="connsiteX91" fmla="*/ 2555080 w 3336130"/>
                  <a:gd name="connsiteY91" fmla="*/ 85725 h 2162227"/>
                  <a:gd name="connsiteX92" fmla="*/ 2569367 w 3336130"/>
                  <a:gd name="connsiteY92" fmla="*/ 123825 h 2162227"/>
                  <a:gd name="connsiteX93" fmla="*/ 2583655 w 3336130"/>
                  <a:gd name="connsiteY93" fmla="*/ 133350 h 2162227"/>
                  <a:gd name="connsiteX94" fmla="*/ 2550317 w 3336130"/>
                  <a:gd name="connsiteY94" fmla="*/ 142875 h 2162227"/>
                  <a:gd name="connsiteX95" fmla="*/ 2521742 w 3336130"/>
                  <a:gd name="connsiteY95" fmla="*/ 152400 h 2162227"/>
                  <a:gd name="connsiteX96" fmla="*/ 2507455 w 3336130"/>
                  <a:gd name="connsiteY96" fmla="*/ 157162 h 2162227"/>
                  <a:gd name="connsiteX97" fmla="*/ 2493167 w 3336130"/>
                  <a:gd name="connsiteY97" fmla="*/ 166687 h 2162227"/>
                  <a:gd name="connsiteX98" fmla="*/ 2436017 w 3336130"/>
                  <a:gd name="connsiteY98" fmla="*/ 157162 h 2162227"/>
                  <a:gd name="connsiteX99" fmla="*/ 2416967 w 3336130"/>
                  <a:gd name="connsiteY99" fmla="*/ 185737 h 2162227"/>
                  <a:gd name="connsiteX100" fmla="*/ 2402680 w 3336130"/>
                  <a:gd name="connsiteY100" fmla="*/ 195262 h 2162227"/>
                  <a:gd name="connsiteX101" fmla="*/ 2393155 w 3336130"/>
                  <a:gd name="connsiteY101" fmla="*/ 223837 h 2162227"/>
                  <a:gd name="connsiteX102" fmla="*/ 2364580 w 3336130"/>
                  <a:gd name="connsiteY102" fmla="*/ 238125 h 2162227"/>
                  <a:gd name="connsiteX103" fmla="*/ 2293142 w 3336130"/>
                  <a:gd name="connsiteY103" fmla="*/ 252412 h 2162227"/>
                  <a:gd name="connsiteX104" fmla="*/ 2288380 w 3336130"/>
                  <a:gd name="connsiteY104" fmla="*/ 266700 h 2162227"/>
                  <a:gd name="connsiteX105" fmla="*/ 2259805 w 3336130"/>
                  <a:gd name="connsiteY105" fmla="*/ 280987 h 2162227"/>
                  <a:gd name="connsiteX106" fmla="*/ 2231230 w 3336130"/>
                  <a:gd name="connsiteY106" fmla="*/ 300037 h 2162227"/>
                  <a:gd name="connsiteX107" fmla="*/ 2212180 w 3336130"/>
                  <a:gd name="connsiteY107" fmla="*/ 309562 h 2162227"/>
                  <a:gd name="connsiteX108" fmla="*/ 2197892 w 3336130"/>
                  <a:gd name="connsiteY108" fmla="*/ 323850 h 2162227"/>
                  <a:gd name="connsiteX109" fmla="*/ 2193130 w 3336130"/>
                  <a:gd name="connsiteY109" fmla="*/ 338137 h 2162227"/>
                  <a:gd name="connsiteX110" fmla="*/ 2183605 w 3336130"/>
                  <a:gd name="connsiteY110" fmla="*/ 371475 h 2162227"/>
                  <a:gd name="connsiteX111" fmla="*/ 2174080 w 3336130"/>
                  <a:gd name="connsiteY111" fmla="*/ 385762 h 2162227"/>
                  <a:gd name="connsiteX112" fmla="*/ 2178842 w 3336130"/>
                  <a:gd name="connsiteY112" fmla="*/ 419100 h 2162227"/>
                  <a:gd name="connsiteX113" fmla="*/ 2207417 w 3336130"/>
                  <a:gd name="connsiteY113" fmla="*/ 428625 h 2162227"/>
                  <a:gd name="connsiteX114" fmla="*/ 2216942 w 3336130"/>
                  <a:gd name="connsiteY114" fmla="*/ 442912 h 2162227"/>
                  <a:gd name="connsiteX115" fmla="*/ 2231230 w 3336130"/>
                  <a:gd name="connsiteY115" fmla="*/ 447675 h 2162227"/>
                  <a:gd name="connsiteX116" fmla="*/ 2264567 w 3336130"/>
                  <a:gd name="connsiteY116" fmla="*/ 481012 h 2162227"/>
                  <a:gd name="connsiteX117" fmla="*/ 2297905 w 3336130"/>
                  <a:gd name="connsiteY117" fmla="*/ 476250 h 2162227"/>
                  <a:gd name="connsiteX118" fmla="*/ 2345530 w 3336130"/>
                  <a:gd name="connsiteY118" fmla="*/ 485775 h 2162227"/>
                  <a:gd name="connsiteX119" fmla="*/ 2355055 w 3336130"/>
                  <a:gd name="connsiteY119" fmla="*/ 500062 h 2162227"/>
                  <a:gd name="connsiteX120" fmla="*/ 2383630 w 3336130"/>
                  <a:gd name="connsiteY120" fmla="*/ 509587 h 2162227"/>
                  <a:gd name="connsiteX121" fmla="*/ 2440780 w 3336130"/>
                  <a:gd name="connsiteY121" fmla="*/ 523875 h 2162227"/>
                  <a:gd name="connsiteX122" fmla="*/ 2469355 w 3336130"/>
                  <a:gd name="connsiteY122" fmla="*/ 533400 h 2162227"/>
                  <a:gd name="connsiteX123" fmla="*/ 2483642 w 3336130"/>
                  <a:gd name="connsiteY123" fmla="*/ 538162 h 2162227"/>
                  <a:gd name="connsiteX124" fmla="*/ 2540792 w 3336130"/>
                  <a:gd name="connsiteY124" fmla="*/ 542925 h 2162227"/>
                  <a:gd name="connsiteX125" fmla="*/ 2550317 w 3336130"/>
                  <a:gd name="connsiteY125" fmla="*/ 571500 h 2162227"/>
                  <a:gd name="connsiteX126" fmla="*/ 2559842 w 3336130"/>
                  <a:gd name="connsiteY126" fmla="*/ 604837 h 2162227"/>
                  <a:gd name="connsiteX127" fmla="*/ 2578892 w 3336130"/>
                  <a:gd name="connsiteY127" fmla="*/ 609600 h 2162227"/>
                  <a:gd name="connsiteX128" fmla="*/ 2578892 w 3336130"/>
                  <a:gd name="connsiteY128" fmla="*/ 628650 h 2162227"/>
                  <a:gd name="connsiteX129" fmla="*/ 2588417 w 3336130"/>
                  <a:gd name="connsiteY129" fmla="*/ 642937 h 2162227"/>
                  <a:gd name="connsiteX130" fmla="*/ 2616992 w 3336130"/>
                  <a:gd name="connsiteY130" fmla="*/ 661987 h 2162227"/>
                  <a:gd name="connsiteX131" fmla="*/ 2650330 w 3336130"/>
                  <a:gd name="connsiteY131" fmla="*/ 642937 h 2162227"/>
                  <a:gd name="connsiteX132" fmla="*/ 2640805 w 3336130"/>
                  <a:gd name="connsiteY132" fmla="*/ 590550 h 2162227"/>
                  <a:gd name="connsiteX133" fmla="*/ 2631280 w 3336130"/>
                  <a:gd name="connsiteY133" fmla="*/ 561975 h 2162227"/>
                  <a:gd name="connsiteX134" fmla="*/ 2674142 w 3336130"/>
                  <a:gd name="connsiteY134" fmla="*/ 547687 h 2162227"/>
                  <a:gd name="connsiteX135" fmla="*/ 2688430 w 3336130"/>
                  <a:gd name="connsiteY135" fmla="*/ 542925 h 2162227"/>
                  <a:gd name="connsiteX136" fmla="*/ 2702717 w 3336130"/>
                  <a:gd name="connsiteY136" fmla="*/ 533400 h 2162227"/>
                  <a:gd name="connsiteX137" fmla="*/ 2717005 w 3336130"/>
                  <a:gd name="connsiteY137" fmla="*/ 504825 h 2162227"/>
                  <a:gd name="connsiteX138" fmla="*/ 2726530 w 3336130"/>
                  <a:gd name="connsiteY138" fmla="*/ 490537 h 2162227"/>
                  <a:gd name="connsiteX139" fmla="*/ 2712242 w 3336130"/>
                  <a:gd name="connsiteY139" fmla="*/ 461962 h 2162227"/>
                  <a:gd name="connsiteX140" fmla="*/ 2697955 w 3336130"/>
                  <a:gd name="connsiteY140" fmla="*/ 452437 h 2162227"/>
                  <a:gd name="connsiteX141" fmla="*/ 2693192 w 3336130"/>
                  <a:gd name="connsiteY141" fmla="*/ 438150 h 2162227"/>
                  <a:gd name="connsiteX142" fmla="*/ 2664617 w 3336130"/>
                  <a:gd name="connsiteY142" fmla="*/ 428625 h 2162227"/>
                  <a:gd name="connsiteX143" fmla="*/ 2678905 w 3336130"/>
                  <a:gd name="connsiteY143" fmla="*/ 395287 h 2162227"/>
                  <a:gd name="connsiteX144" fmla="*/ 2688430 w 3336130"/>
                  <a:gd name="connsiteY144" fmla="*/ 366712 h 2162227"/>
                  <a:gd name="connsiteX145" fmla="*/ 2683667 w 3336130"/>
                  <a:gd name="connsiteY145" fmla="*/ 352425 h 2162227"/>
                  <a:gd name="connsiteX146" fmla="*/ 2693192 w 3336130"/>
                  <a:gd name="connsiteY146" fmla="*/ 323850 h 2162227"/>
                  <a:gd name="connsiteX147" fmla="*/ 2688430 w 3336130"/>
                  <a:gd name="connsiteY147" fmla="*/ 304800 h 2162227"/>
                  <a:gd name="connsiteX148" fmla="*/ 2688430 w 3336130"/>
                  <a:gd name="connsiteY148" fmla="*/ 295275 h 2162227"/>
                  <a:gd name="connsiteX149" fmla="*/ 2769392 w 3336130"/>
                  <a:gd name="connsiteY149" fmla="*/ 300037 h 2162227"/>
                  <a:gd name="connsiteX150" fmla="*/ 2797967 w 3336130"/>
                  <a:gd name="connsiteY150" fmla="*/ 309562 h 2162227"/>
                  <a:gd name="connsiteX151" fmla="*/ 2812255 w 3336130"/>
                  <a:gd name="connsiteY151" fmla="*/ 300037 h 2162227"/>
                  <a:gd name="connsiteX152" fmla="*/ 2840830 w 3336130"/>
                  <a:gd name="connsiteY152" fmla="*/ 323850 h 2162227"/>
                  <a:gd name="connsiteX153" fmla="*/ 2869405 w 3336130"/>
                  <a:gd name="connsiteY153" fmla="*/ 338137 h 2162227"/>
                  <a:gd name="connsiteX154" fmla="*/ 2883692 w 3336130"/>
                  <a:gd name="connsiteY154" fmla="*/ 347662 h 2162227"/>
                  <a:gd name="connsiteX155" fmla="*/ 2902742 w 3336130"/>
                  <a:gd name="connsiteY155" fmla="*/ 342900 h 2162227"/>
                  <a:gd name="connsiteX156" fmla="*/ 2921792 w 3336130"/>
                  <a:gd name="connsiteY156" fmla="*/ 347662 h 2162227"/>
                  <a:gd name="connsiteX157" fmla="*/ 2931317 w 3336130"/>
                  <a:gd name="connsiteY157" fmla="*/ 361950 h 2162227"/>
                  <a:gd name="connsiteX158" fmla="*/ 2921792 w 3336130"/>
                  <a:gd name="connsiteY158" fmla="*/ 395287 h 2162227"/>
                  <a:gd name="connsiteX159" fmla="*/ 2926555 w 3336130"/>
                  <a:gd name="connsiteY159" fmla="*/ 414337 h 2162227"/>
                  <a:gd name="connsiteX160" fmla="*/ 2955130 w 3336130"/>
                  <a:gd name="connsiteY160" fmla="*/ 423862 h 2162227"/>
                  <a:gd name="connsiteX161" fmla="*/ 2978942 w 3336130"/>
                  <a:gd name="connsiteY161" fmla="*/ 447675 h 2162227"/>
                  <a:gd name="connsiteX162" fmla="*/ 3002755 w 3336130"/>
                  <a:gd name="connsiteY162" fmla="*/ 442912 h 2162227"/>
                  <a:gd name="connsiteX163" fmla="*/ 3031330 w 3336130"/>
                  <a:gd name="connsiteY163" fmla="*/ 433387 h 2162227"/>
                  <a:gd name="connsiteX164" fmla="*/ 3050380 w 3336130"/>
                  <a:gd name="connsiteY164" fmla="*/ 404812 h 2162227"/>
                  <a:gd name="connsiteX165" fmla="*/ 3059905 w 3336130"/>
                  <a:gd name="connsiteY165" fmla="*/ 390525 h 2162227"/>
                  <a:gd name="connsiteX166" fmla="*/ 3074192 w 3336130"/>
                  <a:gd name="connsiteY166" fmla="*/ 381000 h 2162227"/>
                  <a:gd name="connsiteX167" fmla="*/ 3098005 w 3336130"/>
                  <a:gd name="connsiteY167" fmla="*/ 400050 h 2162227"/>
                  <a:gd name="connsiteX168" fmla="*/ 3126580 w 3336130"/>
                  <a:gd name="connsiteY168" fmla="*/ 419100 h 2162227"/>
                  <a:gd name="connsiteX169" fmla="*/ 3140867 w 3336130"/>
                  <a:gd name="connsiteY169" fmla="*/ 428625 h 2162227"/>
                  <a:gd name="connsiteX170" fmla="*/ 3159917 w 3336130"/>
                  <a:gd name="connsiteY170" fmla="*/ 457200 h 2162227"/>
                  <a:gd name="connsiteX171" fmla="*/ 3174205 w 3336130"/>
                  <a:gd name="connsiteY171" fmla="*/ 504825 h 2162227"/>
                  <a:gd name="connsiteX172" fmla="*/ 3178967 w 3336130"/>
                  <a:gd name="connsiteY172" fmla="*/ 519112 h 2162227"/>
                  <a:gd name="connsiteX173" fmla="*/ 3193255 w 3336130"/>
                  <a:gd name="connsiteY173" fmla="*/ 528637 h 2162227"/>
                  <a:gd name="connsiteX174" fmla="*/ 3221830 w 3336130"/>
                  <a:gd name="connsiteY174" fmla="*/ 538162 h 2162227"/>
                  <a:gd name="connsiteX175" fmla="*/ 3250405 w 3336130"/>
                  <a:gd name="connsiteY175" fmla="*/ 547687 h 2162227"/>
                  <a:gd name="connsiteX176" fmla="*/ 3264692 w 3336130"/>
                  <a:gd name="connsiteY176" fmla="*/ 552450 h 2162227"/>
                  <a:gd name="connsiteX177" fmla="*/ 3307555 w 3336130"/>
                  <a:gd name="connsiteY177" fmla="*/ 581025 h 2162227"/>
                  <a:gd name="connsiteX178" fmla="*/ 3321842 w 3336130"/>
                  <a:gd name="connsiteY178" fmla="*/ 590550 h 2162227"/>
                  <a:gd name="connsiteX179" fmla="*/ 3336130 w 3336130"/>
                  <a:gd name="connsiteY179" fmla="*/ 642937 h 2162227"/>
                  <a:gd name="connsiteX180" fmla="*/ 3331367 w 3336130"/>
                  <a:gd name="connsiteY180" fmla="*/ 657225 h 2162227"/>
                  <a:gd name="connsiteX181" fmla="*/ 3298030 w 3336130"/>
                  <a:gd name="connsiteY181" fmla="*/ 661987 h 2162227"/>
                  <a:gd name="connsiteX182" fmla="*/ 3283742 w 3336130"/>
                  <a:gd name="connsiteY182" fmla="*/ 671512 h 2162227"/>
                  <a:gd name="connsiteX183" fmla="*/ 3240880 w 3336130"/>
                  <a:gd name="connsiteY183" fmla="*/ 681037 h 2162227"/>
                  <a:gd name="connsiteX184" fmla="*/ 3226592 w 3336130"/>
                  <a:gd name="connsiteY184" fmla="*/ 695325 h 2162227"/>
                  <a:gd name="connsiteX185" fmla="*/ 3198017 w 3336130"/>
                  <a:gd name="connsiteY185" fmla="*/ 704850 h 2162227"/>
                  <a:gd name="connsiteX186" fmla="*/ 3183730 w 3336130"/>
                  <a:gd name="connsiteY186" fmla="*/ 714375 h 2162227"/>
                  <a:gd name="connsiteX187" fmla="*/ 3031330 w 3336130"/>
                  <a:gd name="connsiteY187" fmla="*/ 700087 h 2162227"/>
                  <a:gd name="connsiteX188" fmla="*/ 3002755 w 3336130"/>
                  <a:gd name="connsiteY188" fmla="*/ 709612 h 2162227"/>
                  <a:gd name="connsiteX189" fmla="*/ 2988467 w 3336130"/>
                  <a:gd name="connsiteY189" fmla="*/ 714375 h 2162227"/>
                  <a:gd name="connsiteX190" fmla="*/ 2978942 w 3336130"/>
                  <a:gd name="connsiteY190" fmla="*/ 742950 h 2162227"/>
                  <a:gd name="connsiteX191" fmla="*/ 2936080 w 3336130"/>
                  <a:gd name="connsiteY191" fmla="*/ 762000 h 2162227"/>
                  <a:gd name="connsiteX192" fmla="*/ 2926555 w 3336130"/>
                  <a:gd name="connsiteY192" fmla="*/ 776287 h 2162227"/>
                  <a:gd name="connsiteX193" fmla="*/ 2921792 w 3336130"/>
                  <a:gd name="connsiteY193" fmla="*/ 790575 h 2162227"/>
                  <a:gd name="connsiteX194" fmla="*/ 2902742 w 3336130"/>
                  <a:gd name="connsiteY194" fmla="*/ 819150 h 2162227"/>
                  <a:gd name="connsiteX195" fmla="*/ 2912267 w 3336130"/>
                  <a:gd name="connsiteY195" fmla="*/ 804862 h 2162227"/>
                  <a:gd name="connsiteX196" fmla="*/ 2926555 w 3336130"/>
                  <a:gd name="connsiteY196" fmla="*/ 795337 h 2162227"/>
                  <a:gd name="connsiteX197" fmla="*/ 2945605 w 3336130"/>
                  <a:gd name="connsiteY197" fmla="*/ 776287 h 2162227"/>
                  <a:gd name="connsiteX198" fmla="*/ 2974180 w 3336130"/>
                  <a:gd name="connsiteY198" fmla="*/ 757237 h 2162227"/>
                  <a:gd name="connsiteX199" fmla="*/ 3021805 w 3336130"/>
                  <a:gd name="connsiteY199" fmla="*/ 742950 h 2162227"/>
                  <a:gd name="connsiteX200" fmla="*/ 3045617 w 3336130"/>
                  <a:gd name="connsiteY200" fmla="*/ 747712 h 2162227"/>
                  <a:gd name="connsiteX201" fmla="*/ 3074192 w 3336130"/>
                  <a:gd name="connsiteY201" fmla="*/ 757237 h 2162227"/>
                  <a:gd name="connsiteX202" fmla="*/ 3074192 w 3336130"/>
                  <a:gd name="connsiteY202" fmla="*/ 823912 h 2162227"/>
                  <a:gd name="connsiteX203" fmla="*/ 3121817 w 3336130"/>
                  <a:gd name="connsiteY203" fmla="*/ 838200 h 2162227"/>
                  <a:gd name="connsiteX204" fmla="*/ 3155155 w 3336130"/>
                  <a:gd name="connsiteY204" fmla="*/ 842962 h 2162227"/>
                  <a:gd name="connsiteX205" fmla="*/ 3164680 w 3336130"/>
                  <a:gd name="connsiteY205" fmla="*/ 828675 h 2162227"/>
                  <a:gd name="connsiteX206" fmla="*/ 3183730 w 3336130"/>
                  <a:gd name="connsiteY206" fmla="*/ 823912 h 2162227"/>
                  <a:gd name="connsiteX207" fmla="*/ 3202780 w 3336130"/>
                  <a:gd name="connsiteY207" fmla="*/ 828675 h 2162227"/>
                  <a:gd name="connsiteX208" fmla="*/ 3198017 w 3336130"/>
                  <a:gd name="connsiteY208" fmla="*/ 852487 h 2162227"/>
                  <a:gd name="connsiteX209" fmla="*/ 3193255 w 3336130"/>
                  <a:gd name="connsiteY209" fmla="*/ 866775 h 2162227"/>
                  <a:gd name="connsiteX210" fmla="*/ 3178967 w 3336130"/>
                  <a:gd name="connsiteY210" fmla="*/ 871537 h 2162227"/>
                  <a:gd name="connsiteX211" fmla="*/ 3150392 w 3336130"/>
                  <a:gd name="connsiteY211" fmla="*/ 876300 h 2162227"/>
                  <a:gd name="connsiteX212" fmla="*/ 3136105 w 3336130"/>
                  <a:gd name="connsiteY212" fmla="*/ 885825 h 2162227"/>
                  <a:gd name="connsiteX213" fmla="*/ 3093242 w 3336130"/>
                  <a:gd name="connsiteY213" fmla="*/ 900112 h 2162227"/>
                  <a:gd name="connsiteX214" fmla="*/ 3078955 w 3336130"/>
                  <a:gd name="connsiteY214" fmla="*/ 904875 h 2162227"/>
                  <a:gd name="connsiteX215" fmla="*/ 3064667 w 3336130"/>
                  <a:gd name="connsiteY215" fmla="*/ 909637 h 2162227"/>
                  <a:gd name="connsiteX216" fmla="*/ 3036092 w 3336130"/>
                  <a:gd name="connsiteY216" fmla="*/ 928687 h 2162227"/>
                  <a:gd name="connsiteX217" fmla="*/ 3021805 w 3336130"/>
                  <a:gd name="connsiteY217" fmla="*/ 923925 h 2162227"/>
                  <a:gd name="connsiteX218" fmla="*/ 3045617 w 3336130"/>
                  <a:gd name="connsiteY218" fmla="*/ 890587 h 2162227"/>
                  <a:gd name="connsiteX219" fmla="*/ 3050380 w 3336130"/>
                  <a:gd name="connsiteY219" fmla="*/ 876300 h 2162227"/>
                  <a:gd name="connsiteX220" fmla="*/ 3012280 w 3336130"/>
                  <a:gd name="connsiteY220" fmla="*/ 876300 h 2162227"/>
                  <a:gd name="connsiteX221" fmla="*/ 3002755 w 3336130"/>
                  <a:gd name="connsiteY221" fmla="*/ 890587 h 2162227"/>
                  <a:gd name="connsiteX222" fmla="*/ 2959892 w 3336130"/>
                  <a:gd name="connsiteY222" fmla="*/ 909637 h 2162227"/>
                  <a:gd name="connsiteX223" fmla="*/ 2945605 w 3336130"/>
                  <a:gd name="connsiteY223" fmla="*/ 914400 h 2162227"/>
                  <a:gd name="connsiteX224" fmla="*/ 2917030 w 3336130"/>
                  <a:gd name="connsiteY224" fmla="*/ 923925 h 2162227"/>
                  <a:gd name="connsiteX225" fmla="*/ 2902742 w 3336130"/>
                  <a:gd name="connsiteY225" fmla="*/ 928687 h 2162227"/>
                  <a:gd name="connsiteX226" fmla="*/ 2888455 w 3336130"/>
                  <a:gd name="connsiteY226" fmla="*/ 981075 h 2162227"/>
                  <a:gd name="connsiteX227" fmla="*/ 2902742 w 3336130"/>
                  <a:gd name="connsiteY227" fmla="*/ 990600 h 2162227"/>
                  <a:gd name="connsiteX228" fmla="*/ 2888455 w 3336130"/>
                  <a:gd name="connsiteY228" fmla="*/ 1000125 h 2162227"/>
                  <a:gd name="connsiteX229" fmla="*/ 2859880 w 3336130"/>
                  <a:gd name="connsiteY229" fmla="*/ 1009650 h 2162227"/>
                  <a:gd name="connsiteX230" fmla="*/ 2831305 w 3336130"/>
                  <a:gd name="connsiteY230" fmla="*/ 1019175 h 2162227"/>
                  <a:gd name="connsiteX231" fmla="*/ 2817017 w 3336130"/>
                  <a:gd name="connsiteY231" fmla="*/ 1023937 h 2162227"/>
                  <a:gd name="connsiteX232" fmla="*/ 2802730 w 3336130"/>
                  <a:gd name="connsiteY232" fmla="*/ 1028700 h 2162227"/>
                  <a:gd name="connsiteX233" fmla="*/ 2778917 w 3336130"/>
                  <a:gd name="connsiteY233" fmla="*/ 1066800 h 2162227"/>
                  <a:gd name="connsiteX234" fmla="*/ 2755105 w 3336130"/>
                  <a:gd name="connsiteY234" fmla="*/ 1138237 h 2162227"/>
                  <a:gd name="connsiteX235" fmla="*/ 2750342 w 3336130"/>
                  <a:gd name="connsiteY235" fmla="*/ 1152525 h 2162227"/>
                  <a:gd name="connsiteX236" fmla="*/ 2745580 w 3336130"/>
                  <a:gd name="connsiteY236" fmla="*/ 1166812 h 2162227"/>
                  <a:gd name="connsiteX237" fmla="*/ 2731292 w 3336130"/>
                  <a:gd name="connsiteY237" fmla="*/ 1228725 h 2162227"/>
                  <a:gd name="connsiteX238" fmla="*/ 2721767 w 3336130"/>
                  <a:gd name="connsiteY238" fmla="*/ 1243012 h 2162227"/>
                  <a:gd name="connsiteX239" fmla="*/ 2688430 w 3336130"/>
                  <a:gd name="connsiteY239" fmla="*/ 1252537 h 2162227"/>
                  <a:gd name="connsiteX240" fmla="*/ 2659855 w 3336130"/>
                  <a:gd name="connsiteY240" fmla="*/ 1266825 h 2162227"/>
                  <a:gd name="connsiteX241" fmla="*/ 2645567 w 3336130"/>
                  <a:gd name="connsiteY241" fmla="*/ 1271587 h 2162227"/>
                  <a:gd name="connsiteX242" fmla="*/ 2640805 w 3336130"/>
                  <a:gd name="connsiteY242" fmla="*/ 1285875 h 2162227"/>
                  <a:gd name="connsiteX243" fmla="*/ 2597942 w 3336130"/>
                  <a:gd name="connsiteY243" fmla="*/ 1309687 h 2162227"/>
                  <a:gd name="connsiteX244" fmla="*/ 2588417 w 3336130"/>
                  <a:gd name="connsiteY244" fmla="*/ 1323975 h 2162227"/>
                  <a:gd name="connsiteX245" fmla="*/ 2569367 w 3336130"/>
                  <a:gd name="connsiteY245" fmla="*/ 1343025 h 2162227"/>
                  <a:gd name="connsiteX246" fmla="*/ 2583655 w 3336130"/>
                  <a:gd name="connsiteY246" fmla="*/ 1390650 h 2162227"/>
                  <a:gd name="connsiteX247" fmla="*/ 2588417 w 3336130"/>
                  <a:gd name="connsiteY247" fmla="*/ 1404937 h 2162227"/>
                  <a:gd name="connsiteX248" fmla="*/ 2593180 w 3336130"/>
                  <a:gd name="connsiteY248" fmla="*/ 1419225 h 2162227"/>
                  <a:gd name="connsiteX249" fmla="*/ 2602705 w 3336130"/>
                  <a:gd name="connsiteY249" fmla="*/ 1452562 h 2162227"/>
                  <a:gd name="connsiteX250" fmla="*/ 2612230 w 3336130"/>
                  <a:gd name="connsiteY250" fmla="*/ 1500187 h 2162227"/>
                  <a:gd name="connsiteX251" fmla="*/ 2621755 w 3336130"/>
                  <a:gd name="connsiteY251" fmla="*/ 1514475 h 2162227"/>
                  <a:gd name="connsiteX252" fmla="*/ 2616992 w 3336130"/>
                  <a:gd name="connsiteY252" fmla="*/ 1538287 h 2162227"/>
                  <a:gd name="connsiteX253" fmla="*/ 2612230 w 3336130"/>
                  <a:gd name="connsiteY253" fmla="*/ 1552575 h 2162227"/>
                  <a:gd name="connsiteX254" fmla="*/ 2597942 w 3336130"/>
                  <a:gd name="connsiteY254" fmla="*/ 1557337 h 2162227"/>
                  <a:gd name="connsiteX255" fmla="*/ 2583655 w 3336130"/>
                  <a:gd name="connsiteY255" fmla="*/ 1552575 h 2162227"/>
                  <a:gd name="connsiteX256" fmla="*/ 2555080 w 3336130"/>
                  <a:gd name="connsiteY256" fmla="*/ 1495425 h 2162227"/>
                  <a:gd name="connsiteX257" fmla="*/ 2550317 w 3336130"/>
                  <a:gd name="connsiteY257" fmla="*/ 1481137 h 2162227"/>
                  <a:gd name="connsiteX258" fmla="*/ 2540792 w 3336130"/>
                  <a:gd name="connsiteY258" fmla="*/ 1466850 h 2162227"/>
                  <a:gd name="connsiteX259" fmla="*/ 2526505 w 3336130"/>
                  <a:gd name="connsiteY259" fmla="*/ 1404937 h 2162227"/>
                  <a:gd name="connsiteX260" fmla="*/ 2497930 w 3336130"/>
                  <a:gd name="connsiteY260" fmla="*/ 1395412 h 2162227"/>
                  <a:gd name="connsiteX261" fmla="*/ 2459830 w 3336130"/>
                  <a:gd name="connsiteY261" fmla="*/ 1400175 h 2162227"/>
                  <a:gd name="connsiteX262" fmla="*/ 2450305 w 3336130"/>
                  <a:gd name="connsiteY262" fmla="*/ 1385887 h 2162227"/>
                  <a:gd name="connsiteX263" fmla="*/ 2416967 w 3336130"/>
                  <a:gd name="connsiteY263" fmla="*/ 1376362 h 2162227"/>
                  <a:gd name="connsiteX264" fmla="*/ 2350292 w 3336130"/>
                  <a:gd name="connsiteY264" fmla="*/ 1381125 h 2162227"/>
                  <a:gd name="connsiteX265" fmla="*/ 2331242 w 3336130"/>
                  <a:gd name="connsiteY265" fmla="*/ 1409700 h 2162227"/>
                  <a:gd name="connsiteX266" fmla="*/ 2345530 w 3336130"/>
                  <a:gd name="connsiteY266" fmla="*/ 1419225 h 2162227"/>
                  <a:gd name="connsiteX267" fmla="*/ 2326480 w 3336130"/>
                  <a:gd name="connsiteY267" fmla="*/ 1423987 h 2162227"/>
                  <a:gd name="connsiteX268" fmla="*/ 2283617 w 3336130"/>
                  <a:gd name="connsiteY268" fmla="*/ 1414462 h 2162227"/>
                  <a:gd name="connsiteX269" fmla="*/ 2255042 w 3336130"/>
                  <a:gd name="connsiteY269" fmla="*/ 1404937 h 2162227"/>
                  <a:gd name="connsiteX270" fmla="*/ 2183605 w 3336130"/>
                  <a:gd name="connsiteY270" fmla="*/ 1419225 h 2162227"/>
                  <a:gd name="connsiteX271" fmla="*/ 2169317 w 3336130"/>
                  <a:gd name="connsiteY271" fmla="*/ 1433512 h 2162227"/>
                  <a:gd name="connsiteX272" fmla="*/ 2140742 w 3336130"/>
                  <a:gd name="connsiteY272" fmla="*/ 1443037 h 2162227"/>
                  <a:gd name="connsiteX273" fmla="*/ 2112167 w 3336130"/>
                  <a:gd name="connsiteY273" fmla="*/ 1462087 h 2162227"/>
                  <a:gd name="connsiteX274" fmla="*/ 2097880 w 3336130"/>
                  <a:gd name="connsiteY274" fmla="*/ 1471612 h 2162227"/>
                  <a:gd name="connsiteX275" fmla="*/ 2093117 w 3336130"/>
                  <a:gd name="connsiteY275" fmla="*/ 1552575 h 2162227"/>
                  <a:gd name="connsiteX276" fmla="*/ 2083592 w 3336130"/>
                  <a:gd name="connsiteY276" fmla="*/ 1566862 h 2162227"/>
                  <a:gd name="connsiteX277" fmla="*/ 2097880 w 3336130"/>
                  <a:gd name="connsiteY277" fmla="*/ 1695450 h 2162227"/>
                  <a:gd name="connsiteX278" fmla="*/ 2107405 w 3336130"/>
                  <a:gd name="connsiteY278" fmla="*/ 1709737 h 2162227"/>
                  <a:gd name="connsiteX279" fmla="*/ 2116930 w 3336130"/>
                  <a:gd name="connsiteY279" fmla="*/ 1738312 h 2162227"/>
                  <a:gd name="connsiteX280" fmla="*/ 2131217 w 3336130"/>
                  <a:gd name="connsiteY280" fmla="*/ 1766887 h 2162227"/>
                  <a:gd name="connsiteX281" fmla="*/ 2145505 w 3336130"/>
                  <a:gd name="connsiteY281" fmla="*/ 1771650 h 2162227"/>
                  <a:gd name="connsiteX282" fmla="*/ 2150267 w 3336130"/>
                  <a:gd name="connsiteY282" fmla="*/ 1785937 h 2162227"/>
                  <a:gd name="connsiteX283" fmla="*/ 2164555 w 3336130"/>
                  <a:gd name="connsiteY283" fmla="*/ 1790700 h 2162227"/>
                  <a:gd name="connsiteX284" fmla="*/ 2207417 w 3336130"/>
                  <a:gd name="connsiteY284" fmla="*/ 1781175 h 2162227"/>
                  <a:gd name="connsiteX285" fmla="*/ 2221705 w 3336130"/>
                  <a:gd name="connsiteY285" fmla="*/ 1771650 h 2162227"/>
                  <a:gd name="connsiteX286" fmla="*/ 2274092 w 3336130"/>
                  <a:gd name="connsiteY286" fmla="*/ 1766887 h 2162227"/>
                  <a:gd name="connsiteX287" fmla="*/ 2288380 w 3336130"/>
                  <a:gd name="connsiteY287" fmla="*/ 1762125 h 2162227"/>
                  <a:gd name="connsiteX288" fmla="*/ 2302667 w 3336130"/>
                  <a:gd name="connsiteY288" fmla="*/ 1752600 h 2162227"/>
                  <a:gd name="connsiteX289" fmla="*/ 2307430 w 3336130"/>
                  <a:gd name="connsiteY289" fmla="*/ 1733550 h 2162227"/>
                  <a:gd name="connsiteX290" fmla="*/ 2312192 w 3336130"/>
                  <a:gd name="connsiteY290" fmla="*/ 1719262 h 2162227"/>
                  <a:gd name="connsiteX291" fmla="*/ 2316955 w 3336130"/>
                  <a:gd name="connsiteY291" fmla="*/ 1700212 h 2162227"/>
                  <a:gd name="connsiteX292" fmla="*/ 2345530 w 3336130"/>
                  <a:gd name="connsiteY292" fmla="*/ 1690687 h 2162227"/>
                  <a:gd name="connsiteX293" fmla="*/ 2359817 w 3336130"/>
                  <a:gd name="connsiteY293" fmla="*/ 1685925 h 2162227"/>
                  <a:gd name="connsiteX294" fmla="*/ 2402680 w 3336130"/>
                  <a:gd name="connsiteY294" fmla="*/ 1690687 h 2162227"/>
                  <a:gd name="connsiteX295" fmla="*/ 2402680 w 3336130"/>
                  <a:gd name="connsiteY295" fmla="*/ 1728787 h 2162227"/>
                  <a:gd name="connsiteX296" fmla="*/ 2393155 w 3336130"/>
                  <a:gd name="connsiteY296" fmla="*/ 1743075 h 2162227"/>
                  <a:gd name="connsiteX297" fmla="*/ 2369342 w 3336130"/>
                  <a:gd name="connsiteY297" fmla="*/ 1781175 h 2162227"/>
                  <a:gd name="connsiteX298" fmla="*/ 2364580 w 3336130"/>
                  <a:gd name="connsiteY298" fmla="*/ 1843087 h 2162227"/>
                  <a:gd name="connsiteX299" fmla="*/ 2355055 w 3336130"/>
                  <a:gd name="connsiteY299" fmla="*/ 1857375 h 2162227"/>
                  <a:gd name="connsiteX300" fmla="*/ 2350292 w 3336130"/>
                  <a:gd name="connsiteY300" fmla="*/ 1871662 h 2162227"/>
                  <a:gd name="connsiteX301" fmla="*/ 2378867 w 3336130"/>
                  <a:gd name="connsiteY301" fmla="*/ 1866900 h 2162227"/>
                  <a:gd name="connsiteX302" fmla="*/ 2459830 w 3336130"/>
                  <a:gd name="connsiteY302" fmla="*/ 1871662 h 2162227"/>
                  <a:gd name="connsiteX303" fmla="*/ 2488405 w 3336130"/>
                  <a:gd name="connsiteY303" fmla="*/ 1885950 h 2162227"/>
                  <a:gd name="connsiteX304" fmla="*/ 2512217 w 3336130"/>
                  <a:gd name="connsiteY304" fmla="*/ 1905000 h 2162227"/>
                  <a:gd name="connsiteX305" fmla="*/ 2516980 w 3336130"/>
                  <a:gd name="connsiteY305" fmla="*/ 1943100 h 2162227"/>
                  <a:gd name="connsiteX306" fmla="*/ 2507455 w 3336130"/>
                  <a:gd name="connsiteY306" fmla="*/ 1971675 h 2162227"/>
                  <a:gd name="connsiteX307" fmla="*/ 2512217 w 3336130"/>
                  <a:gd name="connsiteY307" fmla="*/ 2005012 h 2162227"/>
                  <a:gd name="connsiteX308" fmla="*/ 2516980 w 3336130"/>
                  <a:gd name="connsiteY308" fmla="*/ 2019300 h 2162227"/>
                  <a:gd name="connsiteX309" fmla="*/ 2512217 w 3336130"/>
                  <a:gd name="connsiteY309" fmla="*/ 2033587 h 2162227"/>
                  <a:gd name="connsiteX310" fmla="*/ 2521742 w 3336130"/>
                  <a:gd name="connsiteY310" fmla="*/ 2071687 h 2162227"/>
                  <a:gd name="connsiteX311" fmla="*/ 2531267 w 3336130"/>
                  <a:gd name="connsiteY311" fmla="*/ 2085975 h 2162227"/>
                  <a:gd name="connsiteX312" fmla="*/ 2559842 w 3336130"/>
                  <a:gd name="connsiteY312" fmla="*/ 2095500 h 2162227"/>
                  <a:gd name="connsiteX313" fmla="*/ 2574130 w 3336130"/>
                  <a:gd name="connsiteY313" fmla="*/ 2100262 h 2162227"/>
                  <a:gd name="connsiteX314" fmla="*/ 2607467 w 3336130"/>
                  <a:gd name="connsiteY314" fmla="*/ 2095500 h 2162227"/>
                  <a:gd name="connsiteX315" fmla="*/ 2636042 w 3336130"/>
                  <a:gd name="connsiteY315" fmla="*/ 2085975 h 2162227"/>
                  <a:gd name="connsiteX316" fmla="*/ 2655092 w 3336130"/>
                  <a:gd name="connsiteY316" fmla="*/ 2090737 h 2162227"/>
                  <a:gd name="connsiteX317" fmla="*/ 2664617 w 3336130"/>
                  <a:gd name="connsiteY317" fmla="*/ 2105025 h 2162227"/>
                  <a:gd name="connsiteX318" fmla="*/ 2693192 w 3336130"/>
                  <a:gd name="connsiteY318" fmla="*/ 2114550 h 2162227"/>
                  <a:gd name="connsiteX319" fmla="*/ 2683667 w 3336130"/>
                  <a:gd name="connsiteY319" fmla="*/ 2128837 h 2162227"/>
                  <a:gd name="connsiteX320" fmla="*/ 2645567 w 3336130"/>
                  <a:gd name="connsiteY320" fmla="*/ 2114550 h 2162227"/>
                  <a:gd name="connsiteX321" fmla="*/ 2612230 w 3336130"/>
                  <a:gd name="connsiteY321" fmla="*/ 2138362 h 2162227"/>
                  <a:gd name="connsiteX322" fmla="*/ 2621755 w 3336130"/>
                  <a:gd name="connsiteY322" fmla="*/ 2152650 h 2162227"/>
                  <a:gd name="connsiteX323" fmla="*/ 2588417 w 3336130"/>
                  <a:gd name="connsiteY323" fmla="*/ 2157412 h 2162227"/>
                  <a:gd name="connsiteX324" fmla="*/ 2574130 w 3336130"/>
                  <a:gd name="connsiteY324" fmla="*/ 2128837 h 2162227"/>
                  <a:gd name="connsiteX325" fmla="*/ 2545555 w 3336130"/>
                  <a:gd name="connsiteY325" fmla="*/ 2124075 h 2162227"/>
                  <a:gd name="connsiteX326" fmla="*/ 2516980 w 3336130"/>
                  <a:gd name="connsiteY326" fmla="*/ 2109787 h 2162227"/>
                  <a:gd name="connsiteX327" fmla="*/ 2502692 w 3336130"/>
                  <a:gd name="connsiteY327" fmla="*/ 2105025 h 2162227"/>
                  <a:gd name="connsiteX328" fmla="*/ 2483642 w 3336130"/>
                  <a:gd name="connsiteY328" fmla="*/ 2081212 h 2162227"/>
                  <a:gd name="connsiteX329" fmla="*/ 2455067 w 3336130"/>
                  <a:gd name="connsiteY329" fmla="*/ 2066925 h 2162227"/>
                  <a:gd name="connsiteX330" fmla="*/ 2440780 w 3336130"/>
                  <a:gd name="connsiteY330" fmla="*/ 2038350 h 2162227"/>
                  <a:gd name="connsiteX331" fmla="*/ 2431255 w 3336130"/>
                  <a:gd name="connsiteY331" fmla="*/ 2009775 h 2162227"/>
                  <a:gd name="connsiteX332" fmla="*/ 2412205 w 3336130"/>
                  <a:gd name="connsiteY332" fmla="*/ 1981200 h 2162227"/>
                  <a:gd name="connsiteX333" fmla="*/ 2407442 w 3336130"/>
                  <a:gd name="connsiteY333" fmla="*/ 1966912 h 2162227"/>
                  <a:gd name="connsiteX334" fmla="*/ 2355055 w 3336130"/>
                  <a:gd name="connsiteY334" fmla="*/ 1943100 h 2162227"/>
                  <a:gd name="connsiteX335" fmla="*/ 2293142 w 3336130"/>
                  <a:gd name="connsiteY335" fmla="*/ 1928812 h 2162227"/>
                  <a:gd name="connsiteX336" fmla="*/ 2269330 w 3336130"/>
                  <a:gd name="connsiteY336" fmla="*/ 1905000 h 2162227"/>
                  <a:gd name="connsiteX337" fmla="*/ 2255042 w 3336130"/>
                  <a:gd name="connsiteY337" fmla="*/ 1895475 h 2162227"/>
                  <a:gd name="connsiteX338" fmla="*/ 2240755 w 3336130"/>
                  <a:gd name="connsiteY338" fmla="*/ 1881187 h 2162227"/>
                  <a:gd name="connsiteX339" fmla="*/ 2212180 w 3336130"/>
                  <a:gd name="connsiteY339" fmla="*/ 1871662 h 2162227"/>
                  <a:gd name="connsiteX340" fmla="*/ 2169317 w 3336130"/>
                  <a:gd name="connsiteY340" fmla="*/ 1852612 h 2162227"/>
                  <a:gd name="connsiteX341" fmla="*/ 2155030 w 3336130"/>
                  <a:gd name="connsiteY341" fmla="*/ 1847850 h 2162227"/>
                  <a:gd name="connsiteX342" fmla="*/ 2145505 w 3336130"/>
                  <a:gd name="connsiteY342" fmla="*/ 1862137 h 2162227"/>
                  <a:gd name="connsiteX343" fmla="*/ 2112167 w 3336130"/>
                  <a:gd name="connsiteY343" fmla="*/ 1876425 h 2162227"/>
                  <a:gd name="connsiteX344" fmla="*/ 2069305 w 3336130"/>
                  <a:gd name="connsiteY344" fmla="*/ 1857375 h 2162227"/>
                  <a:gd name="connsiteX345" fmla="*/ 2026442 w 3336130"/>
                  <a:gd name="connsiteY345" fmla="*/ 1824037 h 2162227"/>
                  <a:gd name="connsiteX346" fmla="*/ 1997867 w 3336130"/>
                  <a:gd name="connsiteY346" fmla="*/ 1814512 h 2162227"/>
                  <a:gd name="connsiteX347" fmla="*/ 1978817 w 3336130"/>
                  <a:gd name="connsiteY347" fmla="*/ 1809750 h 2162227"/>
                  <a:gd name="connsiteX348" fmla="*/ 1950242 w 3336130"/>
                  <a:gd name="connsiteY348" fmla="*/ 1800225 h 2162227"/>
                  <a:gd name="connsiteX349" fmla="*/ 1935955 w 3336130"/>
                  <a:gd name="connsiteY349" fmla="*/ 1795462 h 2162227"/>
                  <a:gd name="connsiteX350" fmla="*/ 1902617 w 3336130"/>
                  <a:gd name="connsiteY350" fmla="*/ 1785937 h 2162227"/>
                  <a:gd name="connsiteX351" fmla="*/ 1893092 w 3336130"/>
                  <a:gd name="connsiteY351" fmla="*/ 1771650 h 2162227"/>
                  <a:gd name="connsiteX352" fmla="*/ 1878805 w 3336130"/>
                  <a:gd name="connsiteY352" fmla="*/ 1766887 h 2162227"/>
                  <a:gd name="connsiteX353" fmla="*/ 1864517 w 3336130"/>
                  <a:gd name="connsiteY353" fmla="*/ 1757362 h 2162227"/>
                  <a:gd name="connsiteX354" fmla="*/ 1859755 w 3336130"/>
                  <a:gd name="connsiteY354" fmla="*/ 1700212 h 2162227"/>
                  <a:gd name="connsiteX355" fmla="*/ 1869280 w 3336130"/>
                  <a:gd name="connsiteY355" fmla="*/ 1671637 h 2162227"/>
                  <a:gd name="connsiteX356" fmla="*/ 1850230 w 3336130"/>
                  <a:gd name="connsiteY356" fmla="*/ 1624012 h 2162227"/>
                  <a:gd name="connsiteX357" fmla="*/ 1835942 w 3336130"/>
                  <a:gd name="connsiteY357" fmla="*/ 1619250 h 2162227"/>
                  <a:gd name="connsiteX358" fmla="*/ 1812130 w 3336130"/>
                  <a:gd name="connsiteY358" fmla="*/ 1590675 h 2162227"/>
                  <a:gd name="connsiteX359" fmla="*/ 1797842 w 3336130"/>
                  <a:gd name="connsiteY359" fmla="*/ 1585912 h 2162227"/>
                  <a:gd name="connsiteX360" fmla="*/ 1783555 w 3336130"/>
                  <a:gd name="connsiteY360" fmla="*/ 1571625 h 2162227"/>
                  <a:gd name="connsiteX361" fmla="*/ 1769267 w 3336130"/>
                  <a:gd name="connsiteY361" fmla="*/ 1566862 h 2162227"/>
                  <a:gd name="connsiteX362" fmla="*/ 1754980 w 3336130"/>
                  <a:gd name="connsiteY362" fmla="*/ 1557337 h 2162227"/>
                  <a:gd name="connsiteX363" fmla="*/ 1745455 w 3336130"/>
                  <a:gd name="connsiteY363" fmla="*/ 1528762 h 2162227"/>
                  <a:gd name="connsiteX364" fmla="*/ 1740692 w 3336130"/>
                  <a:gd name="connsiteY364" fmla="*/ 1490662 h 2162227"/>
                  <a:gd name="connsiteX365" fmla="*/ 1712117 w 3336130"/>
                  <a:gd name="connsiteY365" fmla="*/ 1481137 h 2162227"/>
                  <a:gd name="connsiteX366" fmla="*/ 1702592 w 3336130"/>
                  <a:gd name="connsiteY366" fmla="*/ 1466850 h 2162227"/>
                  <a:gd name="connsiteX367" fmla="*/ 1683542 w 3336130"/>
                  <a:gd name="connsiteY367" fmla="*/ 1462087 h 2162227"/>
                  <a:gd name="connsiteX368" fmla="*/ 1669255 w 3336130"/>
                  <a:gd name="connsiteY368" fmla="*/ 1452562 h 2162227"/>
                  <a:gd name="connsiteX369" fmla="*/ 1659730 w 3336130"/>
                  <a:gd name="connsiteY369" fmla="*/ 1423987 h 2162227"/>
                  <a:gd name="connsiteX370" fmla="*/ 1654967 w 3336130"/>
                  <a:gd name="connsiteY370" fmla="*/ 1409700 h 2162227"/>
                  <a:gd name="connsiteX371" fmla="*/ 1645442 w 3336130"/>
                  <a:gd name="connsiteY371" fmla="*/ 1395412 h 2162227"/>
                  <a:gd name="connsiteX372" fmla="*/ 1621630 w 3336130"/>
                  <a:gd name="connsiteY372" fmla="*/ 1352550 h 2162227"/>
                  <a:gd name="connsiteX373" fmla="*/ 1607342 w 3336130"/>
                  <a:gd name="connsiteY373" fmla="*/ 1343025 h 2162227"/>
                  <a:gd name="connsiteX374" fmla="*/ 1564480 w 3336130"/>
                  <a:gd name="connsiteY374" fmla="*/ 1347787 h 2162227"/>
                  <a:gd name="connsiteX375" fmla="*/ 1569242 w 3336130"/>
                  <a:gd name="connsiteY375" fmla="*/ 1371600 h 2162227"/>
                  <a:gd name="connsiteX376" fmla="*/ 1597817 w 3336130"/>
                  <a:gd name="connsiteY376" fmla="*/ 1390650 h 2162227"/>
                  <a:gd name="connsiteX377" fmla="*/ 1635917 w 3336130"/>
                  <a:gd name="connsiteY377" fmla="*/ 1447800 h 2162227"/>
                  <a:gd name="connsiteX378" fmla="*/ 1645442 w 3336130"/>
                  <a:gd name="connsiteY378" fmla="*/ 1462087 h 2162227"/>
                  <a:gd name="connsiteX379" fmla="*/ 1654967 w 3336130"/>
                  <a:gd name="connsiteY379" fmla="*/ 1490662 h 2162227"/>
                  <a:gd name="connsiteX380" fmla="*/ 1688305 w 3336130"/>
                  <a:gd name="connsiteY380" fmla="*/ 1533525 h 2162227"/>
                  <a:gd name="connsiteX381" fmla="*/ 1707355 w 3336130"/>
                  <a:gd name="connsiteY381" fmla="*/ 1562100 h 2162227"/>
                  <a:gd name="connsiteX382" fmla="*/ 1726405 w 3336130"/>
                  <a:gd name="connsiteY382" fmla="*/ 1590675 h 2162227"/>
                  <a:gd name="connsiteX383" fmla="*/ 1731167 w 3336130"/>
                  <a:gd name="connsiteY383" fmla="*/ 1604962 h 2162227"/>
                  <a:gd name="connsiteX384" fmla="*/ 1707355 w 3336130"/>
                  <a:gd name="connsiteY384" fmla="*/ 1614487 h 2162227"/>
                  <a:gd name="connsiteX385" fmla="*/ 1702592 w 3336130"/>
                  <a:gd name="connsiteY385" fmla="*/ 1600200 h 2162227"/>
                  <a:gd name="connsiteX386" fmla="*/ 1688305 w 3336130"/>
                  <a:gd name="connsiteY386" fmla="*/ 1590675 h 2162227"/>
                  <a:gd name="connsiteX387" fmla="*/ 1645442 w 3336130"/>
                  <a:gd name="connsiteY387" fmla="*/ 1576387 h 2162227"/>
                  <a:gd name="connsiteX388" fmla="*/ 1650205 w 3336130"/>
                  <a:gd name="connsiteY388" fmla="*/ 1528762 h 2162227"/>
                  <a:gd name="connsiteX389" fmla="*/ 1645442 w 3336130"/>
                  <a:gd name="connsiteY389" fmla="*/ 1514475 h 2162227"/>
                  <a:gd name="connsiteX390" fmla="*/ 1616867 w 3336130"/>
                  <a:gd name="connsiteY390" fmla="*/ 1504950 h 2162227"/>
                  <a:gd name="connsiteX391" fmla="*/ 1574005 w 3336130"/>
                  <a:gd name="connsiteY391" fmla="*/ 1471612 h 2162227"/>
                  <a:gd name="connsiteX392" fmla="*/ 1588292 w 3336130"/>
                  <a:gd name="connsiteY392" fmla="*/ 1466850 h 2162227"/>
                  <a:gd name="connsiteX393" fmla="*/ 1593055 w 3336130"/>
                  <a:gd name="connsiteY393" fmla="*/ 1419225 h 2162227"/>
                  <a:gd name="connsiteX394" fmla="*/ 1559717 w 3336130"/>
                  <a:gd name="connsiteY394" fmla="*/ 1404937 h 2162227"/>
                  <a:gd name="connsiteX395" fmla="*/ 1545430 w 3336130"/>
                  <a:gd name="connsiteY395" fmla="*/ 1376362 h 2162227"/>
                  <a:gd name="connsiteX396" fmla="*/ 1535905 w 3336130"/>
                  <a:gd name="connsiteY396" fmla="*/ 1347787 h 2162227"/>
                  <a:gd name="connsiteX397" fmla="*/ 1516855 w 3336130"/>
                  <a:gd name="connsiteY397" fmla="*/ 1319212 h 2162227"/>
                  <a:gd name="connsiteX398" fmla="*/ 1493042 w 3336130"/>
                  <a:gd name="connsiteY398" fmla="*/ 1276350 h 2162227"/>
                  <a:gd name="connsiteX399" fmla="*/ 1473992 w 3336130"/>
                  <a:gd name="connsiteY399" fmla="*/ 1266825 h 2162227"/>
                  <a:gd name="connsiteX400" fmla="*/ 1445417 w 3336130"/>
                  <a:gd name="connsiteY400" fmla="*/ 1257300 h 2162227"/>
                  <a:gd name="connsiteX401" fmla="*/ 1431130 w 3336130"/>
                  <a:gd name="connsiteY401" fmla="*/ 1247775 h 2162227"/>
                  <a:gd name="connsiteX402" fmla="*/ 1416842 w 3336130"/>
                  <a:gd name="connsiteY402" fmla="*/ 1243012 h 2162227"/>
                  <a:gd name="connsiteX403" fmla="*/ 1393030 w 3336130"/>
                  <a:gd name="connsiteY403" fmla="*/ 1223962 h 2162227"/>
                  <a:gd name="connsiteX404" fmla="*/ 1378742 w 3336130"/>
                  <a:gd name="connsiteY404" fmla="*/ 1209675 h 2162227"/>
                  <a:gd name="connsiteX405" fmla="*/ 1369217 w 3336130"/>
                  <a:gd name="connsiteY405" fmla="*/ 1181100 h 2162227"/>
                  <a:gd name="connsiteX406" fmla="*/ 1359692 w 3336130"/>
                  <a:gd name="connsiteY406" fmla="*/ 1166812 h 2162227"/>
                  <a:gd name="connsiteX407" fmla="*/ 1350167 w 3336130"/>
                  <a:gd name="connsiteY407" fmla="*/ 1138237 h 2162227"/>
                  <a:gd name="connsiteX408" fmla="*/ 1331117 w 3336130"/>
                  <a:gd name="connsiteY408" fmla="*/ 1085850 h 2162227"/>
                  <a:gd name="connsiteX409" fmla="*/ 1316830 w 3336130"/>
                  <a:gd name="connsiteY409" fmla="*/ 1076325 h 2162227"/>
                  <a:gd name="connsiteX410" fmla="*/ 1302542 w 3336130"/>
                  <a:gd name="connsiteY410" fmla="*/ 1062037 h 2162227"/>
                  <a:gd name="connsiteX411" fmla="*/ 1293017 w 3336130"/>
                  <a:gd name="connsiteY411" fmla="*/ 995362 h 2162227"/>
                  <a:gd name="connsiteX412" fmla="*/ 1288255 w 3336130"/>
                  <a:gd name="connsiteY412" fmla="*/ 976312 h 2162227"/>
                  <a:gd name="connsiteX413" fmla="*/ 1297780 w 3336130"/>
                  <a:gd name="connsiteY413" fmla="*/ 919162 h 2162227"/>
                  <a:gd name="connsiteX414" fmla="*/ 1307305 w 3336130"/>
                  <a:gd name="connsiteY414" fmla="*/ 890587 h 2162227"/>
                  <a:gd name="connsiteX415" fmla="*/ 1302542 w 3336130"/>
                  <a:gd name="connsiteY415" fmla="*/ 814387 h 2162227"/>
                  <a:gd name="connsiteX416" fmla="*/ 1293017 w 3336130"/>
                  <a:gd name="connsiteY416" fmla="*/ 785812 h 2162227"/>
                  <a:gd name="connsiteX417" fmla="*/ 1288255 w 3336130"/>
                  <a:gd name="connsiteY417" fmla="*/ 771525 h 2162227"/>
                  <a:gd name="connsiteX418" fmla="*/ 1293017 w 3336130"/>
                  <a:gd name="connsiteY418" fmla="*/ 752475 h 2162227"/>
                  <a:gd name="connsiteX419" fmla="*/ 1245392 w 3336130"/>
                  <a:gd name="connsiteY419" fmla="*/ 733425 h 2162227"/>
                  <a:gd name="connsiteX420" fmla="*/ 1207292 w 3336130"/>
                  <a:gd name="connsiteY420" fmla="*/ 714375 h 2162227"/>
                  <a:gd name="connsiteX421" fmla="*/ 1188242 w 3336130"/>
                  <a:gd name="connsiteY421" fmla="*/ 690562 h 2162227"/>
                  <a:gd name="connsiteX422" fmla="*/ 1221580 w 3336130"/>
                  <a:gd name="connsiteY422" fmla="*/ 671512 h 2162227"/>
                  <a:gd name="connsiteX423" fmla="*/ 1216817 w 3336130"/>
                  <a:gd name="connsiteY423" fmla="*/ 657225 h 2162227"/>
                  <a:gd name="connsiteX424" fmla="*/ 1183480 w 3336130"/>
                  <a:gd name="connsiteY424" fmla="*/ 619125 h 2162227"/>
                  <a:gd name="connsiteX425" fmla="*/ 1169192 w 3336130"/>
                  <a:gd name="connsiteY425" fmla="*/ 614362 h 2162227"/>
                  <a:gd name="connsiteX426" fmla="*/ 1135855 w 3336130"/>
                  <a:gd name="connsiteY426" fmla="*/ 600075 h 2162227"/>
                  <a:gd name="connsiteX427" fmla="*/ 1112042 w 3336130"/>
                  <a:gd name="connsiteY427" fmla="*/ 576262 h 2162227"/>
                  <a:gd name="connsiteX428" fmla="*/ 1102517 w 3336130"/>
                  <a:gd name="connsiteY428" fmla="*/ 547687 h 2162227"/>
                  <a:gd name="connsiteX429" fmla="*/ 1073942 w 3336130"/>
                  <a:gd name="connsiteY429" fmla="*/ 538162 h 2162227"/>
                  <a:gd name="connsiteX430" fmla="*/ 1040605 w 3336130"/>
                  <a:gd name="connsiteY430" fmla="*/ 547687 h 2162227"/>
                  <a:gd name="connsiteX431" fmla="*/ 1031080 w 3336130"/>
                  <a:gd name="connsiteY431" fmla="*/ 533400 h 2162227"/>
                  <a:gd name="connsiteX432" fmla="*/ 1002505 w 3336130"/>
                  <a:gd name="connsiteY432" fmla="*/ 514350 h 2162227"/>
                  <a:gd name="connsiteX433" fmla="*/ 992980 w 3336130"/>
                  <a:gd name="connsiteY433" fmla="*/ 500062 h 2162227"/>
                  <a:gd name="connsiteX434" fmla="*/ 945355 w 3336130"/>
                  <a:gd name="connsiteY434" fmla="*/ 490537 h 2162227"/>
                  <a:gd name="connsiteX435" fmla="*/ 931067 w 3336130"/>
                  <a:gd name="connsiteY435" fmla="*/ 447675 h 2162227"/>
                  <a:gd name="connsiteX436" fmla="*/ 926305 w 3336130"/>
                  <a:gd name="connsiteY436" fmla="*/ 433387 h 2162227"/>
                  <a:gd name="connsiteX437" fmla="*/ 878680 w 3336130"/>
                  <a:gd name="connsiteY437" fmla="*/ 409575 h 2162227"/>
                  <a:gd name="connsiteX438" fmla="*/ 859630 w 3336130"/>
                  <a:gd name="connsiteY438" fmla="*/ 395287 h 2162227"/>
                  <a:gd name="connsiteX439" fmla="*/ 845342 w 3336130"/>
                  <a:gd name="connsiteY439" fmla="*/ 390525 h 2162227"/>
                  <a:gd name="connsiteX440" fmla="*/ 764380 w 3336130"/>
                  <a:gd name="connsiteY440" fmla="*/ 385762 h 2162227"/>
                  <a:gd name="connsiteX441" fmla="*/ 707230 w 3336130"/>
                  <a:gd name="connsiteY441" fmla="*/ 371475 h 2162227"/>
                  <a:gd name="connsiteX442" fmla="*/ 688180 w 3336130"/>
                  <a:gd name="connsiteY442" fmla="*/ 366712 h 2162227"/>
                  <a:gd name="connsiteX443" fmla="*/ 673892 w 3336130"/>
                  <a:gd name="connsiteY443" fmla="*/ 361950 h 2162227"/>
                  <a:gd name="connsiteX444" fmla="*/ 645317 w 3336130"/>
                  <a:gd name="connsiteY444" fmla="*/ 357187 h 2162227"/>
                  <a:gd name="connsiteX445" fmla="*/ 626267 w 3336130"/>
                  <a:gd name="connsiteY445" fmla="*/ 347662 h 2162227"/>
                  <a:gd name="connsiteX446" fmla="*/ 569117 w 3336130"/>
                  <a:gd name="connsiteY446" fmla="*/ 361950 h 2162227"/>
                  <a:gd name="connsiteX447" fmla="*/ 573880 w 3336130"/>
                  <a:gd name="connsiteY447" fmla="*/ 376237 h 2162227"/>
                  <a:gd name="connsiteX448" fmla="*/ 588167 w 3336130"/>
                  <a:gd name="connsiteY448" fmla="*/ 381000 h 2162227"/>
                  <a:gd name="connsiteX449" fmla="*/ 573880 w 3336130"/>
                  <a:gd name="connsiteY449" fmla="*/ 385762 h 2162227"/>
                  <a:gd name="connsiteX450" fmla="*/ 535780 w 3336130"/>
                  <a:gd name="connsiteY450" fmla="*/ 390525 h 2162227"/>
                  <a:gd name="connsiteX451" fmla="*/ 521492 w 3336130"/>
                  <a:gd name="connsiteY451" fmla="*/ 385762 h 2162227"/>
                  <a:gd name="connsiteX452" fmla="*/ 488155 w 3336130"/>
                  <a:gd name="connsiteY452" fmla="*/ 400050 h 2162227"/>
                  <a:gd name="connsiteX453" fmla="*/ 473867 w 3336130"/>
                  <a:gd name="connsiteY453" fmla="*/ 390525 h 2162227"/>
                  <a:gd name="connsiteX454" fmla="*/ 488155 w 3336130"/>
                  <a:gd name="connsiteY454" fmla="*/ 342900 h 2162227"/>
                  <a:gd name="connsiteX455" fmla="*/ 502442 w 3336130"/>
                  <a:gd name="connsiteY455" fmla="*/ 338137 h 2162227"/>
                  <a:gd name="connsiteX456" fmla="*/ 483392 w 3336130"/>
                  <a:gd name="connsiteY456" fmla="*/ 328612 h 2162227"/>
                  <a:gd name="connsiteX457" fmla="*/ 454817 w 3336130"/>
                  <a:gd name="connsiteY457" fmla="*/ 352425 h 2162227"/>
                  <a:gd name="connsiteX458" fmla="*/ 426242 w 3336130"/>
                  <a:gd name="connsiteY458" fmla="*/ 371475 h 2162227"/>
                  <a:gd name="connsiteX459" fmla="*/ 411955 w 3336130"/>
                  <a:gd name="connsiteY459" fmla="*/ 381000 h 2162227"/>
                  <a:gd name="connsiteX460" fmla="*/ 397667 w 3336130"/>
                  <a:gd name="connsiteY460" fmla="*/ 395287 h 2162227"/>
                  <a:gd name="connsiteX461" fmla="*/ 416717 w 3336130"/>
                  <a:gd name="connsiteY461" fmla="*/ 419100 h 2162227"/>
                  <a:gd name="connsiteX462" fmla="*/ 359567 w 3336130"/>
                  <a:gd name="connsiteY462" fmla="*/ 447675 h 2162227"/>
                  <a:gd name="connsiteX463" fmla="*/ 330992 w 3336130"/>
                  <a:gd name="connsiteY463" fmla="*/ 466725 h 2162227"/>
                  <a:gd name="connsiteX464" fmla="*/ 297655 w 3336130"/>
                  <a:gd name="connsiteY464" fmla="*/ 485775 h 2162227"/>
                  <a:gd name="connsiteX465" fmla="*/ 283367 w 3336130"/>
                  <a:gd name="connsiteY465" fmla="*/ 490537 h 2162227"/>
                  <a:gd name="connsiteX466" fmla="*/ 245267 w 3336130"/>
                  <a:gd name="connsiteY466" fmla="*/ 514350 h 2162227"/>
                  <a:gd name="connsiteX467" fmla="*/ 230980 w 3336130"/>
                  <a:gd name="connsiteY467" fmla="*/ 519112 h 2162227"/>
                  <a:gd name="connsiteX468" fmla="*/ 216692 w 3336130"/>
                  <a:gd name="connsiteY468" fmla="*/ 523875 h 2162227"/>
                  <a:gd name="connsiteX469" fmla="*/ 221455 w 3336130"/>
                  <a:gd name="connsiteY469" fmla="*/ 495300 h 2162227"/>
                  <a:gd name="connsiteX470" fmla="*/ 250030 w 3336130"/>
                  <a:gd name="connsiteY470" fmla="*/ 476250 h 2162227"/>
                  <a:gd name="connsiteX471" fmla="*/ 259555 w 3336130"/>
                  <a:gd name="connsiteY471" fmla="*/ 461962 h 2162227"/>
                  <a:gd name="connsiteX472" fmla="*/ 288130 w 3336130"/>
                  <a:gd name="connsiteY472" fmla="*/ 452437 h 2162227"/>
                  <a:gd name="connsiteX473" fmla="*/ 297655 w 3336130"/>
                  <a:gd name="connsiteY473" fmla="*/ 438150 h 2162227"/>
                  <a:gd name="connsiteX474" fmla="*/ 307180 w 3336130"/>
                  <a:gd name="connsiteY474" fmla="*/ 414337 h 2162227"/>
                  <a:gd name="connsiteX475" fmla="*/ 269080 w 3336130"/>
                  <a:gd name="connsiteY475" fmla="*/ 419100 h 2162227"/>
                  <a:gd name="connsiteX476" fmla="*/ 254792 w 3336130"/>
                  <a:gd name="connsiteY476" fmla="*/ 423862 h 2162227"/>
                  <a:gd name="connsiteX477" fmla="*/ 235742 w 3336130"/>
                  <a:gd name="connsiteY477" fmla="*/ 419100 h 2162227"/>
                  <a:gd name="connsiteX478" fmla="*/ 221455 w 3336130"/>
                  <a:gd name="connsiteY478" fmla="*/ 409575 h 2162227"/>
                  <a:gd name="connsiteX479" fmla="*/ 164305 w 3336130"/>
                  <a:gd name="connsiteY479" fmla="*/ 400050 h 2162227"/>
                  <a:gd name="connsiteX480" fmla="*/ 159542 w 3336130"/>
                  <a:gd name="connsiteY480" fmla="*/ 376237 h 2162227"/>
                  <a:gd name="connsiteX481" fmla="*/ 116680 w 3336130"/>
                  <a:gd name="connsiteY481" fmla="*/ 381000 h 2162227"/>
                  <a:gd name="connsiteX482" fmla="*/ 102392 w 3336130"/>
                  <a:gd name="connsiteY482" fmla="*/ 376237 h 2162227"/>
                  <a:gd name="connsiteX483" fmla="*/ 92867 w 3336130"/>
                  <a:gd name="connsiteY483" fmla="*/ 361950 h 2162227"/>
                  <a:gd name="connsiteX484" fmla="*/ 78580 w 3336130"/>
                  <a:gd name="connsiteY484" fmla="*/ 357187 h 2162227"/>
                  <a:gd name="connsiteX485" fmla="*/ 73817 w 3336130"/>
                  <a:gd name="connsiteY485" fmla="*/ 342900 h 2162227"/>
                  <a:gd name="connsiteX486" fmla="*/ 59530 w 3336130"/>
                  <a:gd name="connsiteY486" fmla="*/ 333375 h 2162227"/>
                  <a:gd name="connsiteX487" fmla="*/ 50005 w 3336130"/>
                  <a:gd name="connsiteY487" fmla="*/ 319087 h 2162227"/>
                  <a:gd name="connsiteX488" fmla="*/ 54767 w 3336130"/>
                  <a:gd name="connsiteY488" fmla="*/ 304800 h 2162227"/>
                  <a:gd name="connsiteX489" fmla="*/ 111917 w 3336130"/>
                  <a:gd name="connsiteY489" fmla="*/ 276225 h 2162227"/>
                  <a:gd name="connsiteX490" fmla="*/ 130967 w 3336130"/>
                  <a:gd name="connsiteY490" fmla="*/ 271462 h 2162227"/>
                  <a:gd name="connsiteX491" fmla="*/ 164305 w 3336130"/>
                  <a:gd name="connsiteY491" fmla="*/ 266700 h 2162227"/>
                  <a:gd name="connsiteX492" fmla="*/ 192880 w 3336130"/>
                  <a:gd name="connsiteY492" fmla="*/ 257175 h 2162227"/>
                  <a:gd name="connsiteX493" fmla="*/ 207167 w 3336130"/>
                  <a:gd name="connsiteY493" fmla="*/ 252412 h 2162227"/>
                  <a:gd name="connsiteX494" fmla="*/ 197642 w 3336130"/>
                  <a:gd name="connsiteY494" fmla="*/ 214312 h 2162227"/>
                  <a:gd name="connsiteX495" fmla="*/ 183355 w 3336130"/>
                  <a:gd name="connsiteY495" fmla="*/ 209550 h 2162227"/>
                  <a:gd name="connsiteX496" fmla="*/ 173830 w 3336130"/>
                  <a:gd name="connsiteY496" fmla="*/ 223837 h 2162227"/>
                  <a:gd name="connsiteX497" fmla="*/ 159542 w 3336130"/>
                  <a:gd name="connsiteY497" fmla="*/ 228600 h 2162227"/>
                  <a:gd name="connsiteX498" fmla="*/ 130967 w 3336130"/>
                  <a:gd name="connsiteY498" fmla="*/ 223837 h 2162227"/>
                  <a:gd name="connsiteX499" fmla="*/ 116680 w 3336130"/>
                  <a:gd name="connsiteY499" fmla="*/ 219075 h 2162227"/>
                  <a:gd name="connsiteX500" fmla="*/ 69055 w 3336130"/>
                  <a:gd name="connsiteY500" fmla="*/ 228600 h 2162227"/>
                  <a:gd name="connsiteX501" fmla="*/ 35717 w 3336130"/>
                  <a:gd name="connsiteY501" fmla="*/ 214312 h 2162227"/>
                  <a:gd name="connsiteX502" fmla="*/ 16667 w 3336130"/>
                  <a:gd name="connsiteY502" fmla="*/ 195262 h 2162227"/>
                  <a:gd name="connsiteX503" fmla="*/ 2380 w 3336130"/>
                  <a:gd name="connsiteY503" fmla="*/ 204787 h 2162227"/>
                  <a:gd name="connsiteX504" fmla="*/ 7142 w 3336130"/>
                  <a:gd name="connsiteY504" fmla="*/ 180975 h 2162227"/>
                  <a:gd name="connsiteX505" fmla="*/ 59530 w 3336130"/>
                  <a:gd name="connsiteY505" fmla="*/ 176212 h 2162227"/>
                  <a:gd name="connsiteX506" fmla="*/ 88105 w 3336130"/>
                  <a:gd name="connsiteY506" fmla="*/ 166687 h 2162227"/>
                  <a:gd name="connsiteX507" fmla="*/ 145255 w 3336130"/>
                  <a:gd name="connsiteY507" fmla="*/ 176212 h 2162227"/>
                  <a:gd name="connsiteX508" fmla="*/ 178592 w 3336130"/>
                  <a:gd name="connsiteY508" fmla="*/ 166687 h 2162227"/>
                  <a:gd name="connsiteX509" fmla="*/ 192880 w 3336130"/>
                  <a:gd name="connsiteY509" fmla="*/ 157162 h 2162227"/>
                  <a:gd name="connsiteX510" fmla="*/ 116680 w 3336130"/>
                  <a:gd name="connsiteY510" fmla="*/ 138112 h 2162227"/>
                  <a:gd name="connsiteX511" fmla="*/ 107155 w 3336130"/>
                  <a:gd name="connsiteY511" fmla="*/ 123825 h 2162227"/>
                  <a:gd name="connsiteX512" fmla="*/ 73817 w 3336130"/>
                  <a:gd name="connsiteY512" fmla="*/ 104775 h 2162227"/>
                  <a:gd name="connsiteX513" fmla="*/ 54767 w 3336130"/>
                  <a:gd name="connsiteY513" fmla="*/ 80962 h 2162227"/>
                  <a:gd name="connsiteX514" fmla="*/ 45242 w 3336130"/>
                  <a:gd name="connsiteY514" fmla="*/ 85725 h 2162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</a:cxnLst>
                <a:rect l="l" t="t" r="r" b="b"/>
                <a:pathLst>
                  <a:path w="3336130" h="2162227">
                    <a:moveTo>
                      <a:pt x="45242" y="85725"/>
                    </a:moveTo>
                    <a:lnTo>
                      <a:pt x="45242" y="85725"/>
                    </a:lnTo>
                    <a:cubicBezTo>
                      <a:pt x="59530" y="84137"/>
                      <a:pt x="74009" y="83781"/>
                      <a:pt x="88105" y="80962"/>
                    </a:cubicBezTo>
                    <a:cubicBezTo>
                      <a:pt x="97950" y="78993"/>
                      <a:pt x="107155" y="74612"/>
                      <a:pt x="116680" y="71437"/>
                    </a:cubicBezTo>
                    <a:lnTo>
                      <a:pt x="130967" y="66675"/>
                    </a:lnTo>
                    <a:cubicBezTo>
                      <a:pt x="134142" y="61912"/>
                      <a:pt x="136184" y="56156"/>
                      <a:pt x="140492" y="52387"/>
                    </a:cubicBezTo>
                    <a:cubicBezTo>
                      <a:pt x="155214" y="39505"/>
                      <a:pt x="177683" y="26663"/>
                      <a:pt x="197642" y="23812"/>
                    </a:cubicBezTo>
                    <a:lnTo>
                      <a:pt x="230980" y="19050"/>
                    </a:lnTo>
                    <a:cubicBezTo>
                      <a:pt x="235742" y="17462"/>
                      <a:pt x="240367" y="15376"/>
                      <a:pt x="245267" y="14287"/>
                    </a:cubicBezTo>
                    <a:cubicBezTo>
                      <a:pt x="275519" y="7564"/>
                      <a:pt x="304383" y="7175"/>
                      <a:pt x="335755" y="4762"/>
                    </a:cubicBezTo>
                    <a:cubicBezTo>
                      <a:pt x="340517" y="3175"/>
                      <a:pt x="345022" y="0"/>
                      <a:pt x="350042" y="0"/>
                    </a:cubicBezTo>
                    <a:cubicBezTo>
                      <a:pt x="366519" y="0"/>
                      <a:pt x="387486" y="10551"/>
                      <a:pt x="402430" y="14287"/>
                    </a:cubicBezTo>
                    <a:cubicBezTo>
                      <a:pt x="408780" y="15875"/>
                      <a:pt x="415186" y="17252"/>
                      <a:pt x="421480" y="19050"/>
                    </a:cubicBezTo>
                    <a:cubicBezTo>
                      <a:pt x="469306" y="32715"/>
                      <a:pt x="395262" y="13685"/>
                      <a:pt x="454817" y="28575"/>
                    </a:cubicBezTo>
                    <a:cubicBezTo>
                      <a:pt x="497016" y="20135"/>
                      <a:pt x="480088" y="21329"/>
                      <a:pt x="545305" y="28575"/>
                    </a:cubicBezTo>
                    <a:cubicBezTo>
                      <a:pt x="551810" y="29298"/>
                      <a:pt x="557836" y="32744"/>
                      <a:pt x="564355" y="33337"/>
                    </a:cubicBezTo>
                    <a:cubicBezTo>
                      <a:pt x="592857" y="35928"/>
                      <a:pt x="621505" y="36512"/>
                      <a:pt x="650080" y="38100"/>
                    </a:cubicBezTo>
                    <a:cubicBezTo>
                      <a:pt x="654842" y="39687"/>
                      <a:pt x="659524" y="41541"/>
                      <a:pt x="664367" y="42862"/>
                    </a:cubicBezTo>
                    <a:cubicBezTo>
                      <a:pt x="676997" y="46306"/>
                      <a:pt x="702467" y="52387"/>
                      <a:pt x="702467" y="52387"/>
                    </a:cubicBezTo>
                    <a:cubicBezTo>
                      <a:pt x="718342" y="50800"/>
                      <a:pt x="734138" y="47625"/>
                      <a:pt x="750092" y="47625"/>
                    </a:cubicBezTo>
                    <a:cubicBezTo>
                      <a:pt x="764468" y="47625"/>
                      <a:pt x="778651" y="50957"/>
                      <a:pt x="792955" y="52387"/>
                    </a:cubicBezTo>
                    <a:cubicBezTo>
                      <a:pt x="914235" y="64515"/>
                      <a:pt x="783170" y="50243"/>
                      <a:pt x="888205" y="61912"/>
                    </a:cubicBezTo>
                    <a:cubicBezTo>
                      <a:pt x="930418" y="75983"/>
                      <a:pt x="906801" y="72546"/>
                      <a:pt x="959642" y="66675"/>
                    </a:cubicBezTo>
                    <a:cubicBezTo>
                      <a:pt x="965992" y="65087"/>
                      <a:pt x="972423" y="63793"/>
                      <a:pt x="978692" y="61912"/>
                    </a:cubicBezTo>
                    <a:cubicBezTo>
                      <a:pt x="988309" y="59027"/>
                      <a:pt x="997252" y="53102"/>
                      <a:pt x="1007267" y="52387"/>
                    </a:cubicBezTo>
                    <a:lnTo>
                      <a:pt x="1073942" y="47625"/>
                    </a:lnTo>
                    <a:cubicBezTo>
                      <a:pt x="1102737" y="40426"/>
                      <a:pt x="1086776" y="44933"/>
                      <a:pt x="1121567" y="33337"/>
                    </a:cubicBezTo>
                    <a:lnTo>
                      <a:pt x="1135855" y="28575"/>
                    </a:lnTo>
                    <a:cubicBezTo>
                      <a:pt x="1134267" y="33337"/>
                      <a:pt x="1133337" y="38372"/>
                      <a:pt x="1131092" y="42862"/>
                    </a:cubicBezTo>
                    <a:cubicBezTo>
                      <a:pt x="1117552" y="69941"/>
                      <a:pt x="1102397" y="59067"/>
                      <a:pt x="1169192" y="52387"/>
                    </a:cubicBezTo>
                    <a:cubicBezTo>
                      <a:pt x="1172166" y="43466"/>
                      <a:pt x="1173882" y="28575"/>
                      <a:pt x="1188242" y="28575"/>
                    </a:cubicBezTo>
                    <a:cubicBezTo>
                      <a:pt x="1198282" y="28575"/>
                      <a:pt x="1207292" y="34925"/>
                      <a:pt x="1216817" y="38100"/>
                    </a:cubicBezTo>
                    <a:cubicBezTo>
                      <a:pt x="1216822" y="38102"/>
                      <a:pt x="1245387" y="47621"/>
                      <a:pt x="1245392" y="47625"/>
                    </a:cubicBezTo>
                    <a:lnTo>
                      <a:pt x="1259680" y="57150"/>
                    </a:lnTo>
                    <a:cubicBezTo>
                      <a:pt x="1278730" y="55562"/>
                      <a:pt x="1297882" y="54913"/>
                      <a:pt x="1316830" y="52387"/>
                    </a:cubicBezTo>
                    <a:cubicBezTo>
                      <a:pt x="1321806" y="51724"/>
                      <a:pt x="1326097" y="47625"/>
                      <a:pt x="1331117" y="47625"/>
                    </a:cubicBezTo>
                    <a:cubicBezTo>
                      <a:pt x="1350233" y="47625"/>
                      <a:pt x="1369217" y="50800"/>
                      <a:pt x="1388267" y="52387"/>
                    </a:cubicBezTo>
                    <a:cubicBezTo>
                      <a:pt x="1396205" y="53975"/>
                      <a:pt x="1404227" y="55187"/>
                      <a:pt x="1412080" y="57150"/>
                    </a:cubicBezTo>
                    <a:cubicBezTo>
                      <a:pt x="1416950" y="58368"/>
                      <a:pt x="1421405" y="61149"/>
                      <a:pt x="1426367" y="61912"/>
                    </a:cubicBezTo>
                    <a:cubicBezTo>
                      <a:pt x="1442136" y="64338"/>
                      <a:pt x="1458117" y="65087"/>
                      <a:pt x="1473992" y="66675"/>
                    </a:cubicBezTo>
                    <a:cubicBezTo>
                      <a:pt x="1520702" y="82245"/>
                      <a:pt x="1492561" y="75366"/>
                      <a:pt x="1559717" y="80962"/>
                    </a:cubicBezTo>
                    <a:cubicBezTo>
                      <a:pt x="1565731" y="82967"/>
                      <a:pt x="1586844" y="86756"/>
                      <a:pt x="1583530" y="100012"/>
                    </a:cubicBezTo>
                    <a:cubicBezTo>
                      <a:pt x="1582312" y="104882"/>
                      <a:pt x="1574005" y="103187"/>
                      <a:pt x="1569242" y="104775"/>
                    </a:cubicBezTo>
                    <a:cubicBezTo>
                      <a:pt x="1555547" y="145863"/>
                      <a:pt x="1558804" y="121331"/>
                      <a:pt x="1650205" y="114300"/>
                    </a:cubicBezTo>
                    <a:cubicBezTo>
                      <a:pt x="1662966" y="113318"/>
                      <a:pt x="1675605" y="111125"/>
                      <a:pt x="1688305" y="109537"/>
                    </a:cubicBezTo>
                    <a:cubicBezTo>
                      <a:pt x="1710530" y="111125"/>
                      <a:pt x="1733364" y="108896"/>
                      <a:pt x="1754980" y="114300"/>
                    </a:cubicBezTo>
                    <a:cubicBezTo>
                      <a:pt x="1766086" y="117077"/>
                      <a:pt x="1783555" y="133350"/>
                      <a:pt x="1783555" y="133350"/>
                    </a:cubicBezTo>
                    <a:cubicBezTo>
                      <a:pt x="1781967" y="120650"/>
                      <a:pt x="1773068" y="106698"/>
                      <a:pt x="1778792" y="95250"/>
                    </a:cubicBezTo>
                    <a:cubicBezTo>
                      <a:pt x="1783282" y="86270"/>
                      <a:pt x="1807367" y="85725"/>
                      <a:pt x="1807367" y="85725"/>
                    </a:cubicBezTo>
                    <a:cubicBezTo>
                      <a:pt x="1812130" y="82550"/>
                      <a:pt x="1815989" y="77010"/>
                      <a:pt x="1821655" y="76200"/>
                    </a:cubicBezTo>
                    <a:cubicBezTo>
                      <a:pt x="1838341" y="73816"/>
                      <a:pt x="1842182" y="84794"/>
                      <a:pt x="1854992" y="90487"/>
                    </a:cubicBezTo>
                    <a:cubicBezTo>
                      <a:pt x="1864167" y="94565"/>
                      <a:pt x="1873588" y="98903"/>
                      <a:pt x="1883567" y="100012"/>
                    </a:cubicBezTo>
                    <a:cubicBezTo>
                      <a:pt x="1897855" y="101600"/>
                      <a:pt x="1912199" y="102742"/>
                      <a:pt x="1926430" y="104775"/>
                    </a:cubicBezTo>
                    <a:cubicBezTo>
                      <a:pt x="1934443" y="105920"/>
                      <a:pt x="1942278" y="108089"/>
                      <a:pt x="1950242" y="109537"/>
                    </a:cubicBezTo>
                    <a:cubicBezTo>
                      <a:pt x="1959743" y="111264"/>
                      <a:pt x="1969292" y="112712"/>
                      <a:pt x="1978817" y="114300"/>
                    </a:cubicBezTo>
                    <a:cubicBezTo>
                      <a:pt x="2012155" y="112712"/>
                      <a:pt x="2045993" y="115507"/>
                      <a:pt x="2078830" y="109537"/>
                    </a:cubicBezTo>
                    <a:cubicBezTo>
                      <a:pt x="2083769" y="108639"/>
                      <a:pt x="2083592" y="100270"/>
                      <a:pt x="2083592" y="95250"/>
                    </a:cubicBezTo>
                    <a:cubicBezTo>
                      <a:pt x="2083592" y="79913"/>
                      <a:pt x="2075514" y="78751"/>
                      <a:pt x="2064542" y="71437"/>
                    </a:cubicBezTo>
                    <a:cubicBezTo>
                      <a:pt x="2059780" y="73025"/>
                      <a:pt x="2052119" y="80861"/>
                      <a:pt x="2050255" y="76200"/>
                    </a:cubicBezTo>
                    <a:cubicBezTo>
                      <a:pt x="2046669" y="67234"/>
                      <a:pt x="2047395" y="53554"/>
                      <a:pt x="2055017" y="47625"/>
                    </a:cubicBezTo>
                    <a:cubicBezTo>
                      <a:pt x="2065120" y="39767"/>
                      <a:pt x="2080417" y="44450"/>
                      <a:pt x="2093117" y="42862"/>
                    </a:cubicBezTo>
                    <a:cubicBezTo>
                      <a:pt x="2097880" y="41275"/>
                      <a:pt x="2102744" y="36236"/>
                      <a:pt x="2107405" y="38100"/>
                    </a:cubicBezTo>
                    <a:cubicBezTo>
                      <a:pt x="2112719" y="40226"/>
                      <a:pt x="2112883" y="48340"/>
                      <a:pt x="2116930" y="52387"/>
                    </a:cubicBezTo>
                    <a:cubicBezTo>
                      <a:pt x="2120977" y="56434"/>
                      <a:pt x="2126455" y="58737"/>
                      <a:pt x="2131217" y="61912"/>
                    </a:cubicBezTo>
                    <a:cubicBezTo>
                      <a:pt x="2134392" y="66675"/>
                      <a:pt x="2140110" y="70511"/>
                      <a:pt x="2140742" y="76200"/>
                    </a:cubicBezTo>
                    <a:cubicBezTo>
                      <a:pt x="2141872" y="86373"/>
                      <a:pt x="2129434" y="107754"/>
                      <a:pt x="2140742" y="119062"/>
                    </a:cubicBezTo>
                    <a:cubicBezTo>
                      <a:pt x="2144292" y="122612"/>
                      <a:pt x="2150267" y="122237"/>
                      <a:pt x="2155030" y="123825"/>
                    </a:cubicBezTo>
                    <a:cubicBezTo>
                      <a:pt x="2171508" y="118332"/>
                      <a:pt x="2170225" y="122008"/>
                      <a:pt x="2178842" y="104775"/>
                    </a:cubicBezTo>
                    <a:cubicBezTo>
                      <a:pt x="2181087" y="100285"/>
                      <a:pt x="2180055" y="94037"/>
                      <a:pt x="2183605" y="90487"/>
                    </a:cubicBezTo>
                    <a:cubicBezTo>
                      <a:pt x="2187155" y="86937"/>
                      <a:pt x="2193130" y="87312"/>
                      <a:pt x="2197892" y="85725"/>
                    </a:cubicBezTo>
                    <a:cubicBezTo>
                      <a:pt x="2199480" y="80962"/>
                      <a:pt x="2199105" y="74987"/>
                      <a:pt x="2202655" y="71437"/>
                    </a:cubicBezTo>
                    <a:cubicBezTo>
                      <a:pt x="2206205" y="67887"/>
                      <a:pt x="2212452" y="68920"/>
                      <a:pt x="2216942" y="66675"/>
                    </a:cubicBezTo>
                    <a:cubicBezTo>
                      <a:pt x="2222062" y="64115"/>
                      <a:pt x="2225999" y="59475"/>
                      <a:pt x="2231230" y="57150"/>
                    </a:cubicBezTo>
                    <a:cubicBezTo>
                      <a:pt x="2240405" y="53072"/>
                      <a:pt x="2259805" y="47625"/>
                      <a:pt x="2259805" y="47625"/>
                    </a:cubicBezTo>
                    <a:cubicBezTo>
                      <a:pt x="2264567" y="49212"/>
                      <a:pt x="2270172" y="49251"/>
                      <a:pt x="2274092" y="52387"/>
                    </a:cubicBezTo>
                    <a:cubicBezTo>
                      <a:pt x="2278562" y="55963"/>
                      <a:pt x="2279570" y="62628"/>
                      <a:pt x="2283617" y="66675"/>
                    </a:cubicBezTo>
                    <a:cubicBezTo>
                      <a:pt x="2287664" y="70722"/>
                      <a:pt x="2293142" y="73025"/>
                      <a:pt x="2297905" y="76200"/>
                    </a:cubicBezTo>
                    <a:cubicBezTo>
                      <a:pt x="2300309" y="83412"/>
                      <a:pt x="2303571" y="106591"/>
                      <a:pt x="2321717" y="95250"/>
                    </a:cubicBezTo>
                    <a:cubicBezTo>
                      <a:pt x="2331425" y="89183"/>
                      <a:pt x="2340767" y="66675"/>
                      <a:pt x="2340767" y="66675"/>
                    </a:cubicBezTo>
                    <a:cubicBezTo>
                      <a:pt x="2350292" y="68262"/>
                      <a:pt x="2360958" y="66646"/>
                      <a:pt x="2369342" y="71437"/>
                    </a:cubicBezTo>
                    <a:cubicBezTo>
                      <a:pt x="2373701" y="73928"/>
                      <a:pt x="2374105" y="80705"/>
                      <a:pt x="2374105" y="85725"/>
                    </a:cubicBezTo>
                    <a:cubicBezTo>
                      <a:pt x="2374105" y="101101"/>
                      <a:pt x="2367594" y="107397"/>
                      <a:pt x="2359817" y="119062"/>
                    </a:cubicBezTo>
                    <a:cubicBezTo>
                      <a:pt x="2374105" y="120650"/>
                      <a:pt x="2388734" y="120338"/>
                      <a:pt x="2402680" y="123825"/>
                    </a:cubicBezTo>
                    <a:cubicBezTo>
                      <a:pt x="2408233" y="125213"/>
                      <a:pt x="2411414" y="134738"/>
                      <a:pt x="2416967" y="133350"/>
                    </a:cubicBezTo>
                    <a:cubicBezTo>
                      <a:pt x="2421837" y="132132"/>
                      <a:pt x="2419485" y="123552"/>
                      <a:pt x="2421730" y="119062"/>
                    </a:cubicBezTo>
                    <a:cubicBezTo>
                      <a:pt x="2429667" y="103188"/>
                      <a:pt x="2431255" y="104775"/>
                      <a:pt x="2445542" y="95250"/>
                    </a:cubicBezTo>
                    <a:cubicBezTo>
                      <a:pt x="2457517" y="59329"/>
                      <a:pt x="2441362" y="103612"/>
                      <a:pt x="2459830" y="66675"/>
                    </a:cubicBezTo>
                    <a:cubicBezTo>
                      <a:pt x="2462075" y="62185"/>
                      <a:pt x="2463005" y="57150"/>
                      <a:pt x="2464592" y="52387"/>
                    </a:cubicBezTo>
                    <a:cubicBezTo>
                      <a:pt x="2491580" y="53975"/>
                      <a:pt x="2518655" y="54460"/>
                      <a:pt x="2545555" y="57150"/>
                    </a:cubicBezTo>
                    <a:cubicBezTo>
                      <a:pt x="2550550" y="57649"/>
                      <a:pt x="2555922" y="58776"/>
                      <a:pt x="2559842" y="61912"/>
                    </a:cubicBezTo>
                    <a:cubicBezTo>
                      <a:pt x="2564312" y="65488"/>
                      <a:pt x="2566192" y="71437"/>
                      <a:pt x="2569367" y="76200"/>
                    </a:cubicBezTo>
                    <a:cubicBezTo>
                      <a:pt x="2564605" y="79375"/>
                      <a:pt x="2556652" y="80222"/>
                      <a:pt x="2555080" y="85725"/>
                    </a:cubicBezTo>
                    <a:cubicBezTo>
                      <a:pt x="2552051" y="96326"/>
                      <a:pt x="2561655" y="116113"/>
                      <a:pt x="2569367" y="123825"/>
                    </a:cubicBezTo>
                    <a:cubicBezTo>
                      <a:pt x="2573414" y="127872"/>
                      <a:pt x="2578892" y="130175"/>
                      <a:pt x="2583655" y="133350"/>
                    </a:cubicBezTo>
                    <a:cubicBezTo>
                      <a:pt x="2535599" y="149366"/>
                      <a:pt x="2610168" y="124919"/>
                      <a:pt x="2550317" y="142875"/>
                    </a:cubicBezTo>
                    <a:cubicBezTo>
                      <a:pt x="2540700" y="145760"/>
                      <a:pt x="2531267" y="149225"/>
                      <a:pt x="2521742" y="152400"/>
                    </a:cubicBezTo>
                    <a:lnTo>
                      <a:pt x="2507455" y="157162"/>
                    </a:lnTo>
                    <a:cubicBezTo>
                      <a:pt x="2502692" y="160337"/>
                      <a:pt x="2498867" y="166169"/>
                      <a:pt x="2493167" y="166687"/>
                    </a:cubicBezTo>
                    <a:cubicBezTo>
                      <a:pt x="2476812" y="168174"/>
                      <a:pt x="2453041" y="161419"/>
                      <a:pt x="2436017" y="157162"/>
                    </a:cubicBezTo>
                    <a:cubicBezTo>
                      <a:pt x="2405875" y="167211"/>
                      <a:pt x="2435899" y="152607"/>
                      <a:pt x="2416967" y="185737"/>
                    </a:cubicBezTo>
                    <a:cubicBezTo>
                      <a:pt x="2414127" y="190707"/>
                      <a:pt x="2407442" y="192087"/>
                      <a:pt x="2402680" y="195262"/>
                    </a:cubicBezTo>
                    <a:cubicBezTo>
                      <a:pt x="2399505" y="204787"/>
                      <a:pt x="2402680" y="220662"/>
                      <a:pt x="2393155" y="223837"/>
                    </a:cubicBezTo>
                    <a:cubicBezTo>
                      <a:pt x="2341039" y="241210"/>
                      <a:pt x="2419981" y="213502"/>
                      <a:pt x="2364580" y="238125"/>
                    </a:cubicBezTo>
                    <a:cubicBezTo>
                      <a:pt x="2336438" y="250633"/>
                      <a:pt x="2325837" y="248780"/>
                      <a:pt x="2293142" y="252412"/>
                    </a:cubicBezTo>
                    <a:cubicBezTo>
                      <a:pt x="2291555" y="257175"/>
                      <a:pt x="2291516" y="262780"/>
                      <a:pt x="2288380" y="266700"/>
                    </a:cubicBezTo>
                    <a:cubicBezTo>
                      <a:pt x="2281666" y="275093"/>
                      <a:pt x="2269217" y="277850"/>
                      <a:pt x="2259805" y="280987"/>
                    </a:cubicBezTo>
                    <a:cubicBezTo>
                      <a:pt x="2250280" y="287337"/>
                      <a:pt x="2241469" y="294917"/>
                      <a:pt x="2231230" y="300037"/>
                    </a:cubicBezTo>
                    <a:cubicBezTo>
                      <a:pt x="2224880" y="303212"/>
                      <a:pt x="2217957" y="305435"/>
                      <a:pt x="2212180" y="309562"/>
                    </a:cubicBezTo>
                    <a:cubicBezTo>
                      <a:pt x="2206699" y="313477"/>
                      <a:pt x="2202655" y="319087"/>
                      <a:pt x="2197892" y="323850"/>
                    </a:cubicBezTo>
                    <a:cubicBezTo>
                      <a:pt x="2196305" y="328612"/>
                      <a:pt x="2194509" y="333310"/>
                      <a:pt x="2193130" y="338137"/>
                    </a:cubicBezTo>
                    <a:cubicBezTo>
                      <a:pt x="2191098" y="345250"/>
                      <a:pt x="2187408" y="363868"/>
                      <a:pt x="2183605" y="371475"/>
                    </a:cubicBezTo>
                    <a:cubicBezTo>
                      <a:pt x="2181045" y="376594"/>
                      <a:pt x="2177255" y="381000"/>
                      <a:pt x="2174080" y="385762"/>
                    </a:cubicBezTo>
                    <a:cubicBezTo>
                      <a:pt x="2175667" y="396875"/>
                      <a:pt x="2171950" y="410239"/>
                      <a:pt x="2178842" y="419100"/>
                    </a:cubicBezTo>
                    <a:cubicBezTo>
                      <a:pt x="2185006" y="427025"/>
                      <a:pt x="2207417" y="428625"/>
                      <a:pt x="2207417" y="428625"/>
                    </a:cubicBezTo>
                    <a:cubicBezTo>
                      <a:pt x="2210592" y="433387"/>
                      <a:pt x="2212473" y="439336"/>
                      <a:pt x="2216942" y="442912"/>
                    </a:cubicBezTo>
                    <a:cubicBezTo>
                      <a:pt x="2220862" y="446048"/>
                      <a:pt x="2227680" y="444125"/>
                      <a:pt x="2231230" y="447675"/>
                    </a:cubicBezTo>
                    <a:cubicBezTo>
                      <a:pt x="2269440" y="485885"/>
                      <a:pt x="2232239" y="470237"/>
                      <a:pt x="2264567" y="481012"/>
                    </a:cubicBezTo>
                    <a:cubicBezTo>
                      <a:pt x="2275680" y="479425"/>
                      <a:pt x="2286680" y="476250"/>
                      <a:pt x="2297905" y="476250"/>
                    </a:cubicBezTo>
                    <a:cubicBezTo>
                      <a:pt x="2319797" y="476250"/>
                      <a:pt x="2327934" y="479909"/>
                      <a:pt x="2345530" y="485775"/>
                    </a:cubicBezTo>
                    <a:cubicBezTo>
                      <a:pt x="2348705" y="490537"/>
                      <a:pt x="2350201" y="497029"/>
                      <a:pt x="2355055" y="500062"/>
                    </a:cubicBezTo>
                    <a:cubicBezTo>
                      <a:pt x="2363569" y="505383"/>
                      <a:pt x="2383630" y="509587"/>
                      <a:pt x="2383630" y="509587"/>
                    </a:cubicBezTo>
                    <a:cubicBezTo>
                      <a:pt x="2413560" y="529541"/>
                      <a:pt x="2382981" y="512315"/>
                      <a:pt x="2440780" y="523875"/>
                    </a:cubicBezTo>
                    <a:cubicBezTo>
                      <a:pt x="2450625" y="525844"/>
                      <a:pt x="2459830" y="530225"/>
                      <a:pt x="2469355" y="533400"/>
                    </a:cubicBezTo>
                    <a:cubicBezTo>
                      <a:pt x="2474117" y="534987"/>
                      <a:pt x="2478639" y="537745"/>
                      <a:pt x="2483642" y="538162"/>
                    </a:cubicBezTo>
                    <a:lnTo>
                      <a:pt x="2540792" y="542925"/>
                    </a:lnTo>
                    <a:cubicBezTo>
                      <a:pt x="2543967" y="552450"/>
                      <a:pt x="2547559" y="561846"/>
                      <a:pt x="2550317" y="571500"/>
                    </a:cubicBezTo>
                    <a:cubicBezTo>
                      <a:pt x="2553492" y="582612"/>
                      <a:pt x="2552908" y="595591"/>
                      <a:pt x="2559842" y="604837"/>
                    </a:cubicBezTo>
                    <a:cubicBezTo>
                      <a:pt x="2563769" y="610073"/>
                      <a:pt x="2572542" y="608012"/>
                      <a:pt x="2578892" y="609600"/>
                    </a:cubicBezTo>
                    <a:cubicBezTo>
                      <a:pt x="2612510" y="632012"/>
                      <a:pt x="2583375" y="606238"/>
                      <a:pt x="2578892" y="628650"/>
                    </a:cubicBezTo>
                    <a:cubicBezTo>
                      <a:pt x="2577769" y="634262"/>
                      <a:pt x="2584109" y="639168"/>
                      <a:pt x="2588417" y="642937"/>
                    </a:cubicBezTo>
                    <a:cubicBezTo>
                      <a:pt x="2597032" y="650475"/>
                      <a:pt x="2616992" y="661987"/>
                      <a:pt x="2616992" y="661987"/>
                    </a:cubicBezTo>
                    <a:cubicBezTo>
                      <a:pt x="2635484" y="658905"/>
                      <a:pt x="2650330" y="665083"/>
                      <a:pt x="2650330" y="642937"/>
                    </a:cubicBezTo>
                    <a:cubicBezTo>
                      <a:pt x="2650330" y="639312"/>
                      <a:pt x="2642352" y="596224"/>
                      <a:pt x="2640805" y="590550"/>
                    </a:cubicBezTo>
                    <a:cubicBezTo>
                      <a:pt x="2638163" y="580864"/>
                      <a:pt x="2631280" y="561975"/>
                      <a:pt x="2631280" y="561975"/>
                    </a:cubicBezTo>
                    <a:lnTo>
                      <a:pt x="2674142" y="547687"/>
                    </a:lnTo>
                    <a:lnTo>
                      <a:pt x="2688430" y="542925"/>
                    </a:lnTo>
                    <a:cubicBezTo>
                      <a:pt x="2693192" y="539750"/>
                      <a:pt x="2698670" y="537447"/>
                      <a:pt x="2702717" y="533400"/>
                    </a:cubicBezTo>
                    <a:cubicBezTo>
                      <a:pt x="2716364" y="519752"/>
                      <a:pt x="2709259" y="520317"/>
                      <a:pt x="2717005" y="504825"/>
                    </a:cubicBezTo>
                    <a:cubicBezTo>
                      <a:pt x="2719565" y="499705"/>
                      <a:pt x="2723355" y="495300"/>
                      <a:pt x="2726530" y="490537"/>
                    </a:cubicBezTo>
                    <a:cubicBezTo>
                      <a:pt x="2722656" y="478918"/>
                      <a:pt x="2721473" y="471194"/>
                      <a:pt x="2712242" y="461962"/>
                    </a:cubicBezTo>
                    <a:cubicBezTo>
                      <a:pt x="2708195" y="457915"/>
                      <a:pt x="2702717" y="455612"/>
                      <a:pt x="2697955" y="452437"/>
                    </a:cubicBezTo>
                    <a:cubicBezTo>
                      <a:pt x="2696367" y="447675"/>
                      <a:pt x="2697277" y="441068"/>
                      <a:pt x="2693192" y="438150"/>
                    </a:cubicBezTo>
                    <a:cubicBezTo>
                      <a:pt x="2685022" y="432314"/>
                      <a:pt x="2664617" y="428625"/>
                      <a:pt x="2664617" y="428625"/>
                    </a:cubicBezTo>
                    <a:cubicBezTo>
                      <a:pt x="2677217" y="378230"/>
                      <a:pt x="2660110" y="437576"/>
                      <a:pt x="2678905" y="395287"/>
                    </a:cubicBezTo>
                    <a:cubicBezTo>
                      <a:pt x="2682983" y="386112"/>
                      <a:pt x="2688430" y="366712"/>
                      <a:pt x="2688430" y="366712"/>
                    </a:cubicBezTo>
                    <a:cubicBezTo>
                      <a:pt x="2686842" y="361950"/>
                      <a:pt x="2683113" y="357414"/>
                      <a:pt x="2683667" y="352425"/>
                    </a:cubicBezTo>
                    <a:cubicBezTo>
                      <a:pt x="2684776" y="342446"/>
                      <a:pt x="2693192" y="323850"/>
                      <a:pt x="2693192" y="323850"/>
                    </a:cubicBezTo>
                    <a:cubicBezTo>
                      <a:pt x="2691605" y="317500"/>
                      <a:pt x="2692519" y="309911"/>
                      <a:pt x="2688430" y="304800"/>
                    </a:cubicBezTo>
                    <a:cubicBezTo>
                      <a:pt x="2680409" y="294773"/>
                      <a:pt x="2658350" y="305300"/>
                      <a:pt x="2688430" y="295275"/>
                    </a:cubicBezTo>
                    <a:cubicBezTo>
                      <a:pt x="2715417" y="296862"/>
                      <a:pt x="2742585" y="296541"/>
                      <a:pt x="2769392" y="300037"/>
                    </a:cubicBezTo>
                    <a:cubicBezTo>
                      <a:pt x="2779348" y="301336"/>
                      <a:pt x="2797967" y="309562"/>
                      <a:pt x="2797967" y="309562"/>
                    </a:cubicBezTo>
                    <a:cubicBezTo>
                      <a:pt x="2802730" y="306387"/>
                      <a:pt x="2806531" y="300037"/>
                      <a:pt x="2812255" y="300037"/>
                    </a:cubicBezTo>
                    <a:cubicBezTo>
                      <a:pt x="2832689" y="300037"/>
                      <a:pt x="2830379" y="313398"/>
                      <a:pt x="2840830" y="323850"/>
                    </a:cubicBezTo>
                    <a:cubicBezTo>
                      <a:pt x="2850063" y="333083"/>
                      <a:pt x="2857784" y="334264"/>
                      <a:pt x="2869405" y="338137"/>
                    </a:cubicBezTo>
                    <a:cubicBezTo>
                      <a:pt x="2874167" y="341312"/>
                      <a:pt x="2878026" y="346852"/>
                      <a:pt x="2883692" y="347662"/>
                    </a:cubicBezTo>
                    <a:cubicBezTo>
                      <a:pt x="2890172" y="348588"/>
                      <a:pt x="2896197" y="342900"/>
                      <a:pt x="2902742" y="342900"/>
                    </a:cubicBezTo>
                    <a:cubicBezTo>
                      <a:pt x="2909287" y="342900"/>
                      <a:pt x="2915442" y="346075"/>
                      <a:pt x="2921792" y="347662"/>
                    </a:cubicBezTo>
                    <a:cubicBezTo>
                      <a:pt x="2924967" y="352425"/>
                      <a:pt x="2930507" y="356284"/>
                      <a:pt x="2931317" y="361950"/>
                    </a:cubicBezTo>
                    <a:cubicBezTo>
                      <a:pt x="2931916" y="366139"/>
                      <a:pt x="2923580" y="389923"/>
                      <a:pt x="2921792" y="395287"/>
                    </a:cubicBezTo>
                    <a:cubicBezTo>
                      <a:pt x="2923380" y="401637"/>
                      <a:pt x="2921585" y="410077"/>
                      <a:pt x="2926555" y="414337"/>
                    </a:cubicBezTo>
                    <a:cubicBezTo>
                      <a:pt x="2934178" y="420871"/>
                      <a:pt x="2955130" y="423862"/>
                      <a:pt x="2955130" y="423862"/>
                    </a:cubicBezTo>
                    <a:cubicBezTo>
                      <a:pt x="2960325" y="431655"/>
                      <a:pt x="2967397" y="446232"/>
                      <a:pt x="2978942" y="447675"/>
                    </a:cubicBezTo>
                    <a:cubicBezTo>
                      <a:pt x="2986974" y="448679"/>
                      <a:pt x="2994945" y="445042"/>
                      <a:pt x="3002755" y="442912"/>
                    </a:cubicBezTo>
                    <a:cubicBezTo>
                      <a:pt x="3012441" y="440270"/>
                      <a:pt x="3031330" y="433387"/>
                      <a:pt x="3031330" y="433387"/>
                    </a:cubicBezTo>
                    <a:lnTo>
                      <a:pt x="3050380" y="404812"/>
                    </a:lnTo>
                    <a:cubicBezTo>
                      <a:pt x="3053555" y="400050"/>
                      <a:pt x="3055143" y="393700"/>
                      <a:pt x="3059905" y="390525"/>
                    </a:cubicBezTo>
                    <a:lnTo>
                      <a:pt x="3074192" y="381000"/>
                    </a:lnTo>
                    <a:cubicBezTo>
                      <a:pt x="3106367" y="391723"/>
                      <a:pt x="3071493" y="376851"/>
                      <a:pt x="3098005" y="400050"/>
                    </a:cubicBezTo>
                    <a:cubicBezTo>
                      <a:pt x="3106620" y="407588"/>
                      <a:pt x="3117055" y="412750"/>
                      <a:pt x="3126580" y="419100"/>
                    </a:cubicBezTo>
                    <a:lnTo>
                      <a:pt x="3140867" y="428625"/>
                    </a:lnTo>
                    <a:cubicBezTo>
                      <a:pt x="3147217" y="438150"/>
                      <a:pt x="3156297" y="446340"/>
                      <a:pt x="3159917" y="457200"/>
                    </a:cubicBezTo>
                    <a:cubicBezTo>
                      <a:pt x="3182547" y="525089"/>
                      <a:pt x="3159813" y="454453"/>
                      <a:pt x="3174205" y="504825"/>
                    </a:cubicBezTo>
                    <a:cubicBezTo>
                      <a:pt x="3175584" y="509652"/>
                      <a:pt x="3175831" y="515192"/>
                      <a:pt x="3178967" y="519112"/>
                    </a:cubicBezTo>
                    <a:cubicBezTo>
                      <a:pt x="3182543" y="523582"/>
                      <a:pt x="3188024" y="526312"/>
                      <a:pt x="3193255" y="528637"/>
                    </a:cubicBezTo>
                    <a:cubicBezTo>
                      <a:pt x="3202430" y="532715"/>
                      <a:pt x="3212305" y="534987"/>
                      <a:pt x="3221830" y="538162"/>
                    </a:cubicBezTo>
                    <a:lnTo>
                      <a:pt x="3250405" y="547687"/>
                    </a:lnTo>
                    <a:cubicBezTo>
                      <a:pt x="3255167" y="549274"/>
                      <a:pt x="3260515" y="549665"/>
                      <a:pt x="3264692" y="552450"/>
                    </a:cubicBezTo>
                    <a:lnTo>
                      <a:pt x="3307555" y="581025"/>
                    </a:lnTo>
                    <a:lnTo>
                      <a:pt x="3321842" y="590550"/>
                    </a:lnTo>
                    <a:cubicBezTo>
                      <a:pt x="3336019" y="611815"/>
                      <a:pt x="3336130" y="607367"/>
                      <a:pt x="3336130" y="642937"/>
                    </a:cubicBezTo>
                    <a:cubicBezTo>
                      <a:pt x="3336130" y="647957"/>
                      <a:pt x="3335857" y="654980"/>
                      <a:pt x="3331367" y="657225"/>
                    </a:cubicBezTo>
                    <a:cubicBezTo>
                      <a:pt x="3321327" y="662245"/>
                      <a:pt x="3309142" y="660400"/>
                      <a:pt x="3298030" y="661987"/>
                    </a:cubicBezTo>
                    <a:cubicBezTo>
                      <a:pt x="3293267" y="665162"/>
                      <a:pt x="3288862" y="668952"/>
                      <a:pt x="3283742" y="671512"/>
                    </a:cubicBezTo>
                    <a:cubicBezTo>
                      <a:pt x="3272015" y="677376"/>
                      <a:pt x="3251861" y="679207"/>
                      <a:pt x="3240880" y="681037"/>
                    </a:cubicBezTo>
                    <a:cubicBezTo>
                      <a:pt x="3236117" y="685800"/>
                      <a:pt x="3232480" y="692054"/>
                      <a:pt x="3226592" y="695325"/>
                    </a:cubicBezTo>
                    <a:cubicBezTo>
                      <a:pt x="3217815" y="700201"/>
                      <a:pt x="3206371" y="699281"/>
                      <a:pt x="3198017" y="704850"/>
                    </a:cubicBezTo>
                    <a:lnTo>
                      <a:pt x="3183730" y="714375"/>
                    </a:lnTo>
                    <a:cubicBezTo>
                      <a:pt x="3059871" y="703605"/>
                      <a:pt x="3110618" y="708898"/>
                      <a:pt x="3031330" y="700087"/>
                    </a:cubicBezTo>
                    <a:lnTo>
                      <a:pt x="3002755" y="709612"/>
                    </a:lnTo>
                    <a:lnTo>
                      <a:pt x="2988467" y="714375"/>
                    </a:lnTo>
                    <a:cubicBezTo>
                      <a:pt x="2985292" y="723900"/>
                      <a:pt x="2988467" y="739775"/>
                      <a:pt x="2978942" y="742950"/>
                    </a:cubicBezTo>
                    <a:cubicBezTo>
                      <a:pt x="2944937" y="754285"/>
                      <a:pt x="2958721" y="746906"/>
                      <a:pt x="2936080" y="762000"/>
                    </a:cubicBezTo>
                    <a:cubicBezTo>
                      <a:pt x="2932905" y="766762"/>
                      <a:pt x="2929115" y="771168"/>
                      <a:pt x="2926555" y="776287"/>
                    </a:cubicBezTo>
                    <a:cubicBezTo>
                      <a:pt x="2924310" y="780777"/>
                      <a:pt x="2924230" y="786186"/>
                      <a:pt x="2921792" y="790575"/>
                    </a:cubicBezTo>
                    <a:cubicBezTo>
                      <a:pt x="2916233" y="800582"/>
                      <a:pt x="2909092" y="809625"/>
                      <a:pt x="2902742" y="819150"/>
                    </a:cubicBezTo>
                    <a:cubicBezTo>
                      <a:pt x="2899567" y="823913"/>
                      <a:pt x="2907504" y="808037"/>
                      <a:pt x="2912267" y="804862"/>
                    </a:cubicBezTo>
                    <a:lnTo>
                      <a:pt x="2926555" y="795337"/>
                    </a:lnTo>
                    <a:cubicBezTo>
                      <a:pt x="2934636" y="771093"/>
                      <a:pt x="2924823" y="787833"/>
                      <a:pt x="2945605" y="776287"/>
                    </a:cubicBezTo>
                    <a:cubicBezTo>
                      <a:pt x="2955612" y="770728"/>
                      <a:pt x="2963320" y="760857"/>
                      <a:pt x="2974180" y="757237"/>
                    </a:cubicBezTo>
                    <a:cubicBezTo>
                      <a:pt x="3008965" y="745642"/>
                      <a:pt x="2993014" y="750147"/>
                      <a:pt x="3021805" y="742950"/>
                    </a:cubicBezTo>
                    <a:cubicBezTo>
                      <a:pt x="3029742" y="744537"/>
                      <a:pt x="3037808" y="745582"/>
                      <a:pt x="3045617" y="747712"/>
                    </a:cubicBezTo>
                    <a:cubicBezTo>
                      <a:pt x="3055303" y="750354"/>
                      <a:pt x="3074192" y="757237"/>
                      <a:pt x="3074192" y="757237"/>
                    </a:cubicBezTo>
                    <a:cubicBezTo>
                      <a:pt x="3071304" y="774568"/>
                      <a:pt x="3062960" y="807866"/>
                      <a:pt x="3074192" y="823912"/>
                    </a:cubicBezTo>
                    <a:cubicBezTo>
                      <a:pt x="3076651" y="827425"/>
                      <a:pt x="3114101" y="836271"/>
                      <a:pt x="3121817" y="838200"/>
                    </a:cubicBezTo>
                    <a:cubicBezTo>
                      <a:pt x="3134828" y="846874"/>
                      <a:pt x="3138240" y="854239"/>
                      <a:pt x="3155155" y="842962"/>
                    </a:cubicBezTo>
                    <a:cubicBezTo>
                      <a:pt x="3159917" y="839787"/>
                      <a:pt x="3159918" y="831850"/>
                      <a:pt x="3164680" y="828675"/>
                    </a:cubicBezTo>
                    <a:cubicBezTo>
                      <a:pt x="3170126" y="825044"/>
                      <a:pt x="3177380" y="825500"/>
                      <a:pt x="3183730" y="823912"/>
                    </a:cubicBezTo>
                    <a:cubicBezTo>
                      <a:pt x="3190080" y="825500"/>
                      <a:pt x="3199853" y="822821"/>
                      <a:pt x="3202780" y="828675"/>
                    </a:cubicBezTo>
                    <a:cubicBezTo>
                      <a:pt x="3206400" y="835915"/>
                      <a:pt x="3199980" y="844634"/>
                      <a:pt x="3198017" y="852487"/>
                    </a:cubicBezTo>
                    <a:cubicBezTo>
                      <a:pt x="3196799" y="857357"/>
                      <a:pt x="3196805" y="863225"/>
                      <a:pt x="3193255" y="866775"/>
                    </a:cubicBezTo>
                    <a:cubicBezTo>
                      <a:pt x="3189705" y="870325"/>
                      <a:pt x="3183868" y="870448"/>
                      <a:pt x="3178967" y="871537"/>
                    </a:cubicBezTo>
                    <a:cubicBezTo>
                      <a:pt x="3169541" y="873632"/>
                      <a:pt x="3159917" y="874712"/>
                      <a:pt x="3150392" y="876300"/>
                    </a:cubicBezTo>
                    <a:cubicBezTo>
                      <a:pt x="3145630" y="879475"/>
                      <a:pt x="3141335" y="883500"/>
                      <a:pt x="3136105" y="885825"/>
                    </a:cubicBezTo>
                    <a:cubicBezTo>
                      <a:pt x="3136085" y="885834"/>
                      <a:pt x="3100396" y="897727"/>
                      <a:pt x="3093242" y="900112"/>
                    </a:cubicBezTo>
                    <a:lnTo>
                      <a:pt x="3078955" y="904875"/>
                    </a:lnTo>
                    <a:lnTo>
                      <a:pt x="3064667" y="909637"/>
                    </a:lnTo>
                    <a:cubicBezTo>
                      <a:pt x="3056075" y="918229"/>
                      <a:pt x="3049879" y="928687"/>
                      <a:pt x="3036092" y="928687"/>
                    </a:cubicBezTo>
                    <a:cubicBezTo>
                      <a:pt x="3031072" y="928687"/>
                      <a:pt x="3026567" y="925512"/>
                      <a:pt x="3021805" y="923925"/>
                    </a:cubicBezTo>
                    <a:cubicBezTo>
                      <a:pt x="3032917" y="890588"/>
                      <a:pt x="3021805" y="898525"/>
                      <a:pt x="3045617" y="890587"/>
                    </a:cubicBezTo>
                    <a:cubicBezTo>
                      <a:pt x="3047205" y="885825"/>
                      <a:pt x="3052625" y="880790"/>
                      <a:pt x="3050380" y="876300"/>
                    </a:cubicBezTo>
                    <a:cubicBezTo>
                      <a:pt x="3045054" y="865648"/>
                      <a:pt x="3014183" y="875919"/>
                      <a:pt x="3012280" y="876300"/>
                    </a:cubicBezTo>
                    <a:cubicBezTo>
                      <a:pt x="3009105" y="881062"/>
                      <a:pt x="3006802" y="886540"/>
                      <a:pt x="3002755" y="890587"/>
                    </a:cubicBezTo>
                    <a:cubicBezTo>
                      <a:pt x="2991434" y="901908"/>
                      <a:pt x="2974039" y="904921"/>
                      <a:pt x="2959892" y="909637"/>
                    </a:cubicBezTo>
                    <a:lnTo>
                      <a:pt x="2945605" y="914400"/>
                    </a:lnTo>
                    <a:lnTo>
                      <a:pt x="2917030" y="923925"/>
                    </a:lnTo>
                    <a:lnTo>
                      <a:pt x="2902742" y="928687"/>
                    </a:lnTo>
                    <a:cubicBezTo>
                      <a:pt x="2890657" y="964941"/>
                      <a:pt x="2895186" y="947417"/>
                      <a:pt x="2888455" y="981075"/>
                    </a:cubicBezTo>
                    <a:cubicBezTo>
                      <a:pt x="2893217" y="984250"/>
                      <a:pt x="2902742" y="984876"/>
                      <a:pt x="2902742" y="990600"/>
                    </a:cubicBezTo>
                    <a:cubicBezTo>
                      <a:pt x="2902742" y="996324"/>
                      <a:pt x="2893685" y="997800"/>
                      <a:pt x="2888455" y="1000125"/>
                    </a:cubicBezTo>
                    <a:cubicBezTo>
                      <a:pt x="2879280" y="1004203"/>
                      <a:pt x="2869405" y="1006475"/>
                      <a:pt x="2859880" y="1009650"/>
                    </a:cubicBezTo>
                    <a:lnTo>
                      <a:pt x="2831305" y="1019175"/>
                    </a:lnTo>
                    <a:lnTo>
                      <a:pt x="2817017" y="1023937"/>
                    </a:lnTo>
                    <a:lnTo>
                      <a:pt x="2802730" y="1028700"/>
                    </a:lnTo>
                    <a:cubicBezTo>
                      <a:pt x="2791395" y="1062705"/>
                      <a:pt x="2801559" y="1051706"/>
                      <a:pt x="2778917" y="1066800"/>
                    </a:cubicBezTo>
                    <a:lnTo>
                      <a:pt x="2755105" y="1138237"/>
                    </a:lnTo>
                    <a:lnTo>
                      <a:pt x="2750342" y="1152525"/>
                    </a:lnTo>
                    <a:lnTo>
                      <a:pt x="2745580" y="1166812"/>
                    </a:lnTo>
                    <a:cubicBezTo>
                      <a:pt x="2743384" y="1182180"/>
                      <a:pt x="2740800" y="1214463"/>
                      <a:pt x="2731292" y="1228725"/>
                    </a:cubicBezTo>
                    <a:cubicBezTo>
                      <a:pt x="2728117" y="1233487"/>
                      <a:pt x="2726236" y="1239436"/>
                      <a:pt x="2721767" y="1243012"/>
                    </a:cubicBezTo>
                    <a:cubicBezTo>
                      <a:pt x="2718592" y="1245552"/>
                      <a:pt x="2689765" y="1252156"/>
                      <a:pt x="2688430" y="1252537"/>
                    </a:cubicBezTo>
                    <a:cubicBezTo>
                      <a:pt x="2660497" y="1260518"/>
                      <a:pt x="2687686" y="1252910"/>
                      <a:pt x="2659855" y="1266825"/>
                    </a:cubicBezTo>
                    <a:cubicBezTo>
                      <a:pt x="2655365" y="1269070"/>
                      <a:pt x="2650330" y="1270000"/>
                      <a:pt x="2645567" y="1271587"/>
                    </a:cubicBezTo>
                    <a:cubicBezTo>
                      <a:pt x="2643980" y="1276350"/>
                      <a:pt x="2644355" y="1282325"/>
                      <a:pt x="2640805" y="1285875"/>
                    </a:cubicBezTo>
                    <a:cubicBezTo>
                      <a:pt x="2624429" y="1302252"/>
                      <a:pt x="2615909" y="1303699"/>
                      <a:pt x="2597942" y="1309687"/>
                    </a:cubicBezTo>
                    <a:cubicBezTo>
                      <a:pt x="2594767" y="1314450"/>
                      <a:pt x="2592887" y="1320399"/>
                      <a:pt x="2588417" y="1323975"/>
                    </a:cubicBezTo>
                    <a:cubicBezTo>
                      <a:pt x="2565326" y="1342448"/>
                      <a:pt x="2579759" y="1311850"/>
                      <a:pt x="2569367" y="1343025"/>
                    </a:cubicBezTo>
                    <a:cubicBezTo>
                      <a:pt x="2576566" y="1371818"/>
                      <a:pt x="2572059" y="1355862"/>
                      <a:pt x="2583655" y="1390650"/>
                    </a:cubicBezTo>
                    <a:lnTo>
                      <a:pt x="2588417" y="1404937"/>
                    </a:lnTo>
                    <a:cubicBezTo>
                      <a:pt x="2590005" y="1409700"/>
                      <a:pt x="2591963" y="1414355"/>
                      <a:pt x="2593180" y="1419225"/>
                    </a:cubicBezTo>
                    <a:cubicBezTo>
                      <a:pt x="2599159" y="1443145"/>
                      <a:pt x="2595872" y="1432066"/>
                      <a:pt x="2602705" y="1452562"/>
                    </a:cubicBezTo>
                    <a:cubicBezTo>
                      <a:pt x="2604461" y="1464855"/>
                      <a:pt x="2605579" y="1486884"/>
                      <a:pt x="2612230" y="1500187"/>
                    </a:cubicBezTo>
                    <a:cubicBezTo>
                      <a:pt x="2614790" y="1505307"/>
                      <a:pt x="2618580" y="1509712"/>
                      <a:pt x="2621755" y="1514475"/>
                    </a:cubicBezTo>
                    <a:cubicBezTo>
                      <a:pt x="2620167" y="1522412"/>
                      <a:pt x="2618955" y="1530434"/>
                      <a:pt x="2616992" y="1538287"/>
                    </a:cubicBezTo>
                    <a:cubicBezTo>
                      <a:pt x="2615774" y="1543157"/>
                      <a:pt x="2615780" y="1549025"/>
                      <a:pt x="2612230" y="1552575"/>
                    </a:cubicBezTo>
                    <a:cubicBezTo>
                      <a:pt x="2608680" y="1556125"/>
                      <a:pt x="2602705" y="1555750"/>
                      <a:pt x="2597942" y="1557337"/>
                    </a:cubicBezTo>
                    <a:cubicBezTo>
                      <a:pt x="2593180" y="1555750"/>
                      <a:pt x="2587205" y="1556125"/>
                      <a:pt x="2583655" y="1552575"/>
                    </a:cubicBezTo>
                    <a:cubicBezTo>
                      <a:pt x="2565190" y="1534110"/>
                      <a:pt x="2562827" y="1518666"/>
                      <a:pt x="2555080" y="1495425"/>
                    </a:cubicBezTo>
                    <a:cubicBezTo>
                      <a:pt x="2553492" y="1490662"/>
                      <a:pt x="2553102" y="1485314"/>
                      <a:pt x="2550317" y="1481137"/>
                    </a:cubicBezTo>
                    <a:lnTo>
                      <a:pt x="2540792" y="1466850"/>
                    </a:lnTo>
                    <a:cubicBezTo>
                      <a:pt x="2540457" y="1464504"/>
                      <a:pt x="2534351" y="1407552"/>
                      <a:pt x="2526505" y="1404937"/>
                    </a:cubicBezTo>
                    <a:lnTo>
                      <a:pt x="2497930" y="1395412"/>
                    </a:lnTo>
                    <a:cubicBezTo>
                      <a:pt x="2485230" y="1397000"/>
                      <a:pt x="2472380" y="1402685"/>
                      <a:pt x="2459830" y="1400175"/>
                    </a:cubicBezTo>
                    <a:cubicBezTo>
                      <a:pt x="2454217" y="1399052"/>
                      <a:pt x="2454775" y="1389463"/>
                      <a:pt x="2450305" y="1385887"/>
                    </a:cubicBezTo>
                    <a:cubicBezTo>
                      <a:pt x="2447202" y="1383404"/>
                      <a:pt x="2418208" y="1376672"/>
                      <a:pt x="2416967" y="1376362"/>
                    </a:cubicBezTo>
                    <a:lnTo>
                      <a:pt x="2350292" y="1381125"/>
                    </a:lnTo>
                    <a:cubicBezTo>
                      <a:pt x="2339623" y="1385274"/>
                      <a:pt x="2331242" y="1409700"/>
                      <a:pt x="2331242" y="1409700"/>
                    </a:cubicBezTo>
                    <a:cubicBezTo>
                      <a:pt x="2336005" y="1412875"/>
                      <a:pt x="2347340" y="1413795"/>
                      <a:pt x="2345530" y="1419225"/>
                    </a:cubicBezTo>
                    <a:cubicBezTo>
                      <a:pt x="2343460" y="1425435"/>
                      <a:pt x="2333025" y="1423987"/>
                      <a:pt x="2326480" y="1423987"/>
                    </a:cubicBezTo>
                    <a:cubicBezTo>
                      <a:pt x="2321943" y="1423987"/>
                      <a:pt x="2289744" y="1416300"/>
                      <a:pt x="2283617" y="1414462"/>
                    </a:cubicBezTo>
                    <a:cubicBezTo>
                      <a:pt x="2274000" y="1411577"/>
                      <a:pt x="2255042" y="1404937"/>
                      <a:pt x="2255042" y="1404937"/>
                    </a:cubicBezTo>
                    <a:cubicBezTo>
                      <a:pt x="2214592" y="1408308"/>
                      <a:pt x="2207089" y="1399655"/>
                      <a:pt x="2183605" y="1419225"/>
                    </a:cubicBezTo>
                    <a:cubicBezTo>
                      <a:pt x="2178431" y="1423537"/>
                      <a:pt x="2175205" y="1430241"/>
                      <a:pt x="2169317" y="1433512"/>
                    </a:cubicBezTo>
                    <a:cubicBezTo>
                      <a:pt x="2160540" y="1438388"/>
                      <a:pt x="2140742" y="1443037"/>
                      <a:pt x="2140742" y="1443037"/>
                    </a:cubicBezTo>
                    <a:lnTo>
                      <a:pt x="2112167" y="1462087"/>
                    </a:lnTo>
                    <a:lnTo>
                      <a:pt x="2097880" y="1471612"/>
                    </a:lnTo>
                    <a:cubicBezTo>
                      <a:pt x="2096292" y="1498600"/>
                      <a:pt x="2097127" y="1525840"/>
                      <a:pt x="2093117" y="1552575"/>
                    </a:cubicBezTo>
                    <a:cubicBezTo>
                      <a:pt x="2092268" y="1558235"/>
                      <a:pt x="2083830" y="1561143"/>
                      <a:pt x="2083592" y="1566862"/>
                    </a:cubicBezTo>
                    <a:cubicBezTo>
                      <a:pt x="2083511" y="1568798"/>
                      <a:pt x="2079402" y="1667733"/>
                      <a:pt x="2097880" y="1695450"/>
                    </a:cubicBezTo>
                    <a:lnTo>
                      <a:pt x="2107405" y="1709737"/>
                    </a:lnTo>
                    <a:lnTo>
                      <a:pt x="2116930" y="1738312"/>
                    </a:lnTo>
                    <a:cubicBezTo>
                      <a:pt x="2120068" y="1747725"/>
                      <a:pt x="2122823" y="1760172"/>
                      <a:pt x="2131217" y="1766887"/>
                    </a:cubicBezTo>
                    <a:cubicBezTo>
                      <a:pt x="2135137" y="1770023"/>
                      <a:pt x="2140742" y="1770062"/>
                      <a:pt x="2145505" y="1771650"/>
                    </a:cubicBezTo>
                    <a:cubicBezTo>
                      <a:pt x="2147092" y="1776412"/>
                      <a:pt x="2146717" y="1782387"/>
                      <a:pt x="2150267" y="1785937"/>
                    </a:cubicBezTo>
                    <a:cubicBezTo>
                      <a:pt x="2153817" y="1789487"/>
                      <a:pt x="2159535" y="1790700"/>
                      <a:pt x="2164555" y="1790700"/>
                    </a:cubicBezTo>
                    <a:cubicBezTo>
                      <a:pt x="2181315" y="1790700"/>
                      <a:pt x="2192685" y="1786085"/>
                      <a:pt x="2207417" y="1781175"/>
                    </a:cubicBezTo>
                    <a:cubicBezTo>
                      <a:pt x="2212180" y="1778000"/>
                      <a:pt x="2216108" y="1772849"/>
                      <a:pt x="2221705" y="1771650"/>
                    </a:cubicBezTo>
                    <a:cubicBezTo>
                      <a:pt x="2238850" y="1767976"/>
                      <a:pt x="2256734" y="1769367"/>
                      <a:pt x="2274092" y="1766887"/>
                    </a:cubicBezTo>
                    <a:cubicBezTo>
                      <a:pt x="2279062" y="1766177"/>
                      <a:pt x="2283617" y="1763712"/>
                      <a:pt x="2288380" y="1762125"/>
                    </a:cubicBezTo>
                    <a:cubicBezTo>
                      <a:pt x="2293142" y="1758950"/>
                      <a:pt x="2299492" y="1757362"/>
                      <a:pt x="2302667" y="1752600"/>
                    </a:cubicBezTo>
                    <a:cubicBezTo>
                      <a:pt x="2306298" y="1747154"/>
                      <a:pt x="2305632" y="1739844"/>
                      <a:pt x="2307430" y="1733550"/>
                    </a:cubicBezTo>
                    <a:cubicBezTo>
                      <a:pt x="2308809" y="1728723"/>
                      <a:pt x="2310813" y="1724089"/>
                      <a:pt x="2312192" y="1719262"/>
                    </a:cubicBezTo>
                    <a:cubicBezTo>
                      <a:pt x="2313990" y="1712968"/>
                      <a:pt x="2311985" y="1704472"/>
                      <a:pt x="2316955" y="1700212"/>
                    </a:cubicBezTo>
                    <a:cubicBezTo>
                      <a:pt x="2324578" y="1693678"/>
                      <a:pt x="2336005" y="1693862"/>
                      <a:pt x="2345530" y="1690687"/>
                    </a:cubicBezTo>
                    <a:lnTo>
                      <a:pt x="2359817" y="1685925"/>
                    </a:lnTo>
                    <a:cubicBezTo>
                      <a:pt x="2374105" y="1687512"/>
                      <a:pt x="2389333" y="1685348"/>
                      <a:pt x="2402680" y="1690687"/>
                    </a:cubicBezTo>
                    <a:cubicBezTo>
                      <a:pt x="2413497" y="1695014"/>
                      <a:pt x="2402789" y="1728495"/>
                      <a:pt x="2402680" y="1728787"/>
                    </a:cubicBezTo>
                    <a:cubicBezTo>
                      <a:pt x="2400670" y="1734147"/>
                      <a:pt x="2395480" y="1737844"/>
                      <a:pt x="2393155" y="1743075"/>
                    </a:cubicBezTo>
                    <a:cubicBezTo>
                      <a:pt x="2376451" y="1780659"/>
                      <a:pt x="2395045" y="1764040"/>
                      <a:pt x="2369342" y="1781175"/>
                    </a:cubicBezTo>
                    <a:cubicBezTo>
                      <a:pt x="2367755" y="1801812"/>
                      <a:pt x="2368394" y="1822743"/>
                      <a:pt x="2364580" y="1843087"/>
                    </a:cubicBezTo>
                    <a:cubicBezTo>
                      <a:pt x="2363525" y="1848713"/>
                      <a:pt x="2357615" y="1852255"/>
                      <a:pt x="2355055" y="1857375"/>
                    </a:cubicBezTo>
                    <a:cubicBezTo>
                      <a:pt x="2352810" y="1861865"/>
                      <a:pt x="2351880" y="1866900"/>
                      <a:pt x="2350292" y="1871662"/>
                    </a:cubicBezTo>
                    <a:cubicBezTo>
                      <a:pt x="2396062" y="1886920"/>
                      <a:pt x="2330701" y="1869309"/>
                      <a:pt x="2378867" y="1866900"/>
                    </a:cubicBezTo>
                    <a:lnTo>
                      <a:pt x="2459830" y="1871662"/>
                    </a:lnTo>
                    <a:cubicBezTo>
                      <a:pt x="2471449" y="1875536"/>
                      <a:pt x="2479173" y="1876719"/>
                      <a:pt x="2488405" y="1885950"/>
                    </a:cubicBezTo>
                    <a:cubicBezTo>
                      <a:pt x="2509948" y="1907492"/>
                      <a:pt x="2484402" y="1895727"/>
                      <a:pt x="2512217" y="1905000"/>
                    </a:cubicBezTo>
                    <a:cubicBezTo>
                      <a:pt x="2525158" y="1924411"/>
                      <a:pt x="2524383" y="1915953"/>
                      <a:pt x="2516980" y="1943100"/>
                    </a:cubicBezTo>
                    <a:cubicBezTo>
                      <a:pt x="2514338" y="1952786"/>
                      <a:pt x="2507455" y="1971675"/>
                      <a:pt x="2507455" y="1971675"/>
                    </a:cubicBezTo>
                    <a:cubicBezTo>
                      <a:pt x="2509042" y="1982787"/>
                      <a:pt x="2510016" y="1994005"/>
                      <a:pt x="2512217" y="2005012"/>
                    </a:cubicBezTo>
                    <a:cubicBezTo>
                      <a:pt x="2513202" y="2009935"/>
                      <a:pt x="2516980" y="2014280"/>
                      <a:pt x="2516980" y="2019300"/>
                    </a:cubicBezTo>
                    <a:cubicBezTo>
                      <a:pt x="2516980" y="2024320"/>
                      <a:pt x="2513805" y="2028825"/>
                      <a:pt x="2512217" y="2033587"/>
                    </a:cubicBezTo>
                    <a:cubicBezTo>
                      <a:pt x="2514028" y="2042640"/>
                      <a:pt x="2516862" y="2061926"/>
                      <a:pt x="2521742" y="2071687"/>
                    </a:cubicBezTo>
                    <a:cubicBezTo>
                      <a:pt x="2524302" y="2076807"/>
                      <a:pt x="2526413" y="2082941"/>
                      <a:pt x="2531267" y="2085975"/>
                    </a:cubicBezTo>
                    <a:cubicBezTo>
                      <a:pt x="2539781" y="2091296"/>
                      <a:pt x="2550317" y="2092325"/>
                      <a:pt x="2559842" y="2095500"/>
                    </a:cubicBezTo>
                    <a:lnTo>
                      <a:pt x="2574130" y="2100262"/>
                    </a:lnTo>
                    <a:cubicBezTo>
                      <a:pt x="2585242" y="2098675"/>
                      <a:pt x="2596529" y="2098024"/>
                      <a:pt x="2607467" y="2095500"/>
                    </a:cubicBezTo>
                    <a:cubicBezTo>
                      <a:pt x="2617250" y="2093242"/>
                      <a:pt x="2636042" y="2085975"/>
                      <a:pt x="2636042" y="2085975"/>
                    </a:cubicBezTo>
                    <a:cubicBezTo>
                      <a:pt x="2642392" y="2087562"/>
                      <a:pt x="2649646" y="2087106"/>
                      <a:pt x="2655092" y="2090737"/>
                    </a:cubicBezTo>
                    <a:cubicBezTo>
                      <a:pt x="2659855" y="2093912"/>
                      <a:pt x="2659763" y="2101991"/>
                      <a:pt x="2664617" y="2105025"/>
                    </a:cubicBezTo>
                    <a:cubicBezTo>
                      <a:pt x="2673131" y="2110346"/>
                      <a:pt x="2693192" y="2114550"/>
                      <a:pt x="2693192" y="2114550"/>
                    </a:cubicBezTo>
                    <a:cubicBezTo>
                      <a:pt x="2690017" y="2119312"/>
                      <a:pt x="2689170" y="2127265"/>
                      <a:pt x="2683667" y="2128837"/>
                    </a:cubicBezTo>
                    <a:cubicBezTo>
                      <a:pt x="2669249" y="2132957"/>
                      <a:pt x="2655978" y="2121491"/>
                      <a:pt x="2645567" y="2114550"/>
                    </a:cubicBezTo>
                    <a:cubicBezTo>
                      <a:pt x="2612230" y="2125662"/>
                      <a:pt x="2620167" y="2114550"/>
                      <a:pt x="2612230" y="2138362"/>
                    </a:cubicBezTo>
                    <a:cubicBezTo>
                      <a:pt x="2615405" y="2143125"/>
                      <a:pt x="2622878" y="2147037"/>
                      <a:pt x="2621755" y="2152650"/>
                    </a:cubicBezTo>
                    <a:cubicBezTo>
                      <a:pt x="2618309" y="2169878"/>
                      <a:pt x="2594394" y="2158906"/>
                      <a:pt x="2588417" y="2157412"/>
                    </a:cubicBezTo>
                    <a:cubicBezTo>
                      <a:pt x="2586163" y="2150650"/>
                      <a:pt x="2581516" y="2132530"/>
                      <a:pt x="2574130" y="2128837"/>
                    </a:cubicBezTo>
                    <a:cubicBezTo>
                      <a:pt x="2565493" y="2124519"/>
                      <a:pt x="2555080" y="2125662"/>
                      <a:pt x="2545555" y="2124075"/>
                    </a:cubicBezTo>
                    <a:cubicBezTo>
                      <a:pt x="2509634" y="2112100"/>
                      <a:pt x="2553917" y="2128255"/>
                      <a:pt x="2516980" y="2109787"/>
                    </a:cubicBezTo>
                    <a:cubicBezTo>
                      <a:pt x="2512490" y="2107542"/>
                      <a:pt x="2507455" y="2106612"/>
                      <a:pt x="2502692" y="2105025"/>
                    </a:cubicBezTo>
                    <a:cubicBezTo>
                      <a:pt x="2461749" y="2077729"/>
                      <a:pt x="2509932" y="2114075"/>
                      <a:pt x="2483642" y="2081212"/>
                    </a:cubicBezTo>
                    <a:cubicBezTo>
                      <a:pt x="2476927" y="2072818"/>
                      <a:pt x="2464480" y="2070062"/>
                      <a:pt x="2455067" y="2066925"/>
                    </a:cubicBezTo>
                    <a:cubicBezTo>
                      <a:pt x="2437704" y="2014830"/>
                      <a:pt x="2465393" y="2093728"/>
                      <a:pt x="2440780" y="2038350"/>
                    </a:cubicBezTo>
                    <a:cubicBezTo>
                      <a:pt x="2436702" y="2029175"/>
                      <a:pt x="2436824" y="2018129"/>
                      <a:pt x="2431255" y="2009775"/>
                    </a:cubicBezTo>
                    <a:cubicBezTo>
                      <a:pt x="2424905" y="2000250"/>
                      <a:pt x="2415825" y="1992060"/>
                      <a:pt x="2412205" y="1981200"/>
                    </a:cubicBezTo>
                    <a:cubicBezTo>
                      <a:pt x="2410617" y="1976437"/>
                      <a:pt x="2410992" y="1970462"/>
                      <a:pt x="2407442" y="1966912"/>
                    </a:cubicBezTo>
                    <a:cubicBezTo>
                      <a:pt x="2383360" y="1942830"/>
                      <a:pt x="2382153" y="1950490"/>
                      <a:pt x="2355055" y="1943100"/>
                    </a:cubicBezTo>
                    <a:cubicBezTo>
                      <a:pt x="2297521" y="1927409"/>
                      <a:pt x="2356890" y="1937920"/>
                      <a:pt x="2293142" y="1928812"/>
                    </a:cubicBezTo>
                    <a:cubicBezTo>
                      <a:pt x="2255039" y="1903409"/>
                      <a:pt x="2301083" y="1936752"/>
                      <a:pt x="2269330" y="1905000"/>
                    </a:cubicBezTo>
                    <a:cubicBezTo>
                      <a:pt x="2265282" y="1900953"/>
                      <a:pt x="2259439" y="1899139"/>
                      <a:pt x="2255042" y="1895475"/>
                    </a:cubicBezTo>
                    <a:cubicBezTo>
                      <a:pt x="2249868" y="1891163"/>
                      <a:pt x="2246643" y="1884458"/>
                      <a:pt x="2240755" y="1881187"/>
                    </a:cubicBezTo>
                    <a:cubicBezTo>
                      <a:pt x="2231978" y="1876311"/>
                      <a:pt x="2220534" y="1877231"/>
                      <a:pt x="2212180" y="1871662"/>
                    </a:cubicBezTo>
                    <a:cubicBezTo>
                      <a:pt x="2189538" y="1856568"/>
                      <a:pt x="2203321" y="1863947"/>
                      <a:pt x="2169317" y="1852612"/>
                    </a:cubicBezTo>
                    <a:lnTo>
                      <a:pt x="2155030" y="1847850"/>
                    </a:lnTo>
                    <a:cubicBezTo>
                      <a:pt x="2151855" y="1852612"/>
                      <a:pt x="2149552" y="1858090"/>
                      <a:pt x="2145505" y="1862137"/>
                    </a:cubicBezTo>
                    <a:cubicBezTo>
                      <a:pt x="2134542" y="1873100"/>
                      <a:pt x="2126740" y="1872781"/>
                      <a:pt x="2112167" y="1876425"/>
                    </a:cubicBezTo>
                    <a:cubicBezTo>
                      <a:pt x="2091400" y="1869503"/>
                      <a:pt x="2084399" y="1869954"/>
                      <a:pt x="2069305" y="1857375"/>
                    </a:cubicBezTo>
                    <a:cubicBezTo>
                      <a:pt x="2052869" y="1843678"/>
                      <a:pt x="2050515" y="1832061"/>
                      <a:pt x="2026442" y="1824037"/>
                    </a:cubicBezTo>
                    <a:cubicBezTo>
                      <a:pt x="2016917" y="1820862"/>
                      <a:pt x="2007608" y="1816947"/>
                      <a:pt x="1997867" y="1814512"/>
                    </a:cubicBezTo>
                    <a:cubicBezTo>
                      <a:pt x="1991517" y="1812925"/>
                      <a:pt x="1985086" y="1811631"/>
                      <a:pt x="1978817" y="1809750"/>
                    </a:cubicBezTo>
                    <a:cubicBezTo>
                      <a:pt x="1969200" y="1806865"/>
                      <a:pt x="1959767" y="1803400"/>
                      <a:pt x="1950242" y="1800225"/>
                    </a:cubicBezTo>
                    <a:cubicBezTo>
                      <a:pt x="1945480" y="1798637"/>
                      <a:pt x="1940825" y="1796679"/>
                      <a:pt x="1935955" y="1795462"/>
                    </a:cubicBezTo>
                    <a:cubicBezTo>
                      <a:pt x="1912035" y="1789483"/>
                      <a:pt x="1923114" y="1792770"/>
                      <a:pt x="1902617" y="1785937"/>
                    </a:cubicBezTo>
                    <a:cubicBezTo>
                      <a:pt x="1899442" y="1781175"/>
                      <a:pt x="1897561" y="1775226"/>
                      <a:pt x="1893092" y="1771650"/>
                    </a:cubicBezTo>
                    <a:cubicBezTo>
                      <a:pt x="1889172" y="1768514"/>
                      <a:pt x="1883295" y="1769132"/>
                      <a:pt x="1878805" y="1766887"/>
                    </a:cubicBezTo>
                    <a:cubicBezTo>
                      <a:pt x="1873685" y="1764327"/>
                      <a:pt x="1869280" y="1760537"/>
                      <a:pt x="1864517" y="1757362"/>
                    </a:cubicBezTo>
                    <a:cubicBezTo>
                      <a:pt x="1848339" y="1733096"/>
                      <a:pt x="1851040" y="1743784"/>
                      <a:pt x="1859755" y="1700212"/>
                    </a:cubicBezTo>
                    <a:cubicBezTo>
                      <a:pt x="1861724" y="1690367"/>
                      <a:pt x="1869280" y="1671637"/>
                      <a:pt x="1869280" y="1671637"/>
                    </a:cubicBezTo>
                    <a:cubicBezTo>
                      <a:pt x="1865515" y="1645282"/>
                      <a:pt x="1871284" y="1638048"/>
                      <a:pt x="1850230" y="1624012"/>
                    </a:cubicBezTo>
                    <a:cubicBezTo>
                      <a:pt x="1846053" y="1621227"/>
                      <a:pt x="1840705" y="1620837"/>
                      <a:pt x="1835942" y="1619250"/>
                    </a:cubicBezTo>
                    <a:cubicBezTo>
                      <a:pt x="1828914" y="1608707"/>
                      <a:pt x="1823131" y="1598009"/>
                      <a:pt x="1812130" y="1590675"/>
                    </a:cubicBezTo>
                    <a:cubicBezTo>
                      <a:pt x="1807953" y="1587890"/>
                      <a:pt x="1802605" y="1587500"/>
                      <a:pt x="1797842" y="1585912"/>
                    </a:cubicBezTo>
                    <a:cubicBezTo>
                      <a:pt x="1793080" y="1581150"/>
                      <a:pt x="1789159" y="1575361"/>
                      <a:pt x="1783555" y="1571625"/>
                    </a:cubicBezTo>
                    <a:cubicBezTo>
                      <a:pt x="1779378" y="1568840"/>
                      <a:pt x="1773757" y="1569107"/>
                      <a:pt x="1769267" y="1566862"/>
                    </a:cubicBezTo>
                    <a:cubicBezTo>
                      <a:pt x="1764148" y="1564302"/>
                      <a:pt x="1759742" y="1560512"/>
                      <a:pt x="1754980" y="1557337"/>
                    </a:cubicBezTo>
                    <a:cubicBezTo>
                      <a:pt x="1751805" y="1547812"/>
                      <a:pt x="1746700" y="1538725"/>
                      <a:pt x="1745455" y="1528762"/>
                    </a:cubicBezTo>
                    <a:cubicBezTo>
                      <a:pt x="1743867" y="1516062"/>
                      <a:pt x="1748032" y="1501147"/>
                      <a:pt x="1740692" y="1490662"/>
                    </a:cubicBezTo>
                    <a:cubicBezTo>
                      <a:pt x="1734934" y="1482437"/>
                      <a:pt x="1712117" y="1481137"/>
                      <a:pt x="1712117" y="1481137"/>
                    </a:cubicBezTo>
                    <a:cubicBezTo>
                      <a:pt x="1708942" y="1476375"/>
                      <a:pt x="1707354" y="1470025"/>
                      <a:pt x="1702592" y="1466850"/>
                    </a:cubicBezTo>
                    <a:cubicBezTo>
                      <a:pt x="1697146" y="1463219"/>
                      <a:pt x="1689558" y="1464665"/>
                      <a:pt x="1683542" y="1462087"/>
                    </a:cubicBezTo>
                    <a:cubicBezTo>
                      <a:pt x="1678281" y="1459832"/>
                      <a:pt x="1674017" y="1455737"/>
                      <a:pt x="1669255" y="1452562"/>
                    </a:cubicBezTo>
                    <a:lnTo>
                      <a:pt x="1659730" y="1423987"/>
                    </a:lnTo>
                    <a:cubicBezTo>
                      <a:pt x="1658142" y="1419225"/>
                      <a:pt x="1657752" y="1413877"/>
                      <a:pt x="1654967" y="1409700"/>
                    </a:cubicBezTo>
                    <a:lnTo>
                      <a:pt x="1645442" y="1395412"/>
                    </a:lnTo>
                    <a:cubicBezTo>
                      <a:pt x="1640479" y="1380523"/>
                      <a:pt x="1635667" y="1361908"/>
                      <a:pt x="1621630" y="1352550"/>
                    </a:cubicBezTo>
                    <a:lnTo>
                      <a:pt x="1607342" y="1343025"/>
                    </a:lnTo>
                    <a:cubicBezTo>
                      <a:pt x="1593055" y="1344612"/>
                      <a:pt x="1575980" y="1339162"/>
                      <a:pt x="1564480" y="1347787"/>
                    </a:cubicBezTo>
                    <a:cubicBezTo>
                      <a:pt x="1558004" y="1352644"/>
                      <a:pt x="1564272" y="1365210"/>
                      <a:pt x="1569242" y="1371600"/>
                    </a:cubicBezTo>
                    <a:cubicBezTo>
                      <a:pt x="1576270" y="1380636"/>
                      <a:pt x="1597817" y="1390650"/>
                      <a:pt x="1597817" y="1390650"/>
                    </a:cubicBezTo>
                    <a:lnTo>
                      <a:pt x="1635917" y="1447800"/>
                    </a:lnTo>
                    <a:cubicBezTo>
                      <a:pt x="1639092" y="1452562"/>
                      <a:pt x="1643632" y="1456657"/>
                      <a:pt x="1645442" y="1462087"/>
                    </a:cubicBezTo>
                    <a:cubicBezTo>
                      <a:pt x="1648617" y="1471612"/>
                      <a:pt x="1649398" y="1482308"/>
                      <a:pt x="1654967" y="1490662"/>
                    </a:cubicBezTo>
                    <a:cubicBezTo>
                      <a:pt x="1677753" y="1524841"/>
                      <a:pt x="1665922" y="1511142"/>
                      <a:pt x="1688305" y="1533525"/>
                    </a:cubicBezTo>
                    <a:cubicBezTo>
                      <a:pt x="1699628" y="1567495"/>
                      <a:pt x="1683572" y="1526426"/>
                      <a:pt x="1707355" y="1562100"/>
                    </a:cubicBezTo>
                    <a:cubicBezTo>
                      <a:pt x="1734925" y="1603455"/>
                      <a:pt x="1680822" y="1545092"/>
                      <a:pt x="1726405" y="1590675"/>
                    </a:cubicBezTo>
                    <a:cubicBezTo>
                      <a:pt x="1727992" y="1595437"/>
                      <a:pt x="1728922" y="1600472"/>
                      <a:pt x="1731167" y="1604962"/>
                    </a:cubicBezTo>
                    <a:cubicBezTo>
                      <a:pt x="1742678" y="1627984"/>
                      <a:pt x="1754675" y="1621248"/>
                      <a:pt x="1707355" y="1614487"/>
                    </a:cubicBezTo>
                    <a:cubicBezTo>
                      <a:pt x="1705767" y="1609725"/>
                      <a:pt x="1705728" y="1604120"/>
                      <a:pt x="1702592" y="1600200"/>
                    </a:cubicBezTo>
                    <a:cubicBezTo>
                      <a:pt x="1699016" y="1595731"/>
                      <a:pt x="1693275" y="1593515"/>
                      <a:pt x="1688305" y="1590675"/>
                    </a:cubicBezTo>
                    <a:cubicBezTo>
                      <a:pt x="1667071" y="1578541"/>
                      <a:pt x="1670451" y="1581389"/>
                      <a:pt x="1645442" y="1576387"/>
                    </a:cubicBezTo>
                    <a:cubicBezTo>
                      <a:pt x="1660319" y="1554072"/>
                      <a:pt x="1657491" y="1565194"/>
                      <a:pt x="1650205" y="1528762"/>
                    </a:cubicBezTo>
                    <a:cubicBezTo>
                      <a:pt x="1649220" y="1523839"/>
                      <a:pt x="1649527" y="1517393"/>
                      <a:pt x="1645442" y="1514475"/>
                    </a:cubicBezTo>
                    <a:cubicBezTo>
                      <a:pt x="1637272" y="1508639"/>
                      <a:pt x="1616867" y="1504950"/>
                      <a:pt x="1616867" y="1504950"/>
                    </a:cubicBezTo>
                    <a:cubicBezTo>
                      <a:pt x="1582688" y="1482164"/>
                      <a:pt x="1596386" y="1493995"/>
                      <a:pt x="1574005" y="1471612"/>
                    </a:cubicBezTo>
                    <a:cubicBezTo>
                      <a:pt x="1578767" y="1470025"/>
                      <a:pt x="1584372" y="1469986"/>
                      <a:pt x="1588292" y="1466850"/>
                    </a:cubicBezTo>
                    <a:cubicBezTo>
                      <a:pt x="1602602" y="1455402"/>
                      <a:pt x="1601454" y="1434343"/>
                      <a:pt x="1593055" y="1419225"/>
                    </a:cubicBezTo>
                    <a:cubicBezTo>
                      <a:pt x="1590380" y="1414411"/>
                      <a:pt x="1565985" y="1407027"/>
                      <a:pt x="1559717" y="1404937"/>
                    </a:cubicBezTo>
                    <a:cubicBezTo>
                      <a:pt x="1542353" y="1352840"/>
                      <a:pt x="1570046" y="1431748"/>
                      <a:pt x="1545430" y="1376362"/>
                    </a:cubicBezTo>
                    <a:cubicBezTo>
                      <a:pt x="1541352" y="1367187"/>
                      <a:pt x="1541474" y="1356141"/>
                      <a:pt x="1535905" y="1347787"/>
                    </a:cubicBezTo>
                    <a:cubicBezTo>
                      <a:pt x="1529555" y="1338262"/>
                      <a:pt x="1520476" y="1330072"/>
                      <a:pt x="1516855" y="1319212"/>
                    </a:cubicBezTo>
                    <a:cubicBezTo>
                      <a:pt x="1512302" y="1305555"/>
                      <a:pt x="1506141" y="1282900"/>
                      <a:pt x="1493042" y="1276350"/>
                    </a:cubicBezTo>
                    <a:cubicBezTo>
                      <a:pt x="1486692" y="1273175"/>
                      <a:pt x="1480584" y="1269462"/>
                      <a:pt x="1473992" y="1266825"/>
                    </a:cubicBezTo>
                    <a:cubicBezTo>
                      <a:pt x="1464670" y="1263096"/>
                      <a:pt x="1445417" y="1257300"/>
                      <a:pt x="1445417" y="1257300"/>
                    </a:cubicBezTo>
                    <a:cubicBezTo>
                      <a:pt x="1440655" y="1254125"/>
                      <a:pt x="1436249" y="1250335"/>
                      <a:pt x="1431130" y="1247775"/>
                    </a:cubicBezTo>
                    <a:cubicBezTo>
                      <a:pt x="1426640" y="1245530"/>
                      <a:pt x="1420762" y="1246148"/>
                      <a:pt x="1416842" y="1243012"/>
                    </a:cubicBezTo>
                    <a:cubicBezTo>
                      <a:pt x="1386066" y="1218392"/>
                      <a:pt x="1428943" y="1235935"/>
                      <a:pt x="1393030" y="1223962"/>
                    </a:cubicBezTo>
                    <a:cubicBezTo>
                      <a:pt x="1388267" y="1219200"/>
                      <a:pt x="1382013" y="1215563"/>
                      <a:pt x="1378742" y="1209675"/>
                    </a:cubicBezTo>
                    <a:cubicBezTo>
                      <a:pt x="1373866" y="1200898"/>
                      <a:pt x="1374786" y="1189454"/>
                      <a:pt x="1369217" y="1181100"/>
                    </a:cubicBezTo>
                    <a:lnTo>
                      <a:pt x="1359692" y="1166812"/>
                    </a:lnTo>
                    <a:cubicBezTo>
                      <a:pt x="1356517" y="1157287"/>
                      <a:pt x="1352136" y="1148082"/>
                      <a:pt x="1350167" y="1138237"/>
                    </a:cubicBezTo>
                    <a:cubicBezTo>
                      <a:pt x="1346643" y="1120614"/>
                      <a:pt x="1344754" y="1099487"/>
                      <a:pt x="1331117" y="1085850"/>
                    </a:cubicBezTo>
                    <a:cubicBezTo>
                      <a:pt x="1327070" y="1081803"/>
                      <a:pt x="1321227" y="1079989"/>
                      <a:pt x="1316830" y="1076325"/>
                    </a:cubicBezTo>
                    <a:cubicBezTo>
                      <a:pt x="1311656" y="1072013"/>
                      <a:pt x="1307305" y="1066800"/>
                      <a:pt x="1302542" y="1062037"/>
                    </a:cubicBezTo>
                    <a:cubicBezTo>
                      <a:pt x="1291074" y="1027630"/>
                      <a:pt x="1302291" y="1064921"/>
                      <a:pt x="1293017" y="995362"/>
                    </a:cubicBezTo>
                    <a:cubicBezTo>
                      <a:pt x="1292152" y="988874"/>
                      <a:pt x="1289842" y="982662"/>
                      <a:pt x="1288255" y="976312"/>
                    </a:cubicBezTo>
                    <a:cubicBezTo>
                      <a:pt x="1291633" y="949289"/>
                      <a:pt x="1291036" y="941642"/>
                      <a:pt x="1297780" y="919162"/>
                    </a:cubicBezTo>
                    <a:cubicBezTo>
                      <a:pt x="1300665" y="909545"/>
                      <a:pt x="1307305" y="890587"/>
                      <a:pt x="1307305" y="890587"/>
                    </a:cubicBezTo>
                    <a:cubicBezTo>
                      <a:pt x="1305717" y="865187"/>
                      <a:pt x="1305981" y="839603"/>
                      <a:pt x="1302542" y="814387"/>
                    </a:cubicBezTo>
                    <a:cubicBezTo>
                      <a:pt x="1301185" y="804439"/>
                      <a:pt x="1296192" y="795337"/>
                      <a:pt x="1293017" y="785812"/>
                    </a:cubicBezTo>
                    <a:lnTo>
                      <a:pt x="1288255" y="771525"/>
                    </a:lnTo>
                    <a:cubicBezTo>
                      <a:pt x="1289842" y="765175"/>
                      <a:pt x="1293017" y="759020"/>
                      <a:pt x="1293017" y="752475"/>
                    </a:cubicBezTo>
                    <a:cubicBezTo>
                      <a:pt x="1293017" y="725583"/>
                      <a:pt x="1266593" y="735780"/>
                      <a:pt x="1245392" y="733425"/>
                    </a:cubicBezTo>
                    <a:cubicBezTo>
                      <a:pt x="1232692" y="727075"/>
                      <a:pt x="1211782" y="727846"/>
                      <a:pt x="1207292" y="714375"/>
                    </a:cubicBezTo>
                    <a:cubicBezTo>
                      <a:pt x="1200720" y="694657"/>
                      <a:pt x="1206707" y="702872"/>
                      <a:pt x="1188242" y="690562"/>
                    </a:cubicBezTo>
                    <a:cubicBezTo>
                      <a:pt x="1201078" y="652061"/>
                      <a:pt x="1178400" y="706057"/>
                      <a:pt x="1221580" y="671512"/>
                    </a:cubicBezTo>
                    <a:cubicBezTo>
                      <a:pt x="1225500" y="668376"/>
                      <a:pt x="1219255" y="661613"/>
                      <a:pt x="1216817" y="657225"/>
                    </a:cubicBezTo>
                    <a:cubicBezTo>
                      <a:pt x="1205827" y="637443"/>
                      <a:pt x="1201675" y="628223"/>
                      <a:pt x="1183480" y="619125"/>
                    </a:cubicBezTo>
                    <a:cubicBezTo>
                      <a:pt x="1178990" y="616880"/>
                      <a:pt x="1173682" y="616607"/>
                      <a:pt x="1169192" y="614362"/>
                    </a:cubicBezTo>
                    <a:cubicBezTo>
                      <a:pt x="1136305" y="597918"/>
                      <a:pt x="1175500" y="609985"/>
                      <a:pt x="1135855" y="600075"/>
                    </a:cubicBezTo>
                    <a:cubicBezTo>
                      <a:pt x="1122820" y="591385"/>
                      <a:pt x="1118727" y="591303"/>
                      <a:pt x="1112042" y="576262"/>
                    </a:cubicBezTo>
                    <a:cubicBezTo>
                      <a:pt x="1107964" y="567087"/>
                      <a:pt x="1112042" y="550862"/>
                      <a:pt x="1102517" y="547687"/>
                    </a:cubicBezTo>
                    <a:lnTo>
                      <a:pt x="1073942" y="538162"/>
                    </a:lnTo>
                    <a:cubicBezTo>
                      <a:pt x="1061608" y="550497"/>
                      <a:pt x="1059794" y="560479"/>
                      <a:pt x="1040605" y="547687"/>
                    </a:cubicBezTo>
                    <a:cubicBezTo>
                      <a:pt x="1035843" y="544512"/>
                      <a:pt x="1035388" y="537169"/>
                      <a:pt x="1031080" y="533400"/>
                    </a:cubicBezTo>
                    <a:cubicBezTo>
                      <a:pt x="1022465" y="525862"/>
                      <a:pt x="1002505" y="514350"/>
                      <a:pt x="1002505" y="514350"/>
                    </a:cubicBezTo>
                    <a:cubicBezTo>
                      <a:pt x="999330" y="509587"/>
                      <a:pt x="997743" y="503237"/>
                      <a:pt x="992980" y="500062"/>
                    </a:cubicBezTo>
                    <a:cubicBezTo>
                      <a:pt x="988246" y="496906"/>
                      <a:pt x="945445" y="490552"/>
                      <a:pt x="945355" y="490537"/>
                    </a:cubicBezTo>
                    <a:lnTo>
                      <a:pt x="931067" y="447675"/>
                    </a:lnTo>
                    <a:cubicBezTo>
                      <a:pt x="929479" y="442912"/>
                      <a:pt x="930482" y="436172"/>
                      <a:pt x="926305" y="433387"/>
                    </a:cubicBezTo>
                    <a:cubicBezTo>
                      <a:pt x="892284" y="410706"/>
                      <a:pt x="908836" y="417113"/>
                      <a:pt x="878680" y="409575"/>
                    </a:cubicBezTo>
                    <a:cubicBezTo>
                      <a:pt x="872330" y="404812"/>
                      <a:pt x="866522" y="399225"/>
                      <a:pt x="859630" y="395287"/>
                    </a:cubicBezTo>
                    <a:cubicBezTo>
                      <a:pt x="855271" y="392796"/>
                      <a:pt x="850337" y="391025"/>
                      <a:pt x="845342" y="390525"/>
                    </a:cubicBezTo>
                    <a:cubicBezTo>
                      <a:pt x="818442" y="387835"/>
                      <a:pt x="791367" y="387350"/>
                      <a:pt x="764380" y="385762"/>
                    </a:cubicBezTo>
                    <a:cubicBezTo>
                      <a:pt x="716637" y="369848"/>
                      <a:pt x="755333" y="381096"/>
                      <a:pt x="707230" y="371475"/>
                    </a:cubicBezTo>
                    <a:cubicBezTo>
                      <a:pt x="700812" y="370191"/>
                      <a:pt x="694474" y="368510"/>
                      <a:pt x="688180" y="366712"/>
                    </a:cubicBezTo>
                    <a:cubicBezTo>
                      <a:pt x="683353" y="365333"/>
                      <a:pt x="678793" y="363039"/>
                      <a:pt x="673892" y="361950"/>
                    </a:cubicBezTo>
                    <a:cubicBezTo>
                      <a:pt x="664466" y="359855"/>
                      <a:pt x="654842" y="358775"/>
                      <a:pt x="645317" y="357187"/>
                    </a:cubicBezTo>
                    <a:cubicBezTo>
                      <a:pt x="638967" y="354012"/>
                      <a:pt x="633367" y="347662"/>
                      <a:pt x="626267" y="347662"/>
                    </a:cubicBezTo>
                    <a:cubicBezTo>
                      <a:pt x="610344" y="347662"/>
                      <a:pt x="586368" y="356199"/>
                      <a:pt x="569117" y="361950"/>
                    </a:cubicBezTo>
                    <a:cubicBezTo>
                      <a:pt x="570705" y="366712"/>
                      <a:pt x="570330" y="372687"/>
                      <a:pt x="573880" y="376237"/>
                    </a:cubicBezTo>
                    <a:cubicBezTo>
                      <a:pt x="577430" y="379787"/>
                      <a:pt x="588167" y="375980"/>
                      <a:pt x="588167" y="381000"/>
                    </a:cubicBezTo>
                    <a:cubicBezTo>
                      <a:pt x="588167" y="386020"/>
                      <a:pt x="578819" y="384864"/>
                      <a:pt x="573880" y="385762"/>
                    </a:cubicBezTo>
                    <a:cubicBezTo>
                      <a:pt x="561288" y="388052"/>
                      <a:pt x="548480" y="388937"/>
                      <a:pt x="535780" y="390525"/>
                    </a:cubicBezTo>
                    <a:cubicBezTo>
                      <a:pt x="531017" y="388937"/>
                      <a:pt x="526512" y="385762"/>
                      <a:pt x="521492" y="385762"/>
                    </a:cubicBezTo>
                    <a:cubicBezTo>
                      <a:pt x="506116" y="385762"/>
                      <a:pt x="499820" y="392273"/>
                      <a:pt x="488155" y="400050"/>
                    </a:cubicBezTo>
                    <a:cubicBezTo>
                      <a:pt x="483392" y="396875"/>
                      <a:pt x="475255" y="396078"/>
                      <a:pt x="473867" y="390525"/>
                    </a:cubicBezTo>
                    <a:cubicBezTo>
                      <a:pt x="471703" y="381870"/>
                      <a:pt x="480262" y="350793"/>
                      <a:pt x="488155" y="342900"/>
                    </a:cubicBezTo>
                    <a:cubicBezTo>
                      <a:pt x="491705" y="339350"/>
                      <a:pt x="497680" y="339725"/>
                      <a:pt x="502442" y="338137"/>
                    </a:cubicBezTo>
                    <a:cubicBezTo>
                      <a:pt x="496092" y="334962"/>
                      <a:pt x="490492" y="328612"/>
                      <a:pt x="483392" y="328612"/>
                    </a:cubicBezTo>
                    <a:cubicBezTo>
                      <a:pt x="476099" y="328612"/>
                      <a:pt x="458327" y="349695"/>
                      <a:pt x="454817" y="352425"/>
                    </a:cubicBezTo>
                    <a:cubicBezTo>
                      <a:pt x="445781" y="359453"/>
                      <a:pt x="435767" y="365125"/>
                      <a:pt x="426242" y="371475"/>
                    </a:cubicBezTo>
                    <a:cubicBezTo>
                      <a:pt x="421480" y="374650"/>
                      <a:pt x="416002" y="376953"/>
                      <a:pt x="411955" y="381000"/>
                    </a:cubicBezTo>
                    <a:lnTo>
                      <a:pt x="397667" y="395287"/>
                    </a:lnTo>
                    <a:cubicBezTo>
                      <a:pt x="400177" y="396961"/>
                      <a:pt x="424138" y="408710"/>
                      <a:pt x="416717" y="419100"/>
                    </a:cubicBezTo>
                    <a:cubicBezTo>
                      <a:pt x="396279" y="447713"/>
                      <a:pt x="384539" y="431027"/>
                      <a:pt x="359567" y="447675"/>
                    </a:cubicBezTo>
                    <a:lnTo>
                      <a:pt x="330992" y="466725"/>
                    </a:lnTo>
                    <a:cubicBezTo>
                      <a:pt x="316643" y="476291"/>
                      <a:pt x="314574" y="478524"/>
                      <a:pt x="297655" y="485775"/>
                    </a:cubicBezTo>
                    <a:cubicBezTo>
                      <a:pt x="293041" y="487752"/>
                      <a:pt x="288130" y="488950"/>
                      <a:pt x="283367" y="490537"/>
                    </a:cubicBezTo>
                    <a:cubicBezTo>
                      <a:pt x="268273" y="513179"/>
                      <a:pt x="279272" y="503015"/>
                      <a:pt x="245267" y="514350"/>
                    </a:cubicBezTo>
                    <a:lnTo>
                      <a:pt x="230980" y="519112"/>
                    </a:lnTo>
                    <a:lnTo>
                      <a:pt x="216692" y="523875"/>
                    </a:lnTo>
                    <a:cubicBezTo>
                      <a:pt x="211861" y="509381"/>
                      <a:pt x="207160" y="507808"/>
                      <a:pt x="221455" y="495300"/>
                    </a:cubicBezTo>
                    <a:cubicBezTo>
                      <a:pt x="230070" y="487762"/>
                      <a:pt x="250030" y="476250"/>
                      <a:pt x="250030" y="476250"/>
                    </a:cubicBezTo>
                    <a:cubicBezTo>
                      <a:pt x="253205" y="471487"/>
                      <a:pt x="254701" y="464996"/>
                      <a:pt x="259555" y="461962"/>
                    </a:cubicBezTo>
                    <a:cubicBezTo>
                      <a:pt x="268069" y="456641"/>
                      <a:pt x="288130" y="452437"/>
                      <a:pt x="288130" y="452437"/>
                    </a:cubicBezTo>
                    <a:cubicBezTo>
                      <a:pt x="291305" y="447675"/>
                      <a:pt x="293186" y="441726"/>
                      <a:pt x="297655" y="438150"/>
                    </a:cubicBezTo>
                    <a:cubicBezTo>
                      <a:pt x="316159" y="423346"/>
                      <a:pt x="315757" y="448649"/>
                      <a:pt x="307180" y="414337"/>
                    </a:cubicBezTo>
                    <a:cubicBezTo>
                      <a:pt x="294480" y="415925"/>
                      <a:pt x="281672" y="416810"/>
                      <a:pt x="269080" y="419100"/>
                    </a:cubicBezTo>
                    <a:cubicBezTo>
                      <a:pt x="264141" y="419998"/>
                      <a:pt x="259812" y="423862"/>
                      <a:pt x="254792" y="423862"/>
                    </a:cubicBezTo>
                    <a:cubicBezTo>
                      <a:pt x="248247" y="423862"/>
                      <a:pt x="242092" y="420687"/>
                      <a:pt x="235742" y="419100"/>
                    </a:cubicBezTo>
                    <a:cubicBezTo>
                      <a:pt x="230980" y="415925"/>
                      <a:pt x="226574" y="412135"/>
                      <a:pt x="221455" y="409575"/>
                    </a:cubicBezTo>
                    <a:cubicBezTo>
                      <a:pt x="205496" y="401595"/>
                      <a:pt x="177891" y="401559"/>
                      <a:pt x="164305" y="400050"/>
                    </a:cubicBezTo>
                    <a:cubicBezTo>
                      <a:pt x="162717" y="392112"/>
                      <a:pt x="167058" y="379243"/>
                      <a:pt x="159542" y="376237"/>
                    </a:cubicBezTo>
                    <a:cubicBezTo>
                      <a:pt x="146195" y="370898"/>
                      <a:pt x="131055" y="381000"/>
                      <a:pt x="116680" y="381000"/>
                    </a:cubicBezTo>
                    <a:cubicBezTo>
                      <a:pt x="111660" y="381000"/>
                      <a:pt x="107155" y="377825"/>
                      <a:pt x="102392" y="376237"/>
                    </a:cubicBezTo>
                    <a:cubicBezTo>
                      <a:pt x="99217" y="371475"/>
                      <a:pt x="97336" y="365526"/>
                      <a:pt x="92867" y="361950"/>
                    </a:cubicBezTo>
                    <a:cubicBezTo>
                      <a:pt x="88947" y="358814"/>
                      <a:pt x="82130" y="360737"/>
                      <a:pt x="78580" y="357187"/>
                    </a:cubicBezTo>
                    <a:cubicBezTo>
                      <a:pt x="75030" y="353637"/>
                      <a:pt x="76953" y="346820"/>
                      <a:pt x="73817" y="342900"/>
                    </a:cubicBezTo>
                    <a:cubicBezTo>
                      <a:pt x="70241" y="338431"/>
                      <a:pt x="64292" y="336550"/>
                      <a:pt x="59530" y="333375"/>
                    </a:cubicBezTo>
                    <a:cubicBezTo>
                      <a:pt x="56355" y="328612"/>
                      <a:pt x="50946" y="324733"/>
                      <a:pt x="50005" y="319087"/>
                    </a:cubicBezTo>
                    <a:cubicBezTo>
                      <a:pt x="49180" y="314135"/>
                      <a:pt x="51217" y="308350"/>
                      <a:pt x="54767" y="304800"/>
                    </a:cubicBezTo>
                    <a:cubicBezTo>
                      <a:pt x="70288" y="289279"/>
                      <a:pt x="91258" y="281390"/>
                      <a:pt x="111917" y="276225"/>
                    </a:cubicBezTo>
                    <a:cubicBezTo>
                      <a:pt x="118267" y="274637"/>
                      <a:pt x="124527" y="272633"/>
                      <a:pt x="130967" y="271462"/>
                    </a:cubicBezTo>
                    <a:cubicBezTo>
                      <a:pt x="142011" y="269454"/>
                      <a:pt x="153192" y="268287"/>
                      <a:pt x="164305" y="266700"/>
                    </a:cubicBezTo>
                    <a:lnTo>
                      <a:pt x="192880" y="257175"/>
                    </a:lnTo>
                    <a:lnTo>
                      <a:pt x="207167" y="252412"/>
                    </a:lnTo>
                    <a:cubicBezTo>
                      <a:pt x="203992" y="239712"/>
                      <a:pt x="203999" y="225755"/>
                      <a:pt x="197642" y="214312"/>
                    </a:cubicBezTo>
                    <a:cubicBezTo>
                      <a:pt x="195204" y="209924"/>
                      <a:pt x="188016" y="207686"/>
                      <a:pt x="183355" y="209550"/>
                    </a:cubicBezTo>
                    <a:cubicBezTo>
                      <a:pt x="178041" y="211676"/>
                      <a:pt x="178299" y="220261"/>
                      <a:pt x="173830" y="223837"/>
                    </a:cubicBezTo>
                    <a:cubicBezTo>
                      <a:pt x="169910" y="226973"/>
                      <a:pt x="164305" y="227012"/>
                      <a:pt x="159542" y="228600"/>
                    </a:cubicBezTo>
                    <a:cubicBezTo>
                      <a:pt x="150017" y="227012"/>
                      <a:pt x="140393" y="225932"/>
                      <a:pt x="130967" y="223837"/>
                    </a:cubicBezTo>
                    <a:cubicBezTo>
                      <a:pt x="126067" y="222748"/>
                      <a:pt x="121700" y="219075"/>
                      <a:pt x="116680" y="219075"/>
                    </a:cubicBezTo>
                    <a:cubicBezTo>
                      <a:pt x="104998" y="219075"/>
                      <a:pt x="81646" y="225452"/>
                      <a:pt x="69055" y="228600"/>
                    </a:cubicBezTo>
                    <a:cubicBezTo>
                      <a:pt x="57616" y="225740"/>
                      <a:pt x="43939" y="224589"/>
                      <a:pt x="35717" y="214312"/>
                    </a:cubicBezTo>
                    <a:cubicBezTo>
                      <a:pt x="17244" y="191221"/>
                      <a:pt x="47842" y="205654"/>
                      <a:pt x="16667" y="195262"/>
                    </a:cubicBezTo>
                    <a:cubicBezTo>
                      <a:pt x="11905" y="198437"/>
                      <a:pt x="5555" y="209549"/>
                      <a:pt x="2380" y="204787"/>
                    </a:cubicBezTo>
                    <a:cubicBezTo>
                      <a:pt x="-2110" y="198052"/>
                      <a:pt x="-98" y="184595"/>
                      <a:pt x="7142" y="180975"/>
                    </a:cubicBezTo>
                    <a:cubicBezTo>
                      <a:pt x="22826" y="173133"/>
                      <a:pt x="42067" y="177800"/>
                      <a:pt x="59530" y="176212"/>
                    </a:cubicBezTo>
                    <a:cubicBezTo>
                      <a:pt x="69055" y="173037"/>
                      <a:pt x="78166" y="165267"/>
                      <a:pt x="88105" y="166687"/>
                    </a:cubicBezTo>
                    <a:cubicBezTo>
                      <a:pt x="129455" y="172595"/>
                      <a:pt x="110435" y="169249"/>
                      <a:pt x="145255" y="176212"/>
                    </a:cubicBezTo>
                    <a:cubicBezTo>
                      <a:pt x="151365" y="174685"/>
                      <a:pt x="171755" y="170106"/>
                      <a:pt x="178592" y="166687"/>
                    </a:cubicBezTo>
                    <a:cubicBezTo>
                      <a:pt x="183712" y="164127"/>
                      <a:pt x="188117" y="160337"/>
                      <a:pt x="192880" y="157162"/>
                    </a:cubicBezTo>
                    <a:cubicBezTo>
                      <a:pt x="179588" y="117293"/>
                      <a:pt x="197789" y="157197"/>
                      <a:pt x="116680" y="138112"/>
                    </a:cubicBezTo>
                    <a:cubicBezTo>
                      <a:pt x="111108" y="136801"/>
                      <a:pt x="111202" y="127872"/>
                      <a:pt x="107155" y="123825"/>
                    </a:cubicBezTo>
                    <a:cubicBezTo>
                      <a:pt x="92737" y="109407"/>
                      <a:pt x="90166" y="110224"/>
                      <a:pt x="73817" y="104775"/>
                    </a:cubicBezTo>
                    <a:cubicBezTo>
                      <a:pt x="57601" y="93964"/>
                      <a:pt x="59368" y="99365"/>
                      <a:pt x="54767" y="80962"/>
                    </a:cubicBezTo>
                    <a:cubicBezTo>
                      <a:pt x="54382" y="79422"/>
                      <a:pt x="46829" y="84931"/>
                      <a:pt x="45242" y="857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8153973" y="1380671"/>
                <a:ext cx="302351" cy="118112"/>
              </a:xfrm>
              <a:custGeom>
                <a:avLst/>
                <a:gdLst>
                  <a:gd name="connsiteX0" fmla="*/ 0 w 302351"/>
                  <a:gd name="connsiteY0" fmla="*/ 76257 h 118112"/>
                  <a:gd name="connsiteX1" fmla="*/ 0 w 302351"/>
                  <a:gd name="connsiteY1" fmla="*/ 76257 h 118112"/>
                  <a:gd name="connsiteX2" fmla="*/ 19050 w 302351"/>
                  <a:gd name="connsiteY2" fmla="*/ 54032 h 118112"/>
                  <a:gd name="connsiteX3" fmla="*/ 28575 w 302351"/>
                  <a:gd name="connsiteY3" fmla="*/ 50857 h 118112"/>
                  <a:gd name="connsiteX4" fmla="*/ 41275 w 302351"/>
                  <a:gd name="connsiteY4" fmla="*/ 38157 h 118112"/>
                  <a:gd name="connsiteX5" fmla="*/ 50800 w 302351"/>
                  <a:gd name="connsiteY5" fmla="*/ 19107 h 118112"/>
                  <a:gd name="connsiteX6" fmla="*/ 41275 w 302351"/>
                  <a:gd name="connsiteY6" fmla="*/ 12757 h 118112"/>
                  <a:gd name="connsiteX7" fmla="*/ 34925 w 302351"/>
                  <a:gd name="connsiteY7" fmla="*/ 3232 h 118112"/>
                  <a:gd name="connsiteX8" fmla="*/ 44450 w 302351"/>
                  <a:gd name="connsiteY8" fmla="*/ 57 h 118112"/>
                  <a:gd name="connsiteX9" fmla="*/ 60325 w 302351"/>
                  <a:gd name="connsiteY9" fmla="*/ 3232 h 118112"/>
                  <a:gd name="connsiteX10" fmla="*/ 152400 w 302351"/>
                  <a:gd name="connsiteY10" fmla="*/ 3232 h 118112"/>
                  <a:gd name="connsiteX11" fmla="*/ 161925 w 302351"/>
                  <a:gd name="connsiteY11" fmla="*/ 6407 h 118112"/>
                  <a:gd name="connsiteX12" fmla="*/ 174625 w 302351"/>
                  <a:gd name="connsiteY12" fmla="*/ 9582 h 118112"/>
                  <a:gd name="connsiteX13" fmla="*/ 184150 w 302351"/>
                  <a:gd name="connsiteY13" fmla="*/ 12757 h 118112"/>
                  <a:gd name="connsiteX14" fmla="*/ 200025 w 302351"/>
                  <a:gd name="connsiteY14" fmla="*/ 15932 h 118112"/>
                  <a:gd name="connsiteX15" fmla="*/ 254000 w 302351"/>
                  <a:gd name="connsiteY15" fmla="*/ 12757 h 118112"/>
                  <a:gd name="connsiteX16" fmla="*/ 273050 w 302351"/>
                  <a:gd name="connsiteY16" fmla="*/ 19107 h 118112"/>
                  <a:gd name="connsiteX17" fmla="*/ 282575 w 302351"/>
                  <a:gd name="connsiteY17" fmla="*/ 25457 h 118112"/>
                  <a:gd name="connsiteX18" fmla="*/ 292100 w 302351"/>
                  <a:gd name="connsiteY18" fmla="*/ 28632 h 118112"/>
                  <a:gd name="connsiteX19" fmla="*/ 301625 w 302351"/>
                  <a:gd name="connsiteY19" fmla="*/ 34982 h 118112"/>
                  <a:gd name="connsiteX20" fmla="*/ 285750 w 302351"/>
                  <a:gd name="connsiteY20" fmla="*/ 31807 h 118112"/>
                  <a:gd name="connsiteX21" fmla="*/ 266700 w 302351"/>
                  <a:gd name="connsiteY21" fmla="*/ 41332 h 118112"/>
                  <a:gd name="connsiteX22" fmla="*/ 247650 w 302351"/>
                  <a:gd name="connsiteY22" fmla="*/ 47682 h 118112"/>
                  <a:gd name="connsiteX23" fmla="*/ 219075 w 302351"/>
                  <a:gd name="connsiteY23" fmla="*/ 57207 h 118112"/>
                  <a:gd name="connsiteX24" fmla="*/ 209550 w 302351"/>
                  <a:gd name="connsiteY24" fmla="*/ 60382 h 118112"/>
                  <a:gd name="connsiteX25" fmla="*/ 200025 w 302351"/>
                  <a:gd name="connsiteY25" fmla="*/ 63557 h 118112"/>
                  <a:gd name="connsiteX26" fmla="*/ 190500 w 302351"/>
                  <a:gd name="connsiteY26" fmla="*/ 69907 h 118112"/>
                  <a:gd name="connsiteX27" fmla="*/ 161925 w 302351"/>
                  <a:gd name="connsiteY27" fmla="*/ 79432 h 118112"/>
                  <a:gd name="connsiteX28" fmla="*/ 152400 w 302351"/>
                  <a:gd name="connsiteY28" fmla="*/ 82607 h 118112"/>
                  <a:gd name="connsiteX29" fmla="*/ 95250 w 302351"/>
                  <a:gd name="connsiteY29" fmla="*/ 104832 h 118112"/>
                  <a:gd name="connsiteX30" fmla="*/ 85725 w 302351"/>
                  <a:gd name="connsiteY30" fmla="*/ 108007 h 118112"/>
                  <a:gd name="connsiteX31" fmla="*/ 73025 w 302351"/>
                  <a:gd name="connsiteY31" fmla="*/ 111182 h 118112"/>
                  <a:gd name="connsiteX32" fmla="*/ 69850 w 302351"/>
                  <a:gd name="connsiteY32" fmla="*/ 101657 h 118112"/>
                  <a:gd name="connsiteX33" fmla="*/ 60325 w 302351"/>
                  <a:gd name="connsiteY33" fmla="*/ 92132 h 118112"/>
                  <a:gd name="connsiteX34" fmla="*/ 34925 w 302351"/>
                  <a:gd name="connsiteY34" fmla="*/ 85782 h 118112"/>
                  <a:gd name="connsiteX35" fmla="*/ 0 w 302351"/>
                  <a:gd name="connsiteY35" fmla="*/ 76257 h 11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2351" h="118112">
                    <a:moveTo>
                      <a:pt x="0" y="76257"/>
                    </a:moveTo>
                    <a:lnTo>
                      <a:pt x="0" y="76257"/>
                    </a:lnTo>
                    <a:cubicBezTo>
                      <a:pt x="6350" y="68849"/>
                      <a:pt x="11757" y="60514"/>
                      <a:pt x="19050" y="54032"/>
                    </a:cubicBezTo>
                    <a:cubicBezTo>
                      <a:pt x="21551" y="51809"/>
                      <a:pt x="26208" y="53224"/>
                      <a:pt x="28575" y="50857"/>
                    </a:cubicBezTo>
                    <a:cubicBezTo>
                      <a:pt x="45508" y="33924"/>
                      <a:pt x="15875" y="46624"/>
                      <a:pt x="41275" y="38157"/>
                    </a:cubicBezTo>
                    <a:cubicBezTo>
                      <a:pt x="42612" y="36151"/>
                      <a:pt x="52443" y="23215"/>
                      <a:pt x="50800" y="19107"/>
                    </a:cubicBezTo>
                    <a:cubicBezTo>
                      <a:pt x="49383" y="15564"/>
                      <a:pt x="44450" y="14874"/>
                      <a:pt x="41275" y="12757"/>
                    </a:cubicBezTo>
                    <a:cubicBezTo>
                      <a:pt x="39158" y="9582"/>
                      <a:pt x="34000" y="6934"/>
                      <a:pt x="34925" y="3232"/>
                    </a:cubicBezTo>
                    <a:cubicBezTo>
                      <a:pt x="35737" y="-15"/>
                      <a:pt x="41103" y="57"/>
                      <a:pt x="44450" y="57"/>
                    </a:cubicBezTo>
                    <a:cubicBezTo>
                      <a:pt x="49846" y="57"/>
                      <a:pt x="55033" y="2174"/>
                      <a:pt x="60325" y="3232"/>
                    </a:cubicBezTo>
                    <a:cubicBezTo>
                      <a:pt x="105704" y="844"/>
                      <a:pt x="114119" y="-2657"/>
                      <a:pt x="152400" y="3232"/>
                    </a:cubicBezTo>
                    <a:cubicBezTo>
                      <a:pt x="155708" y="3741"/>
                      <a:pt x="158707" y="5488"/>
                      <a:pt x="161925" y="6407"/>
                    </a:cubicBezTo>
                    <a:cubicBezTo>
                      <a:pt x="166121" y="7606"/>
                      <a:pt x="170429" y="8383"/>
                      <a:pt x="174625" y="9582"/>
                    </a:cubicBezTo>
                    <a:cubicBezTo>
                      <a:pt x="177843" y="10501"/>
                      <a:pt x="180903" y="11945"/>
                      <a:pt x="184150" y="12757"/>
                    </a:cubicBezTo>
                    <a:cubicBezTo>
                      <a:pt x="189385" y="14066"/>
                      <a:pt x="194733" y="14874"/>
                      <a:pt x="200025" y="15932"/>
                    </a:cubicBezTo>
                    <a:cubicBezTo>
                      <a:pt x="239113" y="8114"/>
                      <a:pt x="221091" y="8056"/>
                      <a:pt x="254000" y="12757"/>
                    </a:cubicBezTo>
                    <a:cubicBezTo>
                      <a:pt x="260350" y="14874"/>
                      <a:pt x="267481" y="15394"/>
                      <a:pt x="273050" y="19107"/>
                    </a:cubicBezTo>
                    <a:cubicBezTo>
                      <a:pt x="276225" y="21224"/>
                      <a:pt x="279162" y="23750"/>
                      <a:pt x="282575" y="25457"/>
                    </a:cubicBezTo>
                    <a:cubicBezTo>
                      <a:pt x="285568" y="26954"/>
                      <a:pt x="289107" y="27135"/>
                      <a:pt x="292100" y="28632"/>
                    </a:cubicBezTo>
                    <a:cubicBezTo>
                      <a:pt x="295513" y="30339"/>
                      <a:pt x="305038" y="33275"/>
                      <a:pt x="301625" y="34982"/>
                    </a:cubicBezTo>
                    <a:cubicBezTo>
                      <a:pt x="296798" y="37395"/>
                      <a:pt x="291042" y="32865"/>
                      <a:pt x="285750" y="31807"/>
                    </a:cubicBezTo>
                    <a:cubicBezTo>
                      <a:pt x="251012" y="43386"/>
                      <a:pt x="303629" y="24919"/>
                      <a:pt x="266700" y="41332"/>
                    </a:cubicBezTo>
                    <a:cubicBezTo>
                      <a:pt x="260583" y="44050"/>
                      <a:pt x="254000" y="45565"/>
                      <a:pt x="247650" y="47682"/>
                    </a:cubicBezTo>
                    <a:lnTo>
                      <a:pt x="219075" y="57207"/>
                    </a:lnTo>
                    <a:lnTo>
                      <a:pt x="209550" y="60382"/>
                    </a:lnTo>
                    <a:cubicBezTo>
                      <a:pt x="206375" y="61440"/>
                      <a:pt x="202810" y="61701"/>
                      <a:pt x="200025" y="63557"/>
                    </a:cubicBezTo>
                    <a:cubicBezTo>
                      <a:pt x="196850" y="65674"/>
                      <a:pt x="193987" y="68357"/>
                      <a:pt x="190500" y="69907"/>
                    </a:cubicBezTo>
                    <a:lnTo>
                      <a:pt x="161925" y="79432"/>
                    </a:lnTo>
                    <a:lnTo>
                      <a:pt x="152400" y="82607"/>
                    </a:lnTo>
                    <a:cubicBezTo>
                      <a:pt x="140685" y="117753"/>
                      <a:pt x="152730" y="101239"/>
                      <a:pt x="95250" y="104832"/>
                    </a:cubicBezTo>
                    <a:cubicBezTo>
                      <a:pt x="92075" y="105890"/>
                      <a:pt x="88092" y="105640"/>
                      <a:pt x="85725" y="108007"/>
                    </a:cubicBezTo>
                    <a:cubicBezTo>
                      <a:pt x="76085" y="117647"/>
                      <a:pt x="91330" y="123385"/>
                      <a:pt x="73025" y="111182"/>
                    </a:cubicBezTo>
                    <a:cubicBezTo>
                      <a:pt x="71967" y="108007"/>
                      <a:pt x="71706" y="104442"/>
                      <a:pt x="69850" y="101657"/>
                    </a:cubicBezTo>
                    <a:cubicBezTo>
                      <a:pt x="67359" y="97921"/>
                      <a:pt x="64061" y="94623"/>
                      <a:pt x="60325" y="92132"/>
                    </a:cubicBezTo>
                    <a:cubicBezTo>
                      <a:pt x="55879" y="89168"/>
                      <a:pt x="37638" y="86522"/>
                      <a:pt x="34925" y="85782"/>
                    </a:cubicBezTo>
                    <a:lnTo>
                      <a:pt x="0" y="7625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8363376" y="1408792"/>
                <a:ext cx="524638" cy="178311"/>
              </a:xfrm>
              <a:custGeom>
                <a:avLst/>
                <a:gdLst>
                  <a:gd name="connsiteX0" fmla="*/ 47772 w 524638"/>
                  <a:gd name="connsiteY0" fmla="*/ 70361 h 178311"/>
                  <a:gd name="connsiteX1" fmla="*/ 47772 w 524638"/>
                  <a:gd name="connsiteY1" fmla="*/ 70361 h 178311"/>
                  <a:gd name="connsiteX2" fmla="*/ 6497 w 524638"/>
                  <a:gd name="connsiteY2" fmla="*/ 67186 h 178311"/>
                  <a:gd name="connsiteX3" fmla="*/ 147 w 524638"/>
                  <a:gd name="connsiteY3" fmla="*/ 57661 h 178311"/>
                  <a:gd name="connsiteX4" fmla="*/ 9672 w 524638"/>
                  <a:gd name="connsiteY4" fmla="*/ 54486 h 178311"/>
                  <a:gd name="connsiteX5" fmla="*/ 35072 w 524638"/>
                  <a:gd name="connsiteY5" fmla="*/ 48136 h 178311"/>
                  <a:gd name="connsiteX6" fmla="*/ 22372 w 524638"/>
                  <a:gd name="connsiteY6" fmla="*/ 44961 h 178311"/>
                  <a:gd name="connsiteX7" fmla="*/ 12847 w 524638"/>
                  <a:gd name="connsiteY7" fmla="*/ 38611 h 178311"/>
                  <a:gd name="connsiteX8" fmla="*/ 31897 w 524638"/>
                  <a:gd name="connsiteY8" fmla="*/ 32261 h 178311"/>
                  <a:gd name="connsiteX9" fmla="*/ 60472 w 524638"/>
                  <a:gd name="connsiteY9" fmla="*/ 22736 h 178311"/>
                  <a:gd name="connsiteX10" fmla="*/ 69997 w 524638"/>
                  <a:gd name="connsiteY10" fmla="*/ 19561 h 178311"/>
                  <a:gd name="connsiteX11" fmla="*/ 79522 w 524638"/>
                  <a:gd name="connsiteY11" fmla="*/ 16386 h 178311"/>
                  <a:gd name="connsiteX12" fmla="*/ 92222 w 524638"/>
                  <a:gd name="connsiteY12" fmla="*/ 13211 h 178311"/>
                  <a:gd name="connsiteX13" fmla="*/ 143022 w 524638"/>
                  <a:gd name="connsiteY13" fmla="*/ 25911 h 178311"/>
                  <a:gd name="connsiteX14" fmla="*/ 130322 w 524638"/>
                  <a:gd name="connsiteY14" fmla="*/ 41786 h 178311"/>
                  <a:gd name="connsiteX15" fmla="*/ 120797 w 524638"/>
                  <a:gd name="connsiteY15" fmla="*/ 44961 h 178311"/>
                  <a:gd name="connsiteX16" fmla="*/ 146197 w 524638"/>
                  <a:gd name="connsiteY16" fmla="*/ 38611 h 178311"/>
                  <a:gd name="connsiteX17" fmla="*/ 155722 w 524638"/>
                  <a:gd name="connsiteY17" fmla="*/ 35436 h 178311"/>
                  <a:gd name="connsiteX18" fmla="*/ 174772 w 524638"/>
                  <a:gd name="connsiteY18" fmla="*/ 25911 h 178311"/>
                  <a:gd name="connsiteX19" fmla="*/ 209697 w 524638"/>
                  <a:gd name="connsiteY19" fmla="*/ 35436 h 178311"/>
                  <a:gd name="connsiteX20" fmla="*/ 216047 w 524638"/>
                  <a:gd name="connsiteY20" fmla="*/ 44961 h 178311"/>
                  <a:gd name="connsiteX21" fmla="*/ 219222 w 524638"/>
                  <a:gd name="connsiteY21" fmla="*/ 54486 h 178311"/>
                  <a:gd name="connsiteX22" fmla="*/ 228747 w 524638"/>
                  <a:gd name="connsiteY22" fmla="*/ 51311 h 178311"/>
                  <a:gd name="connsiteX23" fmla="*/ 231922 w 524638"/>
                  <a:gd name="connsiteY23" fmla="*/ 41786 h 178311"/>
                  <a:gd name="connsiteX24" fmla="*/ 241447 w 524638"/>
                  <a:gd name="connsiteY24" fmla="*/ 29086 h 178311"/>
                  <a:gd name="connsiteX25" fmla="*/ 244622 w 524638"/>
                  <a:gd name="connsiteY25" fmla="*/ 16386 h 178311"/>
                  <a:gd name="connsiteX26" fmla="*/ 263672 w 524638"/>
                  <a:gd name="connsiteY26" fmla="*/ 22736 h 178311"/>
                  <a:gd name="connsiteX27" fmla="*/ 292247 w 524638"/>
                  <a:gd name="connsiteY27" fmla="*/ 38611 h 178311"/>
                  <a:gd name="connsiteX28" fmla="*/ 304947 w 524638"/>
                  <a:gd name="connsiteY28" fmla="*/ 57661 h 178311"/>
                  <a:gd name="connsiteX29" fmla="*/ 323997 w 524638"/>
                  <a:gd name="connsiteY29" fmla="*/ 67186 h 178311"/>
                  <a:gd name="connsiteX30" fmla="*/ 333522 w 524638"/>
                  <a:gd name="connsiteY30" fmla="*/ 60836 h 178311"/>
                  <a:gd name="connsiteX31" fmla="*/ 320822 w 524638"/>
                  <a:gd name="connsiteY31" fmla="*/ 35436 h 178311"/>
                  <a:gd name="connsiteX32" fmla="*/ 317647 w 524638"/>
                  <a:gd name="connsiteY32" fmla="*/ 25911 h 178311"/>
                  <a:gd name="connsiteX33" fmla="*/ 327172 w 524638"/>
                  <a:gd name="connsiteY33" fmla="*/ 19561 h 178311"/>
                  <a:gd name="connsiteX34" fmla="*/ 381147 w 524638"/>
                  <a:gd name="connsiteY34" fmla="*/ 16386 h 178311"/>
                  <a:gd name="connsiteX35" fmla="*/ 371622 w 524638"/>
                  <a:gd name="connsiteY35" fmla="*/ 10036 h 178311"/>
                  <a:gd name="connsiteX36" fmla="*/ 374797 w 524638"/>
                  <a:gd name="connsiteY36" fmla="*/ 511 h 178311"/>
                  <a:gd name="connsiteX37" fmla="*/ 409722 w 524638"/>
                  <a:gd name="connsiteY37" fmla="*/ 3686 h 178311"/>
                  <a:gd name="connsiteX38" fmla="*/ 416072 w 524638"/>
                  <a:gd name="connsiteY38" fmla="*/ 13211 h 178311"/>
                  <a:gd name="connsiteX39" fmla="*/ 397022 w 524638"/>
                  <a:gd name="connsiteY39" fmla="*/ 25911 h 178311"/>
                  <a:gd name="connsiteX40" fmla="*/ 406547 w 524638"/>
                  <a:gd name="connsiteY40" fmla="*/ 48136 h 178311"/>
                  <a:gd name="connsiteX41" fmla="*/ 416072 w 524638"/>
                  <a:gd name="connsiteY41" fmla="*/ 57661 h 178311"/>
                  <a:gd name="connsiteX42" fmla="*/ 425597 w 524638"/>
                  <a:gd name="connsiteY42" fmla="*/ 76711 h 178311"/>
                  <a:gd name="connsiteX43" fmla="*/ 422422 w 524638"/>
                  <a:gd name="connsiteY43" fmla="*/ 86236 h 178311"/>
                  <a:gd name="connsiteX44" fmla="*/ 428772 w 524638"/>
                  <a:gd name="connsiteY44" fmla="*/ 95761 h 178311"/>
                  <a:gd name="connsiteX45" fmla="*/ 466872 w 524638"/>
                  <a:gd name="connsiteY45" fmla="*/ 114811 h 178311"/>
                  <a:gd name="connsiteX46" fmla="*/ 476397 w 524638"/>
                  <a:gd name="connsiteY46" fmla="*/ 121161 h 178311"/>
                  <a:gd name="connsiteX47" fmla="*/ 508147 w 524638"/>
                  <a:gd name="connsiteY47" fmla="*/ 124336 h 178311"/>
                  <a:gd name="connsiteX48" fmla="*/ 524022 w 524638"/>
                  <a:gd name="connsiteY48" fmla="*/ 137036 h 178311"/>
                  <a:gd name="connsiteX49" fmla="*/ 511322 w 524638"/>
                  <a:gd name="connsiteY49" fmla="*/ 140211 h 178311"/>
                  <a:gd name="connsiteX50" fmla="*/ 489097 w 524638"/>
                  <a:gd name="connsiteY50" fmla="*/ 137036 h 178311"/>
                  <a:gd name="connsiteX51" fmla="*/ 479572 w 524638"/>
                  <a:gd name="connsiteY51" fmla="*/ 133861 h 178311"/>
                  <a:gd name="connsiteX52" fmla="*/ 457347 w 524638"/>
                  <a:gd name="connsiteY52" fmla="*/ 140211 h 178311"/>
                  <a:gd name="connsiteX53" fmla="*/ 482747 w 524638"/>
                  <a:gd name="connsiteY53" fmla="*/ 146561 h 178311"/>
                  <a:gd name="connsiteX54" fmla="*/ 492272 w 524638"/>
                  <a:gd name="connsiteY54" fmla="*/ 149736 h 178311"/>
                  <a:gd name="connsiteX55" fmla="*/ 498622 w 524638"/>
                  <a:gd name="connsiteY55" fmla="*/ 159261 h 178311"/>
                  <a:gd name="connsiteX56" fmla="*/ 489097 w 524638"/>
                  <a:gd name="connsiteY56" fmla="*/ 165611 h 178311"/>
                  <a:gd name="connsiteX57" fmla="*/ 384322 w 524638"/>
                  <a:gd name="connsiteY57" fmla="*/ 159261 h 178311"/>
                  <a:gd name="connsiteX58" fmla="*/ 365272 w 524638"/>
                  <a:gd name="connsiteY58" fmla="*/ 152911 h 178311"/>
                  <a:gd name="connsiteX59" fmla="*/ 352572 w 524638"/>
                  <a:gd name="connsiteY59" fmla="*/ 140211 h 178311"/>
                  <a:gd name="connsiteX60" fmla="*/ 333522 w 524638"/>
                  <a:gd name="connsiteY60" fmla="*/ 149736 h 178311"/>
                  <a:gd name="connsiteX61" fmla="*/ 314472 w 524638"/>
                  <a:gd name="connsiteY61" fmla="*/ 162436 h 178311"/>
                  <a:gd name="connsiteX62" fmla="*/ 282722 w 524638"/>
                  <a:gd name="connsiteY62" fmla="*/ 165611 h 178311"/>
                  <a:gd name="connsiteX63" fmla="*/ 257322 w 524638"/>
                  <a:gd name="connsiteY63" fmla="*/ 171961 h 178311"/>
                  <a:gd name="connsiteX64" fmla="*/ 235097 w 524638"/>
                  <a:gd name="connsiteY64" fmla="*/ 178311 h 178311"/>
                  <a:gd name="connsiteX65" fmla="*/ 181122 w 524638"/>
                  <a:gd name="connsiteY65" fmla="*/ 175136 h 178311"/>
                  <a:gd name="connsiteX66" fmla="*/ 171597 w 524638"/>
                  <a:gd name="connsiteY66" fmla="*/ 171961 h 178311"/>
                  <a:gd name="connsiteX67" fmla="*/ 158897 w 524638"/>
                  <a:gd name="connsiteY67" fmla="*/ 168786 h 178311"/>
                  <a:gd name="connsiteX68" fmla="*/ 82697 w 524638"/>
                  <a:gd name="connsiteY68" fmla="*/ 146561 h 178311"/>
                  <a:gd name="connsiteX69" fmla="*/ 50947 w 524638"/>
                  <a:gd name="connsiteY69" fmla="*/ 137036 h 178311"/>
                  <a:gd name="connsiteX70" fmla="*/ 44597 w 524638"/>
                  <a:gd name="connsiteY70" fmla="*/ 127511 h 178311"/>
                  <a:gd name="connsiteX71" fmla="*/ 54122 w 524638"/>
                  <a:gd name="connsiteY71" fmla="*/ 124336 h 178311"/>
                  <a:gd name="connsiteX72" fmla="*/ 130322 w 524638"/>
                  <a:gd name="connsiteY72" fmla="*/ 121161 h 178311"/>
                  <a:gd name="connsiteX73" fmla="*/ 152547 w 524638"/>
                  <a:gd name="connsiteY73" fmla="*/ 114811 h 178311"/>
                  <a:gd name="connsiteX74" fmla="*/ 193822 w 524638"/>
                  <a:gd name="connsiteY74" fmla="*/ 111636 h 178311"/>
                  <a:gd name="connsiteX75" fmla="*/ 187472 w 524638"/>
                  <a:gd name="connsiteY75" fmla="*/ 95761 h 178311"/>
                  <a:gd name="connsiteX76" fmla="*/ 66822 w 524638"/>
                  <a:gd name="connsiteY76" fmla="*/ 98936 h 178311"/>
                  <a:gd name="connsiteX77" fmla="*/ 54122 w 524638"/>
                  <a:gd name="connsiteY77" fmla="*/ 105286 h 178311"/>
                  <a:gd name="connsiteX78" fmla="*/ 19197 w 524638"/>
                  <a:gd name="connsiteY78" fmla="*/ 95761 h 178311"/>
                  <a:gd name="connsiteX79" fmla="*/ 12847 w 524638"/>
                  <a:gd name="connsiteY79" fmla="*/ 86236 h 178311"/>
                  <a:gd name="connsiteX80" fmla="*/ 31897 w 524638"/>
                  <a:gd name="connsiteY80" fmla="*/ 76711 h 178311"/>
                  <a:gd name="connsiteX81" fmla="*/ 47772 w 524638"/>
                  <a:gd name="connsiteY81" fmla="*/ 70361 h 17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24638" h="178311">
                    <a:moveTo>
                      <a:pt x="47772" y="70361"/>
                    </a:moveTo>
                    <a:lnTo>
                      <a:pt x="47772" y="70361"/>
                    </a:lnTo>
                    <a:cubicBezTo>
                      <a:pt x="34014" y="69303"/>
                      <a:pt x="19830" y="70741"/>
                      <a:pt x="6497" y="67186"/>
                    </a:cubicBezTo>
                    <a:cubicBezTo>
                      <a:pt x="2810" y="66203"/>
                      <a:pt x="-778" y="61363"/>
                      <a:pt x="147" y="57661"/>
                    </a:cubicBezTo>
                    <a:cubicBezTo>
                      <a:pt x="959" y="54414"/>
                      <a:pt x="6443" y="55367"/>
                      <a:pt x="9672" y="54486"/>
                    </a:cubicBezTo>
                    <a:cubicBezTo>
                      <a:pt x="18092" y="52190"/>
                      <a:pt x="35072" y="48136"/>
                      <a:pt x="35072" y="48136"/>
                    </a:cubicBezTo>
                    <a:cubicBezTo>
                      <a:pt x="30839" y="47078"/>
                      <a:pt x="26383" y="46680"/>
                      <a:pt x="22372" y="44961"/>
                    </a:cubicBezTo>
                    <a:cubicBezTo>
                      <a:pt x="18865" y="43458"/>
                      <a:pt x="10557" y="41664"/>
                      <a:pt x="12847" y="38611"/>
                    </a:cubicBezTo>
                    <a:cubicBezTo>
                      <a:pt x="16863" y="33256"/>
                      <a:pt x="25547" y="34378"/>
                      <a:pt x="31897" y="32261"/>
                    </a:cubicBezTo>
                    <a:lnTo>
                      <a:pt x="60472" y="22736"/>
                    </a:lnTo>
                    <a:lnTo>
                      <a:pt x="69997" y="19561"/>
                    </a:lnTo>
                    <a:cubicBezTo>
                      <a:pt x="73172" y="18503"/>
                      <a:pt x="76275" y="17198"/>
                      <a:pt x="79522" y="16386"/>
                    </a:cubicBezTo>
                    <a:lnTo>
                      <a:pt x="92222" y="13211"/>
                    </a:lnTo>
                    <a:cubicBezTo>
                      <a:pt x="97369" y="13579"/>
                      <a:pt x="139506" y="4817"/>
                      <a:pt x="143022" y="25911"/>
                    </a:cubicBezTo>
                    <a:cubicBezTo>
                      <a:pt x="144430" y="34362"/>
                      <a:pt x="136030" y="38932"/>
                      <a:pt x="130322" y="41786"/>
                    </a:cubicBezTo>
                    <a:cubicBezTo>
                      <a:pt x="127329" y="43283"/>
                      <a:pt x="117515" y="45617"/>
                      <a:pt x="120797" y="44961"/>
                    </a:cubicBezTo>
                    <a:cubicBezTo>
                      <a:pt x="129355" y="43249"/>
                      <a:pt x="137918" y="41371"/>
                      <a:pt x="146197" y="38611"/>
                    </a:cubicBezTo>
                    <a:cubicBezTo>
                      <a:pt x="149372" y="37553"/>
                      <a:pt x="152729" y="36933"/>
                      <a:pt x="155722" y="35436"/>
                    </a:cubicBezTo>
                    <a:cubicBezTo>
                      <a:pt x="180341" y="23126"/>
                      <a:pt x="150831" y="33891"/>
                      <a:pt x="174772" y="25911"/>
                    </a:cubicBezTo>
                    <a:cubicBezTo>
                      <a:pt x="198942" y="33968"/>
                      <a:pt x="187258" y="30948"/>
                      <a:pt x="209697" y="35436"/>
                    </a:cubicBezTo>
                    <a:cubicBezTo>
                      <a:pt x="211814" y="38611"/>
                      <a:pt x="214340" y="41548"/>
                      <a:pt x="216047" y="44961"/>
                    </a:cubicBezTo>
                    <a:cubicBezTo>
                      <a:pt x="217544" y="47954"/>
                      <a:pt x="216229" y="52989"/>
                      <a:pt x="219222" y="54486"/>
                    </a:cubicBezTo>
                    <a:cubicBezTo>
                      <a:pt x="222215" y="55983"/>
                      <a:pt x="225572" y="52369"/>
                      <a:pt x="228747" y="51311"/>
                    </a:cubicBezTo>
                    <a:cubicBezTo>
                      <a:pt x="229805" y="48136"/>
                      <a:pt x="229309" y="43877"/>
                      <a:pt x="231922" y="41786"/>
                    </a:cubicBezTo>
                    <a:cubicBezTo>
                      <a:pt x="245561" y="30875"/>
                      <a:pt x="247772" y="48061"/>
                      <a:pt x="241447" y="29086"/>
                    </a:cubicBezTo>
                    <a:cubicBezTo>
                      <a:pt x="242505" y="24853"/>
                      <a:pt x="240426" y="17585"/>
                      <a:pt x="244622" y="16386"/>
                    </a:cubicBezTo>
                    <a:cubicBezTo>
                      <a:pt x="251058" y="14547"/>
                      <a:pt x="258103" y="19023"/>
                      <a:pt x="263672" y="22736"/>
                    </a:cubicBezTo>
                    <a:cubicBezTo>
                      <a:pt x="285507" y="37292"/>
                      <a:pt x="275482" y="33023"/>
                      <a:pt x="292247" y="38611"/>
                    </a:cubicBezTo>
                    <a:cubicBezTo>
                      <a:pt x="296480" y="44961"/>
                      <a:pt x="297707" y="55248"/>
                      <a:pt x="304947" y="57661"/>
                    </a:cubicBezTo>
                    <a:cubicBezTo>
                      <a:pt x="318092" y="62043"/>
                      <a:pt x="311687" y="58980"/>
                      <a:pt x="323997" y="67186"/>
                    </a:cubicBezTo>
                    <a:cubicBezTo>
                      <a:pt x="327172" y="65069"/>
                      <a:pt x="332694" y="64561"/>
                      <a:pt x="333522" y="60836"/>
                    </a:cubicBezTo>
                    <a:cubicBezTo>
                      <a:pt x="338554" y="38191"/>
                      <a:pt x="333565" y="39684"/>
                      <a:pt x="320822" y="35436"/>
                    </a:cubicBezTo>
                    <a:cubicBezTo>
                      <a:pt x="319764" y="32261"/>
                      <a:pt x="316404" y="29018"/>
                      <a:pt x="317647" y="25911"/>
                    </a:cubicBezTo>
                    <a:cubicBezTo>
                      <a:pt x="319064" y="22368"/>
                      <a:pt x="323398" y="20127"/>
                      <a:pt x="327172" y="19561"/>
                    </a:cubicBezTo>
                    <a:cubicBezTo>
                      <a:pt x="344995" y="16887"/>
                      <a:pt x="363155" y="17444"/>
                      <a:pt x="381147" y="16386"/>
                    </a:cubicBezTo>
                    <a:cubicBezTo>
                      <a:pt x="377972" y="14269"/>
                      <a:pt x="373039" y="13579"/>
                      <a:pt x="371622" y="10036"/>
                    </a:cubicBezTo>
                    <a:cubicBezTo>
                      <a:pt x="370379" y="6929"/>
                      <a:pt x="371496" y="1061"/>
                      <a:pt x="374797" y="511"/>
                    </a:cubicBezTo>
                    <a:cubicBezTo>
                      <a:pt x="386328" y="-1411"/>
                      <a:pt x="398080" y="2628"/>
                      <a:pt x="409722" y="3686"/>
                    </a:cubicBezTo>
                    <a:cubicBezTo>
                      <a:pt x="411839" y="6861"/>
                      <a:pt x="416072" y="9395"/>
                      <a:pt x="416072" y="13211"/>
                    </a:cubicBezTo>
                    <a:cubicBezTo>
                      <a:pt x="416072" y="24174"/>
                      <a:pt x="403394" y="24318"/>
                      <a:pt x="397022" y="25911"/>
                    </a:cubicBezTo>
                    <a:cubicBezTo>
                      <a:pt x="400197" y="33319"/>
                      <a:pt x="402400" y="41225"/>
                      <a:pt x="406547" y="48136"/>
                    </a:cubicBezTo>
                    <a:cubicBezTo>
                      <a:pt x="408857" y="51986"/>
                      <a:pt x="413197" y="54212"/>
                      <a:pt x="416072" y="57661"/>
                    </a:cubicBezTo>
                    <a:cubicBezTo>
                      <a:pt x="422911" y="65867"/>
                      <a:pt x="422415" y="67165"/>
                      <a:pt x="425597" y="76711"/>
                    </a:cubicBezTo>
                    <a:cubicBezTo>
                      <a:pt x="424539" y="79886"/>
                      <a:pt x="421872" y="82935"/>
                      <a:pt x="422422" y="86236"/>
                    </a:cubicBezTo>
                    <a:cubicBezTo>
                      <a:pt x="423049" y="90000"/>
                      <a:pt x="425900" y="93248"/>
                      <a:pt x="428772" y="95761"/>
                    </a:cubicBezTo>
                    <a:cubicBezTo>
                      <a:pt x="476733" y="137726"/>
                      <a:pt x="420110" y="83637"/>
                      <a:pt x="466872" y="114811"/>
                    </a:cubicBezTo>
                    <a:cubicBezTo>
                      <a:pt x="470047" y="116928"/>
                      <a:pt x="472679" y="120303"/>
                      <a:pt x="476397" y="121161"/>
                    </a:cubicBezTo>
                    <a:cubicBezTo>
                      <a:pt x="486761" y="123553"/>
                      <a:pt x="497564" y="123278"/>
                      <a:pt x="508147" y="124336"/>
                    </a:cubicBezTo>
                    <a:cubicBezTo>
                      <a:pt x="510496" y="125119"/>
                      <a:pt x="528125" y="128830"/>
                      <a:pt x="524022" y="137036"/>
                    </a:cubicBezTo>
                    <a:cubicBezTo>
                      <a:pt x="522071" y="140939"/>
                      <a:pt x="515555" y="139153"/>
                      <a:pt x="511322" y="140211"/>
                    </a:cubicBezTo>
                    <a:cubicBezTo>
                      <a:pt x="503914" y="139153"/>
                      <a:pt x="496435" y="138504"/>
                      <a:pt x="489097" y="137036"/>
                    </a:cubicBezTo>
                    <a:cubicBezTo>
                      <a:pt x="485815" y="136380"/>
                      <a:pt x="482919" y="133861"/>
                      <a:pt x="479572" y="133861"/>
                    </a:cubicBezTo>
                    <a:cubicBezTo>
                      <a:pt x="475585" y="133861"/>
                      <a:pt x="461839" y="138714"/>
                      <a:pt x="457347" y="140211"/>
                    </a:cubicBezTo>
                    <a:cubicBezTo>
                      <a:pt x="479120" y="147469"/>
                      <a:pt x="452096" y="138898"/>
                      <a:pt x="482747" y="146561"/>
                    </a:cubicBezTo>
                    <a:cubicBezTo>
                      <a:pt x="485994" y="147373"/>
                      <a:pt x="489097" y="148678"/>
                      <a:pt x="492272" y="149736"/>
                    </a:cubicBezTo>
                    <a:cubicBezTo>
                      <a:pt x="494389" y="152911"/>
                      <a:pt x="499370" y="155519"/>
                      <a:pt x="498622" y="159261"/>
                    </a:cubicBezTo>
                    <a:cubicBezTo>
                      <a:pt x="497874" y="163003"/>
                      <a:pt x="492913" y="165611"/>
                      <a:pt x="489097" y="165611"/>
                    </a:cubicBezTo>
                    <a:cubicBezTo>
                      <a:pt x="454108" y="165611"/>
                      <a:pt x="384322" y="159261"/>
                      <a:pt x="384322" y="159261"/>
                    </a:cubicBezTo>
                    <a:cubicBezTo>
                      <a:pt x="377972" y="157144"/>
                      <a:pt x="367389" y="159261"/>
                      <a:pt x="365272" y="152911"/>
                    </a:cubicBezTo>
                    <a:cubicBezTo>
                      <a:pt x="361039" y="140211"/>
                      <a:pt x="365272" y="144444"/>
                      <a:pt x="352572" y="140211"/>
                    </a:cubicBezTo>
                    <a:cubicBezTo>
                      <a:pt x="310287" y="168401"/>
                      <a:pt x="372957" y="127828"/>
                      <a:pt x="333522" y="149736"/>
                    </a:cubicBezTo>
                    <a:cubicBezTo>
                      <a:pt x="326851" y="153442"/>
                      <a:pt x="322066" y="161677"/>
                      <a:pt x="314472" y="162436"/>
                    </a:cubicBezTo>
                    <a:cubicBezTo>
                      <a:pt x="303889" y="163494"/>
                      <a:pt x="293265" y="164205"/>
                      <a:pt x="282722" y="165611"/>
                    </a:cubicBezTo>
                    <a:cubicBezTo>
                      <a:pt x="264567" y="168032"/>
                      <a:pt x="271345" y="167954"/>
                      <a:pt x="257322" y="171961"/>
                    </a:cubicBezTo>
                    <a:cubicBezTo>
                      <a:pt x="229415" y="179934"/>
                      <a:pt x="257935" y="170698"/>
                      <a:pt x="235097" y="178311"/>
                    </a:cubicBezTo>
                    <a:cubicBezTo>
                      <a:pt x="217105" y="177253"/>
                      <a:pt x="199055" y="176929"/>
                      <a:pt x="181122" y="175136"/>
                    </a:cubicBezTo>
                    <a:cubicBezTo>
                      <a:pt x="177792" y="174803"/>
                      <a:pt x="174815" y="172880"/>
                      <a:pt x="171597" y="171961"/>
                    </a:cubicBezTo>
                    <a:cubicBezTo>
                      <a:pt x="167401" y="170762"/>
                      <a:pt x="163130" y="169844"/>
                      <a:pt x="158897" y="168786"/>
                    </a:cubicBezTo>
                    <a:cubicBezTo>
                      <a:pt x="134441" y="132102"/>
                      <a:pt x="153819" y="150117"/>
                      <a:pt x="82697" y="146561"/>
                    </a:cubicBezTo>
                    <a:cubicBezTo>
                      <a:pt x="59507" y="138831"/>
                      <a:pt x="70141" y="141834"/>
                      <a:pt x="50947" y="137036"/>
                    </a:cubicBezTo>
                    <a:cubicBezTo>
                      <a:pt x="48830" y="133861"/>
                      <a:pt x="43672" y="131213"/>
                      <a:pt x="44597" y="127511"/>
                    </a:cubicBezTo>
                    <a:cubicBezTo>
                      <a:pt x="45409" y="124264"/>
                      <a:pt x="50784" y="124583"/>
                      <a:pt x="54122" y="124336"/>
                    </a:cubicBezTo>
                    <a:cubicBezTo>
                      <a:pt x="79475" y="122458"/>
                      <a:pt x="104922" y="122219"/>
                      <a:pt x="130322" y="121161"/>
                    </a:cubicBezTo>
                    <a:cubicBezTo>
                      <a:pt x="136482" y="119108"/>
                      <a:pt x="146386" y="115536"/>
                      <a:pt x="152547" y="114811"/>
                    </a:cubicBezTo>
                    <a:cubicBezTo>
                      <a:pt x="166251" y="113199"/>
                      <a:pt x="180064" y="112694"/>
                      <a:pt x="193822" y="111636"/>
                    </a:cubicBezTo>
                    <a:cubicBezTo>
                      <a:pt x="195911" y="105369"/>
                      <a:pt x="202396" y="96125"/>
                      <a:pt x="187472" y="95761"/>
                    </a:cubicBezTo>
                    <a:lnTo>
                      <a:pt x="66822" y="98936"/>
                    </a:lnTo>
                    <a:cubicBezTo>
                      <a:pt x="62589" y="101053"/>
                      <a:pt x="58839" y="104893"/>
                      <a:pt x="54122" y="105286"/>
                    </a:cubicBezTo>
                    <a:cubicBezTo>
                      <a:pt x="33043" y="107043"/>
                      <a:pt x="32196" y="104427"/>
                      <a:pt x="19197" y="95761"/>
                    </a:cubicBezTo>
                    <a:cubicBezTo>
                      <a:pt x="17080" y="92586"/>
                      <a:pt x="12099" y="89978"/>
                      <a:pt x="12847" y="86236"/>
                    </a:cubicBezTo>
                    <a:cubicBezTo>
                      <a:pt x="13541" y="82766"/>
                      <a:pt x="28940" y="76938"/>
                      <a:pt x="31897" y="76711"/>
                    </a:cubicBezTo>
                    <a:cubicBezTo>
                      <a:pt x="42449" y="75899"/>
                      <a:pt x="45126" y="71419"/>
                      <a:pt x="47772" y="7036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>
                <a:off x="9427148" y="1766764"/>
                <a:ext cx="31750" cy="29889"/>
              </a:xfrm>
              <a:custGeom>
                <a:avLst/>
                <a:gdLst>
                  <a:gd name="connsiteX0" fmla="*/ 0 w 31750"/>
                  <a:gd name="connsiteY0" fmla="*/ 29889 h 29889"/>
                  <a:gd name="connsiteX1" fmla="*/ 0 w 31750"/>
                  <a:gd name="connsiteY1" fmla="*/ 29889 h 29889"/>
                  <a:gd name="connsiteX2" fmla="*/ 9525 w 31750"/>
                  <a:gd name="connsiteY2" fmla="*/ 4489 h 29889"/>
                  <a:gd name="connsiteX3" fmla="*/ 31750 w 31750"/>
                  <a:gd name="connsiteY3" fmla="*/ 17189 h 29889"/>
                  <a:gd name="connsiteX4" fmla="*/ 12700 w 31750"/>
                  <a:gd name="connsiteY4" fmla="*/ 23539 h 29889"/>
                  <a:gd name="connsiteX5" fmla="*/ 0 w 31750"/>
                  <a:gd name="connsiteY5" fmla="*/ 29889 h 2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" h="29889">
                    <a:moveTo>
                      <a:pt x="0" y="29889"/>
                    </a:moveTo>
                    <a:lnTo>
                      <a:pt x="0" y="29889"/>
                    </a:lnTo>
                    <a:cubicBezTo>
                      <a:pt x="3175" y="21422"/>
                      <a:pt x="2387" y="10040"/>
                      <a:pt x="9525" y="4489"/>
                    </a:cubicBezTo>
                    <a:cubicBezTo>
                      <a:pt x="26288" y="-8549"/>
                      <a:pt x="29444" y="10272"/>
                      <a:pt x="31750" y="17189"/>
                    </a:cubicBezTo>
                    <a:lnTo>
                      <a:pt x="12700" y="23539"/>
                    </a:lnTo>
                    <a:lnTo>
                      <a:pt x="0" y="2988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>
                <a:off x="9312681" y="1679178"/>
                <a:ext cx="184819" cy="88911"/>
              </a:xfrm>
              <a:custGeom>
                <a:avLst/>
                <a:gdLst>
                  <a:gd name="connsiteX0" fmla="*/ 66842 w 184819"/>
                  <a:gd name="connsiteY0" fmla="*/ 76200 h 88911"/>
                  <a:gd name="connsiteX1" fmla="*/ 66842 w 184819"/>
                  <a:gd name="connsiteY1" fmla="*/ 76200 h 88911"/>
                  <a:gd name="connsiteX2" fmla="*/ 25567 w 184819"/>
                  <a:gd name="connsiteY2" fmla="*/ 82550 h 88911"/>
                  <a:gd name="connsiteX3" fmla="*/ 28742 w 184819"/>
                  <a:gd name="connsiteY3" fmla="*/ 73025 h 88911"/>
                  <a:gd name="connsiteX4" fmla="*/ 16042 w 184819"/>
                  <a:gd name="connsiteY4" fmla="*/ 66675 h 88911"/>
                  <a:gd name="connsiteX5" fmla="*/ 167 w 184819"/>
                  <a:gd name="connsiteY5" fmla="*/ 63500 h 88911"/>
                  <a:gd name="connsiteX6" fmla="*/ 19217 w 184819"/>
                  <a:gd name="connsiteY6" fmla="*/ 53975 h 88911"/>
                  <a:gd name="connsiteX7" fmla="*/ 22392 w 184819"/>
                  <a:gd name="connsiteY7" fmla="*/ 44450 h 88911"/>
                  <a:gd name="connsiteX8" fmla="*/ 28742 w 184819"/>
                  <a:gd name="connsiteY8" fmla="*/ 0 h 88911"/>
                  <a:gd name="connsiteX9" fmla="*/ 50967 w 184819"/>
                  <a:gd name="connsiteY9" fmla="*/ 3175 h 88911"/>
                  <a:gd name="connsiteX10" fmla="*/ 60492 w 184819"/>
                  <a:gd name="connsiteY10" fmla="*/ 9525 h 88911"/>
                  <a:gd name="connsiteX11" fmla="*/ 92242 w 184819"/>
                  <a:gd name="connsiteY11" fmla="*/ 19050 h 88911"/>
                  <a:gd name="connsiteX12" fmla="*/ 133517 w 184819"/>
                  <a:gd name="connsiteY12" fmla="*/ 31750 h 88911"/>
                  <a:gd name="connsiteX13" fmla="*/ 152567 w 184819"/>
                  <a:gd name="connsiteY13" fmla="*/ 38100 h 88911"/>
                  <a:gd name="connsiteX14" fmla="*/ 171617 w 184819"/>
                  <a:gd name="connsiteY14" fmla="*/ 47625 h 88911"/>
                  <a:gd name="connsiteX15" fmla="*/ 174792 w 184819"/>
                  <a:gd name="connsiteY15" fmla="*/ 57150 h 88911"/>
                  <a:gd name="connsiteX16" fmla="*/ 171617 w 184819"/>
                  <a:gd name="connsiteY16" fmla="*/ 69850 h 88911"/>
                  <a:gd name="connsiteX17" fmla="*/ 127167 w 184819"/>
                  <a:gd name="connsiteY17" fmla="*/ 66675 h 88911"/>
                  <a:gd name="connsiteX18" fmla="*/ 117642 w 184819"/>
                  <a:gd name="connsiteY18" fmla="*/ 60325 h 88911"/>
                  <a:gd name="connsiteX19" fmla="*/ 98592 w 184819"/>
                  <a:gd name="connsiteY19" fmla="*/ 53975 h 88911"/>
                  <a:gd name="connsiteX20" fmla="*/ 85892 w 184819"/>
                  <a:gd name="connsiteY20" fmla="*/ 73025 h 88911"/>
                  <a:gd name="connsiteX21" fmla="*/ 66842 w 184819"/>
                  <a:gd name="connsiteY21" fmla="*/ 79375 h 88911"/>
                  <a:gd name="connsiteX22" fmla="*/ 47792 w 184819"/>
                  <a:gd name="connsiteY22" fmla="*/ 88900 h 88911"/>
                  <a:gd name="connsiteX23" fmla="*/ 66842 w 184819"/>
                  <a:gd name="connsiteY23" fmla="*/ 76200 h 8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819" h="88911">
                    <a:moveTo>
                      <a:pt x="66842" y="76200"/>
                    </a:moveTo>
                    <a:lnTo>
                      <a:pt x="66842" y="76200"/>
                    </a:lnTo>
                    <a:cubicBezTo>
                      <a:pt x="60510" y="78574"/>
                      <a:pt x="35914" y="92897"/>
                      <a:pt x="25567" y="82550"/>
                    </a:cubicBezTo>
                    <a:cubicBezTo>
                      <a:pt x="23200" y="80183"/>
                      <a:pt x="27684" y="76200"/>
                      <a:pt x="28742" y="73025"/>
                    </a:cubicBezTo>
                    <a:cubicBezTo>
                      <a:pt x="24509" y="70908"/>
                      <a:pt x="20532" y="68172"/>
                      <a:pt x="16042" y="66675"/>
                    </a:cubicBezTo>
                    <a:cubicBezTo>
                      <a:pt x="10922" y="64968"/>
                      <a:pt x="3160" y="67990"/>
                      <a:pt x="167" y="63500"/>
                    </a:cubicBezTo>
                    <a:cubicBezTo>
                      <a:pt x="-2071" y="60143"/>
                      <a:pt x="18831" y="54104"/>
                      <a:pt x="19217" y="53975"/>
                    </a:cubicBezTo>
                    <a:cubicBezTo>
                      <a:pt x="20275" y="50800"/>
                      <a:pt x="21919" y="47763"/>
                      <a:pt x="22392" y="44450"/>
                    </a:cubicBezTo>
                    <a:cubicBezTo>
                      <a:pt x="29348" y="-4242"/>
                      <a:pt x="20875" y="23602"/>
                      <a:pt x="28742" y="0"/>
                    </a:cubicBezTo>
                    <a:cubicBezTo>
                      <a:pt x="36150" y="1058"/>
                      <a:pt x="43799" y="1025"/>
                      <a:pt x="50967" y="3175"/>
                    </a:cubicBezTo>
                    <a:cubicBezTo>
                      <a:pt x="54622" y="4271"/>
                      <a:pt x="57005" y="7975"/>
                      <a:pt x="60492" y="9525"/>
                    </a:cubicBezTo>
                    <a:cubicBezTo>
                      <a:pt x="70430" y="13942"/>
                      <a:pt x="81687" y="16411"/>
                      <a:pt x="92242" y="19050"/>
                    </a:cubicBezTo>
                    <a:cubicBezTo>
                      <a:pt x="115767" y="34733"/>
                      <a:pt x="83829" y="15187"/>
                      <a:pt x="133517" y="31750"/>
                    </a:cubicBezTo>
                    <a:cubicBezTo>
                      <a:pt x="139867" y="33867"/>
                      <a:pt x="146998" y="34387"/>
                      <a:pt x="152567" y="38100"/>
                    </a:cubicBezTo>
                    <a:cubicBezTo>
                      <a:pt x="164877" y="46306"/>
                      <a:pt x="158472" y="43243"/>
                      <a:pt x="171617" y="47625"/>
                    </a:cubicBezTo>
                    <a:cubicBezTo>
                      <a:pt x="172675" y="50800"/>
                      <a:pt x="172701" y="54537"/>
                      <a:pt x="174792" y="57150"/>
                    </a:cubicBezTo>
                    <a:cubicBezTo>
                      <a:pt x="183767" y="68369"/>
                      <a:pt x="193296" y="59010"/>
                      <a:pt x="171617" y="69850"/>
                    </a:cubicBezTo>
                    <a:cubicBezTo>
                      <a:pt x="156800" y="68792"/>
                      <a:pt x="141795" y="69256"/>
                      <a:pt x="127167" y="66675"/>
                    </a:cubicBezTo>
                    <a:cubicBezTo>
                      <a:pt x="123409" y="66012"/>
                      <a:pt x="121129" y="61875"/>
                      <a:pt x="117642" y="60325"/>
                    </a:cubicBezTo>
                    <a:cubicBezTo>
                      <a:pt x="111525" y="57607"/>
                      <a:pt x="98592" y="53975"/>
                      <a:pt x="98592" y="53975"/>
                    </a:cubicBezTo>
                    <a:cubicBezTo>
                      <a:pt x="94359" y="60325"/>
                      <a:pt x="93132" y="70612"/>
                      <a:pt x="85892" y="73025"/>
                    </a:cubicBezTo>
                    <a:cubicBezTo>
                      <a:pt x="79542" y="75142"/>
                      <a:pt x="72411" y="75662"/>
                      <a:pt x="66842" y="79375"/>
                    </a:cubicBezTo>
                    <a:cubicBezTo>
                      <a:pt x="58815" y="84727"/>
                      <a:pt x="57181" y="87022"/>
                      <a:pt x="47792" y="88900"/>
                    </a:cubicBezTo>
                    <a:cubicBezTo>
                      <a:pt x="45716" y="89315"/>
                      <a:pt x="63667" y="78317"/>
                      <a:pt x="66842" y="762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任意多边形 121"/>
              <p:cNvSpPr/>
              <p:nvPr/>
            </p:nvSpPr>
            <p:spPr>
              <a:xfrm>
                <a:off x="10128661" y="2161778"/>
                <a:ext cx="198815" cy="155575"/>
              </a:xfrm>
              <a:custGeom>
                <a:avLst/>
                <a:gdLst>
                  <a:gd name="connsiteX0" fmla="*/ 12862 w 198815"/>
                  <a:gd name="connsiteY0" fmla="*/ 136525 h 155575"/>
                  <a:gd name="connsiteX1" fmla="*/ 12862 w 198815"/>
                  <a:gd name="connsiteY1" fmla="*/ 136525 h 155575"/>
                  <a:gd name="connsiteX2" fmla="*/ 162 w 198815"/>
                  <a:gd name="connsiteY2" fmla="*/ 111125 h 155575"/>
                  <a:gd name="connsiteX3" fmla="*/ 19212 w 198815"/>
                  <a:gd name="connsiteY3" fmla="*/ 98425 h 155575"/>
                  <a:gd name="connsiteX4" fmla="*/ 31912 w 198815"/>
                  <a:gd name="connsiteY4" fmla="*/ 79375 h 155575"/>
                  <a:gd name="connsiteX5" fmla="*/ 38262 w 198815"/>
                  <a:gd name="connsiteY5" fmla="*/ 69850 h 155575"/>
                  <a:gd name="connsiteX6" fmla="*/ 44612 w 198815"/>
                  <a:gd name="connsiteY6" fmla="*/ 50800 h 155575"/>
                  <a:gd name="connsiteX7" fmla="*/ 63662 w 198815"/>
                  <a:gd name="connsiteY7" fmla="*/ 22225 h 155575"/>
                  <a:gd name="connsiteX8" fmla="*/ 79537 w 198815"/>
                  <a:gd name="connsiteY8" fmla="*/ 6350 h 155575"/>
                  <a:gd name="connsiteX9" fmla="*/ 98587 w 198815"/>
                  <a:gd name="connsiteY9" fmla="*/ 0 h 155575"/>
                  <a:gd name="connsiteX10" fmla="*/ 114462 w 198815"/>
                  <a:gd name="connsiteY10" fmla="*/ 3175 h 155575"/>
                  <a:gd name="connsiteX11" fmla="*/ 117637 w 198815"/>
                  <a:gd name="connsiteY11" fmla="*/ 12700 h 155575"/>
                  <a:gd name="connsiteX12" fmla="*/ 104937 w 198815"/>
                  <a:gd name="connsiteY12" fmla="*/ 28575 h 155575"/>
                  <a:gd name="connsiteX13" fmla="*/ 95412 w 198815"/>
                  <a:gd name="connsiteY13" fmla="*/ 38100 h 155575"/>
                  <a:gd name="connsiteX14" fmla="*/ 98587 w 198815"/>
                  <a:gd name="connsiteY14" fmla="*/ 60325 h 155575"/>
                  <a:gd name="connsiteX15" fmla="*/ 108112 w 198815"/>
                  <a:gd name="connsiteY15" fmla="*/ 63500 h 155575"/>
                  <a:gd name="connsiteX16" fmla="*/ 133512 w 198815"/>
                  <a:gd name="connsiteY16" fmla="*/ 66675 h 155575"/>
                  <a:gd name="connsiteX17" fmla="*/ 152562 w 198815"/>
                  <a:gd name="connsiteY17" fmla="*/ 73025 h 155575"/>
                  <a:gd name="connsiteX18" fmla="*/ 162087 w 198815"/>
                  <a:gd name="connsiteY18" fmla="*/ 76200 h 155575"/>
                  <a:gd name="connsiteX19" fmla="*/ 171612 w 198815"/>
                  <a:gd name="connsiteY19" fmla="*/ 73025 h 155575"/>
                  <a:gd name="connsiteX20" fmla="*/ 181137 w 198815"/>
                  <a:gd name="connsiteY20" fmla="*/ 76200 h 155575"/>
                  <a:gd name="connsiteX21" fmla="*/ 190662 w 198815"/>
                  <a:gd name="connsiteY21" fmla="*/ 95250 h 155575"/>
                  <a:gd name="connsiteX22" fmla="*/ 193837 w 198815"/>
                  <a:gd name="connsiteY22" fmla="*/ 120650 h 155575"/>
                  <a:gd name="connsiteX23" fmla="*/ 193837 w 198815"/>
                  <a:gd name="connsiteY23" fmla="*/ 149225 h 155575"/>
                  <a:gd name="connsiteX24" fmla="*/ 174787 w 198815"/>
                  <a:gd name="connsiteY24" fmla="*/ 155575 h 155575"/>
                  <a:gd name="connsiteX25" fmla="*/ 149387 w 198815"/>
                  <a:gd name="connsiteY25" fmla="*/ 146050 h 155575"/>
                  <a:gd name="connsiteX26" fmla="*/ 146212 w 198815"/>
                  <a:gd name="connsiteY26" fmla="*/ 136525 h 155575"/>
                  <a:gd name="connsiteX27" fmla="*/ 117637 w 198815"/>
                  <a:gd name="connsiteY27" fmla="*/ 152400 h 155575"/>
                  <a:gd name="connsiteX28" fmla="*/ 101762 w 198815"/>
                  <a:gd name="connsiteY28" fmla="*/ 139700 h 155575"/>
                  <a:gd name="connsiteX29" fmla="*/ 111287 w 198815"/>
                  <a:gd name="connsiteY29" fmla="*/ 133350 h 155575"/>
                  <a:gd name="connsiteX30" fmla="*/ 101762 w 198815"/>
                  <a:gd name="connsiteY30" fmla="*/ 127000 h 155575"/>
                  <a:gd name="connsiteX31" fmla="*/ 31912 w 198815"/>
                  <a:gd name="connsiteY31" fmla="*/ 136525 h 155575"/>
                  <a:gd name="connsiteX32" fmla="*/ 12862 w 198815"/>
                  <a:gd name="connsiteY32" fmla="*/ 136525 h 15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815" h="155575">
                    <a:moveTo>
                      <a:pt x="12862" y="136525"/>
                    </a:moveTo>
                    <a:lnTo>
                      <a:pt x="12862" y="136525"/>
                    </a:lnTo>
                    <a:cubicBezTo>
                      <a:pt x="8629" y="128058"/>
                      <a:pt x="-1394" y="120462"/>
                      <a:pt x="162" y="111125"/>
                    </a:cubicBezTo>
                    <a:cubicBezTo>
                      <a:pt x="1417" y="103597"/>
                      <a:pt x="19212" y="98425"/>
                      <a:pt x="19212" y="98425"/>
                    </a:cubicBezTo>
                    <a:lnTo>
                      <a:pt x="31912" y="79375"/>
                    </a:lnTo>
                    <a:cubicBezTo>
                      <a:pt x="34029" y="76200"/>
                      <a:pt x="37055" y="73470"/>
                      <a:pt x="38262" y="69850"/>
                    </a:cubicBezTo>
                    <a:cubicBezTo>
                      <a:pt x="40379" y="63500"/>
                      <a:pt x="40899" y="56369"/>
                      <a:pt x="44612" y="50800"/>
                    </a:cubicBezTo>
                    <a:lnTo>
                      <a:pt x="63662" y="22225"/>
                    </a:lnTo>
                    <a:cubicBezTo>
                      <a:pt x="69455" y="13536"/>
                      <a:pt x="69511" y="10806"/>
                      <a:pt x="79537" y="6350"/>
                    </a:cubicBezTo>
                    <a:cubicBezTo>
                      <a:pt x="85654" y="3632"/>
                      <a:pt x="98587" y="0"/>
                      <a:pt x="98587" y="0"/>
                    </a:cubicBezTo>
                    <a:cubicBezTo>
                      <a:pt x="103879" y="1058"/>
                      <a:pt x="109972" y="182"/>
                      <a:pt x="114462" y="3175"/>
                    </a:cubicBezTo>
                    <a:cubicBezTo>
                      <a:pt x="117247" y="5031"/>
                      <a:pt x="117637" y="9353"/>
                      <a:pt x="117637" y="12700"/>
                    </a:cubicBezTo>
                    <a:cubicBezTo>
                      <a:pt x="117637" y="23993"/>
                      <a:pt x="112251" y="22480"/>
                      <a:pt x="104937" y="28575"/>
                    </a:cubicBezTo>
                    <a:cubicBezTo>
                      <a:pt x="101488" y="31450"/>
                      <a:pt x="98587" y="34925"/>
                      <a:pt x="95412" y="38100"/>
                    </a:cubicBezTo>
                    <a:cubicBezTo>
                      <a:pt x="96470" y="45508"/>
                      <a:pt x="95240" y="53632"/>
                      <a:pt x="98587" y="60325"/>
                    </a:cubicBezTo>
                    <a:cubicBezTo>
                      <a:pt x="100084" y="63318"/>
                      <a:pt x="104819" y="62901"/>
                      <a:pt x="108112" y="63500"/>
                    </a:cubicBezTo>
                    <a:cubicBezTo>
                      <a:pt x="116507" y="65026"/>
                      <a:pt x="125045" y="65617"/>
                      <a:pt x="133512" y="66675"/>
                    </a:cubicBezTo>
                    <a:lnTo>
                      <a:pt x="152562" y="73025"/>
                    </a:lnTo>
                    <a:lnTo>
                      <a:pt x="162087" y="76200"/>
                    </a:lnTo>
                    <a:cubicBezTo>
                      <a:pt x="165262" y="75142"/>
                      <a:pt x="168265" y="73025"/>
                      <a:pt x="171612" y="73025"/>
                    </a:cubicBezTo>
                    <a:cubicBezTo>
                      <a:pt x="174959" y="73025"/>
                      <a:pt x="178524" y="74109"/>
                      <a:pt x="181137" y="76200"/>
                    </a:cubicBezTo>
                    <a:cubicBezTo>
                      <a:pt x="186732" y="80676"/>
                      <a:pt x="188570" y="88975"/>
                      <a:pt x="190662" y="95250"/>
                    </a:cubicBezTo>
                    <a:cubicBezTo>
                      <a:pt x="191720" y="103717"/>
                      <a:pt x="192311" y="112255"/>
                      <a:pt x="193837" y="120650"/>
                    </a:cubicBezTo>
                    <a:cubicBezTo>
                      <a:pt x="195671" y="130735"/>
                      <a:pt x="204058" y="137544"/>
                      <a:pt x="193837" y="149225"/>
                    </a:cubicBezTo>
                    <a:cubicBezTo>
                      <a:pt x="189429" y="154262"/>
                      <a:pt x="174787" y="155575"/>
                      <a:pt x="174787" y="155575"/>
                    </a:cubicBezTo>
                    <a:cubicBezTo>
                      <a:pt x="167700" y="153803"/>
                      <a:pt x="154921" y="151584"/>
                      <a:pt x="149387" y="146050"/>
                    </a:cubicBezTo>
                    <a:cubicBezTo>
                      <a:pt x="147020" y="143683"/>
                      <a:pt x="147270" y="139700"/>
                      <a:pt x="146212" y="136525"/>
                    </a:cubicBezTo>
                    <a:cubicBezTo>
                      <a:pt x="124377" y="151081"/>
                      <a:pt x="134402" y="146812"/>
                      <a:pt x="117637" y="152400"/>
                    </a:cubicBezTo>
                    <a:cubicBezTo>
                      <a:pt x="113264" y="150942"/>
                      <a:pt x="99967" y="148676"/>
                      <a:pt x="101762" y="139700"/>
                    </a:cubicBezTo>
                    <a:cubicBezTo>
                      <a:pt x="102510" y="135958"/>
                      <a:pt x="108112" y="135467"/>
                      <a:pt x="111287" y="133350"/>
                    </a:cubicBezTo>
                    <a:cubicBezTo>
                      <a:pt x="108112" y="131233"/>
                      <a:pt x="105569" y="127254"/>
                      <a:pt x="101762" y="127000"/>
                    </a:cubicBezTo>
                    <a:cubicBezTo>
                      <a:pt x="80388" y="125575"/>
                      <a:pt x="52885" y="132330"/>
                      <a:pt x="31912" y="136525"/>
                    </a:cubicBezTo>
                    <a:lnTo>
                      <a:pt x="12862" y="136525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 122"/>
              <p:cNvSpPr/>
              <p:nvPr/>
            </p:nvSpPr>
            <p:spPr>
              <a:xfrm>
                <a:off x="9984798" y="2199878"/>
                <a:ext cx="77350" cy="50800"/>
              </a:xfrm>
              <a:custGeom>
                <a:avLst/>
                <a:gdLst>
                  <a:gd name="connsiteX0" fmla="*/ 4325 w 77350"/>
                  <a:gd name="connsiteY0" fmla="*/ 22225 h 50800"/>
                  <a:gd name="connsiteX1" fmla="*/ 4325 w 77350"/>
                  <a:gd name="connsiteY1" fmla="*/ 22225 h 50800"/>
                  <a:gd name="connsiteX2" fmla="*/ 29725 w 77350"/>
                  <a:gd name="connsiteY2" fmla="*/ 31750 h 50800"/>
                  <a:gd name="connsiteX3" fmla="*/ 48775 w 77350"/>
                  <a:gd name="connsiteY3" fmla="*/ 38100 h 50800"/>
                  <a:gd name="connsiteX4" fmla="*/ 64650 w 77350"/>
                  <a:gd name="connsiteY4" fmla="*/ 50800 h 50800"/>
                  <a:gd name="connsiteX5" fmla="*/ 74175 w 77350"/>
                  <a:gd name="connsiteY5" fmla="*/ 47625 h 50800"/>
                  <a:gd name="connsiteX6" fmla="*/ 77350 w 77350"/>
                  <a:gd name="connsiteY6" fmla="*/ 38100 h 50800"/>
                  <a:gd name="connsiteX7" fmla="*/ 64650 w 77350"/>
                  <a:gd name="connsiteY7" fmla="*/ 19050 h 50800"/>
                  <a:gd name="connsiteX8" fmla="*/ 45600 w 77350"/>
                  <a:gd name="connsiteY8" fmla="*/ 12700 h 50800"/>
                  <a:gd name="connsiteX9" fmla="*/ 36075 w 77350"/>
                  <a:gd name="connsiteY9" fmla="*/ 9525 h 50800"/>
                  <a:gd name="connsiteX10" fmla="*/ 17025 w 77350"/>
                  <a:gd name="connsiteY10" fmla="*/ 0 h 50800"/>
                  <a:gd name="connsiteX11" fmla="*/ 1150 w 77350"/>
                  <a:gd name="connsiteY11" fmla="*/ 3175 h 50800"/>
                  <a:gd name="connsiteX12" fmla="*/ 4325 w 77350"/>
                  <a:gd name="connsiteY12" fmla="*/ 19050 h 50800"/>
                  <a:gd name="connsiteX13" fmla="*/ 23375 w 77350"/>
                  <a:gd name="connsiteY13" fmla="*/ 28575 h 50800"/>
                  <a:gd name="connsiteX14" fmla="*/ 4325 w 77350"/>
                  <a:gd name="connsiteY14" fmla="*/ 22225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350" h="50800">
                    <a:moveTo>
                      <a:pt x="4325" y="22225"/>
                    </a:moveTo>
                    <a:lnTo>
                      <a:pt x="4325" y="22225"/>
                    </a:lnTo>
                    <a:lnTo>
                      <a:pt x="29725" y="31750"/>
                    </a:lnTo>
                    <a:cubicBezTo>
                      <a:pt x="36029" y="34001"/>
                      <a:pt x="48775" y="38100"/>
                      <a:pt x="48775" y="38100"/>
                    </a:cubicBezTo>
                    <a:cubicBezTo>
                      <a:pt x="53651" y="45414"/>
                      <a:pt x="54426" y="50800"/>
                      <a:pt x="64650" y="50800"/>
                    </a:cubicBezTo>
                    <a:cubicBezTo>
                      <a:pt x="67997" y="50800"/>
                      <a:pt x="71000" y="48683"/>
                      <a:pt x="74175" y="47625"/>
                    </a:cubicBezTo>
                    <a:cubicBezTo>
                      <a:pt x="75233" y="44450"/>
                      <a:pt x="77350" y="41447"/>
                      <a:pt x="77350" y="38100"/>
                    </a:cubicBezTo>
                    <a:cubicBezTo>
                      <a:pt x="77350" y="30807"/>
                      <a:pt x="70377" y="22232"/>
                      <a:pt x="64650" y="19050"/>
                    </a:cubicBezTo>
                    <a:cubicBezTo>
                      <a:pt x="58799" y="15799"/>
                      <a:pt x="51950" y="14817"/>
                      <a:pt x="45600" y="12700"/>
                    </a:cubicBezTo>
                    <a:cubicBezTo>
                      <a:pt x="42425" y="11642"/>
                      <a:pt x="38860" y="11381"/>
                      <a:pt x="36075" y="9525"/>
                    </a:cubicBezTo>
                    <a:cubicBezTo>
                      <a:pt x="23765" y="1319"/>
                      <a:pt x="30170" y="4382"/>
                      <a:pt x="17025" y="0"/>
                    </a:cubicBezTo>
                    <a:cubicBezTo>
                      <a:pt x="11733" y="1058"/>
                      <a:pt x="4143" y="-1315"/>
                      <a:pt x="1150" y="3175"/>
                    </a:cubicBezTo>
                    <a:cubicBezTo>
                      <a:pt x="-1843" y="7665"/>
                      <a:pt x="1648" y="14365"/>
                      <a:pt x="4325" y="19050"/>
                    </a:cubicBezTo>
                    <a:cubicBezTo>
                      <a:pt x="7965" y="25419"/>
                      <a:pt x="17834" y="25805"/>
                      <a:pt x="23375" y="28575"/>
                    </a:cubicBezTo>
                    <a:cubicBezTo>
                      <a:pt x="24714" y="29244"/>
                      <a:pt x="25492" y="30692"/>
                      <a:pt x="4325" y="222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9226141" y="1405081"/>
                <a:ext cx="839182" cy="401097"/>
              </a:xfrm>
              <a:custGeom>
                <a:avLst/>
                <a:gdLst>
                  <a:gd name="connsiteX0" fmla="*/ 93057 w 839182"/>
                  <a:gd name="connsiteY0" fmla="*/ 118522 h 401097"/>
                  <a:gd name="connsiteX1" fmla="*/ 93057 w 839182"/>
                  <a:gd name="connsiteY1" fmla="*/ 118522 h 401097"/>
                  <a:gd name="connsiteX2" fmla="*/ 45432 w 839182"/>
                  <a:gd name="connsiteY2" fmla="*/ 115347 h 401097"/>
                  <a:gd name="connsiteX3" fmla="*/ 35907 w 839182"/>
                  <a:gd name="connsiteY3" fmla="*/ 108997 h 401097"/>
                  <a:gd name="connsiteX4" fmla="*/ 26382 w 839182"/>
                  <a:gd name="connsiteY4" fmla="*/ 105822 h 401097"/>
                  <a:gd name="connsiteX5" fmla="*/ 7332 w 839182"/>
                  <a:gd name="connsiteY5" fmla="*/ 96297 h 401097"/>
                  <a:gd name="connsiteX6" fmla="*/ 4157 w 839182"/>
                  <a:gd name="connsiteY6" fmla="*/ 35972 h 401097"/>
                  <a:gd name="connsiteX7" fmla="*/ 7332 w 839182"/>
                  <a:gd name="connsiteY7" fmla="*/ 26447 h 401097"/>
                  <a:gd name="connsiteX8" fmla="*/ 16857 w 839182"/>
                  <a:gd name="connsiteY8" fmla="*/ 23272 h 401097"/>
                  <a:gd name="connsiteX9" fmla="*/ 23207 w 839182"/>
                  <a:gd name="connsiteY9" fmla="*/ 13747 h 401097"/>
                  <a:gd name="connsiteX10" fmla="*/ 42257 w 839182"/>
                  <a:gd name="connsiteY10" fmla="*/ 7397 h 401097"/>
                  <a:gd name="connsiteX11" fmla="*/ 83532 w 839182"/>
                  <a:gd name="connsiteY11" fmla="*/ 1047 h 401097"/>
                  <a:gd name="connsiteX12" fmla="*/ 127982 w 839182"/>
                  <a:gd name="connsiteY12" fmla="*/ 4222 h 401097"/>
                  <a:gd name="connsiteX13" fmla="*/ 108932 w 839182"/>
                  <a:gd name="connsiteY13" fmla="*/ 16922 h 401097"/>
                  <a:gd name="connsiteX14" fmla="*/ 102582 w 839182"/>
                  <a:gd name="connsiteY14" fmla="*/ 26447 h 401097"/>
                  <a:gd name="connsiteX15" fmla="*/ 102582 w 839182"/>
                  <a:gd name="connsiteY15" fmla="*/ 51847 h 401097"/>
                  <a:gd name="connsiteX16" fmla="*/ 112107 w 839182"/>
                  <a:gd name="connsiteY16" fmla="*/ 58197 h 401097"/>
                  <a:gd name="connsiteX17" fmla="*/ 131157 w 839182"/>
                  <a:gd name="connsiteY17" fmla="*/ 64547 h 401097"/>
                  <a:gd name="connsiteX18" fmla="*/ 127982 w 839182"/>
                  <a:gd name="connsiteY18" fmla="*/ 55022 h 401097"/>
                  <a:gd name="connsiteX19" fmla="*/ 131157 w 839182"/>
                  <a:gd name="connsiteY19" fmla="*/ 32797 h 401097"/>
                  <a:gd name="connsiteX20" fmla="*/ 137507 w 839182"/>
                  <a:gd name="connsiteY20" fmla="*/ 23272 h 401097"/>
                  <a:gd name="connsiteX21" fmla="*/ 166082 w 839182"/>
                  <a:gd name="connsiteY21" fmla="*/ 7397 h 401097"/>
                  <a:gd name="connsiteX22" fmla="*/ 251807 w 839182"/>
                  <a:gd name="connsiteY22" fmla="*/ 10572 h 401097"/>
                  <a:gd name="connsiteX23" fmla="*/ 267682 w 839182"/>
                  <a:gd name="connsiteY23" fmla="*/ 16922 h 401097"/>
                  <a:gd name="connsiteX24" fmla="*/ 274032 w 839182"/>
                  <a:gd name="connsiteY24" fmla="*/ 7397 h 401097"/>
                  <a:gd name="connsiteX25" fmla="*/ 289907 w 839182"/>
                  <a:gd name="connsiteY25" fmla="*/ 4222 h 401097"/>
                  <a:gd name="connsiteX26" fmla="*/ 359757 w 839182"/>
                  <a:gd name="connsiteY26" fmla="*/ 7397 h 401097"/>
                  <a:gd name="connsiteX27" fmla="*/ 369282 w 839182"/>
                  <a:gd name="connsiteY27" fmla="*/ 10572 h 401097"/>
                  <a:gd name="connsiteX28" fmla="*/ 391507 w 839182"/>
                  <a:gd name="connsiteY28" fmla="*/ 23272 h 401097"/>
                  <a:gd name="connsiteX29" fmla="*/ 388332 w 839182"/>
                  <a:gd name="connsiteY29" fmla="*/ 32797 h 401097"/>
                  <a:gd name="connsiteX30" fmla="*/ 366107 w 839182"/>
                  <a:gd name="connsiteY30" fmla="*/ 39147 h 401097"/>
                  <a:gd name="connsiteX31" fmla="*/ 318482 w 839182"/>
                  <a:gd name="connsiteY31" fmla="*/ 35972 h 401097"/>
                  <a:gd name="connsiteX32" fmla="*/ 308957 w 839182"/>
                  <a:gd name="connsiteY32" fmla="*/ 29622 h 401097"/>
                  <a:gd name="connsiteX33" fmla="*/ 289907 w 839182"/>
                  <a:gd name="connsiteY33" fmla="*/ 23272 h 401097"/>
                  <a:gd name="connsiteX34" fmla="*/ 277207 w 839182"/>
                  <a:gd name="connsiteY34" fmla="*/ 26447 h 401097"/>
                  <a:gd name="connsiteX35" fmla="*/ 277207 w 839182"/>
                  <a:gd name="connsiteY35" fmla="*/ 55022 h 401097"/>
                  <a:gd name="connsiteX36" fmla="*/ 286732 w 839182"/>
                  <a:gd name="connsiteY36" fmla="*/ 58197 h 401097"/>
                  <a:gd name="connsiteX37" fmla="*/ 296257 w 839182"/>
                  <a:gd name="connsiteY37" fmla="*/ 51847 h 401097"/>
                  <a:gd name="connsiteX38" fmla="*/ 353407 w 839182"/>
                  <a:gd name="connsiteY38" fmla="*/ 39147 h 401097"/>
                  <a:gd name="connsiteX39" fmla="*/ 375632 w 839182"/>
                  <a:gd name="connsiteY39" fmla="*/ 32797 h 401097"/>
                  <a:gd name="connsiteX40" fmla="*/ 397857 w 839182"/>
                  <a:gd name="connsiteY40" fmla="*/ 35972 h 401097"/>
                  <a:gd name="connsiteX41" fmla="*/ 407382 w 839182"/>
                  <a:gd name="connsiteY41" fmla="*/ 39147 h 401097"/>
                  <a:gd name="connsiteX42" fmla="*/ 420082 w 839182"/>
                  <a:gd name="connsiteY42" fmla="*/ 42322 h 401097"/>
                  <a:gd name="connsiteX43" fmla="*/ 439132 w 839182"/>
                  <a:gd name="connsiteY43" fmla="*/ 48672 h 401097"/>
                  <a:gd name="connsiteX44" fmla="*/ 458182 w 839182"/>
                  <a:gd name="connsiteY44" fmla="*/ 61372 h 401097"/>
                  <a:gd name="connsiteX45" fmla="*/ 467707 w 839182"/>
                  <a:gd name="connsiteY45" fmla="*/ 64547 h 401097"/>
                  <a:gd name="connsiteX46" fmla="*/ 508982 w 839182"/>
                  <a:gd name="connsiteY46" fmla="*/ 70897 h 401097"/>
                  <a:gd name="connsiteX47" fmla="*/ 521682 w 839182"/>
                  <a:gd name="connsiteY47" fmla="*/ 74072 h 401097"/>
                  <a:gd name="connsiteX48" fmla="*/ 540732 w 839182"/>
                  <a:gd name="connsiteY48" fmla="*/ 80422 h 401097"/>
                  <a:gd name="connsiteX49" fmla="*/ 550257 w 839182"/>
                  <a:gd name="connsiteY49" fmla="*/ 86772 h 401097"/>
                  <a:gd name="connsiteX50" fmla="*/ 569307 w 839182"/>
                  <a:gd name="connsiteY50" fmla="*/ 93122 h 401097"/>
                  <a:gd name="connsiteX51" fmla="*/ 578832 w 839182"/>
                  <a:gd name="connsiteY51" fmla="*/ 96297 h 401097"/>
                  <a:gd name="connsiteX52" fmla="*/ 613757 w 839182"/>
                  <a:gd name="connsiteY52" fmla="*/ 102647 h 401097"/>
                  <a:gd name="connsiteX53" fmla="*/ 632807 w 839182"/>
                  <a:gd name="connsiteY53" fmla="*/ 112172 h 401097"/>
                  <a:gd name="connsiteX54" fmla="*/ 642332 w 839182"/>
                  <a:gd name="connsiteY54" fmla="*/ 118522 h 401097"/>
                  <a:gd name="connsiteX55" fmla="*/ 664557 w 839182"/>
                  <a:gd name="connsiteY55" fmla="*/ 128047 h 401097"/>
                  <a:gd name="connsiteX56" fmla="*/ 664557 w 839182"/>
                  <a:gd name="connsiteY56" fmla="*/ 156622 h 401097"/>
                  <a:gd name="connsiteX57" fmla="*/ 655032 w 839182"/>
                  <a:gd name="connsiteY57" fmla="*/ 162972 h 401097"/>
                  <a:gd name="connsiteX58" fmla="*/ 658207 w 839182"/>
                  <a:gd name="connsiteY58" fmla="*/ 172497 h 401097"/>
                  <a:gd name="connsiteX59" fmla="*/ 667732 w 839182"/>
                  <a:gd name="connsiteY59" fmla="*/ 175672 h 401097"/>
                  <a:gd name="connsiteX60" fmla="*/ 709007 w 839182"/>
                  <a:gd name="connsiteY60" fmla="*/ 178847 h 401097"/>
                  <a:gd name="connsiteX61" fmla="*/ 728057 w 839182"/>
                  <a:gd name="connsiteY61" fmla="*/ 185197 h 401097"/>
                  <a:gd name="connsiteX62" fmla="*/ 731232 w 839182"/>
                  <a:gd name="connsiteY62" fmla="*/ 194722 h 401097"/>
                  <a:gd name="connsiteX63" fmla="*/ 750282 w 839182"/>
                  <a:gd name="connsiteY63" fmla="*/ 204247 h 401097"/>
                  <a:gd name="connsiteX64" fmla="*/ 759807 w 839182"/>
                  <a:gd name="connsiteY64" fmla="*/ 210597 h 401097"/>
                  <a:gd name="connsiteX65" fmla="*/ 762982 w 839182"/>
                  <a:gd name="connsiteY65" fmla="*/ 220122 h 401097"/>
                  <a:gd name="connsiteX66" fmla="*/ 782032 w 839182"/>
                  <a:gd name="connsiteY66" fmla="*/ 226472 h 401097"/>
                  <a:gd name="connsiteX67" fmla="*/ 791557 w 839182"/>
                  <a:gd name="connsiteY67" fmla="*/ 229647 h 401097"/>
                  <a:gd name="connsiteX68" fmla="*/ 816957 w 839182"/>
                  <a:gd name="connsiteY68" fmla="*/ 235997 h 401097"/>
                  <a:gd name="connsiteX69" fmla="*/ 839182 w 839182"/>
                  <a:gd name="connsiteY69" fmla="*/ 245522 h 401097"/>
                  <a:gd name="connsiteX70" fmla="*/ 829657 w 839182"/>
                  <a:gd name="connsiteY70" fmla="*/ 251872 h 401097"/>
                  <a:gd name="connsiteX71" fmla="*/ 810607 w 839182"/>
                  <a:gd name="connsiteY71" fmla="*/ 261397 h 401097"/>
                  <a:gd name="connsiteX72" fmla="*/ 801082 w 839182"/>
                  <a:gd name="connsiteY72" fmla="*/ 270922 h 401097"/>
                  <a:gd name="connsiteX73" fmla="*/ 782032 w 839182"/>
                  <a:gd name="connsiteY73" fmla="*/ 280447 h 401097"/>
                  <a:gd name="connsiteX74" fmla="*/ 762982 w 839182"/>
                  <a:gd name="connsiteY74" fmla="*/ 296322 h 401097"/>
                  <a:gd name="connsiteX75" fmla="*/ 753457 w 839182"/>
                  <a:gd name="connsiteY75" fmla="*/ 293147 h 401097"/>
                  <a:gd name="connsiteX76" fmla="*/ 728057 w 839182"/>
                  <a:gd name="connsiteY76" fmla="*/ 270922 h 401097"/>
                  <a:gd name="connsiteX77" fmla="*/ 718532 w 839182"/>
                  <a:gd name="connsiteY77" fmla="*/ 264572 h 401097"/>
                  <a:gd name="connsiteX78" fmla="*/ 699482 w 839182"/>
                  <a:gd name="connsiteY78" fmla="*/ 258222 h 401097"/>
                  <a:gd name="connsiteX79" fmla="*/ 677257 w 839182"/>
                  <a:gd name="connsiteY79" fmla="*/ 261397 h 401097"/>
                  <a:gd name="connsiteX80" fmla="*/ 674082 w 839182"/>
                  <a:gd name="connsiteY80" fmla="*/ 270922 h 401097"/>
                  <a:gd name="connsiteX81" fmla="*/ 683607 w 839182"/>
                  <a:gd name="connsiteY81" fmla="*/ 289972 h 401097"/>
                  <a:gd name="connsiteX82" fmla="*/ 693132 w 839182"/>
                  <a:gd name="connsiteY82" fmla="*/ 296322 h 401097"/>
                  <a:gd name="connsiteX83" fmla="*/ 699482 w 839182"/>
                  <a:gd name="connsiteY83" fmla="*/ 305847 h 401097"/>
                  <a:gd name="connsiteX84" fmla="*/ 718532 w 839182"/>
                  <a:gd name="connsiteY84" fmla="*/ 312197 h 401097"/>
                  <a:gd name="connsiteX85" fmla="*/ 737582 w 839182"/>
                  <a:gd name="connsiteY85" fmla="*/ 321722 h 401097"/>
                  <a:gd name="connsiteX86" fmla="*/ 753457 w 839182"/>
                  <a:gd name="connsiteY86" fmla="*/ 350297 h 401097"/>
                  <a:gd name="connsiteX87" fmla="*/ 756632 w 839182"/>
                  <a:gd name="connsiteY87" fmla="*/ 378872 h 401097"/>
                  <a:gd name="connsiteX88" fmla="*/ 747107 w 839182"/>
                  <a:gd name="connsiteY88" fmla="*/ 385222 h 401097"/>
                  <a:gd name="connsiteX89" fmla="*/ 737582 w 839182"/>
                  <a:gd name="connsiteY89" fmla="*/ 375697 h 401097"/>
                  <a:gd name="connsiteX90" fmla="*/ 718532 w 839182"/>
                  <a:gd name="connsiteY90" fmla="*/ 366172 h 401097"/>
                  <a:gd name="connsiteX91" fmla="*/ 709007 w 839182"/>
                  <a:gd name="connsiteY91" fmla="*/ 359822 h 401097"/>
                  <a:gd name="connsiteX92" fmla="*/ 689957 w 839182"/>
                  <a:gd name="connsiteY92" fmla="*/ 353472 h 401097"/>
                  <a:gd name="connsiteX93" fmla="*/ 680432 w 839182"/>
                  <a:gd name="connsiteY93" fmla="*/ 350297 h 401097"/>
                  <a:gd name="connsiteX94" fmla="*/ 635982 w 839182"/>
                  <a:gd name="connsiteY94" fmla="*/ 343947 h 401097"/>
                  <a:gd name="connsiteX95" fmla="*/ 626457 w 839182"/>
                  <a:gd name="connsiteY95" fmla="*/ 340772 h 401097"/>
                  <a:gd name="connsiteX96" fmla="*/ 642332 w 839182"/>
                  <a:gd name="connsiteY96" fmla="*/ 356647 h 401097"/>
                  <a:gd name="connsiteX97" fmla="*/ 661382 w 839182"/>
                  <a:gd name="connsiteY97" fmla="*/ 372522 h 401097"/>
                  <a:gd name="connsiteX98" fmla="*/ 680432 w 839182"/>
                  <a:gd name="connsiteY98" fmla="*/ 378872 h 401097"/>
                  <a:gd name="connsiteX99" fmla="*/ 696307 w 839182"/>
                  <a:gd name="connsiteY99" fmla="*/ 397922 h 401097"/>
                  <a:gd name="connsiteX100" fmla="*/ 686782 w 839182"/>
                  <a:gd name="connsiteY100" fmla="*/ 401097 h 401097"/>
                  <a:gd name="connsiteX101" fmla="*/ 629632 w 839182"/>
                  <a:gd name="connsiteY101" fmla="*/ 391572 h 401097"/>
                  <a:gd name="connsiteX102" fmla="*/ 610582 w 839182"/>
                  <a:gd name="connsiteY102" fmla="*/ 385222 h 401097"/>
                  <a:gd name="connsiteX103" fmla="*/ 591532 w 839182"/>
                  <a:gd name="connsiteY103" fmla="*/ 372522 h 401097"/>
                  <a:gd name="connsiteX104" fmla="*/ 562957 w 839182"/>
                  <a:gd name="connsiteY104" fmla="*/ 369347 h 401097"/>
                  <a:gd name="connsiteX105" fmla="*/ 553432 w 839182"/>
                  <a:gd name="connsiteY105" fmla="*/ 362997 h 401097"/>
                  <a:gd name="connsiteX106" fmla="*/ 540732 w 839182"/>
                  <a:gd name="connsiteY106" fmla="*/ 343947 h 401097"/>
                  <a:gd name="connsiteX107" fmla="*/ 531207 w 839182"/>
                  <a:gd name="connsiteY107" fmla="*/ 340772 h 401097"/>
                  <a:gd name="connsiteX108" fmla="*/ 508982 w 839182"/>
                  <a:gd name="connsiteY108" fmla="*/ 324897 h 401097"/>
                  <a:gd name="connsiteX109" fmla="*/ 486757 w 839182"/>
                  <a:gd name="connsiteY109" fmla="*/ 318547 h 401097"/>
                  <a:gd name="connsiteX110" fmla="*/ 445482 w 839182"/>
                  <a:gd name="connsiteY110" fmla="*/ 312197 h 401097"/>
                  <a:gd name="connsiteX111" fmla="*/ 420082 w 839182"/>
                  <a:gd name="connsiteY111" fmla="*/ 315372 h 401097"/>
                  <a:gd name="connsiteX112" fmla="*/ 410557 w 839182"/>
                  <a:gd name="connsiteY112" fmla="*/ 318547 h 401097"/>
                  <a:gd name="connsiteX113" fmla="*/ 404207 w 839182"/>
                  <a:gd name="connsiteY113" fmla="*/ 328072 h 401097"/>
                  <a:gd name="connsiteX114" fmla="*/ 356582 w 839182"/>
                  <a:gd name="connsiteY114" fmla="*/ 324897 h 401097"/>
                  <a:gd name="connsiteX115" fmla="*/ 350232 w 839182"/>
                  <a:gd name="connsiteY115" fmla="*/ 293147 h 401097"/>
                  <a:gd name="connsiteX116" fmla="*/ 369282 w 839182"/>
                  <a:gd name="connsiteY116" fmla="*/ 286797 h 401097"/>
                  <a:gd name="connsiteX117" fmla="*/ 407382 w 839182"/>
                  <a:gd name="connsiteY117" fmla="*/ 280447 h 401097"/>
                  <a:gd name="connsiteX118" fmla="*/ 435957 w 839182"/>
                  <a:gd name="connsiteY118" fmla="*/ 283622 h 401097"/>
                  <a:gd name="connsiteX119" fmla="*/ 448657 w 839182"/>
                  <a:gd name="connsiteY119" fmla="*/ 286797 h 401097"/>
                  <a:gd name="connsiteX120" fmla="*/ 474057 w 839182"/>
                  <a:gd name="connsiteY120" fmla="*/ 283622 h 401097"/>
                  <a:gd name="connsiteX121" fmla="*/ 474057 w 839182"/>
                  <a:gd name="connsiteY121" fmla="*/ 274097 h 401097"/>
                  <a:gd name="connsiteX122" fmla="*/ 467707 w 839182"/>
                  <a:gd name="connsiteY122" fmla="*/ 264572 h 401097"/>
                  <a:gd name="connsiteX123" fmla="*/ 474057 w 839182"/>
                  <a:gd name="connsiteY123" fmla="*/ 255047 h 401097"/>
                  <a:gd name="connsiteX124" fmla="*/ 483582 w 839182"/>
                  <a:gd name="connsiteY124" fmla="*/ 248697 h 401097"/>
                  <a:gd name="connsiteX125" fmla="*/ 486757 w 839182"/>
                  <a:gd name="connsiteY125" fmla="*/ 239172 h 401097"/>
                  <a:gd name="connsiteX126" fmla="*/ 515332 w 839182"/>
                  <a:gd name="connsiteY126" fmla="*/ 223297 h 401097"/>
                  <a:gd name="connsiteX127" fmla="*/ 518507 w 839182"/>
                  <a:gd name="connsiteY127" fmla="*/ 213772 h 401097"/>
                  <a:gd name="connsiteX128" fmla="*/ 505807 w 839182"/>
                  <a:gd name="connsiteY128" fmla="*/ 197897 h 401097"/>
                  <a:gd name="connsiteX129" fmla="*/ 496282 w 839182"/>
                  <a:gd name="connsiteY129" fmla="*/ 188372 h 401097"/>
                  <a:gd name="connsiteX130" fmla="*/ 489932 w 839182"/>
                  <a:gd name="connsiteY130" fmla="*/ 178847 h 401097"/>
                  <a:gd name="connsiteX131" fmla="*/ 480407 w 839182"/>
                  <a:gd name="connsiteY131" fmla="*/ 175672 h 401097"/>
                  <a:gd name="connsiteX132" fmla="*/ 470882 w 839182"/>
                  <a:gd name="connsiteY132" fmla="*/ 169322 h 401097"/>
                  <a:gd name="connsiteX133" fmla="*/ 455007 w 839182"/>
                  <a:gd name="connsiteY133" fmla="*/ 166147 h 401097"/>
                  <a:gd name="connsiteX134" fmla="*/ 426432 w 839182"/>
                  <a:gd name="connsiteY134" fmla="*/ 153447 h 401097"/>
                  <a:gd name="connsiteX135" fmla="*/ 420082 w 839182"/>
                  <a:gd name="connsiteY135" fmla="*/ 143922 h 401097"/>
                  <a:gd name="connsiteX136" fmla="*/ 401032 w 839182"/>
                  <a:gd name="connsiteY136" fmla="*/ 137572 h 401097"/>
                  <a:gd name="connsiteX137" fmla="*/ 378807 w 839182"/>
                  <a:gd name="connsiteY137" fmla="*/ 131222 h 401097"/>
                  <a:gd name="connsiteX138" fmla="*/ 366107 w 839182"/>
                  <a:gd name="connsiteY138" fmla="*/ 128047 h 401097"/>
                  <a:gd name="connsiteX139" fmla="*/ 347057 w 839182"/>
                  <a:gd name="connsiteY139" fmla="*/ 115347 h 401097"/>
                  <a:gd name="connsiteX140" fmla="*/ 337532 w 839182"/>
                  <a:gd name="connsiteY140" fmla="*/ 112172 h 401097"/>
                  <a:gd name="connsiteX141" fmla="*/ 315307 w 839182"/>
                  <a:gd name="connsiteY141" fmla="*/ 102647 h 401097"/>
                  <a:gd name="connsiteX142" fmla="*/ 312132 w 839182"/>
                  <a:gd name="connsiteY142" fmla="*/ 112172 h 401097"/>
                  <a:gd name="connsiteX143" fmla="*/ 318482 w 839182"/>
                  <a:gd name="connsiteY143" fmla="*/ 121697 h 401097"/>
                  <a:gd name="connsiteX144" fmla="*/ 315307 w 839182"/>
                  <a:gd name="connsiteY144" fmla="*/ 140747 h 401097"/>
                  <a:gd name="connsiteX145" fmla="*/ 305782 w 839182"/>
                  <a:gd name="connsiteY145" fmla="*/ 143922 h 401097"/>
                  <a:gd name="connsiteX146" fmla="*/ 274032 w 839182"/>
                  <a:gd name="connsiteY146" fmla="*/ 140747 h 401097"/>
                  <a:gd name="connsiteX147" fmla="*/ 254982 w 839182"/>
                  <a:gd name="connsiteY147" fmla="*/ 134397 h 401097"/>
                  <a:gd name="connsiteX148" fmla="*/ 245457 w 839182"/>
                  <a:gd name="connsiteY148" fmla="*/ 128047 h 401097"/>
                  <a:gd name="connsiteX149" fmla="*/ 223232 w 839182"/>
                  <a:gd name="connsiteY149" fmla="*/ 121697 h 401097"/>
                  <a:gd name="connsiteX150" fmla="*/ 185132 w 839182"/>
                  <a:gd name="connsiteY150" fmla="*/ 124872 h 401097"/>
                  <a:gd name="connsiteX151" fmla="*/ 112107 w 839182"/>
                  <a:gd name="connsiteY151" fmla="*/ 124872 h 401097"/>
                  <a:gd name="connsiteX152" fmla="*/ 93057 w 839182"/>
                  <a:gd name="connsiteY152" fmla="*/ 118522 h 40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839182" h="401097">
                    <a:moveTo>
                      <a:pt x="93057" y="118522"/>
                    </a:moveTo>
                    <a:lnTo>
                      <a:pt x="93057" y="118522"/>
                    </a:lnTo>
                    <a:cubicBezTo>
                      <a:pt x="77182" y="117464"/>
                      <a:pt x="61126" y="117963"/>
                      <a:pt x="45432" y="115347"/>
                    </a:cubicBezTo>
                    <a:cubicBezTo>
                      <a:pt x="41668" y="114720"/>
                      <a:pt x="39320" y="110704"/>
                      <a:pt x="35907" y="108997"/>
                    </a:cubicBezTo>
                    <a:cubicBezTo>
                      <a:pt x="32914" y="107500"/>
                      <a:pt x="29375" y="107319"/>
                      <a:pt x="26382" y="105822"/>
                    </a:cubicBezTo>
                    <a:cubicBezTo>
                      <a:pt x="1763" y="93512"/>
                      <a:pt x="31273" y="104277"/>
                      <a:pt x="7332" y="96297"/>
                    </a:cubicBezTo>
                    <a:cubicBezTo>
                      <a:pt x="-2568" y="66596"/>
                      <a:pt x="-1208" y="78891"/>
                      <a:pt x="4157" y="35972"/>
                    </a:cubicBezTo>
                    <a:cubicBezTo>
                      <a:pt x="4572" y="32651"/>
                      <a:pt x="4965" y="28814"/>
                      <a:pt x="7332" y="26447"/>
                    </a:cubicBezTo>
                    <a:cubicBezTo>
                      <a:pt x="9699" y="24080"/>
                      <a:pt x="13682" y="24330"/>
                      <a:pt x="16857" y="23272"/>
                    </a:cubicBezTo>
                    <a:cubicBezTo>
                      <a:pt x="18974" y="20097"/>
                      <a:pt x="19971" y="15769"/>
                      <a:pt x="23207" y="13747"/>
                    </a:cubicBezTo>
                    <a:cubicBezTo>
                      <a:pt x="28883" y="10199"/>
                      <a:pt x="35907" y="9514"/>
                      <a:pt x="42257" y="7397"/>
                    </a:cubicBezTo>
                    <a:cubicBezTo>
                      <a:pt x="61872" y="859"/>
                      <a:pt x="48452" y="4555"/>
                      <a:pt x="83532" y="1047"/>
                    </a:cubicBezTo>
                    <a:cubicBezTo>
                      <a:pt x="98349" y="2105"/>
                      <a:pt x="115385" y="-3651"/>
                      <a:pt x="127982" y="4222"/>
                    </a:cubicBezTo>
                    <a:cubicBezTo>
                      <a:pt x="134454" y="8267"/>
                      <a:pt x="108932" y="16922"/>
                      <a:pt x="108932" y="16922"/>
                    </a:cubicBezTo>
                    <a:cubicBezTo>
                      <a:pt x="106815" y="20097"/>
                      <a:pt x="104289" y="23034"/>
                      <a:pt x="102582" y="26447"/>
                    </a:cubicBezTo>
                    <a:cubicBezTo>
                      <a:pt x="98458" y="34695"/>
                      <a:pt x="97529" y="43004"/>
                      <a:pt x="102582" y="51847"/>
                    </a:cubicBezTo>
                    <a:cubicBezTo>
                      <a:pt x="104475" y="55160"/>
                      <a:pt x="108620" y="56647"/>
                      <a:pt x="112107" y="58197"/>
                    </a:cubicBezTo>
                    <a:cubicBezTo>
                      <a:pt x="118224" y="60915"/>
                      <a:pt x="131157" y="64547"/>
                      <a:pt x="131157" y="64547"/>
                    </a:cubicBezTo>
                    <a:cubicBezTo>
                      <a:pt x="130099" y="61372"/>
                      <a:pt x="127982" y="58369"/>
                      <a:pt x="127982" y="55022"/>
                    </a:cubicBezTo>
                    <a:cubicBezTo>
                      <a:pt x="127982" y="47538"/>
                      <a:pt x="129007" y="39965"/>
                      <a:pt x="131157" y="32797"/>
                    </a:cubicBezTo>
                    <a:cubicBezTo>
                      <a:pt x="132253" y="29142"/>
                      <a:pt x="134635" y="25785"/>
                      <a:pt x="137507" y="23272"/>
                    </a:cubicBezTo>
                    <a:cubicBezTo>
                      <a:pt x="150944" y="11515"/>
                      <a:pt x="153000" y="11758"/>
                      <a:pt x="166082" y="7397"/>
                    </a:cubicBezTo>
                    <a:cubicBezTo>
                      <a:pt x="194657" y="8455"/>
                      <a:pt x="223481" y="6665"/>
                      <a:pt x="251807" y="10572"/>
                    </a:cubicBezTo>
                    <a:cubicBezTo>
                      <a:pt x="283732" y="14975"/>
                      <a:pt x="233734" y="28238"/>
                      <a:pt x="267682" y="16922"/>
                    </a:cubicBezTo>
                    <a:cubicBezTo>
                      <a:pt x="269799" y="13747"/>
                      <a:pt x="270719" y="9290"/>
                      <a:pt x="274032" y="7397"/>
                    </a:cubicBezTo>
                    <a:cubicBezTo>
                      <a:pt x="278717" y="4720"/>
                      <a:pt x="284511" y="4222"/>
                      <a:pt x="289907" y="4222"/>
                    </a:cubicBezTo>
                    <a:cubicBezTo>
                      <a:pt x="313214" y="4222"/>
                      <a:pt x="336474" y="6339"/>
                      <a:pt x="359757" y="7397"/>
                    </a:cubicBezTo>
                    <a:cubicBezTo>
                      <a:pt x="362932" y="8455"/>
                      <a:pt x="366206" y="9254"/>
                      <a:pt x="369282" y="10572"/>
                    </a:cubicBezTo>
                    <a:cubicBezTo>
                      <a:pt x="380561" y="15406"/>
                      <a:pt x="381941" y="16895"/>
                      <a:pt x="391507" y="23272"/>
                    </a:cubicBezTo>
                    <a:cubicBezTo>
                      <a:pt x="390449" y="26447"/>
                      <a:pt x="390699" y="30430"/>
                      <a:pt x="388332" y="32797"/>
                    </a:cubicBezTo>
                    <a:cubicBezTo>
                      <a:pt x="386814" y="34315"/>
                      <a:pt x="366217" y="39120"/>
                      <a:pt x="366107" y="39147"/>
                    </a:cubicBezTo>
                    <a:cubicBezTo>
                      <a:pt x="350232" y="38089"/>
                      <a:pt x="334176" y="38588"/>
                      <a:pt x="318482" y="35972"/>
                    </a:cubicBezTo>
                    <a:cubicBezTo>
                      <a:pt x="314718" y="35345"/>
                      <a:pt x="312444" y="31172"/>
                      <a:pt x="308957" y="29622"/>
                    </a:cubicBezTo>
                    <a:cubicBezTo>
                      <a:pt x="302840" y="26904"/>
                      <a:pt x="289907" y="23272"/>
                      <a:pt x="289907" y="23272"/>
                    </a:cubicBezTo>
                    <a:cubicBezTo>
                      <a:pt x="285674" y="24330"/>
                      <a:pt x="280614" y="23721"/>
                      <a:pt x="277207" y="26447"/>
                    </a:cubicBezTo>
                    <a:cubicBezTo>
                      <a:pt x="270728" y="31630"/>
                      <a:pt x="275920" y="52771"/>
                      <a:pt x="277207" y="55022"/>
                    </a:cubicBezTo>
                    <a:cubicBezTo>
                      <a:pt x="278867" y="57928"/>
                      <a:pt x="283557" y="57139"/>
                      <a:pt x="286732" y="58197"/>
                    </a:cubicBezTo>
                    <a:cubicBezTo>
                      <a:pt x="289907" y="56080"/>
                      <a:pt x="292770" y="53397"/>
                      <a:pt x="296257" y="51847"/>
                    </a:cubicBezTo>
                    <a:cubicBezTo>
                      <a:pt x="319616" y="41465"/>
                      <a:pt x="323911" y="46521"/>
                      <a:pt x="353407" y="39147"/>
                    </a:cubicBezTo>
                    <a:cubicBezTo>
                      <a:pt x="369354" y="35160"/>
                      <a:pt x="361967" y="37352"/>
                      <a:pt x="375632" y="32797"/>
                    </a:cubicBezTo>
                    <a:cubicBezTo>
                      <a:pt x="383040" y="33855"/>
                      <a:pt x="390519" y="34504"/>
                      <a:pt x="397857" y="35972"/>
                    </a:cubicBezTo>
                    <a:cubicBezTo>
                      <a:pt x="401139" y="36628"/>
                      <a:pt x="404164" y="38228"/>
                      <a:pt x="407382" y="39147"/>
                    </a:cubicBezTo>
                    <a:cubicBezTo>
                      <a:pt x="411578" y="40346"/>
                      <a:pt x="415902" y="41068"/>
                      <a:pt x="420082" y="42322"/>
                    </a:cubicBezTo>
                    <a:cubicBezTo>
                      <a:pt x="426493" y="44245"/>
                      <a:pt x="433563" y="44959"/>
                      <a:pt x="439132" y="48672"/>
                    </a:cubicBezTo>
                    <a:cubicBezTo>
                      <a:pt x="445482" y="52905"/>
                      <a:pt x="450942" y="58959"/>
                      <a:pt x="458182" y="61372"/>
                    </a:cubicBezTo>
                    <a:cubicBezTo>
                      <a:pt x="461357" y="62430"/>
                      <a:pt x="464440" y="63821"/>
                      <a:pt x="467707" y="64547"/>
                    </a:cubicBezTo>
                    <a:cubicBezTo>
                      <a:pt x="481517" y="67616"/>
                      <a:pt x="495056" y="68365"/>
                      <a:pt x="508982" y="70897"/>
                    </a:cubicBezTo>
                    <a:cubicBezTo>
                      <a:pt x="513275" y="71678"/>
                      <a:pt x="517502" y="72818"/>
                      <a:pt x="521682" y="74072"/>
                    </a:cubicBezTo>
                    <a:cubicBezTo>
                      <a:pt x="528093" y="75995"/>
                      <a:pt x="535163" y="76709"/>
                      <a:pt x="540732" y="80422"/>
                    </a:cubicBezTo>
                    <a:cubicBezTo>
                      <a:pt x="543907" y="82539"/>
                      <a:pt x="546770" y="85222"/>
                      <a:pt x="550257" y="86772"/>
                    </a:cubicBezTo>
                    <a:cubicBezTo>
                      <a:pt x="556374" y="89490"/>
                      <a:pt x="562957" y="91005"/>
                      <a:pt x="569307" y="93122"/>
                    </a:cubicBezTo>
                    <a:cubicBezTo>
                      <a:pt x="572482" y="94180"/>
                      <a:pt x="575531" y="95747"/>
                      <a:pt x="578832" y="96297"/>
                    </a:cubicBezTo>
                    <a:cubicBezTo>
                      <a:pt x="603205" y="100359"/>
                      <a:pt x="591569" y="98209"/>
                      <a:pt x="613757" y="102647"/>
                    </a:cubicBezTo>
                    <a:cubicBezTo>
                      <a:pt x="641054" y="120845"/>
                      <a:pt x="606517" y="99027"/>
                      <a:pt x="632807" y="112172"/>
                    </a:cubicBezTo>
                    <a:cubicBezTo>
                      <a:pt x="636220" y="113879"/>
                      <a:pt x="639019" y="116629"/>
                      <a:pt x="642332" y="118522"/>
                    </a:cubicBezTo>
                    <a:cubicBezTo>
                      <a:pt x="653317" y="124799"/>
                      <a:pt x="653871" y="124485"/>
                      <a:pt x="664557" y="128047"/>
                    </a:cubicBezTo>
                    <a:cubicBezTo>
                      <a:pt x="668218" y="139031"/>
                      <a:pt x="671262" y="143211"/>
                      <a:pt x="664557" y="156622"/>
                    </a:cubicBezTo>
                    <a:cubicBezTo>
                      <a:pt x="662850" y="160035"/>
                      <a:pt x="658207" y="160855"/>
                      <a:pt x="655032" y="162972"/>
                    </a:cubicBezTo>
                    <a:cubicBezTo>
                      <a:pt x="656090" y="166147"/>
                      <a:pt x="655840" y="170130"/>
                      <a:pt x="658207" y="172497"/>
                    </a:cubicBezTo>
                    <a:cubicBezTo>
                      <a:pt x="660574" y="174864"/>
                      <a:pt x="664411" y="175257"/>
                      <a:pt x="667732" y="175672"/>
                    </a:cubicBezTo>
                    <a:cubicBezTo>
                      <a:pt x="681424" y="177384"/>
                      <a:pt x="695249" y="177789"/>
                      <a:pt x="709007" y="178847"/>
                    </a:cubicBezTo>
                    <a:cubicBezTo>
                      <a:pt x="715357" y="180964"/>
                      <a:pt x="725940" y="178847"/>
                      <a:pt x="728057" y="185197"/>
                    </a:cubicBezTo>
                    <a:cubicBezTo>
                      <a:pt x="729115" y="188372"/>
                      <a:pt x="729141" y="192109"/>
                      <a:pt x="731232" y="194722"/>
                    </a:cubicBezTo>
                    <a:cubicBezTo>
                      <a:pt x="737298" y="202305"/>
                      <a:pt x="742613" y="200412"/>
                      <a:pt x="750282" y="204247"/>
                    </a:cubicBezTo>
                    <a:cubicBezTo>
                      <a:pt x="753695" y="205954"/>
                      <a:pt x="756632" y="208480"/>
                      <a:pt x="759807" y="210597"/>
                    </a:cubicBezTo>
                    <a:cubicBezTo>
                      <a:pt x="760865" y="213772"/>
                      <a:pt x="760259" y="218177"/>
                      <a:pt x="762982" y="220122"/>
                    </a:cubicBezTo>
                    <a:cubicBezTo>
                      <a:pt x="768429" y="224013"/>
                      <a:pt x="775682" y="224355"/>
                      <a:pt x="782032" y="226472"/>
                    </a:cubicBezTo>
                    <a:cubicBezTo>
                      <a:pt x="785207" y="227530"/>
                      <a:pt x="788310" y="228835"/>
                      <a:pt x="791557" y="229647"/>
                    </a:cubicBezTo>
                    <a:cubicBezTo>
                      <a:pt x="800024" y="231764"/>
                      <a:pt x="809151" y="232094"/>
                      <a:pt x="816957" y="235997"/>
                    </a:cubicBezTo>
                    <a:cubicBezTo>
                      <a:pt x="832650" y="243844"/>
                      <a:pt x="825167" y="240850"/>
                      <a:pt x="839182" y="245522"/>
                    </a:cubicBezTo>
                    <a:cubicBezTo>
                      <a:pt x="836007" y="247639"/>
                      <a:pt x="833070" y="250165"/>
                      <a:pt x="829657" y="251872"/>
                    </a:cubicBezTo>
                    <a:cubicBezTo>
                      <a:pt x="815338" y="259032"/>
                      <a:pt x="824256" y="250023"/>
                      <a:pt x="810607" y="261397"/>
                    </a:cubicBezTo>
                    <a:cubicBezTo>
                      <a:pt x="807158" y="264272"/>
                      <a:pt x="804531" y="268047"/>
                      <a:pt x="801082" y="270922"/>
                    </a:cubicBezTo>
                    <a:cubicBezTo>
                      <a:pt x="792876" y="277761"/>
                      <a:pt x="791578" y="277265"/>
                      <a:pt x="782032" y="280447"/>
                    </a:cubicBezTo>
                    <a:cubicBezTo>
                      <a:pt x="774622" y="302677"/>
                      <a:pt x="781967" y="301746"/>
                      <a:pt x="762982" y="296322"/>
                    </a:cubicBezTo>
                    <a:cubicBezTo>
                      <a:pt x="759764" y="295403"/>
                      <a:pt x="756632" y="294205"/>
                      <a:pt x="753457" y="293147"/>
                    </a:cubicBezTo>
                    <a:cubicBezTo>
                      <a:pt x="742874" y="277272"/>
                      <a:pt x="750282" y="285739"/>
                      <a:pt x="728057" y="270922"/>
                    </a:cubicBezTo>
                    <a:cubicBezTo>
                      <a:pt x="724882" y="268805"/>
                      <a:pt x="722152" y="265779"/>
                      <a:pt x="718532" y="264572"/>
                    </a:cubicBezTo>
                    <a:lnTo>
                      <a:pt x="699482" y="258222"/>
                    </a:lnTo>
                    <a:cubicBezTo>
                      <a:pt x="692074" y="259280"/>
                      <a:pt x="683950" y="258050"/>
                      <a:pt x="677257" y="261397"/>
                    </a:cubicBezTo>
                    <a:cubicBezTo>
                      <a:pt x="674264" y="262894"/>
                      <a:pt x="674082" y="267575"/>
                      <a:pt x="674082" y="270922"/>
                    </a:cubicBezTo>
                    <a:cubicBezTo>
                      <a:pt x="674082" y="276087"/>
                      <a:pt x="680396" y="286761"/>
                      <a:pt x="683607" y="289972"/>
                    </a:cubicBezTo>
                    <a:cubicBezTo>
                      <a:pt x="686305" y="292670"/>
                      <a:pt x="689957" y="294205"/>
                      <a:pt x="693132" y="296322"/>
                    </a:cubicBezTo>
                    <a:cubicBezTo>
                      <a:pt x="695249" y="299497"/>
                      <a:pt x="696246" y="303825"/>
                      <a:pt x="699482" y="305847"/>
                    </a:cubicBezTo>
                    <a:cubicBezTo>
                      <a:pt x="705158" y="309395"/>
                      <a:pt x="712963" y="308484"/>
                      <a:pt x="718532" y="312197"/>
                    </a:cubicBezTo>
                    <a:cubicBezTo>
                      <a:pt x="730842" y="320403"/>
                      <a:pt x="724437" y="317340"/>
                      <a:pt x="737582" y="321722"/>
                    </a:cubicBezTo>
                    <a:cubicBezTo>
                      <a:pt x="752138" y="343557"/>
                      <a:pt x="747869" y="333532"/>
                      <a:pt x="753457" y="350297"/>
                    </a:cubicBezTo>
                    <a:cubicBezTo>
                      <a:pt x="754515" y="359822"/>
                      <a:pt x="758346" y="369443"/>
                      <a:pt x="756632" y="378872"/>
                    </a:cubicBezTo>
                    <a:cubicBezTo>
                      <a:pt x="755949" y="382626"/>
                      <a:pt x="750871" y="385849"/>
                      <a:pt x="747107" y="385222"/>
                    </a:cubicBezTo>
                    <a:cubicBezTo>
                      <a:pt x="742678" y="384484"/>
                      <a:pt x="741031" y="378572"/>
                      <a:pt x="737582" y="375697"/>
                    </a:cubicBezTo>
                    <a:cubicBezTo>
                      <a:pt x="723933" y="364323"/>
                      <a:pt x="732851" y="373332"/>
                      <a:pt x="718532" y="366172"/>
                    </a:cubicBezTo>
                    <a:cubicBezTo>
                      <a:pt x="715119" y="364465"/>
                      <a:pt x="712494" y="361372"/>
                      <a:pt x="709007" y="359822"/>
                    </a:cubicBezTo>
                    <a:cubicBezTo>
                      <a:pt x="702890" y="357104"/>
                      <a:pt x="696307" y="355589"/>
                      <a:pt x="689957" y="353472"/>
                    </a:cubicBezTo>
                    <a:cubicBezTo>
                      <a:pt x="686782" y="352414"/>
                      <a:pt x="683753" y="350712"/>
                      <a:pt x="680432" y="350297"/>
                    </a:cubicBezTo>
                    <a:cubicBezTo>
                      <a:pt x="669447" y="348924"/>
                      <a:pt x="647753" y="346563"/>
                      <a:pt x="635982" y="343947"/>
                    </a:cubicBezTo>
                    <a:cubicBezTo>
                      <a:pt x="632715" y="343221"/>
                      <a:pt x="629632" y="341830"/>
                      <a:pt x="626457" y="340772"/>
                    </a:cubicBezTo>
                    <a:cubicBezTo>
                      <a:pt x="638099" y="358234"/>
                      <a:pt x="626457" y="343418"/>
                      <a:pt x="642332" y="356647"/>
                    </a:cubicBezTo>
                    <a:cubicBezTo>
                      <a:pt x="650877" y="363768"/>
                      <a:pt x="651247" y="368017"/>
                      <a:pt x="661382" y="372522"/>
                    </a:cubicBezTo>
                    <a:cubicBezTo>
                      <a:pt x="667499" y="375240"/>
                      <a:pt x="680432" y="378872"/>
                      <a:pt x="680432" y="378872"/>
                    </a:cubicBezTo>
                    <a:cubicBezTo>
                      <a:pt x="681212" y="379652"/>
                      <a:pt x="697191" y="394386"/>
                      <a:pt x="696307" y="397922"/>
                    </a:cubicBezTo>
                    <a:cubicBezTo>
                      <a:pt x="695495" y="401169"/>
                      <a:pt x="689957" y="400039"/>
                      <a:pt x="686782" y="401097"/>
                    </a:cubicBezTo>
                    <a:cubicBezTo>
                      <a:pt x="646665" y="393074"/>
                      <a:pt x="665742" y="396086"/>
                      <a:pt x="629632" y="391572"/>
                    </a:cubicBezTo>
                    <a:cubicBezTo>
                      <a:pt x="623282" y="389455"/>
                      <a:pt x="616151" y="388935"/>
                      <a:pt x="610582" y="385222"/>
                    </a:cubicBezTo>
                    <a:cubicBezTo>
                      <a:pt x="604232" y="380989"/>
                      <a:pt x="599117" y="373365"/>
                      <a:pt x="591532" y="372522"/>
                    </a:cubicBezTo>
                    <a:lnTo>
                      <a:pt x="562957" y="369347"/>
                    </a:lnTo>
                    <a:cubicBezTo>
                      <a:pt x="559782" y="367230"/>
                      <a:pt x="555945" y="365869"/>
                      <a:pt x="553432" y="362997"/>
                    </a:cubicBezTo>
                    <a:cubicBezTo>
                      <a:pt x="548406" y="357254"/>
                      <a:pt x="547972" y="346360"/>
                      <a:pt x="540732" y="343947"/>
                    </a:cubicBezTo>
                    <a:lnTo>
                      <a:pt x="531207" y="340772"/>
                    </a:lnTo>
                    <a:cubicBezTo>
                      <a:pt x="528331" y="338615"/>
                      <a:pt x="513625" y="327218"/>
                      <a:pt x="508982" y="324897"/>
                    </a:cubicBezTo>
                    <a:cubicBezTo>
                      <a:pt x="504947" y="322880"/>
                      <a:pt x="490148" y="319225"/>
                      <a:pt x="486757" y="318547"/>
                    </a:cubicBezTo>
                    <a:cubicBezTo>
                      <a:pt x="475744" y="316344"/>
                      <a:pt x="456156" y="313722"/>
                      <a:pt x="445482" y="312197"/>
                    </a:cubicBezTo>
                    <a:cubicBezTo>
                      <a:pt x="437015" y="313255"/>
                      <a:pt x="428477" y="313846"/>
                      <a:pt x="420082" y="315372"/>
                    </a:cubicBezTo>
                    <a:cubicBezTo>
                      <a:pt x="416789" y="315971"/>
                      <a:pt x="413170" y="316456"/>
                      <a:pt x="410557" y="318547"/>
                    </a:cubicBezTo>
                    <a:cubicBezTo>
                      <a:pt x="407577" y="320931"/>
                      <a:pt x="406324" y="324897"/>
                      <a:pt x="404207" y="328072"/>
                    </a:cubicBezTo>
                    <a:cubicBezTo>
                      <a:pt x="388332" y="327014"/>
                      <a:pt x="372276" y="327513"/>
                      <a:pt x="356582" y="324897"/>
                    </a:cubicBezTo>
                    <a:cubicBezTo>
                      <a:pt x="341468" y="322378"/>
                      <a:pt x="343206" y="303184"/>
                      <a:pt x="350232" y="293147"/>
                    </a:cubicBezTo>
                    <a:cubicBezTo>
                      <a:pt x="354070" y="287663"/>
                      <a:pt x="362932" y="288914"/>
                      <a:pt x="369282" y="286797"/>
                    </a:cubicBezTo>
                    <a:cubicBezTo>
                      <a:pt x="387899" y="280591"/>
                      <a:pt x="375481" y="283992"/>
                      <a:pt x="407382" y="280447"/>
                    </a:cubicBezTo>
                    <a:cubicBezTo>
                      <a:pt x="416907" y="281505"/>
                      <a:pt x="426485" y="282165"/>
                      <a:pt x="435957" y="283622"/>
                    </a:cubicBezTo>
                    <a:cubicBezTo>
                      <a:pt x="440270" y="284286"/>
                      <a:pt x="444293" y="286797"/>
                      <a:pt x="448657" y="286797"/>
                    </a:cubicBezTo>
                    <a:cubicBezTo>
                      <a:pt x="457190" y="286797"/>
                      <a:pt x="465590" y="284680"/>
                      <a:pt x="474057" y="283622"/>
                    </a:cubicBezTo>
                    <a:cubicBezTo>
                      <a:pt x="491135" y="272236"/>
                      <a:pt x="483020" y="281267"/>
                      <a:pt x="474057" y="274097"/>
                    </a:cubicBezTo>
                    <a:cubicBezTo>
                      <a:pt x="471077" y="271713"/>
                      <a:pt x="469824" y="267747"/>
                      <a:pt x="467707" y="264572"/>
                    </a:cubicBezTo>
                    <a:cubicBezTo>
                      <a:pt x="469824" y="261397"/>
                      <a:pt x="471359" y="257745"/>
                      <a:pt x="474057" y="255047"/>
                    </a:cubicBezTo>
                    <a:cubicBezTo>
                      <a:pt x="476755" y="252349"/>
                      <a:pt x="481198" y="251677"/>
                      <a:pt x="483582" y="248697"/>
                    </a:cubicBezTo>
                    <a:cubicBezTo>
                      <a:pt x="485673" y="246084"/>
                      <a:pt x="484390" y="241539"/>
                      <a:pt x="486757" y="239172"/>
                    </a:cubicBezTo>
                    <a:cubicBezTo>
                      <a:pt x="497674" y="228255"/>
                      <a:pt x="503354" y="227290"/>
                      <a:pt x="515332" y="223297"/>
                    </a:cubicBezTo>
                    <a:cubicBezTo>
                      <a:pt x="516390" y="220122"/>
                      <a:pt x="518507" y="217119"/>
                      <a:pt x="518507" y="213772"/>
                    </a:cubicBezTo>
                    <a:cubicBezTo>
                      <a:pt x="518507" y="202479"/>
                      <a:pt x="513121" y="203992"/>
                      <a:pt x="505807" y="197897"/>
                    </a:cubicBezTo>
                    <a:cubicBezTo>
                      <a:pt x="502358" y="195022"/>
                      <a:pt x="499157" y="191821"/>
                      <a:pt x="496282" y="188372"/>
                    </a:cubicBezTo>
                    <a:cubicBezTo>
                      <a:pt x="493839" y="185441"/>
                      <a:pt x="492912" y="181231"/>
                      <a:pt x="489932" y="178847"/>
                    </a:cubicBezTo>
                    <a:cubicBezTo>
                      <a:pt x="487319" y="176756"/>
                      <a:pt x="483400" y="177169"/>
                      <a:pt x="480407" y="175672"/>
                    </a:cubicBezTo>
                    <a:cubicBezTo>
                      <a:pt x="476994" y="173965"/>
                      <a:pt x="474455" y="170662"/>
                      <a:pt x="470882" y="169322"/>
                    </a:cubicBezTo>
                    <a:cubicBezTo>
                      <a:pt x="465829" y="167427"/>
                      <a:pt x="460213" y="167567"/>
                      <a:pt x="455007" y="166147"/>
                    </a:cubicBezTo>
                    <a:cubicBezTo>
                      <a:pt x="435825" y="160915"/>
                      <a:pt x="439538" y="162184"/>
                      <a:pt x="426432" y="153447"/>
                    </a:cubicBezTo>
                    <a:cubicBezTo>
                      <a:pt x="424315" y="150272"/>
                      <a:pt x="423318" y="145944"/>
                      <a:pt x="420082" y="143922"/>
                    </a:cubicBezTo>
                    <a:cubicBezTo>
                      <a:pt x="414406" y="140374"/>
                      <a:pt x="407526" y="139195"/>
                      <a:pt x="401032" y="137572"/>
                    </a:cubicBezTo>
                    <a:cubicBezTo>
                      <a:pt x="361330" y="127646"/>
                      <a:pt x="410691" y="140332"/>
                      <a:pt x="378807" y="131222"/>
                    </a:cubicBezTo>
                    <a:cubicBezTo>
                      <a:pt x="374611" y="130023"/>
                      <a:pt x="370340" y="129105"/>
                      <a:pt x="366107" y="128047"/>
                    </a:cubicBezTo>
                    <a:cubicBezTo>
                      <a:pt x="359757" y="123814"/>
                      <a:pt x="354297" y="117760"/>
                      <a:pt x="347057" y="115347"/>
                    </a:cubicBezTo>
                    <a:cubicBezTo>
                      <a:pt x="343882" y="114289"/>
                      <a:pt x="340525" y="113669"/>
                      <a:pt x="337532" y="112172"/>
                    </a:cubicBezTo>
                    <a:cubicBezTo>
                      <a:pt x="315606" y="101209"/>
                      <a:pt x="341738" y="109255"/>
                      <a:pt x="315307" y="102647"/>
                    </a:cubicBezTo>
                    <a:cubicBezTo>
                      <a:pt x="294893" y="107750"/>
                      <a:pt x="302484" y="102524"/>
                      <a:pt x="312132" y="112172"/>
                    </a:cubicBezTo>
                    <a:cubicBezTo>
                      <a:pt x="314830" y="114870"/>
                      <a:pt x="316365" y="118522"/>
                      <a:pt x="318482" y="121697"/>
                    </a:cubicBezTo>
                    <a:cubicBezTo>
                      <a:pt x="317424" y="128047"/>
                      <a:pt x="318501" y="135158"/>
                      <a:pt x="315307" y="140747"/>
                    </a:cubicBezTo>
                    <a:cubicBezTo>
                      <a:pt x="313647" y="143653"/>
                      <a:pt x="309129" y="143922"/>
                      <a:pt x="305782" y="143922"/>
                    </a:cubicBezTo>
                    <a:cubicBezTo>
                      <a:pt x="295146" y="143922"/>
                      <a:pt x="284615" y="141805"/>
                      <a:pt x="274032" y="140747"/>
                    </a:cubicBezTo>
                    <a:cubicBezTo>
                      <a:pt x="267682" y="138630"/>
                      <a:pt x="260551" y="138110"/>
                      <a:pt x="254982" y="134397"/>
                    </a:cubicBezTo>
                    <a:cubicBezTo>
                      <a:pt x="251807" y="132280"/>
                      <a:pt x="248870" y="129754"/>
                      <a:pt x="245457" y="128047"/>
                    </a:cubicBezTo>
                    <a:cubicBezTo>
                      <a:pt x="240902" y="125770"/>
                      <a:pt x="227301" y="122714"/>
                      <a:pt x="223232" y="121697"/>
                    </a:cubicBezTo>
                    <a:cubicBezTo>
                      <a:pt x="210532" y="122755"/>
                      <a:pt x="197876" y="124872"/>
                      <a:pt x="185132" y="124872"/>
                    </a:cubicBezTo>
                    <a:cubicBezTo>
                      <a:pt x="106832" y="124872"/>
                      <a:pt x="147293" y="116076"/>
                      <a:pt x="112107" y="124872"/>
                    </a:cubicBezTo>
                    <a:cubicBezTo>
                      <a:pt x="71898" y="121521"/>
                      <a:pt x="96232" y="119580"/>
                      <a:pt x="93057" y="1185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/>
            </p:nvSpPr>
            <p:spPr>
              <a:xfrm>
                <a:off x="9608123" y="1580753"/>
                <a:ext cx="63789" cy="47640"/>
              </a:xfrm>
              <a:custGeom>
                <a:avLst/>
                <a:gdLst>
                  <a:gd name="connsiteX0" fmla="*/ 57150 w 63789"/>
                  <a:gd name="connsiteY0" fmla="*/ 44450 h 47640"/>
                  <a:gd name="connsiteX1" fmla="*/ 57150 w 63789"/>
                  <a:gd name="connsiteY1" fmla="*/ 44450 h 47640"/>
                  <a:gd name="connsiteX2" fmla="*/ 12700 w 63789"/>
                  <a:gd name="connsiteY2" fmla="*/ 44450 h 47640"/>
                  <a:gd name="connsiteX3" fmla="*/ 3175 w 63789"/>
                  <a:gd name="connsiteY3" fmla="*/ 38100 h 47640"/>
                  <a:gd name="connsiteX4" fmla="*/ 0 w 63789"/>
                  <a:gd name="connsiteY4" fmla="*/ 28575 h 47640"/>
                  <a:gd name="connsiteX5" fmla="*/ 3175 w 63789"/>
                  <a:gd name="connsiteY5" fmla="*/ 9525 h 47640"/>
                  <a:gd name="connsiteX6" fmla="*/ 22225 w 63789"/>
                  <a:gd name="connsiteY6" fmla="*/ 0 h 47640"/>
                  <a:gd name="connsiteX7" fmla="*/ 57150 w 63789"/>
                  <a:gd name="connsiteY7" fmla="*/ 3175 h 47640"/>
                  <a:gd name="connsiteX8" fmla="*/ 60325 w 63789"/>
                  <a:gd name="connsiteY8" fmla="*/ 38100 h 47640"/>
                  <a:gd name="connsiteX9" fmla="*/ 57150 w 63789"/>
                  <a:gd name="connsiteY9" fmla="*/ 44450 h 4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789" h="47640">
                    <a:moveTo>
                      <a:pt x="57150" y="44450"/>
                    </a:moveTo>
                    <a:lnTo>
                      <a:pt x="57150" y="44450"/>
                    </a:lnTo>
                    <a:cubicBezTo>
                      <a:pt x="39369" y="46426"/>
                      <a:pt x="28874" y="50515"/>
                      <a:pt x="12700" y="44450"/>
                    </a:cubicBezTo>
                    <a:cubicBezTo>
                      <a:pt x="9127" y="43110"/>
                      <a:pt x="6350" y="40217"/>
                      <a:pt x="3175" y="38100"/>
                    </a:cubicBezTo>
                    <a:cubicBezTo>
                      <a:pt x="2117" y="34925"/>
                      <a:pt x="0" y="31922"/>
                      <a:pt x="0" y="28575"/>
                    </a:cubicBezTo>
                    <a:cubicBezTo>
                      <a:pt x="0" y="22137"/>
                      <a:pt x="296" y="15283"/>
                      <a:pt x="3175" y="9525"/>
                    </a:cubicBezTo>
                    <a:cubicBezTo>
                      <a:pt x="5637" y="4601"/>
                      <a:pt x="17717" y="1503"/>
                      <a:pt x="22225" y="0"/>
                    </a:cubicBezTo>
                    <a:cubicBezTo>
                      <a:pt x="33867" y="1058"/>
                      <a:pt x="45977" y="-263"/>
                      <a:pt x="57150" y="3175"/>
                    </a:cubicBezTo>
                    <a:cubicBezTo>
                      <a:pt x="69732" y="7046"/>
                      <a:pt x="60622" y="37431"/>
                      <a:pt x="60325" y="38100"/>
                    </a:cubicBezTo>
                    <a:cubicBezTo>
                      <a:pt x="58616" y="41944"/>
                      <a:pt x="57679" y="43392"/>
                      <a:pt x="57150" y="444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9023923" y="1396603"/>
                <a:ext cx="158750" cy="168275"/>
              </a:xfrm>
              <a:custGeom>
                <a:avLst/>
                <a:gdLst>
                  <a:gd name="connsiteX0" fmla="*/ 79375 w 158750"/>
                  <a:gd name="connsiteY0" fmla="*/ 155575 h 168275"/>
                  <a:gd name="connsiteX1" fmla="*/ 79375 w 158750"/>
                  <a:gd name="connsiteY1" fmla="*/ 155575 h 168275"/>
                  <a:gd name="connsiteX2" fmla="*/ 41275 w 158750"/>
                  <a:gd name="connsiteY2" fmla="*/ 142875 h 168275"/>
                  <a:gd name="connsiteX3" fmla="*/ 31750 w 158750"/>
                  <a:gd name="connsiteY3" fmla="*/ 139700 h 168275"/>
                  <a:gd name="connsiteX4" fmla="*/ 9525 w 158750"/>
                  <a:gd name="connsiteY4" fmla="*/ 133350 h 168275"/>
                  <a:gd name="connsiteX5" fmla="*/ 0 w 158750"/>
                  <a:gd name="connsiteY5" fmla="*/ 127000 h 168275"/>
                  <a:gd name="connsiteX6" fmla="*/ 3175 w 158750"/>
                  <a:gd name="connsiteY6" fmla="*/ 101600 h 168275"/>
                  <a:gd name="connsiteX7" fmla="*/ 6350 w 158750"/>
                  <a:gd name="connsiteY7" fmla="*/ 92075 h 168275"/>
                  <a:gd name="connsiteX8" fmla="*/ 25400 w 158750"/>
                  <a:gd name="connsiteY8" fmla="*/ 79375 h 168275"/>
                  <a:gd name="connsiteX9" fmla="*/ 44450 w 158750"/>
                  <a:gd name="connsiteY9" fmla="*/ 63500 h 168275"/>
                  <a:gd name="connsiteX10" fmla="*/ 41275 w 158750"/>
                  <a:gd name="connsiteY10" fmla="*/ 41275 h 168275"/>
                  <a:gd name="connsiteX11" fmla="*/ 31750 w 158750"/>
                  <a:gd name="connsiteY11" fmla="*/ 38100 h 168275"/>
                  <a:gd name="connsiteX12" fmla="*/ 34925 w 158750"/>
                  <a:gd name="connsiteY12" fmla="*/ 22225 h 168275"/>
                  <a:gd name="connsiteX13" fmla="*/ 38100 w 158750"/>
                  <a:gd name="connsiteY13" fmla="*/ 12700 h 168275"/>
                  <a:gd name="connsiteX14" fmla="*/ 47625 w 158750"/>
                  <a:gd name="connsiteY14" fmla="*/ 6350 h 168275"/>
                  <a:gd name="connsiteX15" fmla="*/ 69850 w 158750"/>
                  <a:gd name="connsiteY15" fmla="*/ 0 h 168275"/>
                  <a:gd name="connsiteX16" fmla="*/ 133350 w 158750"/>
                  <a:gd name="connsiteY16" fmla="*/ 3175 h 168275"/>
                  <a:gd name="connsiteX17" fmla="*/ 142875 w 158750"/>
                  <a:gd name="connsiteY17" fmla="*/ 6350 h 168275"/>
                  <a:gd name="connsiteX18" fmla="*/ 158750 w 158750"/>
                  <a:gd name="connsiteY18" fmla="*/ 9525 h 168275"/>
                  <a:gd name="connsiteX19" fmla="*/ 152400 w 158750"/>
                  <a:gd name="connsiteY19" fmla="*/ 19050 h 168275"/>
                  <a:gd name="connsiteX20" fmla="*/ 133350 w 158750"/>
                  <a:gd name="connsiteY20" fmla="*/ 31750 h 168275"/>
                  <a:gd name="connsiteX21" fmla="*/ 130175 w 158750"/>
                  <a:gd name="connsiteY21" fmla="*/ 41275 h 168275"/>
                  <a:gd name="connsiteX22" fmla="*/ 111125 w 158750"/>
                  <a:gd name="connsiteY22" fmla="*/ 50800 h 168275"/>
                  <a:gd name="connsiteX23" fmla="*/ 79375 w 158750"/>
                  <a:gd name="connsiteY23" fmla="*/ 41275 h 168275"/>
                  <a:gd name="connsiteX24" fmla="*/ 73025 w 158750"/>
                  <a:gd name="connsiteY24" fmla="*/ 60325 h 168275"/>
                  <a:gd name="connsiteX25" fmla="*/ 63500 w 158750"/>
                  <a:gd name="connsiteY25" fmla="*/ 79375 h 168275"/>
                  <a:gd name="connsiteX26" fmla="*/ 79375 w 158750"/>
                  <a:gd name="connsiteY26" fmla="*/ 82550 h 168275"/>
                  <a:gd name="connsiteX27" fmla="*/ 88900 w 158750"/>
                  <a:gd name="connsiteY27" fmla="*/ 85725 h 168275"/>
                  <a:gd name="connsiteX28" fmla="*/ 101600 w 158750"/>
                  <a:gd name="connsiteY28" fmla="*/ 88900 h 168275"/>
                  <a:gd name="connsiteX29" fmla="*/ 104775 w 158750"/>
                  <a:gd name="connsiteY29" fmla="*/ 111125 h 168275"/>
                  <a:gd name="connsiteX30" fmla="*/ 114300 w 158750"/>
                  <a:gd name="connsiteY30" fmla="*/ 114300 h 168275"/>
                  <a:gd name="connsiteX31" fmla="*/ 123825 w 158750"/>
                  <a:gd name="connsiteY31" fmla="*/ 120650 h 168275"/>
                  <a:gd name="connsiteX32" fmla="*/ 127000 w 158750"/>
                  <a:gd name="connsiteY32" fmla="*/ 142875 h 168275"/>
                  <a:gd name="connsiteX33" fmla="*/ 98425 w 158750"/>
                  <a:gd name="connsiteY33" fmla="*/ 146050 h 168275"/>
                  <a:gd name="connsiteX34" fmla="*/ 95250 w 158750"/>
                  <a:gd name="connsiteY34" fmla="*/ 161925 h 168275"/>
                  <a:gd name="connsiteX35" fmla="*/ 76200 w 158750"/>
                  <a:gd name="connsiteY35" fmla="*/ 168275 h 168275"/>
                  <a:gd name="connsiteX36" fmla="*/ 50800 w 158750"/>
                  <a:gd name="connsiteY36" fmla="*/ 155575 h 168275"/>
                  <a:gd name="connsiteX37" fmla="*/ 79375 w 158750"/>
                  <a:gd name="connsiteY37" fmla="*/ 155575 h 1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750" h="168275">
                    <a:moveTo>
                      <a:pt x="79375" y="155575"/>
                    </a:moveTo>
                    <a:lnTo>
                      <a:pt x="79375" y="155575"/>
                    </a:lnTo>
                    <a:lnTo>
                      <a:pt x="41275" y="142875"/>
                    </a:lnTo>
                    <a:cubicBezTo>
                      <a:pt x="38100" y="141817"/>
                      <a:pt x="34997" y="140512"/>
                      <a:pt x="31750" y="139700"/>
                    </a:cubicBezTo>
                    <a:cubicBezTo>
                      <a:pt x="27681" y="138683"/>
                      <a:pt x="14080" y="135627"/>
                      <a:pt x="9525" y="133350"/>
                    </a:cubicBezTo>
                    <a:cubicBezTo>
                      <a:pt x="6112" y="131643"/>
                      <a:pt x="3175" y="129117"/>
                      <a:pt x="0" y="127000"/>
                    </a:cubicBezTo>
                    <a:cubicBezTo>
                      <a:pt x="1058" y="118533"/>
                      <a:pt x="1649" y="109995"/>
                      <a:pt x="3175" y="101600"/>
                    </a:cubicBezTo>
                    <a:cubicBezTo>
                      <a:pt x="3774" y="98307"/>
                      <a:pt x="3983" y="94442"/>
                      <a:pt x="6350" y="92075"/>
                    </a:cubicBezTo>
                    <a:cubicBezTo>
                      <a:pt x="11746" y="86679"/>
                      <a:pt x="19050" y="83608"/>
                      <a:pt x="25400" y="79375"/>
                    </a:cubicBezTo>
                    <a:cubicBezTo>
                      <a:pt x="38661" y="70534"/>
                      <a:pt x="32227" y="75723"/>
                      <a:pt x="44450" y="63500"/>
                    </a:cubicBezTo>
                    <a:cubicBezTo>
                      <a:pt x="43392" y="56092"/>
                      <a:pt x="44622" y="47968"/>
                      <a:pt x="41275" y="41275"/>
                    </a:cubicBezTo>
                    <a:cubicBezTo>
                      <a:pt x="39778" y="38282"/>
                      <a:pt x="32808" y="41275"/>
                      <a:pt x="31750" y="38100"/>
                    </a:cubicBezTo>
                    <a:cubicBezTo>
                      <a:pt x="30043" y="32980"/>
                      <a:pt x="33616" y="27460"/>
                      <a:pt x="34925" y="22225"/>
                    </a:cubicBezTo>
                    <a:cubicBezTo>
                      <a:pt x="35737" y="18978"/>
                      <a:pt x="36009" y="15313"/>
                      <a:pt x="38100" y="12700"/>
                    </a:cubicBezTo>
                    <a:cubicBezTo>
                      <a:pt x="40484" y="9720"/>
                      <a:pt x="44212" y="8057"/>
                      <a:pt x="47625" y="6350"/>
                    </a:cubicBezTo>
                    <a:cubicBezTo>
                      <a:pt x="52180" y="4073"/>
                      <a:pt x="65781" y="1017"/>
                      <a:pt x="69850" y="0"/>
                    </a:cubicBezTo>
                    <a:cubicBezTo>
                      <a:pt x="91017" y="1058"/>
                      <a:pt x="112237" y="1339"/>
                      <a:pt x="133350" y="3175"/>
                    </a:cubicBezTo>
                    <a:cubicBezTo>
                      <a:pt x="136684" y="3465"/>
                      <a:pt x="139628" y="5538"/>
                      <a:pt x="142875" y="6350"/>
                    </a:cubicBezTo>
                    <a:cubicBezTo>
                      <a:pt x="148110" y="7659"/>
                      <a:pt x="153458" y="8467"/>
                      <a:pt x="158750" y="9525"/>
                    </a:cubicBezTo>
                    <a:cubicBezTo>
                      <a:pt x="156633" y="12700"/>
                      <a:pt x="155272" y="16537"/>
                      <a:pt x="152400" y="19050"/>
                    </a:cubicBezTo>
                    <a:cubicBezTo>
                      <a:pt x="146657" y="24076"/>
                      <a:pt x="133350" y="31750"/>
                      <a:pt x="133350" y="31750"/>
                    </a:cubicBezTo>
                    <a:cubicBezTo>
                      <a:pt x="132292" y="34925"/>
                      <a:pt x="132266" y="38662"/>
                      <a:pt x="130175" y="41275"/>
                    </a:cubicBezTo>
                    <a:cubicBezTo>
                      <a:pt x="125699" y="46870"/>
                      <a:pt x="117400" y="48708"/>
                      <a:pt x="111125" y="50800"/>
                    </a:cubicBezTo>
                    <a:cubicBezTo>
                      <a:pt x="87935" y="43070"/>
                      <a:pt x="98569" y="46073"/>
                      <a:pt x="79375" y="41275"/>
                    </a:cubicBezTo>
                    <a:cubicBezTo>
                      <a:pt x="77258" y="47625"/>
                      <a:pt x="76738" y="54756"/>
                      <a:pt x="73025" y="60325"/>
                    </a:cubicBezTo>
                    <a:cubicBezTo>
                      <a:pt x="64819" y="72635"/>
                      <a:pt x="67882" y="66230"/>
                      <a:pt x="63500" y="79375"/>
                    </a:cubicBezTo>
                    <a:cubicBezTo>
                      <a:pt x="68792" y="80433"/>
                      <a:pt x="74140" y="81241"/>
                      <a:pt x="79375" y="82550"/>
                    </a:cubicBezTo>
                    <a:cubicBezTo>
                      <a:pt x="82622" y="83362"/>
                      <a:pt x="85682" y="84806"/>
                      <a:pt x="88900" y="85725"/>
                    </a:cubicBezTo>
                    <a:cubicBezTo>
                      <a:pt x="93096" y="86924"/>
                      <a:pt x="97367" y="87842"/>
                      <a:pt x="101600" y="88900"/>
                    </a:cubicBezTo>
                    <a:cubicBezTo>
                      <a:pt x="102658" y="96308"/>
                      <a:pt x="101428" y="104432"/>
                      <a:pt x="104775" y="111125"/>
                    </a:cubicBezTo>
                    <a:cubicBezTo>
                      <a:pt x="106272" y="114118"/>
                      <a:pt x="111307" y="112803"/>
                      <a:pt x="114300" y="114300"/>
                    </a:cubicBezTo>
                    <a:cubicBezTo>
                      <a:pt x="117713" y="116007"/>
                      <a:pt x="120650" y="118533"/>
                      <a:pt x="123825" y="120650"/>
                    </a:cubicBezTo>
                    <a:cubicBezTo>
                      <a:pt x="134558" y="136750"/>
                      <a:pt x="145442" y="139801"/>
                      <a:pt x="127000" y="142875"/>
                    </a:cubicBezTo>
                    <a:cubicBezTo>
                      <a:pt x="117547" y="144451"/>
                      <a:pt x="107950" y="144992"/>
                      <a:pt x="98425" y="146050"/>
                    </a:cubicBezTo>
                    <a:cubicBezTo>
                      <a:pt x="97367" y="151342"/>
                      <a:pt x="99066" y="158109"/>
                      <a:pt x="95250" y="161925"/>
                    </a:cubicBezTo>
                    <a:cubicBezTo>
                      <a:pt x="90517" y="166658"/>
                      <a:pt x="76200" y="168275"/>
                      <a:pt x="76200" y="168275"/>
                    </a:cubicBezTo>
                    <a:cubicBezTo>
                      <a:pt x="57951" y="165233"/>
                      <a:pt x="58015" y="170005"/>
                      <a:pt x="50800" y="155575"/>
                    </a:cubicBezTo>
                    <a:cubicBezTo>
                      <a:pt x="50327" y="154628"/>
                      <a:pt x="50800" y="153458"/>
                      <a:pt x="79375" y="1555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8239698" y="1274522"/>
                <a:ext cx="210947" cy="77631"/>
              </a:xfrm>
              <a:custGeom>
                <a:avLst/>
                <a:gdLst>
                  <a:gd name="connsiteX0" fmla="*/ 0 w 210947"/>
                  <a:gd name="connsiteY0" fmla="*/ 45881 h 77631"/>
                  <a:gd name="connsiteX1" fmla="*/ 0 w 210947"/>
                  <a:gd name="connsiteY1" fmla="*/ 45881 h 77631"/>
                  <a:gd name="connsiteX2" fmla="*/ 28575 w 210947"/>
                  <a:gd name="connsiteY2" fmla="*/ 39531 h 77631"/>
                  <a:gd name="connsiteX3" fmla="*/ 57150 w 210947"/>
                  <a:gd name="connsiteY3" fmla="*/ 30006 h 77631"/>
                  <a:gd name="connsiteX4" fmla="*/ 66675 w 210947"/>
                  <a:gd name="connsiteY4" fmla="*/ 26831 h 77631"/>
                  <a:gd name="connsiteX5" fmla="*/ 88900 w 210947"/>
                  <a:gd name="connsiteY5" fmla="*/ 20481 h 77631"/>
                  <a:gd name="connsiteX6" fmla="*/ 101600 w 210947"/>
                  <a:gd name="connsiteY6" fmla="*/ 17306 h 77631"/>
                  <a:gd name="connsiteX7" fmla="*/ 111125 w 210947"/>
                  <a:gd name="connsiteY7" fmla="*/ 14131 h 77631"/>
                  <a:gd name="connsiteX8" fmla="*/ 123825 w 210947"/>
                  <a:gd name="connsiteY8" fmla="*/ 10956 h 77631"/>
                  <a:gd name="connsiteX9" fmla="*/ 133350 w 210947"/>
                  <a:gd name="connsiteY9" fmla="*/ 7781 h 77631"/>
                  <a:gd name="connsiteX10" fmla="*/ 193675 w 210947"/>
                  <a:gd name="connsiteY10" fmla="*/ 4606 h 77631"/>
                  <a:gd name="connsiteX11" fmla="*/ 209550 w 210947"/>
                  <a:gd name="connsiteY11" fmla="*/ 1431 h 77631"/>
                  <a:gd name="connsiteX12" fmla="*/ 206375 w 210947"/>
                  <a:gd name="connsiteY12" fmla="*/ 20481 h 77631"/>
                  <a:gd name="connsiteX13" fmla="*/ 196850 w 210947"/>
                  <a:gd name="connsiteY13" fmla="*/ 39531 h 77631"/>
                  <a:gd name="connsiteX14" fmla="*/ 161925 w 210947"/>
                  <a:gd name="connsiteY14" fmla="*/ 49056 h 77631"/>
                  <a:gd name="connsiteX15" fmla="*/ 146050 w 210947"/>
                  <a:gd name="connsiteY15" fmla="*/ 61756 h 77631"/>
                  <a:gd name="connsiteX16" fmla="*/ 136525 w 210947"/>
                  <a:gd name="connsiteY16" fmla="*/ 64931 h 77631"/>
                  <a:gd name="connsiteX17" fmla="*/ 127000 w 210947"/>
                  <a:gd name="connsiteY17" fmla="*/ 71281 h 77631"/>
                  <a:gd name="connsiteX18" fmla="*/ 107950 w 210947"/>
                  <a:gd name="connsiteY18" fmla="*/ 77631 h 77631"/>
                  <a:gd name="connsiteX19" fmla="*/ 98425 w 210947"/>
                  <a:gd name="connsiteY19" fmla="*/ 71281 h 77631"/>
                  <a:gd name="connsiteX20" fmla="*/ 79375 w 210947"/>
                  <a:gd name="connsiteY20" fmla="*/ 64931 h 77631"/>
                  <a:gd name="connsiteX21" fmla="*/ 15875 w 210947"/>
                  <a:gd name="connsiteY21" fmla="*/ 58581 h 77631"/>
                  <a:gd name="connsiteX22" fmla="*/ 0 w 210947"/>
                  <a:gd name="connsiteY22" fmla="*/ 45881 h 7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947" h="77631">
                    <a:moveTo>
                      <a:pt x="0" y="45881"/>
                    </a:moveTo>
                    <a:lnTo>
                      <a:pt x="0" y="45881"/>
                    </a:lnTo>
                    <a:cubicBezTo>
                      <a:pt x="9525" y="43764"/>
                      <a:pt x="19147" y="42045"/>
                      <a:pt x="28575" y="39531"/>
                    </a:cubicBezTo>
                    <a:lnTo>
                      <a:pt x="57150" y="30006"/>
                    </a:lnTo>
                    <a:cubicBezTo>
                      <a:pt x="60325" y="28948"/>
                      <a:pt x="63428" y="27643"/>
                      <a:pt x="66675" y="26831"/>
                    </a:cubicBezTo>
                    <a:cubicBezTo>
                      <a:pt x="106377" y="16905"/>
                      <a:pt x="57016" y="29591"/>
                      <a:pt x="88900" y="20481"/>
                    </a:cubicBezTo>
                    <a:cubicBezTo>
                      <a:pt x="93096" y="19282"/>
                      <a:pt x="97404" y="18505"/>
                      <a:pt x="101600" y="17306"/>
                    </a:cubicBezTo>
                    <a:cubicBezTo>
                      <a:pt x="104818" y="16387"/>
                      <a:pt x="107907" y="15050"/>
                      <a:pt x="111125" y="14131"/>
                    </a:cubicBezTo>
                    <a:cubicBezTo>
                      <a:pt x="115321" y="12932"/>
                      <a:pt x="119629" y="12155"/>
                      <a:pt x="123825" y="10956"/>
                    </a:cubicBezTo>
                    <a:cubicBezTo>
                      <a:pt x="127043" y="10037"/>
                      <a:pt x="130017" y="8084"/>
                      <a:pt x="133350" y="7781"/>
                    </a:cubicBezTo>
                    <a:cubicBezTo>
                      <a:pt x="153403" y="5958"/>
                      <a:pt x="173567" y="5664"/>
                      <a:pt x="193675" y="4606"/>
                    </a:cubicBezTo>
                    <a:cubicBezTo>
                      <a:pt x="198967" y="3548"/>
                      <a:pt x="206179" y="-2783"/>
                      <a:pt x="209550" y="1431"/>
                    </a:cubicBezTo>
                    <a:cubicBezTo>
                      <a:pt x="213572" y="6458"/>
                      <a:pt x="207772" y="14197"/>
                      <a:pt x="206375" y="20481"/>
                    </a:cubicBezTo>
                    <a:cubicBezTo>
                      <a:pt x="204899" y="27121"/>
                      <a:pt x="201743" y="34638"/>
                      <a:pt x="196850" y="39531"/>
                    </a:cubicBezTo>
                    <a:cubicBezTo>
                      <a:pt x="186559" y="49822"/>
                      <a:pt x="176950" y="47178"/>
                      <a:pt x="161925" y="49056"/>
                    </a:cubicBezTo>
                    <a:cubicBezTo>
                      <a:pt x="137984" y="57036"/>
                      <a:pt x="166566" y="45343"/>
                      <a:pt x="146050" y="61756"/>
                    </a:cubicBezTo>
                    <a:cubicBezTo>
                      <a:pt x="143437" y="63847"/>
                      <a:pt x="139518" y="63434"/>
                      <a:pt x="136525" y="64931"/>
                    </a:cubicBezTo>
                    <a:cubicBezTo>
                      <a:pt x="133112" y="66638"/>
                      <a:pt x="130487" y="69731"/>
                      <a:pt x="127000" y="71281"/>
                    </a:cubicBezTo>
                    <a:cubicBezTo>
                      <a:pt x="120883" y="73999"/>
                      <a:pt x="107950" y="77631"/>
                      <a:pt x="107950" y="77631"/>
                    </a:cubicBezTo>
                    <a:cubicBezTo>
                      <a:pt x="104775" y="75514"/>
                      <a:pt x="101912" y="72831"/>
                      <a:pt x="98425" y="71281"/>
                    </a:cubicBezTo>
                    <a:cubicBezTo>
                      <a:pt x="92308" y="68563"/>
                      <a:pt x="85725" y="67048"/>
                      <a:pt x="79375" y="64931"/>
                    </a:cubicBezTo>
                    <a:cubicBezTo>
                      <a:pt x="52752" y="56057"/>
                      <a:pt x="73191" y="61953"/>
                      <a:pt x="15875" y="58581"/>
                    </a:cubicBezTo>
                    <a:cubicBezTo>
                      <a:pt x="4342" y="54737"/>
                      <a:pt x="2646" y="47998"/>
                      <a:pt x="0" y="458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>
                <a:off x="8487348" y="1244203"/>
                <a:ext cx="149225" cy="41275"/>
              </a:xfrm>
              <a:custGeom>
                <a:avLst/>
                <a:gdLst>
                  <a:gd name="connsiteX0" fmla="*/ 98425 w 149225"/>
                  <a:gd name="connsiteY0" fmla="*/ 41275 h 41275"/>
                  <a:gd name="connsiteX1" fmla="*/ 98425 w 149225"/>
                  <a:gd name="connsiteY1" fmla="*/ 41275 h 41275"/>
                  <a:gd name="connsiteX2" fmla="*/ 38100 w 149225"/>
                  <a:gd name="connsiteY2" fmla="*/ 34925 h 41275"/>
                  <a:gd name="connsiteX3" fmla="*/ 9525 w 149225"/>
                  <a:gd name="connsiteY3" fmla="*/ 25400 h 41275"/>
                  <a:gd name="connsiteX4" fmla="*/ 0 w 149225"/>
                  <a:gd name="connsiteY4" fmla="*/ 22225 h 41275"/>
                  <a:gd name="connsiteX5" fmla="*/ 28575 w 149225"/>
                  <a:gd name="connsiteY5" fmla="*/ 19050 h 41275"/>
                  <a:gd name="connsiteX6" fmla="*/ 47625 w 149225"/>
                  <a:gd name="connsiteY6" fmla="*/ 12700 h 41275"/>
                  <a:gd name="connsiteX7" fmla="*/ 66675 w 149225"/>
                  <a:gd name="connsiteY7" fmla="*/ 6350 h 41275"/>
                  <a:gd name="connsiteX8" fmla="*/ 76200 w 149225"/>
                  <a:gd name="connsiteY8" fmla="*/ 3175 h 41275"/>
                  <a:gd name="connsiteX9" fmla="*/ 95250 w 149225"/>
                  <a:gd name="connsiteY9" fmla="*/ 0 h 41275"/>
                  <a:gd name="connsiteX10" fmla="*/ 130175 w 149225"/>
                  <a:gd name="connsiteY10" fmla="*/ 3175 h 41275"/>
                  <a:gd name="connsiteX11" fmla="*/ 146050 w 149225"/>
                  <a:gd name="connsiteY11" fmla="*/ 6350 h 41275"/>
                  <a:gd name="connsiteX12" fmla="*/ 149225 w 149225"/>
                  <a:gd name="connsiteY12" fmla="*/ 15875 h 41275"/>
                  <a:gd name="connsiteX13" fmla="*/ 136525 w 149225"/>
                  <a:gd name="connsiteY13" fmla="*/ 25400 h 41275"/>
                  <a:gd name="connsiteX14" fmla="*/ 130175 w 149225"/>
                  <a:gd name="connsiteY14" fmla="*/ 34925 h 41275"/>
                  <a:gd name="connsiteX15" fmla="*/ 98425 w 149225"/>
                  <a:gd name="connsiteY15" fmla="*/ 41275 h 4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9225" h="41275">
                    <a:moveTo>
                      <a:pt x="98425" y="41275"/>
                    </a:moveTo>
                    <a:lnTo>
                      <a:pt x="98425" y="41275"/>
                    </a:lnTo>
                    <a:cubicBezTo>
                      <a:pt x="68428" y="39275"/>
                      <a:pt x="60206" y="41557"/>
                      <a:pt x="38100" y="34925"/>
                    </a:cubicBezTo>
                    <a:lnTo>
                      <a:pt x="9525" y="25400"/>
                    </a:lnTo>
                    <a:lnTo>
                      <a:pt x="0" y="22225"/>
                    </a:lnTo>
                    <a:cubicBezTo>
                      <a:pt x="9525" y="21167"/>
                      <a:pt x="19177" y="20930"/>
                      <a:pt x="28575" y="19050"/>
                    </a:cubicBezTo>
                    <a:cubicBezTo>
                      <a:pt x="35139" y="17737"/>
                      <a:pt x="41275" y="14817"/>
                      <a:pt x="47625" y="12700"/>
                    </a:cubicBezTo>
                    <a:lnTo>
                      <a:pt x="66675" y="6350"/>
                    </a:lnTo>
                    <a:cubicBezTo>
                      <a:pt x="69850" y="5292"/>
                      <a:pt x="72899" y="3725"/>
                      <a:pt x="76200" y="3175"/>
                    </a:cubicBezTo>
                    <a:lnTo>
                      <a:pt x="95250" y="0"/>
                    </a:lnTo>
                    <a:cubicBezTo>
                      <a:pt x="106892" y="1058"/>
                      <a:pt x="118576" y="1725"/>
                      <a:pt x="130175" y="3175"/>
                    </a:cubicBezTo>
                    <a:cubicBezTo>
                      <a:pt x="135530" y="3844"/>
                      <a:pt x="141560" y="3357"/>
                      <a:pt x="146050" y="6350"/>
                    </a:cubicBezTo>
                    <a:cubicBezTo>
                      <a:pt x="148835" y="8206"/>
                      <a:pt x="148167" y="12700"/>
                      <a:pt x="149225" y="15875"/>
                    </a:cubicBezTo>
                    <a:cubicBezTo>
                      <a:pt x="144992" y="19050"/>
                      <a:pt x="140267" y="21658"/>
                      <a:pt x="136525" y="25400"/>
                    </a:cubicBezTo>
                    <a:cubicBezTo>
                      <a:pt x="133827" y="28098"/>
                      <a:pt x="133411" y="32903"/>
                      <a:pt x="130175" y="34925"/>
                    </a:cubicBezTo>
                    <a:cubicBezTo>
                      <a:pt x="117873" y="42614"/>
                      <a:pt x="103716" y="40217"/>
                      <a:pt x="98425" y="412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 128"/>
              <p:cNvSpPr/>
              <p:nvPr/>
            </p:nvSpPr>
            <p:spPr>
              <a:xfrm>
                <a:off x="8407973" y="1304528"/>
                <a:ext cx="339725" cy="79375"/>
              </a:xfrm>
              <a:custGeom>
                <a:avLst/>
                <a:gdLst>
                  <a:gd name="connsiteX0" fmla="*/ 92075 w 339725"/>
                  <a:gd name="connsiteY0" fmla="*/ 50800 h 79375"/>
                  <a:gd name="connsiteX1" fmla="*/ 92075 w 339725"/>
                  <a:gd name="connsiteY1" fmla="*/ 50800 h 79375"/>
                  <a:gd name="connsiteX2" fmla="*/ 47625 w 339725"/>
                  <a:gd name="connsiteY2" fmla="*/ 63500 h 79375"/>
                  <a:gd name="connsiteX3" fmla="*/ 22225 w 339725"/>
                  <a:gd name="connsiteY3" fmla="*/ 60325 h 79375"/>
                  <a:gd name="connsiteX4" fmla="*/ 0 w 339725"/>
                  <a:gd name="connsiteY4" fmla="*/ 44450 h 79375"/>
                  <a:gd name="connsiteX5" fmla="*/ 9525 w 339725"/>
                  <a:gd name="connsiteY5" fmla="*/ 41275 h 79375"/>
                  <a:gd name="connsiteX6" fmla="*/ 15875 w 339725"/>
                  <a:gd name="connsiteY6" fmla="*/ 31750 h 79375"/>
                  <a:gd name="connsiteX7" fmla="*/ 34925 w 339725"/>
                  <a:gd name="connsiteY7" fmla="*/ 25400 h 79375"/>
                  <a:gd name="connsiteX8" fmla="*/ 44450 w 339725"/>
                  <a:gd name="connsiteY8" fmla="*/ 19050 h 79375"/>
                  <a:gd name="connsiteX9" fmla="*/ 63500 w 339725"/>
                  <a:gd name="connsiteY9" fmla="*/ 9525 h 79375"/>
                  <a:gd name="connsiteX10" fmla="*/ 79375 w 339725"/>
                  <a:gd name="connsiteY10" fmla="*/ 12700 h 79375"/>
                  <a:gd name="connsiteX11" fmla="*/ 88900 w 339725"/>
                  <a:gd name="connsiteY11" fmla="*/ 15875 h 79375"/>
                  <a:gd name="connsiteX12" fmla="*/ 104775 w 339725"/>
                  <a:gd name="connsiteY12" fmla="*/ 19050 h 79375"/>
                  <a:gd name="connsiteX13" fmla="*/ 114300 w 339725"/>
                  <a:gd name="connsiteY13" fmla="*/ 22225 h 79375"/>
                  <a:gd name="connsiteX14" fmla="*/ 155575 w 339725"/>
                  <a:gd name="connsiteY14" fmla="*/ 28575 h 79375"/>
                  <a:gd name="connsiteX15" fmla="*/ 165100 w 339725"/>
                  <a:gd name="connsiteY15" fmla="*/ 31750 h 79375"/>
                  <a:gd name="connsiteX16" fmla="*/ 187325 w 339725"/>
                  <a:gd name="connsiteY16" fmla="*/ 38100 h 79375"/>
                  <a:gd name="connsiteX17" fmla="*/ 238125 w 339725"/>
                  <a:gd name="connsiteY17" fmla="*/ 34925 h 79375"/>
                  <a:gd name="connsiteX18" fmla="*/ 228600 w 339725"/>
                  <a:gd name="connsiteY18" fmla="*/ 31750 h 79375"/>
                  <a:gd name="connsiteX19" fmla="*/ 222250 w 339725"/>
                  <a:gd name="connsiteY19" fmla="*/ 22225 h 79375"/>
                  <a:gd name="connsiteX20" fmla="*/ 212725 w 339725"/>
                  <a:gd name="connsiteY20" fmla="*/ 15875 h 79375"/>
                  <a:gd name="connsiteX21" fmla="*/ 215900 w 339725"/>
                  <a:gd name="connsiteY21" fmla="*/ 6350 h 79375"/>
                  <a:gd name="connsiteX22" fmla="*/ 234950 w 339725"/>
                  <a:gd name="connsiteY22" fmla="*/ 0 h 79375"/>
                  <a:gd name="connsiteX23" fmla="*/ 250825 w 339725"/>
                  <a:gd name="connsiteY23" fmla="*/ 3175 h 79375"/>
                  <a:gd name="connsiteX24" fmla="*/ 263525 w 339725"/>
                  <a:gd name="connsiteY24" fmla="*/ 22225 h 79375"/>
                  <a:gd name="connsiteX25" fmla="*/ 282575 w 339725"/>
                  <a:gd name="connsiteY25" fmla="*/ 28575 h 79375"/>
                  <a:gd name="connsiteX26" fmla="*/ 304800 w 339725"/>
                  <a:gd name="connsiteY26" fmla="*/ 34925 h 79375"/>
                  <a:gd name="connsiteX27" fmla="*/ 333375 w 339725"/>
                  <a:gd name="connsiteY27" fmla="*/ 34925 h 79375"/>
                  <a:gd name="connsiteX28" fmla="*/ 339725 w 339725"/>
                  <a:gd name="connsiteY28" fmla="*/ 44450 h 79375"/>
                  <a:gd name="connsiteX29" fmla="*/ 333375 w 339725"/>
                  <a:gd name="connsiteY29" fmla="*/ 53975 h 79375"/>
                  <a:gd name="connsiteX30" fmla="*/ 323850 w 339725"/>
                  <a:gd name="connsiteY30" fmla="*/ 57150 h 79375"/>
                  <a:gd name="connsiteX31" fmla="*/ 301625 w 339725"/>
                  <a:gd name="connsiteY31" fmla="*/ 60325 h 79375"/>
                  <a:gd name="connsiteX32" fmla="*/ 219075 w 339725"/>
                  <a:gd name="connsiteY32" fmla="*/ 57150 h 79375"/>
                  <a:gd name="connsiteX33" fmla="*/ 184150 w 339725"/>
                  <a:gd name="connsiteY33" fmla="*/ 57150 h 79375"/>
                  <a:gd name="connsiteX34" fmla="*/ 174625 w 339725"/>
                  <a:gd name="connsiteY34" fmla="*/ 66675 h 79375"/>
                  <a:gd name="connsiteX35" fmla="*/ 155575 w 339725"/>
                  <a:gd name="connsiteY35" fmla="*/ 79375 h 79375"/>
                  <a:gd name="connsiteX36" fmla="*/ 101600 w 339725"/>
                  <a:gd name="connsiteY36" fmla="*/ 76200 h 79375"/>
                  <a:gd name="connsiteX37" fmla="*/ 92075 w 339725"/>
                  <a:gd name="connsiteY37" fmla="*/ 73025 h 79375"/>
                  <a:gd name="connsiteX38" fmla="*/ 85725 w 339725"/>
                  <a:gd name="connsiteY38" fmla="*/ 63500 h 79375"/>
                  <a:gd name="connsiteX39" fmla="*/ 98425 w 339725"/>
                  <a:gd name="connsiteY39" fmla="*/ 50800 h 79375"/>
                  <a:gd name="connsiteX40" fmla="*/ 88900 w 339725"/>
                  <a:gd name="connsiteY40" fmla="*/ 47625 h 79375"/>
                  <a:gd name="connsiteX41" fmla="*/ 92075 w 339725"/>
                  <a:gd name="connsiteY41" fmla="*/ 5080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39725" h="79375">
                    <a:moveTo>
                      <a:pt x="92075" y="50800"/>
                    </a:moveTo>
                    <a:lnTo>
                      <a:pt x="92075" y="50800"/>
                    </a:lnTo>
                    <a:cubicBezTo>
                      <a:pt x="78108" y="56038"/>
                      <a:pt x="63164" y="63500"/>
                      <a:pt x="47625" y="63500"/>
                    </a:cubicBezTo>
                    <a:cubicBezTo>
                      <a:pt x="39092" y="63500"/>
                      <a:pt x="30692" y="61383"/>
                      <a:pt x="22225" y="60325"/>
                    </a:cubicBezTo>
                    <a:cubicBezTo>
                      <a:pt x="0" y="52917"/>
                      <a:pt x="5292" y="60325"/>
                      <a:pt x="0" y="44450"/>
                    </a:cubicBezTo>
                    <a:cubicBezTo>
                      <a:pt x="3175" y="43392"/>
                      <a:pt x="6912" y="43366"/>
                      <a:pt x="9525" y="41275"/>
                    </a:cubicBezTo>
                    <a:cubicBezTo>
                      <a:pt x="12505" y="38891"/>
                      <a:pt x="12639" y="33772"/>
                      <a:pt x="15875" y="31750"/>
                    </a:cubicBezTo>
                    <a:cubicBezTo>
                      <a:pt x="21551" y="28202"/>
                      <a:pt x="29356" y="29113"/>
                      <a:pt x="34925" y="25400"/>
                    </a:cubicBezTo>
                    <a:cubicBezTo>
                      <a:pt x="38100" y="23283"/>
                      <a:pt x="41037" y="20757"/>
                      <a:pt x="44450" y="19050"/>
                    </a:cubicBezTo>
                    <a:cubicBezTo>
                      <a:pt x="70740" y="5905"/>
                      <a:pt x="36203" y="27723"/>
                      <a:pt x="63500" y="9525"/>
                    </a:cubicBezTo>
                    <a:cubicBezTo>
                      <a:pt x="68792" y="10583"/>
                      <a:pt x="74140" y="11391"/>
                      <a:pt x="79375" y="12700"/>
                    </a:cubicBezTo>
                    <a:cubicBezTo>
                      <a:pt x="82622" y="13512"/>
                      <a:pt x="85653" y="15063"/>
                      <a:pt x="88900" y="15875"/>
                    </a:cubicBezTo>
                    <a:cubicBezTo>
                      <a:pt x="94135" y="17184"/>
                      <a:pt x="99540" y="17741"/>
                      <a:pt x="104775" y="19050"/>
                    </a:cubicBezTo>
                    <a:cubicBezTo>
                      <a:pt x="108022" y="19862"/>
                      <a:pt x="111018" y="21569"/>
                      <a:pt x="114300" y="22225"/>
                    </a:cubicBezTo>
                    <a:cubicBezTo>
                      <a:pt x="139620" y="27289"/>
                      <a:pt x="131963" y="23328"/>
                      <a:pt x="155575" y="28575"/>
                    </a:cubicBezTo>
                    <a:cubicBezTo>
                      <a:pt x="158842" y="29301"/>
                      <a:pt x="161882" y="30831"/>
                      <a:pt x="165100" y="31750"/>
                    </a:cubicBezTo>
                    <a:cubicBezTo>
                      <a:pt x="193007" y="39723"/>
                      <a:pt x="164487" y="30487"/>
                      <a:pt x="187325" y="38100"/>
                    </a:cubicBezTo>
                    <a:cubicBezTo>
                      <a:pt x="204258" y="37042"/>
                      <a:pt x="221356" y="37505"/>
                      <a:pt x="238125" y="34925"/>
                    </a:cubicBezTo>
                    <a:cubicBezTo>
                      <a:pt x="241433" y="34416"/>
                      <a:pt x="231213" y="33841"/>
                      <a:pt x="228600" y="31750"/>
                    </a:cubicBezTo>
                    <a:cubicBezTo>
                      <a:pt x="225620" y="29366"/>
                      <a:pt x="224948" y="24923"/>
                      <a:pt x="222250" y="22225"/>
                    </a:cubicBezTo>
                    <a:cubicBezTo>
                      <a:pt x="219552" y="19527"/>
                      <a:pt x="215900" y="17992"/>
                      <a:pt x="212725" y="15875"/>
                    </a:cubicBezTo>
                    <a:cubicBezTo>
                      <a:pt x="213783" y="12700"/>
                      <a:pt x="213177" y="8295"/>
                      <a:pt x="215900" y="6350"/>
                    </a:cubicBezTo>
                    <a:cubicBezTo>
                      <a:pt x="221347" y="2459"/>
                      <a:pt x="234950" y="0"/>
                      <a:pt x="234950" y="0"/>
                    </a:cubicBezTo>
                    <a:cubicBezTo>
                      <a:pt x="240242" y="1058"/>
                      <a:pt x="246565" y="-138"/>
                      <a:pt x="250825" y="3175"/>
                    </a:cubicBezTo>
                    <a:cubicBezTo>
                      <a:pt x="256849" y="7860"/>
                      <a:pt x="256285" y="19812"/>
                      <a:pt x="263525" y="22225"/>
                    </a:cubicBezTo>
                    <a:cubicBezTo>
                      <a:pt x="269875" y="24342"/>
                      <a:pt x="276081" y="26952"/>
                      <a:pt x="282575" y="28575"/>
                    </a:cubicBezTo>
                    <a:cubicBezTo>
                      <a:pt x="298522" y="32562"/>
                      <a:pt x="291135" y="30370"/>
                      <a:pt x="304800" y="34925"/>
                    </a:cubicBezTo>
                    <a:cubicBezTo>
                      <a:pt x="327470" y="27368"/>
                      <a:pt x="318281" y="24862"/>
                      <a:pt x="333375" y="34925"/>
                    </a:cubicBezTo>
                    <a:cubicBezTo>
                      <a:pt x="335492" y="38100"/>
                      <a:pt x="339725" y="40634"/>
                      <a:pt x="339725" y="44450"/>
                    </a:cubicBezTo>
                    <a:cubicBezTo>
                      <a:pt x="339725" y="48266"/>
                      <a:pt x="336355" y="51591"/>
                      <a:pt x="333375" y="53975"/>
                    </a:cubicBezTo>
                    <a:cubicBezTo>
                      <a:pt x="330762" y="56066"/>
                      <a:pt x="327132" y="56494"/>
                      <a:pt x="323850" y="57150"/>
                    </a:cubicBezTo>
                    <a:cubicBezTo>
                      <a:pt x="316512" y="58618"/>
                      <a:pt x="309033" y="59267"/>
                      <a:pt x="301625" y="60325"/>
                    </a:cubicBezTo>
                    <a:cubicBezTo>
                      <a:pt x="274108" y="59267"/>
                      <a:pt x="246547" y="59045"/>
                      <a:pt x="219075" y="57150"/>
                    </a:cubicBezTo>
                    <a:cubicBezTo>
                      <a:pt x="177440" y="54279"/>
                      <a:pt x="274097" y="45907"/>
                      <a:pt x="184150" y="57150"/>
                    </a:cubicBezTo>
                    <a:cubicBezTo>
                      <a:pt x="180975" y="60325"/>
                      <a:pt x="178169" y="63918"/>
                      <a:pt x="174625" y="66675"/>
                    </a:cubicBezTo>
                    <a:cubicBezTo>
                      <a:pt x="168601" y="71360"/>
                      <a:pt x="155575" y="79375"/>
                      <a:pt x="155575" y="79375"/>
                    </a:cubicBezTo>
                    <a:cubicBezTo>
                      <a:pt x="137583" y="78317"/>
                      <a:pt x="119533" y="77993"/>
                      <a:pt x="101600" y="76200"/>
                    </a:cubicBezTo>
                    <a:cubicBezTo>
                      <a:pt x="98270" y="75867"/>
                      <a:pt x="94688" y="75116"/>
                      <a:pt x="92075" y="73025"/>
                    </a:cubicBezTo>
                    <a:cubicBezTo>
                      <a:pt x="89095" y="70641"/>
                      <a:pt x="87842" y="66675"/>
                      <a:pt x="85725" y="63500"/>
                    </a:cubicBezTo>
                    <a:cubicBezTo>
                      <a:pt x="89354" y="62290"/>
                      <a:pt x="103263" y="60476"/>
                      <a:pt x="98425" y="50800"/>
                    </a:cubicBezTo>
                    <a:cubicBezTo>
                      <a:pt x="96928" y="47807"/>
                      <a:pt x="92075" y="48683"/>
                      <a:pt x="88900" y="47625"/>
                    </a:cubicBezTo>
                    <a:cubicBezTo>
                      <a:pt x="62015" y="50986"/>
                      <a:pt x="91546" y="50271"/>
                      <a:pt x="92075" y="508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>
                <a:off x="8849071" y="1396282"/>
                <a:ext cx="182225" cy="92833"/>
              </a:xfrm>
              <a:custGeom>
                <a:avLst/>
                <a:gdLst>
                  <a:gd name="connsiteX0" fmla="*/ 114527 w 182225"/>
                  <a:gd name="connsiteY0" fmla="*/ 89221 h 92833"/>
                  <a:gd name="connsiteX1" fmla="*/ 114527 w 182225"/>
                  <a:gd name="connsiteY1" fmla="*/ 89221 h 92833"/>
                  <a:gd name="connsiteX2" fmla="*/ 82777 w 182225"/>
                  <a:gd name="connsiteY2" fmla="*/ 82871 h 92833"/>
                  <a:gd name="connsiteX3" fmla="*/ 73252 w 182225"/>
                  <a:gd name="connsiteY3" fmla="*/ 76521 h 92833"/>
                  <a:gd name="connsiteX4" fmla="*/ 51027 w 182225"/>
                  <a:gd name="connsiteY4" fmla="*/ 66996 h 92833"/>
                  <a:gd name="connsiteX5" fmla="*/ 41502 w 182225"/>
                  <a:gd name="connsiteY5" fmla="*/ 60646 h 92833"/>
                  <a:gd name="connsiteX6" fmla="*/ 9752 w 182225"/>
                  <a:gd name="connsiteY6" fmla="*/ 54296 h 92833"/>
                  <a:gd name="connsiteX7" fmla="*/ 227 w 182225"/>
                  <a:gd name="connsiteY7" fmla="*/ 35246 h 92833"/>
                  <a:gd name="connsiteX8" fmla="*/ 9752 w 182225"/>
                  <a:gd name="connsiteY8" fmla="*/ 32071 h 92833"/>
                  <a:gd name="connsiteX9" fmla="*/ 28802 w 182225"/>
                  <a:gd name="connsiteY9" fmla="*/ 38421 h 92833"/>
                  <a:gd name="connsiteX10" fmla="*/ 38327 w 182225"/>
                  <a:gd name="connsiteY10" fmla="*/ 41596 h 92833"/>
                  <a:gd name="connsiteX11" fmla="*/ 60552 w 182225"/>
                  <a:gd name="connsiteY11" fmla="*/ 38421 h 92833"/>
                  <a:gd name="connsiteX12" fmla="*/ 63727 w 182225"/>
                  <a:gd name="connsiteY12" fmla="*/ 28896 h 92833"/>
                  <a:gd name="connsiteX13" fmla="*/ 51027 w 182225"/>
                  <a:gd name="connsiteY13" fmla="*/ 25721 h 92833"/>
                  <a:gd name="connsiteX14" fmla="*/ 41502 w 182225"/>
                  <a:gd name="connsiteY14" fmla="*/ 22546 h 92833"/>
                  <a:gd name="connsiteX15" fmla="*/ 35152 w 182225"/>
                  <a:gd name="connsiteY15" fmla="*/ 13021 h 92833"/>
                  <a:gd name="connsiteX16" fmla="*/ 44677 w 182225"/>
                  <a:gd name="connsiteY16" fmla="*/ 9846 h 92833"/>
                  <a:gd name="connsiteX17" fmla="*/ 92302 w 182225"/>
                  <a:gd name="connsiteY17" fmla="*/ 6671 h 92833"/>
                  <a:gd name="connsiteX18" fmla="*/ 143102 w 182225"/>
                  <a:gd name="connsiteY18" fmla="*/ 3496 h 92833"/>
                  <a:gd name="connsiteX19" fmla="*/ 152627 w 182225"/>
                  <a:gd name="connsiteY19" fmla="*/ 6671 h 92833"/>
                  <a:gd name="connsiteX20" fmla="*/ 152627 w 182225"/>
                  <a:gd name="connsiteY20" fmla="*/ 25721 h 92833"/>
                  <a:gd name="connsiteX21" fmla="*/ 143102 w 182225"/>
                  <a:gd name="connsiteY21" fmla="*/ 28896 h 92833"/>
                  <a:gd name="connsiteX22" fmla="*/ 133577 w 182225"/>
                  <a:gd name="connsiteY22" fmla="*/ 35246 h 92833"/>
                  <a:gd name="connsiteX23" fmla="*/ 136752 w 182225"/>
                  <a:gd name="connsiteY23" fmla="*/ 44771 h 92833"/>
                  <a:gd name="connsiteX24" fmla="*/ 158977 w 182225"/>
                  <a:gd name="connsiteY24" fmla="*/ 47946 h 92833"/>
                  <a:gd name="connsiteX25" fmla="*/ 178027 w 182225"/>
                  <a:gd name="connsiteY25" fmla="*/ 38421 h 92833"/>
                  <a:gd name="connsiteX26" fmla="*/ 178027 w 182225"/>
                  <a:gd name="connsiteY26" fmla="*/ 70171 h 92833"/>
                  <a:gd name="connsiteX27" fmla="*/ 168502 w 182225"/>
                  <a:gd name="connsiteY27" fmla="*/ 76521 h 92833"/>
                  <a:gd name="connsiteX28" fmla="*/ 149452 w 182225"/>
                  <a:gd name="connsiteY28" fmla="*/ 82871 h 92833"/>
                  <a:gd name="connsiteX29" fmla="*/ 114527 w 182225"/>
                  <a:gd name="connsiteY29" fmla="*/ 89221 h 9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82225" h="92833">
                    <a:moveTo>
                      <a:pt x="114527" y="89221"/>
                    </a:moveTo>
                    <a:lnTo>
                      <a:pt x="114527" y="89221"/>
                    </a:lnTo>
                    <a:cubicBezTo>
                      <a:pt x="103944" y="87104"/>
                      <a:pt x="93093" y="86045"/>
                      <a:pt x="82777" y="82871"/>
                    </a:cubicBezTo>
                    <a:cubicBezTo>
                      <a:pt x="79130" y="81749"/>
                      <a:pt x="76565" y="78414"/>
                      <a:pt x="73252" y="76521"/>
                    </a:cubicBezTo>
                    <a:cubicBezTo>
                      <a:pt x="27004" y="50094"/>
                      <a:pt x="86647" y="84806"/>
                      <a:pt x="51027" y="66996"/>
                    </a:cubicBezTo>
                    <a:cubicBezTo>
                      <a:pt x="47614" y="65289"/>
                      <a:pt x="44915" y="62353"/>
                      <a:pt x="41502" y="60646"/>
                    </a:cubicBezTo>
                    <a:cubicBezTo>
                      <a:pt x="32636" y="56213"/>
                      <a:pt x="17942" y="55466"/>
                      <a:pt x="9752" y="54296"/>
                    </a:cubicBezTo>
                    <a:cubicBezTo>
                      <a:pt x="8683" y="52692"/>
                      <a:pt x="-1651" y="39002"/>
                      <a:pt x="227" y="35246"/>
                    </a:cubicBezTo>
                    <a:cubicBezTo>
                      <a:pt x="1724" y="32253"/>
                      <a:pt x="6577" y="33129"/>
                      <a:pt x="9752" y="32071"/>
                    </a:cubicBezTo>
                    <a:lnTo>
                      <a:pt x="28802" y="38421"/>
                    </a:lnTo>
                    <a:lnTo>
                      <a:pt x="38327" y="41596"/>
                    </a:lnTo>
                    <a:cubicBezTo>
                      <a:pt x="45735" y="40538"/>
                      <a:pt x="53859" y="41768"/>
                      <a:pt x="60552" y="38421"/>
                    </a:cubicBezTo>
                    <a:cubicBezTo>
                      <a:pt x="63545" y="36924"/>
                      <a:pt x="65735" y="31573"/>
                      <a:pt x="63727" y="28896"/>
                    </a:cubicBezTo>
                    <a:cubicBezTo>
                      <a:pt x="61109" y="25405"/>
                      <a:pt x="55223" y="26920"/>
                      <a:pt x="51027" y="25721"/>
                    </a:cubicBezTo>
                    <a:cubicBezTo>
                      <a:pt x="47809" y="24802"/>
                      <a:pt x="44677" y="23604"/>
                      <a:pt x="41502" y="22546"/>
                    </a:cubicBezTo>
                    <a:cubicBezTo>
                      <a:pt x="39385" y="19371"/>
                      <a:pt x="34227" y="16723"/>
                      <a:pt x="35152" y="13021"/>
                    </a:cubicBezTo>
                    <a:cubicBezTo>
                      <a:pt x="35964" y="9774"/>
                      <a:pt x="41351" y="10216"/>
                      <a:pt x="44677" y="9846"/>
                    </a:cubicBezTo>
                    <a:cubicBezTo>
                      <a:pt x="60490" y="8089"/>
                      <a:pt x="76427" y="7729"/>
                      <a:pt x="92302" y="6671"/>
                    </a:cubicBezTo>
                    <a:cubicBezTo>
                      <a:pt x="121442" y="-3042"/>
                      <a:pt x="104692" y="-345"/>
                      <a:pt x="143102" y="3496"/>
                    </a:cubicBezTo>
                    <a:cubicBezTo>
                      <a:pt x="146277" y="4554"/>
                      <a:pt x="150260" y="4304"/>
                      <a:pt x="152627" y="6671"/>
                    </a:cubicBezTo>
                    <a:cubicBezTo>
                      <a:pt x="156860" y="10904"/>
                      <a:pt x="156860" y="21488"/>
                      <a:pt x="152627" y="25721"/>
                    </a:cubicBezTo>
                    <a:cubicBezTo>
                      <a:pt x="150260" y="28088"/>
                      <a:pt x="146095" y="27399"/>
                      <a:pt x="143102" y="28896"/>
                    </a:cubicBezTo>
                    <a:cubicBezTo>
                      <a:pt x="139689" y="30603"/>
                      <a:pt x="136752" y="33129"/>
                      <a:pt x="133577" y="35246"/>
                    </a:cubicBezTo>
                    <a:cubicBezTo>
                      <a:pt x="134635" y="38421"/>
                      <a:pt x="134661" y="42158"/>
                      <a:pt x="136752" y="44771"/>
                    </a:cubicBezTo>
                    <a:cubicBezTo>
                      <a:pt x="144577" y="54552"/>
                      <a:pt x="148671" y="50891"/>
                      <a:pt x="158977" y="47946"/>
                    </a:cubicBezTo>
                    <a:cubicBezTo>
                      <a:pt x="170479" y="44660"/>
                      <a:pt x="167591" y="45378"/>
                      <a:pt x="178027" y="38421"/>
                    </a:cubicBezTo>
                    <a:cubicBezTo>
                      <a:pt x="182092" y="50617"/>
                      <a:pt x="184976" y="54535"/>
                      <a:pt x="178027" y="70171"/>
                    </a:cubicBezTo>
                    <a:cubicBezTo>
                      <a:pt x="176477" y="73658"/>
                      <a:pt x="171989" y="74971"/>
                      <a:pt x="168502" y="76521"/>
                    </a:cubicBezTo>
                    <a:cubicBezTo>
                      <a:pt x="162385" y="79239"/>
                      <a:pt x="149452" y="82871"/>
                      <a:pt x="149452" y="82871"/>
                    </a:cubicBezTo>
                    <a:cubicBezTo>
                      <a:pt x="143265" y="101432"/>
                      <a:pt x="120348" y="88163"/>
                      <a:pt x="114527" y="8922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8762997" y="1218803"/>
                <a:ext cx="165903" cy="53986"/>
              </a:xfrm>
              <a:custGeom>
                <a:avLst/>
                <a:gdLst>
                  <a:gd name="connsiteX0" fmla="*/ 143451 w 165903"/>
                  <a:gd name="connsiteY0" fmla="*/ 41275 h 53986"/>
                  <a:gd name="connsiteX1" fmla="*/ 143451 w 165903"/>
                  <a:gd name="connsiteY1" fmla="*/ 41275 h 53986"/>
                  <a:gd name="connsiteX2" fmla="*/ 114876 w 165903"/>
                  <a:gd name="connsiteY2" fmla="*/ 47625 h 53986"/>
                  <a:gd name="connsiteX3" fmla="*/ 95826 w 165903"/>
                  <a:gd name="connsiteY3" fmla="*/ 44450 h 53986"/>
                  <a:gd name="connsiteX4" fmla="*/ 79951 w 165903"/>
                  <a:gd name="connsiteY4" fmla="*/ 41275 h 53986"/>
                  <a:gd name="connsiteX5" fmla="*/ 67251 w 165903"/>
                  <a:gd name="connsiteY5" fmla="*/ 38100 h 53986"/>
                  <a:gd name="connsiteX6" fmla="*/ 48201 w 165903"/>
                  <a:gd name="connsiteY6" fmla="*/ 34925 h 53986"/>
                  <a:gd name="connsiteX7" fmla="*/ 38676 w 165903"/>
                  <a:gd name="connsiteY7" fmla="*/ 31750 h 53986"/>
                  <a:gd name="connsiteX8" fmla="*/ 25976 w 165903"/>
                  <a:gd name="connsiteY8" fmla="*/ 28575 h 53986"/>
                  <a:gd name="connsiteX9" fmla="*/ 6926 w 165903"/>
                  <a:gd name="connsiteY9" fmla="*/ 22225 h 53986"/>
                  <a:gd name="connsiteX10" fmla="*/ 13276 w 165903"/>
                  <a:gd name="connsiteY10" fmla="*/ 0 h 53986"/>
                  <a:gd name="connsiteX11" fmla="*/ 48201 w 165903"/>
                  <a:gd name="connsiteY11" fmla="*/ 6350 h 53986"/>
                  <a:gd name="connsiteX12" fmla="*/ 67251 w 165903"/>
                  <a:gd name="connsiteY12" fmla="*/ 12700 h 53986"/>
                  <a:gd name="connsiteX13" fmla="*/ 114876 w 165903"/>
                  <a:gd name="connsiteY13" fmla="*/ 15875 h 53986"/>
                  <a:gd name="connsiteX14" fmla="*/ 140276 w 165903"/>
                  <a:gd name="connsiteY14" fmla="*/ 22225 h 53986"/>
                  <a:gd name="connsiteX15" fmla="*/ 159326 w 165903"/>
                  <a:gd name="connsiteY15" fmla="*/ 31750 h 53986"/>
                  <a:gd name="connsiteX16" fmla="*/ 165676 w 165903"/>
                  <a:gd name="connsiteY16" fmla="*/ 41275 h 53986"/>
                  <a:gd name="connsiteX17" fmla="*/ 152976 w 165903"/>
                  <a:gd name="connsiteY17" fmla="*/ 53975 h 53986"/>
                  <a:gd name="connsiteX18" fmla="*/ 143451 w 165903"/>
                  <a:gd name="connsiteY18" fmla="*/ 41275 h 5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5903" h="53986">
                    <a:moveTo>
                      <a:pt x="143451" y="41275"/>
                    </a:moveTo>
                    <a:lnTo>
                      <a:pt x="143451" y="41275"/>
                    </a:lnTo>
                    <a:cubicBezTo>
                      <a:pt x="133926" y="43392"/>
                      <a:pt x="124612" y="46976"/>
                      <a:pt x="114876" y="47625"/>
                    </a:cubicBezTo>
                    <a:cubicBezTo>
                      <a:pt x="108453" y="48053"/>
                      <a:pt x="102160" y="45602"/>
                      <a:pt x="95826" y="44450"/>
                    </a:cubicBezTo>
                    <a:cubicBezTo>
                      <a:pt x="90517" y="43485"/>
                      <a:pt x="85219" y="42446"/>
                      <a:pt x="79951" y="41275"/>
                    </a:cubicBezTo>
                    <a:cubicBezTo>
                      <a:pt x="75691" y="40328"/>
                      <a:pt x="71530" y="38956"/>
                      <a:pt x="67251" y="38100"/>
                    </a:cubicBezTo>
                    <a:cubicBezTo>
                      <a:pt x="60938" y="36837"/>
                      <a:pt x="54485" y="36322"/>
                      <a:pt x="48201" y="34925"/>
                    </a:cubicBezTo>
                    <a:cubicBezTo>
                      <a:pt x="44934" y="34199"/>
                      <a:pt x="41894" y="32669"/>
                      <a:pt x="38676" y="31750"/>
                    </a:cubicBezTo>
                    <a:cubicBezTo>
                      <a:pt x="34480" y="30551"/>
                      <a:pt x="30156" y="29829"/>
                      <a:pt x="25976" y="28575"/>
                    </a:cubicBezTo>
                    <a:cubicBezTo>
                      <a:pt x="19565" y="26652"/>
                      <a:pt x="6926" y="22225"/>
                      <a:pt x="6926" y="22225"/>
                    </a:cubicBezTo>
                    <a:cubicBezTo>
                      <a:pt x="-804" y="-965"/>
                      <a:pt x="-5918" y="4798"/>
                      <a:pt x="13276" y="0"/>
                    </a:cubicBezTo>
                    <a:cubicBezTo>
                      <a:pt x="28929" y="2236"/>
                      <a:pt x="34592" y="2267"/>
                      <a:pt x="48201" y="6350"/>
                    </a:cubicBezTo>
                    <a:cubicBezTo>
                      <a:pt x="54612" y="8273"/>
                      <a:pt x="60572" y="12255"/>
                      <a:pt x="67251" y="12700"/>
                    </a:cubicBezTo>
                    <a:lnTo>
                      <a:pt x="114876" y="15875"/>
                    </a:lnTo>
                    <a:cubicBezTo>
                      <a:pt x="120914" y="17083"/>
                      <a:pt x="133767" y="18971"/>
                      <a:pt x="140276" y="22225"/>
                    </a:cubicBezTo>
                    <a:cubicBezTo>
                      <a:pt x="164895" y="34535"/>
                      <a:pt x="135385" y="23770"/>
                      <a:pt x="159326" y="31750"/>
                    </a:cubicBezTo>
                    <a:cubicBezTo>
                      <a:pt x="161443" y="34925"/>
                      <a:pt x="165049" y="37511"/>
                      <a:pt x="165676" y="41275"/>
                    </a:cubicBezTo>
                    <a:cubicBezTo>
                      <a:pt x="167315" y="51107"/>
                      <a:pt x="159804" y="52609"/>
                      <a:pt x="152976" y="53975"/>
                    </a:cubicBezTo>
                    <a:cubicBezTo>
                      <a:pt x="150900" y="54390"/>
                      <a:pt x="145039" y="43392"/>
                      <a:pt x="143451" y="412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/>
            </p:nvSpPr>
            <p:spPr>
              <a:xfrm>
                <a:off x="8753356" y="1285478"/>
                <a:ext cx="238823" cy="79375"/>
              </a:xfrm>
              <a:custGeom>
                <a:avLst/>
                <a:gdLst>
                  <a:gd name="connsiteX0" fmla="*/ 124517 w 238823"/>
                  <a:gd name="connsiteY0" fmla="*/ 60325 h 79375"/>
                  <a:gd name="connsiteX1" fmla="*/ 124517 w 238823"/>
                  <a:gd name="connsiteY1" fmla="*/ 60325 h 79375"/>
                  <a:gd name="connsiteX2" fmla="*/ 92767 w 238823"/>
                  <a:gd name="connsiteY2" fmla="*/ 57150 h 79375"/>
                  <a:gd name="connsiteX3" fmla="*/ 70542 w 238823"/>
                  <a:gd name="connsiteY3" fmla="*/ 50800 h 79375"/>
                  <a:gd name="connsiteX4" fmla="*/ 57842 w 238823"/>
                  <a:gd name="connsiteY4" fmla="*/ 47625 h 79375"/>
                  <a:gd name="connsiteX5" fmla="*/ 48317 w 238823"/>
                  <a:gd name="connsiteY5" fmla="*/ 44450 h 79375"/>
                  <a:gd name="connsiteX6" fmla="*/ 29267 w 238823"/>
                  <a:gd name="connsiteY6" fmla="*/ 31750 h 79375"/>
                  <a:gd name="connsiteX7" fmla="*/ 16567 w 238823"/>
                  <a:gd name="connsiteY7" fmla="*/ 12700 h 79375"/>
                  <a:gd name="connsiteX8" fmla="*/ 10217 w 238823"/>
                  <a:gd name="connsiteY8" fmla="*/ 3175 h 79375"/>
                  <a:gd name="connsiteX9" fmla="*/ 692 w 238823"/>
                  <a:gd name="connsiteY9" fmla="*/ 0 h 79375"/>
                  <a:gd name="connsiteX10" fmla="*/ 26092 w 238823"/>
                  <a:gd name="connsiteY10" fmla="*/ 6350 h 79375"/>
                  <a:gd name="connsiteX11" fmla="*/ 38792 w 238823"/>
                  <a:gd name="connsiteY11" fmla="*/ 9525 h 79375"/>
                  <a:gd name="connsiteX12" fmla="*/ 57842 w 238823"/>
                  <a:gd name="connsiteY12" fmla="*/ 15875 h 79375"/>
                  <a:gd name="connsiteX13" fmla="*/ 67367 w 238823"/>
                  <a:gd name="connsiteY13" fmla="*/ 22225 h 79375"/>
                  <a:gd name="connsiteX14" fmla="*/ 86417 w 238823"/>
                  <a:gd name="connsiteY14" fmla="*/ 28575 h 79375"/>
                  <a:gd name="connsiteX15" fmla="*/ 134042 w 238823"/>
                  <a:gd name="connsiteY15" fmla="*/ 25400 h 79375"/>
                  <a:gd name="connsiteX16" fmla="*/ 156267 w 238823"/>
                  <a:gd name="connsiteY16" fmla="*/ 19050 h 79375"/>
                  <a:gd name="connsiteX17" fmla="*/ 226117 w 238823"/>
                  <a:gd name="connsiteY17" fmla="*/ 25400 h 79375"/>
                  <a:gd name="connsiteX18" fmla="*/ 235642 w 238823"/>
                  <a:gd name="connsiteY18" fmla="*/ 28575 h 79375"/>
                  <a:gd name="connsiteX19" fmla="*/ 235642 w 238823"/>
                  <a:gd name="connsiteY19" fmla="*/ 53975 h 79375"/>
                  <a:gd name="connsiteX20" fmla="*/ 229292 w 238823"/>
                  <a:gd name="connsiteY20" fmla="*/ 73025 h 79375"/>
                  <a:gd name="connsiteX21" fmla="*/ 219767 w 238823"/>
                  <a:gd name="connsiteY21" fmla="*/ 79375 h 79375"/>
                  <a:gd name="connsiteX22" fmla="*/ 153092 w 238823"/>
                  <a:gd name="connsiteY22" fmla="*/ 76200 h 79375"/>
                  <a:gd name="connsiteX23" fmla="*/ 149917 w 238823"/>
                  <a:gd name="connsiteY23" fmla="*/ 57150 h 79375"/>
                  <a:gd name="connsiteX24" fmla="*/ 124517 w 238823"/>
                  <a:gd name="connsiteY24" fmla="*/ 60325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823" h="79375">
                    <a:moveTo>
                      <a:pt x="124517" y="60325"/>
                    </a:moveTo>
                    <a:lnTo>
                      <a:pt x="124517" y="60325"/>
                    </a:lnTo>
                    <a:cubicBezTo>
                      <a:pt x="113934" y="59267"/>
                      <a:pt x="103296" y="58654"/>
                      <a:pt x="92767" y="57150"/>
                    </a:cubicBezTo>
                    <a:cubicBezTo>
                      <a:pt x="82841" y="55732"/>
                      <a:pt x="79589" y="53385"/>
                      <a:pt x="70542" y="50800"/>
                    </a:cubicBezTo>
                    <a:cubicBezTo>
                      <a:pt x="66346" y="49601"/>
                      <a:pt x="62038" y="48824"/>
                      <a:pt x="57842" y="47625"/>
                    </a:cubicBezTo>
                    <a:cubicBezTo>
                      <a:pt x="54624" y="46706"/>
                      <a:pt x="51243" y="46075"/>
                      <a:pt x="48317" y="44450"/>
                    </a:cubicBezTo>
                    <a:cubicBezTo>
                      <a:pt x="41646" y="40744"/>
                      <a:pt x="29267" y="31750"/>
                      <a:pt x="29267" y="31750"/>
                    </a:cubicBezTo>
                    <a:lnTo>
                      <a:pt x="16567" y="12700"/>
                    </a:lnTo>
                    <a:cubicBezTo>
                      <a:pt x="14450" y="9525"/>
                      <a:pt x="13837" y="4382"/>
                      <a:pt x="10217" y="3175"/>
                    </a:cubicBezTo>
                    <a:cubicBezTo>
                      <a:pt x="7042" y="2117"/>
                      <a:pt x="-2655" y="0"/>
                      <a:pt x="692" y="0"/>
                    </a:cubicBezTo>
                    <a:cubicBezTo>
                      <a:pt x="10375" y="0"/>
                      <a:pt x="17323" y="3845"/>
                      <a:pt x="26092" y="6350"/>
                    </a:cubicBezTo>
                    <a:cubicBezTo>
                      <a:pt x="30288" y="7549"/>
                      <a:pt x="34612" y="8271"/>
                      <a:pt x="38792" y="9525"/>
                    </a:cubicBezTo>
                    <a:cubicBezTo>
                      <a:pt x="45203" y="11448"/>
                      <a:pt x="52273" y="12162"/>
                      <a:pt x="57842" y="15875"/>
                    </a:cubicBezTo>
                    <a:cubicBezTo>
                      <a:pt x="61017" y="17992"/>
                      <a:pt x="63880" y="20675"/>
                      <a:pt x="67367" y="22225"/>
                    </a:cubicBezTo>
                    <a:cubicBezTo>
                      <a:pt x="73484" y="24943"/>
                      <a:pt x="86417" y="28575"/>
                      <a:pt x="86417" y="28575"/>
                    </a:cubicBezTo>
                    <a:cubicBezTo>
                      <a:pt x="102292" y="27517"/>
                      <a:pt x="118219" y="27066"/>
                      <a:pt x="134042" y="25400"/>
                    </a:cubicBezTo>
                    <a:cubicBezTo>
                      <a:pt x="139869" y="24787"/>
                      <a:pt x="150364" y="21018"/>
                      <a:pt x="156267" y="19050"/>
                    </a:cubicBezTo>
                    <a:cubicBezTo>
                      <a:pt x="186326" y="20818"/>
                      <a:pt x="201343" y="19207"/>
                      <a:pt x="226117" y="25400"/>
                    </a:cubicBezTo>
                    <a:cubicBezTo>
                      <a:pt x="229364" y="26212"/>
                      <a:pt x="232467" y="27517"/>
                      <a:pt x="235642" y="28575"/>
                    </a:cubicBezTo>
                    <a:cubicBezTo>
                      <a:pt x="239490" y="43969"/>
                      <a:pt x="240260" y="38581"/>
                      <a:pt x="235642" y="53975"/>
                    </a:cubicBezTo>
                    <a:cubicBezTo>
                      <a:pt x="233719" y="60386"/>
                      <a:pt x="234861" y="69312"/>
                      <a:pt x="229292" y="73025"/>
                    </a:cubicBezTo>
                    <a:lnTo>
                      <a:pt x="219767" y="79375"/>
                    </a:lnTo>
                    <a:cubicBezTo>
                      <a:pt x="197542" y="78317"/>
                      <a:pt x="175013" y="80012"/>
                      <a:pt x="153092" y="76200"/>
                    </a:cubicBezTo>
                    <a:cubicBezTo>
                      <a:pt x="100440" y="67043"/>
                      <a:pt x="184517" y="67530"/>
                      <a:pt x="149917" y="57150"/>
                    </a:cubicBezTo>
                    <a:cubicBezTo>
                      <a:pt x="138766" y="53805"/>
                      <a:pt x="128750" y="59796"/>
                      <a:pt x="124517" y="603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9030014" y="1339453"/>
                <a:ext cx="76670" cy="34925"/>
              </a:xfrm>
              <a:custGeom>
                <a:avLst/>
                <a:gdLst>
                  <a:gd name="connsiteX0" fmla="*/ 66934 w 76670"/>
                  <a:gd name="connsiteY0" fmla="*/ 31750 h 34925"/>
                  <a:gd name="connsiteX1" fmla="*/ 66934 w 76670"/>
                  <a:gd name="connsiteY1" fmla="*/ 31750 h 34925"/>
                  <a:gd name="connsiteX2" fmla="*/ 38359 w 76670"/>
                  <a:gd name="connsiteY2" fmla="*/ 34925 h 34925"/>
                  <a:gd name="connsiteX3" fmla="*/ 3434 w 76670"/>
                  <a:gd name="connsiteY3" fmla="*/ 28575 h 34925"/>
                  <a:gd name="connsiteX4" fmla="*/ 3434 w 76670"/>
                  <a:gd name="connsiteY4" fmla="*/ 9525 h 34925"/>
                  <a:gd name="connsiteX5" fmla="*/ 66934 w 76670"/>
                  <a:gd name="connsiteY5" fmla="*/ 0 h 34925"/>
                  <a:gd name="connsiteX6" fmla="*/ 73284 w 76670"/>
                  <a:gd name="connsiteY6" fmla="*/ 9525 h 34925"/>
                  <a:gd name="connsiteX7" fmla="*/ 73284 w 76670"/>
                  <a:gd name="connsiteY7" fmla="*/ 31750 h 34925"/>
                  <a:gd name="connsiteX8" fmla="*/ 66934 w 76670"/>
                  <a:gd name="connsiteY8" fmla="*/ 31750 h 3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670" h="34925">
                    <a:moveTo>
                      <a:pt x="66934" y="31750"/>
                    </a:moveTo>
                    <a:lnTo>
                      <a:pt x="66934" y="31750"/>
                    </a:lnTo>
                    <a:cubicBezTo>
                      <a:pt x="57409" y="32808"/>
                      <a:pt x="47943" y="34925"/>
                      <a:pt x="38359" y="34925"/>
                    </a:cubicBezTo>
                    <a:cubicBezTo>
                      <a:pt x="20408" y="34925"/>
                      <a:pt x="16829" y="33040"/>
                      <a:pt x="3434" y="28575"/>
                    </a:cubicBezTo>
                    <a:cubicBezTo>
                      <a:pt x="1806" y="23690"/>
                      <a:pt x="-3404" y="14410"/>
                      <a:pt x="3434" y="9525"/>
                    </a:cubicBezTo>
                    <a:cubicBezTo>
                      <a:pt x="16936" y="-120"/>
                      <a:pt x="59393" y="539"/>
                      <a:pt x="66934" y="0"/>
                    </a:cubicBezTo>
                    <a:cubicBezTo>
                      <a:pt x="69051" y="3175"/>
                      <a:pt x="71577" y="6112"/>
                      <a:pt x="73284" y="9525"/>
                    </a:cubicBezTo>
                    <a:cubicBezTo>
                      <a:pt x="76653" y="16263"/>
                      <a:pt x="78817" y="24834"/>
                      <a:pt x="73284" y="31750"/>
                    </a:cubicBezTo>
                    <a:cubicBezTo>
                      <a:pt x="70476" y="35260"/>
                      <a:pt x="67992" y="31750"/>
                      <a:pt x="66934" y="317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 133"/>
              <p:cNvSpPr/>
              <p:nvPr/>
            </p:nvSpPr>
            <p:spPr>
              <a:xfrm>
                <a:off x="8776174" y="1352153"/>
                <a:ext cx="40650" cy="25400"/>
              </a:xfrm>
              <a:custGeom>
                <a:avLst/>
                <a:gdLst>
                  <a:gd name="connsiteX0" fmla="*/ 35024 w 40650"/>
                  <a:gd name="connsiteY0" fmla="*/ 25400 h 25400"/>
                  <a:gd name="connsiteX1" fmla="*/ 35024 w 40650"/>
                  <a:gd name="connsiteY1" fmla="*/ 25400 h 25400"/>
                  <a:gd name="connsiteX2" fmla="*/ 6449 w 40650"/>
                  <a:gd name="connsiteY2" fmla="*/ 19050 h 25400"/>
                  <a:gd name="connsiteX3" fmla="*/ 99 w 40650"/>
                  <a:gd name="connsiteY3" fmla="*/ 9525 h 25400"/>
                  <a:gd name="connsiteX4" fmla="*/ 19149 w 40650"/>
                  <a:gd name="connsiteY4" fmla="*/ 0 h 25400"/>
                  <a:gd name="connsiteX5" fmla="*/ 35024 w 40650"/>
                  <a:gd name="connsiteY5" fmla="*/ 3175 h 25400"/>
                  <a:gd name="connsiteX6" fmla="*/ 35024 w 40650"/>
                  <a:gd name="connsiteY6" fmla="*/ 2540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50" h="25400">
                    <a:moveTo>
                      <a:pt x="35024" y="25400"/>
                    </a:moveTo>
                    <a:lnTo>
                      <a:pt x="35024" y="25400"/>
                    </a:lnTo>
                    <a:cubicBezTo>
                      <a:pt x="25499" y="23283"/>
                      <a:pt x="15332" y="23088"/>
                      <a:pt x="6449" y="19050"/>
                    </a:cubicBezTo>
                    <a:cubicBezTo>
                      <a:pt x="2975" y="17471"/>
                      <a:pt x="-649" y="13267"/>
                      <a:pt x="99" y="9525"/>
                    </a:cubicBezTo>
                    <a:cubicBezTo>
                      <a:pt x="978" y="5129"/>
                      <a:pt x="16029" y="1040"/>
                      <a:pt x="19149" y="0"/>
                    </a:cubicBezTo>
                    <a:cubicBezTo>
                      <a:pt x="24441" y="1058"/>
                      <a:pt x="32031" y="-1315"/>
                      <a:pt x="35024" y="3175"/>
                    </a:cubicBezTo>
                    <a:cubicBezTo>
                      <a:pt x="47683" y="22163"/>
                      <a:pt x="35024" y="21696"/>
                      <a:pt x="35024" y="254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>
                <a:off x="9502988" y="1783953"/>
                <a:ext cx="38460" cy="38100"/>
              </a:xfrm>
              <a:custGeom>
                <a:avLst/>
                <a:gdLst>
                  <a:gd name="connsiteX0" fmla="*/ 25760 w 38460"/>
                  <a:gd name="connsiteY0" fmla="*/ 38100 h 38100"/>
                  <a:gd name="connsiteX1" fmla="*/ 25760 w 38460"/>
                  <a:gd name="connsiteY1" fmla="*/ 38100 h 38100"/>
                  <a:gd name="connsiteX2" fmla="*/ 3535 w 38460"/>
                  <a:gd name="connsiteY2" fmla="*/ 19050 h 38100"/>
                  <a:gd name="connsiteX3" fmla="*/ 360 w 38460"/>
                  <a:gd name="connsiteY3" fmla="*/ 9525 h 38100"/>
                  <a:gd name="connsiteX4" fmla="*/ 9885 w 38460"/>
                  <a:gd name="connsiteY4" fmla="*/ 3175 h 38100"/>
                  <a:gd name="connsiteX5" fmla="*/ 19410 w 38460"/>
                  <a:gd name="connsiteY5" fmla="*/ 0 h 38100"/>
                  <a:gd name="connsiteX6" fmla="*/ 38460 w 38460"/>
                  <a:gd name="connsiteY6" fmla="*/ 12700 h 38100"/>
                  <a:gd name="connsiteX7" fmla="*/ 35285 w 38460"/>
                  <a:gd name="connsiteY7" fmla="*/ 28575 h 38100"/>
                  <a:gd name="connsiteX8" fmla="*/ 25760 w 38460"/>
                  <a:gd name="connsiteY8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60" h="38100">
                    <a:moveTo>
                      <a:pt x="25760" y="38100"/>
                    </a:moveTo>
                    <a:lnTo>
                      <a:pt x="25760" y="38100"/>
                    </a:lnTo>
                    <a:cubicBezTo>
                      <a:pt x="18352" y="31750"/>
                      <a:pt x="10017" y="26343"/>
                      <a:pt x="3535" y="19050"/>
                    </a:cubicBezTo>
                    <a:cubicBezTo>
                      <a:pt x="1312" y="16549"/>
                      <a:pt x="-883" y="12632"/>
                      <a:pt x="360" y="9525"/>
                    </a:cubicBezTo>
                    <a:cubicBezTo>
                      <a:pt x="1777" y="5982"/>
                      <a:pt x="6472" y="4882"/>
                      <a:pt x="9885" y="3175"/>
                    </a:cubicBezTo>
                    <a:cubicBezTo>
                      <a:pt x="12878" y="1678"/>
                      <a:pt x="16235" y="1058"/>
                      <a:pt x="19410" y="0"/>
                    </a:cubicBezTo>
                    <a:cubicBezTo>
                      <a:pt x="30696" y="2257"/>
                      <a:pt x="38460" y="-968"/>
                      <a:pt x="38460" y="12700"/>
                    </a:cubicBezTo>
                    <a:cubicBezTo>
                      <a:pt x="38460" y="18096"/>
                      <a:pt x="38278" y="24085"/>
                      <a:pt x="35285" y="28575"/>
                    </a:cubicBezTo>
                    <a:cubicBezTo>
                      <a:pt x="33429" y="31360"/>
                      <a:pt x="27347" y="36513"/>
                      <a:pt x="25760" y="381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 135"/>
              <p:cNvSpPr/>
              <p:nvPr/>
            </p:nvSpPr>
            <p:spPr>
              <a:xfrm>
                <a:off x="9522398" y="1980789"/>
                <a:ext cx="36611" cy="38114"/>
              </a:xfrm>
              <a:custGeom>
                <a:avLst/>
                <a:gdLst>
                  <a:gd name="connsiteX0" fmla="*/ 34925 w 36611"/>
                  <a:gd name="connsiteY0" fmla="*/ 38114 h 38114"/>
                  <a:gd name="connsiteX1" fmla="*/ 34925 w 36611"/>
                  <a:gd name="connsiteY1" fmla="*/ 38114 h 38114"/>
                  <a:gd name="connsiteX2" fmla="*/ 6350 w 36611"/>
                  <a:gd name="connsiteY2" fmla="*/ 34939 h 38114"/>
                  <a:gd name="connsiteX3" fmla="*/ 0 w 36611"/>
                  <a:gd name="connsiteY3" fmla="*/ 15889 h 38114"/>
                  <a:gd name="connsiteX4" fmla="*/ 3175 w 36611"/>
                  <a:gd name="connsiteY4" fmla="*/ 3189 h 38114"/>
                  <a:gd name="connsiteX5" fmla="*/ 28575 w 36611"/>
                  <a:gd name="connsiteY5" fmla="*/ 3189 h 38114"/>
                  <a:gd name="connsiteX6" fmla="*/ 34925 w 36611"/>
                  <a:gd name="connsiteY6" fmla="*/ 38114 h 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11" h="38114">
                    <a:moveTo>
                      <a:pt x="34925" y="38114"/>
                    </a:moveTo>
                    <a:lnTo>
                      <a:pt x="34925" y="38114"/>
                    </a:lnTo>
                    <a:cubicBezTo>
                      <a:pt x="25400" y="37056"/>
                      <a:pt x="14435" y="40084"/>
                      <a:pt x="6350" y="34939"/>
                    </a:cubicBezTo>
                    <a:cubicBezTo>
                      <a:pt x="703" y="31345"/>
                      <a:pt x="0" y="15889"/>
                      <a:pt x="0" y="15889"/>
                    </a:cubicBezTo>
                    <a:cubicBezTo>
                      <a:pt x="1058" y="11656"/>
                      <a:pt x="449" y="6596"/>
                      <a:pt x="3175" y="3189"/>
                    </a:cubicBezTo>
                    <a:cubicBezTo>
                      <a:pt x="8561" y="-3544"/>
                      <a:pt x="24346" y="2343"/>
                      <a:pt x="28575" y="3189"/>
                    </a:cubicBezTo>
                    <a:cubicBezTo>
                      <a:pt x="42503" y="12474"/>
                      <a:pt x="33867" y="32293"/>
                      <a:pt x="34925" y="381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 136"/>
              <p:cNvSpPr/>
              <p:nvPr/>
            </p:nvSpPr>
            <p:spPr>
              <a:xfrm>
                <a:off x="8988726" y="1237696"/>
                <a:ext cx="114572" cy="50957"/>
              </a:xfrm>
              <a:custGeom>
                <a:avLst/>
                <a:gdLst>
                  <a:gd name="connsiteX0" fmla="*/ 54247 w 114572"/>
                  <a:gd name="connsiteY0" fmla="*/ 44607 h 50957"/>
                  <a:gd name="connsiteX1" fmla="*/ 54247 w 114572"/>
                  <a:gd name="connsiteY1" fmla="*/ 44607 h 50957"/>
                  <a:gd name="connsiteX2" fmla="*/ 28847 w 114572"/>
                  <a:gd name="connsiteY2" fmla="*/ 35082 h 50957"/>
                  <a:gd name="connsiteX3" fmla="*/ 19322 w 114572"/>
                  <a:gd name="connsiteY3" fmla="*/ 31907 h 50957"/>
                  <a:gd name="connsiteX4" fmla="*/ 12972 w 114572"/>
                  <a:gd name="connsiteY4" fmla="*/ 22382 h 50957"/>
                  <a:gd name="connsiteX5" fmla="*/ 3447 w 114572"/>
                  <a:gd name="connsiteY5" fmla="*/ 16032 h 50957"/>
                  <a:gd name="connsiteX6" fmla="*/ 272 w 114572"/>
                  <a:gd name="connsiteY6" fmla="*/ 6507 h 50957"/>
                  <a:gd name="connsiteX7" fmla="*/ 9797 w 114572"/>
                  <a:gd name="connsiteY7" fmla="*/ 157 h 50957"/>
                  <a:gd name="connsiteX8" fmla="*/ 54247 w 114572"/>
                  <a:gd name="connsiteY8" fmla="*/ 3332 h 50957"/>
                  <a:gd name="connsiteX9" fmla="*/ 63772 w 114572"/>
                  <a:gd name="connsiteY9" fmla="*/ 6507 h 50957"/>
                  <a:gd name="connsiteX10" fmla="*/ 76472 w 114572"/>
                  <a:gd name="connsiteY10" fmla="*/ 9682 h 50957"/>
                  <a:gd name="connsiteX11" fmla="*/ 95522 w 114572"/>
                  <a:gd name="connsiteY11" fmla="*/ 22382 h 50957"/>
                  <a:gd name="connsiteX12" fmla="*/ 105047 w 114572"/>
                  <a:gd name="connsiteY12" fmla="*/ 28732 h 50957"/>
                  <a:gd name="connsiteX13" fmla="*/ 114572 w 114572"/>
                  <a:gd name="connsiteY13" fmla="*/ 35082 h 50957"/>
                  <a:gd name="connsiteX14" fmla="*/ 85997 w 114572"/>
                  <a:gd name="connsiteY14" fmla="*/ 50957 h 50957"/>
                  <a:gd name="connsiteX15" fmla="*/ 73297 w 114572"/>
                  <a:gd name="connsiteY15" fmla="*/ 47782 h 50957"/>
                  <a:gd name="connsiteX16" fmla="*/ 54247 w 114572"/>
                  <a:gd name="connsiteY16" fmla="*/ 44607 h 5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572" h="50957">
                    <a:moveTo>
                      <a:pt x="54247" y="44607"/>
                    </a:moveTo>
                    <a:lnTo>
                      <a:pt x="54247" y="44607"/>
                    </a:lnTo>
                    <a:lnTo>
                      <a:pt x="28847" y="35082"/>
                    </a:lnTo>
                    <a:cubicBezTo>
                      <a:pt x="25702" y="33938"/>
                      <a:pt x="21935" y="33998"/>
                      <a:pt x="19322" y="31907"/>
                    </a:cubicBezTo>
                    <a:cubicBezTo>
                      <a:pt x="16342" y="29523"/>
                      <a:pt x="15670" y="25080"/>
                      <a:pt x="12972" y="22382"/>
                    </a:cubicBezTo>
                    <a:cubicBezTo>
                      <a:pt x="10274" y="19684"/>
                      <a:pt x="6622" y="18149"/>
                      <a:pt x="3447" y="16032"/>
                    </a:cubicBezTo>
                    <a:cubicBezTo>
                      <a:pt x="2389" y="12857"/>
                      <a:pt x="-971" y="9614"/>
                      <a:pt x="272" y="6507"/>
                    </a:cubicBezTo>
                    <a:cubicBezTo>
                      <a:pt x="1689" y="2964"/>
                      <a:pt x="5988" y="381"/>
                      <a:pt x="9797" y="157"/>
                    </a:cubicBezTo>
                    <a:cubicBezTo>
                      <a:pt x="24626" y="-715"/>
                      <a:pt x="39430" y="2274"/>
                      <a:pt x="54247" y="3332"/>
                    </a:cubicBezTo>
                    <a:cubicBezTo>
                      <a:pt x="57422" y="4390"/>
                      <a:pt x="60554" y="5588"/>
                      <a:pt x="63772" y="6507"/>
                    </a:cubicBezTo>
                    <a:cubicBezTo>
                      <a:pt x="67968" y="7706"/>
                      <a:pt x="72569" y="7731"/>
                      <a:pt x="76472" y="9682"/>
                    </a:cubicBezTo>
                    <a:cubicBezTo>
                      <a:pt x="83298" y="13095"/>
                      <a:pt x="89172" y="18149"/>
                      <a:pt x="95522" y="22382"/>
                    </a:cubicBezTo>
                    <a:lnTo>
                      <a:pt x="105047" y="28732"/>
                    </a:lnTo>
                    <a:lnTo>
                      <a:pt x="114572" y="35082"/>
                    </a:lnTo>
                    <a:cubicBezTo>
                      <a:pt x="92737" y="49638"/>
                      <a:pt x="102762" y="45369"/>
                      <a:pt x="85997" y="50957"/>
                    </a:cubicBezTo>
                    <a:cubicBezTo>
                      <a:pt x="81764" y="49899"/>
                      <a:pt x="77477" y="49036"/>
                      <a:pt x="73297" y="47782"/>
                    </a:cubicBezTo>
                    <a:cubicBezTo>
                      <a:pt x="66886" y="45859"/>
                      <a:pt x="54247" y="41432"/>
                      <a:pt x="54247" y="4460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9033448" y="1152128"/>
                <a:ext cx="327100" cy="107950"/>
              </a:xfrm>
              <a:custGeom>
                <a:avLst/>
                <a:gdLst>
                  <a:gd name="connsiteX0" fmla="*/ 177800 w 327100"/>
                  <a:gd name="connsiteY0" fmla="*/ 98425 h 107950"/>
                  <a:gd name="connsiteX1" fmla="*/ 177800 w 327100"/>
                  <a:gd name="connsiteY1" fmla="*/ 98425 h 107950"/>
                  <a:gd name="connsiteX2" fmla="*/ 149225 w 327100"/>
                  <a:gd name="connsiteY2" fmla="*/ 104775 h 107950"/>
                  <a:gd name="connsiteX3" fmla="*/ 130175 w 327100"/>
                  <a:gd name="connsiteY3" fmla="*/ 95250 h 107950"/>
                  <a:gd name="connsiteX4" fmla="*/ 114300 w 327100"/>
                  <a:gd name="connsiteY4" fmla="*/ 92075 h 107950"/>
                  <a:gd name="connsiteX5" fmla="*/ 104775 w 327100"/>
                  <a:gd name="connsiteY5" fmla="*/ 85725 h 107950"/>
                  <a:gd name="connsiteX6" fmla="*/ 82550 w 327100"/>
                  <a:gd name="connsiteY6" fmla="*/ 79375 h 107950"/>
                  <a:gd name="connsiteX7" fmla="*/ 73025 w 327100"/>
                  <a:gd name="connsiteY7" fmla="*/ 73025 h 107950"/>
                  <a:gd name="connsiteX8" fmla="*/ 63500 w 327100"/>
                  <a:gd name="connsiteY8" fmla="*/ 69850 h 107950"/>
                  <a:gd name="connsiteX9" fmla="*/ 44450 w 327100"/>
                  <a:gd name="connsiteY9" fmla="*/ 57150 h 107950"/>
                  <a:gd name="connsiteX10" fmla="*/ 25400 w 327100"/>
                  <a:gd name="connsiteY10" fmla="*/ 50800 h 107950"/>
                  <a:gd name="connsiteX11" fmla="*/ 15875 w 327100"/>
                  <a:gd name="connsiteY11" fmla="*/ 47625 h 107950"/>
                  <a:gd name="connsiteX12" fmla="*/ 3175 w 327100"/>
                  <a:gd name="connsiteY12" fmla="*/ 44450 h 107950"/>
                  <a:gd name="connsiteX13" fmla="*/ 0 w 327100"/>
                  <a:gd name="connsiteY13" fmla="*/ 34925 h 107950"/>
                  <a:gd name="connsiteX14" fmla="*/ 9525 w 327100"/>
                  <a:gd name="connsiteY14" fmla="*/ 15875 h 107950"/>
                  <a:gd name="connsiteX15" fmla="*/ 12700 w 327100"/>
                  <a:gd name="connsiteY15" fmla="*/ 6350 h 107950"/>
                  <a:gd name="connsiteX16" fmla="*/ 31750 w 327100"/>
                  <a:gd name="connsiteY16" fmla="*/ 0 h 107950"/>
                  <a:gd name="connsiteX17" fmla="*/ 123825 w 327100"/>
                  <a:gd name="connsiteY17" fmla="*/ 3175 h 107950"/>
                  <a:gd name="connsiteX18" fmla="*/ 155575 w 327100"/>
                  <a:gd name="connsiteY18" fmla="*/ 15875 h 107950"/>
                  <a:gd name="connsiteX19" fmla="*/ 165100 w 327100"/>
                  <a:gd name="connsiteY19" fmla="*/ 22225 h 107950"/>
                  <a:gd name="connsiteX20" fmla="*/ 174625 w 327100"/>
                  <a:gd name="connsiteY20" fmla="*/ 25400 h 107950"/>
                  <a:gd name="connsiteX21" fmla="*/ 184150 w 327100"/>
                  <a:gd name="connsiteY21" fmla="*/ 31750 h 107950"/>
                  <a:gd name="connsiteX22" fmla="*/ 193675 w 327100"/>
                  <a:gd name="connsiteY22" fmla="*/ 34925 h 107950"/>
                  <a:gd name="connsiteX23" fmla="*/ 247650 w 327100"/>
                  <a:gd name="connsiteY23" fmla="*/ 41275 h 107950"/>
                  <a:gd name="connsiteX24" fmla="*/ 257175 w 327100"/>
                  <a:gd name="connsiteY24" fmla="*/ 44450 h 107950"/>
                  <a:gd name="connsiteX25" fmla="*/ 276225 w 327100"/>
                  <a:gd name="connsiteY25" fmla="*/ 53975 h 107950"/>
                  <a:gd name="connsiteX26" fmla="*/ 295275 w 327100"/>
                  <a:gd name="connsiteY26" fmla="*/ 50800 h 107950"/>
                  <a:gd name="connsiteX27" fmla="*/ 298450 w 327100"/>
                  <a:gd name="connsiteY27" fmla="*/ 41275 h 107950"/>
                  <a:gd name="connsiteX28" fmla="*/ 311150 w 327100"/>
                  <a:gd name="connsiteY28" fmla="*/ 50800 h 107950"/>
                  <a:gd name="connsiteX29" fmla="*/ 320675 w 327100"/>
                  <a:gd name="connsiteY29" fmla="*/ 57150 h 107950"/>
                  <a:gd name="connsiteX30" fmla="*/ 327025 w 327100"/>
                  <a:gd name="connsiteY30" fmla="*/ 66675 h 107950"/>
                  <a:gd name="connsiteX31" fmla="*/ 317500 w 327100"/>
                  <a:gd name="connsiteY31" fmla="*/ 73025 h 107950"/>
                  <a:gd name="connsiteX32" fmla="*/ 298450 w 327100"/>
                  <a:gd name="connsiteY32" fmla="*/ 79375 h 107950"/>
                  <a:gd name="connsiteX33" fmla="*/ 247650 w 327100"/>
                  <a:gd name="connsiteY33" fmla="*/ 82550 h 107950"/>
                  <a:gd name="connsiteX34" fmla="*/ 238125 w 327100"/>
                  <a:gd name="connsiteY34" fmla="*/ 88900 h 107950"/>
                  <a:gd name="connsiteX35" fmla="*/ 228600 w 327100"/>
                  <a:gd name="connsiteY35" fmla="*/ 98425 h 107950"/>
                  <a:gd name="connsiteX36" fmla="*/ 219075 w 327100"/>
                  <a:gd name="connsiteY36" fmla="*/ 101600 h 107950"/>
                  <a:gd name="connsiteX37" fmla="*/ 209550 w 327100"/>
                  <a:gd name="connsiteY37" fmla="*/ 107950 h 107950"/>
                  <a:gd name="connsiteX38" fmla="*/ 161925 w 327100"/>
                  <a:gd name="connsiteY38" fmla="*/ 104775 h 107950"/>
                  <a:gd name="connsiteX39" fmla="*/ 133350 w 327100"/>
                  <a:gd name="connsiteY39" fmla="*/ 98425 h 107950"/>
                  <a:gd name="connsiteX40" fmla="*/ 177800 w 327100"/>
                  <a:gd name="connsiteY40" fmla="*/ 98425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27100" h="107950">
                    <a:moveTo>
                      <a:pt x="177800" y="98425"/>
                    </a:moveTo>
                    <a:lnTo>
                      <a:pt x="177800" y="98425"/>
                    </a:lnTo>
                    <a:cubicBezTo>
                      <a:pt x="168275" y="100542"/>
                      <a:pt x="158949" y="103965"/>
                      <a:pt x="149225" y="104775"/>
                    </a:cubicBezTo>
                    <a:cubicBezTo>
                      <a:pt x="141160" y="105447"/>
                      <a:pt x="136693" y="97694"/>
                      <a:pt x="130175" y="95250"/>
                    </a:cubicBezTo>
                    <a:cubicBezTo>
                      <a:pt x="125122" y="93355"/>
                      <a:pt x="119592" y="93133"/>
                      <a:pt x="114300" y="92075"/>
                    </a:cubicBezTo>
                    <a:cubicBezTo>
                      <a:pt x="111125" y="89958"/>
                      <a:pt x="108282" y="87228"/>
                      <a:pt x="104775" y="85725"/>
                    </a:cubicBezTo>
                    <a:cubicBezTo>
                      <a:pt x="90533" y="79621"/>
                      <a:pt x="94907" y="85554"/>
                      <a:pt x="82550" y="79375"/>
                    </a:cubicBezTo>
                    <a:cubicBezTo>
                      <a:pt x="79137" y="77668"/>
                      <a:pt x="76438" y="74732"/>
                      <a:pt x="73025" y="73025"/>
                    </a:cubicBezTo>
                    <a:cubicBezTo>
                      <a:pt x="70032" y="71528"/>
                      <a:pt x="66426" y="71475"/>
                      <a:pt x="63500" y="69850"/>
                    </a:cubicBezTo>
                    <a:cubicBezTo>
                      <a:pt x="56829" y="66144"/>
                      <a:pt x="51690" y="59563"/>
                      <a:pt x="44450" y="57150"/>
                    </a:cubicBezTo>
                    <a:lnTo>
                      <a:pt x="25400" y="50800"/>
                    </a:lnTo>
                    <a:cubicBezTo>
                      <a:pt x="22225" y="49742"/>
                      <a:pt x="19122" y="48437"/>
                      <a:pt x="15875" y="47625"/>
                    </a:cubicBezTo>
                    <a:lnTo>
                      <a:pt x="3175" y="44450"/>
                    </a:lnTo>
                    <a:cubicBezTo>
                      <a:pt x="2117" y="41275"/>
                      <a:pt x="0" y="38272"/>
                      <a:pt x="0" y="34925"/>
                    </a:cubicBezTo>
                    <a:cubicBezTo>
                      <a:pt x="0" y="26945"/>
                      <a:pt x="6314" y="22296"/>
                      <a:pt x="9525" y="15875"/>
                    </a:cubicBezTo>
                    <a:cubicBezTo>
                      <a:pt x="11022" y="12882"/>
                      <a:pt x="9977" y="8295"/>
                      <a:pt x="12700" y="6350"/>
                    </a:cubicBezTo>
                    <a:cubicBezTo>
                      <a:pt x="18147" y="2459"/>
                      <a:pt x="31750" y="0"/>
                      <a:pt x="31750" y="0"/>
                    </a:cubicBezTo>
                    <a:cubicBezTo>
                      <a:pt x="62442" y="1058"/>
                      <a:pt x="93227" y="552"/>
                      <a:pt x="123825" y="3175"/>
                    </a:cubicBezTo>
                    <a:cubicBezTo>
                      <a:pt x="131478" y="3831"/>
                      <a:pt x="148122" y="11616"/>
                      <a:pt x="155575" y="15875"/>
                    </a:cubicBezTo>
                    <a:cubicBezTo>
                      <a:pt x="158888" y="17768"/>
                      <a:pt x="161687" y="20518"/>
                      <a:pt x="165100" y="22225"/>
                    </a:cubicBezTo>
                    <a:cubicBezTo>
                      <a:pt x="168093" y="23722"/>
                      <a:pt x="171632" y="23903"/>
                      <a:pt x="174625" y="25400"/>
                    </a:cubicBezTo>
                    <a:cubicBezTo>
                      <a:pt x="178038" y="27107"/>
                      <a:pt x="180737" y="30043"/>
                      <a:pt x="184150" y="31750"/>
                    </a:cubicBezTo>
                    <a:cubicBezTo>
                      <a:pt x="187143" y="33247"/>
                      <a:pt x="190428" y="34113"/>
                      <a:pt x="193675" y="34925"/>
                    </a:cubicBezTo>
                    <a:cubicBezTo>
                      <a:pt x="213535" y="39890"/>
                      <a:pt x="224272" y="39327"/>
                      <a:pt x="247650" y="41275"/>
                    </a:cubicBezTo>
                    <a:cubicBezTo>
                      <a:pt x="250825" y="42333"/>
                      <a:pt x="254182" y="42953"/>
                      <a:pt x="257175" y="44450"/>
                    </a:cubicBezTo>
                    <a:cubicBezTo>
                      <a:pt x="281794" y="56760"/>
                      <a:pt x="252284" y="45995"/>
                      <a:pt x="276225" y="53975"/>
                    </a:cubicBezTo>
                    <a:cubicBezTo>
                      <a:pt x="282575" y="52917"/>
                      <a:pt x="289686" y="53994"/>
                      <a:pt x="295275" y="50800"/>
                    </a:cubicBezTo>
                    <a:cubicBezTo>
                      <a:pt x="298181" y="49140"/>
                      <a:pt x="295103" y="41275"/>
                      <a:pt x="298450" y="41275"/>
                    </a:cubicBezTo>
                    <a:cubicBezTo>
                      <a:pt x="303742" y="41275"/>
                      <a:pt x="306844" y="47724"/>
                      <a:pt x="311150" y="50800"/>
                    </a:cubicBezTo>
                    <a:cubicBezTo>
                      <a:pt x="314255" y="53018"/>
                      <a:pt x="317500" y="55033"/>
                      <a:pt x="320675" y="57150"/>
                    </a:cubicBezTo>
                    <a:cubicBezTo>
                      <a:pt x="322792" y="60325"/>
                      <a:pt x="327773" y="62933"/>
                      <a:pt x="327025" y="66675"/>
                    </a:cubicBezTo>
                    <a:cubicBezTo>
                      <a:pt x="326277" y="70417"/>
                      <a:pt x="320987" y="71475"/>
                      <a:pt x="317500" y="73025"/>
                    </a:cubicBezTo>
                    <a:cubicBezTo>
                      <a:pt x="311383" y="75743"/>
                      <a:pt x="305130" y="78957"/>
                      <a:pt x="298450" y="79375"/>
                    </a:cubicBezTo>
                    <a:lnTo>
                      <a:pt x="247650" y="82550"/>
                    </a:lnTo>
                    <a:cubicBezTo>
                      <a:pt x="244475" y="84667"/>
                      <a:pt x="241056" y="86457"/>
                      <a:pt x="238125" y="88900"/>
                    </a:cubicBezTo>
                    <a:cubicBezTo>
                      <a:pt x="234676" y="91775"/>
                      <a:pt x="232336" y="95934"/>
                      <a:pt x="228600" y="98425"/>
                    </a:cubicBezTo>
                    <a:cubicBezTo>
                      <a:pt x="225815" y="100281"/>
                      <a:pt x="222068" y="100103"/>
                      <a:pt x="219075" y="101600"/>
                    </a:cubicBezTo>
                    <a:cubicBezTo>
                      <a:pt x="215662" y="103307"/>
                      <a:pt x="212725" y="105833"/>
                      <a:pt x="209550" y="107950"/>
                    </a:cubicBezTo>
                    <a:cubicBezTo>
                      <a:pt x="193675" y="106892"/>
                      <a:pt x="177764" y="106283"/>
                      <a:pt x="161925" y="104775"/>
                    </a:cubicBezTo>
                    <a:cubicBezTo>
                      <a:pt x="159908" y="104583"/>
                      <a:pt x="138411" y="101799"/>
                      <a:pt x="133350" y="98425"/>
                    </a:cubicBezTo>
                    <a:cubicBezTo>
                      <a:pt x="132469" y="97838"/>
                      <a:pt x="170392" y="98425"/>
                      <a:pt x="177800" y="984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 138"/>
              <p:cNvSpPr/>
              <p:nvPr/>
            </p:nvSpPr>
            <p:spPr>
              <a:xfrm>
                <a:off x="8915441" y="1180703"/>
                <a:ext cx="44982" cy="34925"/>
              </a:xfrm>
              <a:custGeom>
                <a:avLst/>
                <a:gdLst>
                  <a:gd name="connsiteX0" fmla="*/ 44982 w 44982"/>
                  <a:gd name="connsiteY0" fmla="*/ 28575 h 34925"/>
                  <a:gd name="connsiteX1" fmla="*/ 35457 w 44982"/>
                  <a:gd name="connsiteY1" fmla="*/ 34925 h 34925"/>
                  <a:gd name="connsiteX2" fmla="*/ 10057 w 44982"/>
                  <a:gd name="connsiteY2" fmla="*/ 25400 h 34925"/>
                  <a:gd name="connsiteX3" fmla="*/ 532 w 44982"/>
                  <a:gd name="connsiteY3" fmla="*/ 22225 h 34925"/>
                  <a:gd name="connsiteX4" fmla="*/ 3707 w 44982"/>
                  <a:gd name="connsiteY4" fmla="*/ 9525 h 34925"/>
                  <a:gd name="connsiteX5" fmla="*/ 25932 w 44982"/>
                  <a:gd name="connsiteY5" fmla="*/ 0 h 34925"/>
                  <a:gd name="connsiteX6" fmla="*/ 35457 w 44982"/>
                  <a:gd name="connsiteY6" fmla="*/ 3175 h 34925"/>
                  <a:gd name="connsiteX7" fmla="*/ 44982 w 44982"/>
                  <a:gd name="connsiteY7" fmla="*/ 22225 h 34925"/>
                  <a:gd name="connsiteX8" fmla="*/ 44982 w 44982"/>
                  <a:gd name="connsiteY8" fmla="*/ 28575 h 3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982" h="34925">
                    <a:moveTo>
                      <a:pt x="44982" y="28575"/>
                    </a:moveTo>
                    <a:lnTo>
                      <a:pt x="35457" y="34925"/>
                    </a:lnTo>
                    <a:lnTo>
                      <a:pt x="10057" y="25400"/>
                    </a:lnTo>
                    <a:cubicBezTo>
                      <a:pt x="6912" y="24256"/>
                      <a:pt x="1775" y="25332"/>
                      <a:pt x="532" y="22225"/>
                    </a:cubicBezTo>
                    <a:cubicBezTo>
                      <a:pt x="-1089" y="18173"/>
                      <a:pt x="1286" y="13156"/>
                      <a:pt x="3707" y="9525"/>
                    </a:cubicBezTo>
                    <a:cubicBezTo>
                      <a:pt x="8092" y="2947"/>
                      <a:pt x="19560" y="1593"/>
                      <a:pt x="25932" y="0"/>
                    </a:cubicBezTo>
                    <a:cubicBezTo>
                      <a:pt x="29107" y="1058"/>
                      <a:pt x="32844" y="1084"/>
                      <a:pt x="35457" y="3175"/>
                    </a:cubicBezTo>
                    <a:cubicBezTo>
                      <a:pt x="41052" y="7651"/>
                      <a:pt x="42890" y="15950"/>
                      <a:pt x="44982" y="22225"/>
                    </a:cubicBezTo>
                    <a:lnTo>
                      <a:pt x="44982" y="28575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9182673" y="1087343"/>
                <a:ext cx="889000" cy="240235"/>
              </a:xfrm>
              <a:custGeom>
                <a:avLst/>
                <a:gdLst>
                  <a:gd name="connsiteX0" fmla="*/ 130175 w 889000"/>
                  <a:gd name="connsiteY0" fmla="*/ 80660 h 240235"/>
                  <a:gd name="connsiteX1" fmla="*/ 130175 w 889000"/>
                  <a:gd name="connsiteY1" fmla="*/ 80660 h 240235"/>
                  <a:gd name="connsiteX2" fmla="*/ 69850 w 889000"/>
                  <a:gd name="connsiteY2" fmla="*/ 77485 h 240235"/>
                  <a:gd name="connsiteX3" fmla="*/ 47625 w 889000"/>
                  <a:gd name="connsiteY3" fmla="*/ 74310 h 240235"/>
                  <a:gd name="connsiteX4" fmla="*/ 28575 w 889000"/>
                  <a:gd name="connsiteY4" fmla="*/ 61610 h 240235"/>
                  <a:gd name="connsiteX5" fmla="*/ 9525 w 889000"/>
                  <a:gd name="connsiteY5" fmla="*/ 55260 h 240235"/>
                  <a:gd name="connsiteX6" fmla="*/ 0 w 889000"/>
                  <a:gd name="connsiteY6" fmla="*/ 52085 h 240235"/>
                  <a:gd name="connsiteX7" fmla="*/ 66675 w 889000"/>
                  <a:gd name="connsiteY7" fmla="*/ 39385 h 240235"/>
                  <a:gd name="connsiteX8" fmla="*/ 88900 w 889000"/>
                  <a:gd name="connsiteY8" fmla="*/ 33035 h 240235"/>
                  <a:gd name="connsiteX9" fmla="*/ 104775 w 889000"/>
                  <a:gd name="connsiteY9" fmla="*/ 29860 h 240235"/>
                  <a:gd name="connsiteX10" fmla="*/ 149225 w 889000"/>
                  <a:gd name="connsiteY10" fmla="*/ 33035 h 240235"/>
                  <a:gd name="connsiteX11" fmla="*/ 180975 w 889000"/>
                  <a:gd name="connsiteY11" fmla="*/ 39385 h 240235"/>
                  <a:gd name="connsiteX12" fmla="*/ 238125 w 889000"/>
                  <a:gd name="connsiteY12" fmla="*/ 33035 h 240235"/>
                  <a:gd name="connsiteX13" fmla="*/ 247650 w 889000"/>
                  <a:gd name="connsiteY13" fmla="*/ 26685 h 240235"/>
                  <a:gd name="connsiteX14" fmla="*/ 260350 w 889000"/>
                  <a:gd name="connsiteY14" fmla="*/ 23510 h 240235"/>
                  <a:gd name="connsiteX15" fmla="*/ 269875 w 889000"/>
                  <a:gd name="connsiteY15" fmla="*/ 20335 h 240235"/>
                  <a:gd name="connsiteX16" fmla="*/ 282575 w 889000"/>
                  <a:gd name="connsiteY16" fmla="*/ 13985 h 240235"/>
                  <a:gd name="connsiteX17" fmla="*/ 311150 w 889000"/>
                  <a:gd name="connsiteY17" fmla="*/ 10810 h 240235"/>
                  <a:gd name="connsiteX18" fmla="*/ 431800 w 889000"/>
                  <a:gd name="connsiteY18" fmla="*/ 7635 h 240235"/>
                  <a:gd name="connsiteX19" fmla="*/ 441325 w 889000"/>
                  <a:gd name="connsiteY19" fmla="*/ 4460 h 240235"/>
                  <a:gd name="connsiteX20" fmla="*/ 565150 w 889000"/>
                  <a:gd name="connsiteY20" fmla="*/ 4460 h 240235"/>
                  <a:gd name="connsiteX21" fmla="*/ 603250 w 889000"/>
                  <a:gd name="connsiteY21" fmla="*/ 7635 h 240235"/>
                  <a:gd name="connsiteX22" fmla="*/ 635000 w 889000"/>
                  <a:gd name="connsiteY22" fmla="*/ 10810 h 240235"/>
                  <a:gd name="connsiteX23" fmla="*/ 762000 w 889000"/>
                  <a:gd name="connsiteY23" fmla="*/ 13985 h 240235"/>
                  <a:gd name="connsiteX24" fmla="*/ 777875 w 889000"/>
                  <a:gd name="connsiteY24" fmla="*/ 17160 h 240235"/>
                  <a:gd name="connsiteX25" fmla="*/ 790575 w 889000"/>
                  <a:gd name="connsiteY25" fmla="*/ 20335 h 240235"/>
                  <a:gd name="connsiteX26" fmla="*/ 838200 w 889000"/>
                  <a:gd name="connsiteY26" fmla="*/ 29860 h 240235"/>
                  <a:gd name="connsiteX27" fmla="*/ 869950 w 889000"/>
                  <a:gd name="connsiteY27" fmla="*/ 26685 h 240235"/>
                  <a:gd name="connsiteX28" fmla="*/ 889000 w 889000"/>
                  <a:gd name="connsiteY28" fmla="*/ 29860 h 240235"/>
                  <a:gd name="connsiteX29" fmla="*/ 869950 w 889000"/>
                  <a:gd name="connsiteY29" fmla="*/ 36210 h 240235"/>
                  <a:gd name="connsiteX30" fmla="*/ 838200 w 889000"/>
                  <a:gd name="connsiteY30" fmla="*/ 42560 h 240235"/>
                  <a:gd name="connsiteX31" fmla="*/ 819150 w 889000"/>
                  <a:gd name="connsiteY31" fmla="*/ 45735 h 240235"/>
                  <a:gd name="connsiteX32" fmla="*/ 809625 w 889000"/>
                  <a:gd name="connsiteY32" fmla="*/ 48910 h 240235"/>
                  <a:gd name="connsiteX33" fmla="*/ 784225 w 889000"/>
                  <a:gd name="connsiteY33" fmla="*/ 55260 h 240235"/>
                  <a:gd name="connsiteX34" fmla="*/ 771525 w 889000"/>
                  <a:gd name="connsiteY34" fmla="*/ 58435 h 240235"/>
                  <a:gd name="connsiteX35" fmla="*/ 758825 w 889000"/>
                  <a:gd name="connsiteY35" fmla="*/ 61610 h 240235"/>
                  <a:gd name="connsiteX36" fmla="*/ 736600 w 889000"/>
                  <a:gd name="connsiteY36" fmla="*/ 71135 h 240235"/>
                  <a:gd name="connsiteX37" fmla="*/ 708025 w 889000"/>
                  <a:gd name="connsiteY37" fmla="*/ 80660 h 240235"/>
                  <a:gd name="connsiteX38" fmla="*/ 698500 w 889000"/>
                  <a:gd name="connsiteY38" fmla="*/ 83835 h 240235"/>
                  <a:gd name="connsiteX39" fmla="*/ 685800 w 889000"/>
                  <a:gd name="connsiteY39" fmla="*/ 87010 h 240235"/>
                  <a:gd name="connsiteX40" fmla="*/ 666750 w 889000"/>
                  <a:gd name="connsiteY40" fmla="*/ 93360 h 240235"/>
                  <a:gd name="connsiteX41" fmla="*/ 638175 w 889000"/>
                  <a:gd name="connsiteY41" fmla="*/ 102885 h 240235"/>
                  <a:gd name="connsiteX42" fmla="*/ 628650 w 889000"/>
                  <a:gd name="connsiteY42" fmla="*/ 106060 h 240235"/>
                  <a:gd name="connsiteX43" fmla="*/ 619125 w 889000"/>
                  <a:gd name="connsiteY43" fmla="*/ 109235 h 240235"/>
                  <a:gd name="connsiteX44" fmla="*/ 488950 w 889000"/>
                  <a:gd name="connsiteY44" fmla="*/ 115585 h 240235"/>
                  <a:gd name="connsiteX45" fmla="*/ 479425 w 889000"/>
                  <a:gd name="connsiteY45" fmla="*/ 134635 h 240235"/>
                  <a:gd name="connsiteX46" fmla="*/ 469900 w 889000"/>
                  <a:gd name="connsiteY46" fmla="*/ 137810 h 240235"/>
                  <a:gd name="connsiteX47" fmla="*/ 469900 w 889000"/>
                  <a:gd name="connsiteY47" fmla="*/ 163210 h 240235"/>
                  <a:gd name="connsiteX48" fmla="*/ 460375 w 889000"/>
                  <a:gd name="connsiteY48" fmla="*/ 169560 h 240235"/>
                  <a:gd name="connsiteX49" fmla="*/ 454025 w 889000"/>
                  <a:gd name="connsiteY49" fmla="*/ 179085 h 240235"/>
                  <a:gd name="connsiteX50" fmla="*/ 434975 w 889000"/>
                  <a:gd name="connsiteY50" fmla="*/ 185435 h 240235"/>
                  <a:gd name="connsiteX51" fmla="*/ 415925 w 889000"/>
                  <a:gd name="connsiteY51" fmla="*/ 182260 h 240235"/>
                  <a:gd name="connsiteX52" fmla="*/ 406400 w 889000"/>
                  <a:gd name="connsiteY52" fmla="*/ 179085 h 240235"/>
                  <a:gd name="connsiteX53" fmla="*/ 387350 w 889000"/>
                  <a:gd name="connsiteY53" fmla="*/ 182260 h 240235"/>
                  <a:gd name="connsiteX54" fmla="*/ 384175 w 889000"/>
                  <a:gd name="connsiteY54" fmla="*/ 191785 h 240235"/>
                  <a:gd name="connsiteX55" fmla="*/ 365125 w 889000"/>
                  <a:gd name="connsiteY55" fmla="*/ 201310 h 240235"/>
                  <a:gd name="connsiteX56" fmla="*/ 333375 w 889000"/>
                  <a:gd name="connsiteY56" fmla="*/ 198135 h 240235"/>
                  <a:gd name="connsiteX57" fmla="*/ 314325 w 889000"/>
                  <a:gd name="connsiteY57" fmla="*/ 191785 h 240235"/>
                  <a:gd name="connsiteX58" fmla="*/ 298450 w 889000"/>
                  <a:gd name="connsiteY58" fmla="*/ 188610 h 240235"/>
                  <a:gd name="connsiteX59" fmla="*/ 279400 w 889000"/>
                  <a:gd name="connsiteY59" fmla="*/ 191785 h 240235"/>
                  <a:gd name="connsiteX60" fmla="*/ 307975 w 889000"/>
                  <a:gd name="connsiteY60" fmla="*/ 201310 h 240235"/>
                  <a:gd name="connsiteX61" fmla="*/ 330200 w 889000"/>
                  <a:gd name="connsiteY61" fmla="*/ 207660 h 240235"/>
                  <a:gd name="connsiteX62" fmla="*/ 377825 w 889000"/>
                  <a:gd name="connsiteY62" fmla="*/ 210835 h 240235"/>
                  <a:gd name="connsiteX63" fmla="*/ 384175 w 889000"/>
                  <a:gd name="connsiteY63" fmla="*/ 220360 h 240235"/>
                  <a:gd name="connsiteX64" fmla="*/ 358775 w 889000"/>
                  <a:gd name="connsiteY64" fmla="*/ 233060 h 240235"/>
                  <a:gd name="connsiteX65" fmla="*/ 333375 w 889000"/>
                  <a:gd name="connsiteY65" fmla="*/ 229885 h 240235"/>
                  <a:gd name="connsiteX66" fmla="*/ 323850 w 889000"/>
                  <a:gd name="connsiteY66" fmla="*/ 226710 h 240235"/>
                  <a:gd name="connsiteX67" fmla="*/ 184150 w 889000"/>
                  <a:gd name="connsiteY67" fmla="*/ 226710 h 240235"/>
                  <a:gd name="connsiteX68" fmla="*/ 82550 w 889000"/>
                  <a:gd name="connsiteY68" fmla="*/ 226710 h 240235"/>
                  <a:gd name="connsiteX69" fmla="*/ 69850 w 889000"/>
                  <a:gd name="connsiteY69" fmla="*/ 223535 h 240235"/>
                  <a:gd name="connsiteX70" fmla="*/ 60325 w 889000"/>
                  <a:gd name="connsiteY70" fmla="*/ 217185 h 240235"/>
                  <a:gd name="connsiteX71" fmla="*/ 66675 w 889000"/>
                  <a:gd name="connsiteY71" fmla="*/ 207660 h 240235"/>
                  <a:gd name="connsiteX72" fmla="*/ 104775 w 889000"/>
                  <a:gd name="connsiteY72" fmla="*/ 204485 h 240235"/>
                  <a:gd name="connsiteX73" fmla="*/ 101600 w 889000"/>
                  <a:gd name="connsiteY73" fmla="*/ 191785 h 240235"/>
                  <a:gd name="connsiteX74" fmla="*/ 95250 w 889000"/>
                  <a:gd name="connsiteY74" fmla="*/ 182260 h 240235"/>
                  <a:gd name="connsiteX75" fmla="*/ 142875 w 889000"/>
                  <a:gd name="connsiteY75" fmla="*/ 172735 h 240235"/>
                  <a:gd name="connsiteX76" fmla="*/ 155575 w 889000"/>
                  <a:gd name="connsiteY76" fmla="*/ 185435 h 240235"/>
                  <a:gd name="connsiteX77" fmla="*/ 174625 w 889000"/>
                  <a:gd name="connsiteY77" fmla="*/ 194960 h 240235"/>
                  <a:gd name="connsiteX78" fmla="*/ 177800 w 889000"/>
                  <a:gd name="connsiteY78" fmla="*/ 185435 h 240235"/>
                  <a:gd name="connsiteX79" fmla="*/ 161925 w 889000"/>
                  <a:gd name="connsiteY79" fmla="*/ 163210 h 240235"/>
                  <a:gd name="connsiteX80" fmla="*/ 152400 w 889000"/>
                  <a:gd name="connsiteY80" fmla="*/ 160035 h 240235"/>
                  <a:gd name="connsiteX81" fmla="*/ 114300 w 889000"/>
                  <a:gd name="connsiteY81" fmla="*/ 160035 h 240235"/>
                  <a:gd name="connsiteX82" fmla="*/ 123825 w 889000"/>
                  <a:gd name="connsiteY82" fmla="*/ 153685 h 240235"/>
                  <a:gd name="connsiteX83" fmla="*/ 142875 w 889000"/>
                  <a:gd name="connsiteY83" fmla="*/ 144160 h 240235"/>
                  <a:gd name="connsiteX84" fmla="*/ 200025 w 889000"/>
                  <a:gd name="connsiteY84" fmla="*/ 147335 h 240235"/>
                  <a:gd name="connsiteX85" fmla="*/ 260350 w 889000"/>
                  <a:gd name="connsiteY85" fmla="*/ 140985 h 240235"/>
                  <a:gd name="connsiteX86" fmla="*/ 231775 w 889000"/>
                  <a:gd name="connsiteY86" fmla="*/ 131460 h 240235"/>
                  <a:gd name="connsiteX87" fmla="*/ 222250 w 889000"/>
                  <a:gd name="connsiteY87" fmla="*/ 128285 h 240235"/>
                  <a:gd name="connsiteX88" fmla="*/ 203200 w 889000"/>
                  <a:gd name="connsiteY88" fmla="*/ 118760 h 240235"/>
                  <a:gd name="connsiteX89" fmla="*/ 184150 w 889000"/>
                  <a:gd name="connsiteY89" fmla="*/ 115585 h 240235"/>
                  <a:gd name="connsiteX90" fmla="*/ 174625 w 889000"/>
                  <a:gd name="connsiteY90" fmla="*/ 112410 h 240235"/>
                  <a:gd name="connsiteX91" fmla="*/ 155575 w 889000"/>
                  <a:gd name="connsiteY91" fmla="*/ 99710 h 240235"/>
                  <a:gd name="connsiteX92" fmla="*/ 142875 w 889000"/>
                  <a:gd name="connsiteY92" fmla="*/ 96535 h 240235"/>
                  <a:gd name="connsiteX93" fmla="*/ 200025 w 889000"/>
                  <a:gd name="connsiteY93" fmla="*/ 99710 h 240235"/>
                  <a:gd name="connsiteX94" fmla="*/ 219075 w 889000"/>
                  <a:gd name="connsiteY94" fmla="*/ 106060 h 240235"/>
                  <a:gd name="connsiteX95" fmla="*/ 228600 w 889000"/>
                  <a:gd name="connsiteY95" fmla="*/ 109235 h 240235"/>
                  <a:gd name="connsiteX96" fmla="*/ 276225 w 889000"/>
                  <a:gd name="connsiteY96" fmla="*/ 106060 h 240235"/>
                  <a:gd name="connsiteX97" fmla="*/ 282575 w 889000"/>
                  <a:gd name="connsiteY97" fmla="*/ 96535 h 240235"/>
                  <a:gd name="connsiteX98" fmla="*/ 292100 w 889000"/>
                  <a:gd name="connsiteY98" fmla="*/ 90185 h 240235"/>
                  <a:gd name="connsiteX99" fmla="*/ 307975 w 889000"/>
                  <a:gd name="connsiteY99" fmla="*/ 87010 h 240235"/>
                  <a:gd name="connsiteX100" fmla="*/ 317500 w 889000"/>
                  <a:gd name="connsiteY100" fmla="*/ 83835 h 240235"/>
                  <a:gd name="connsiteX101" fmla="*/ 307975 w 889000"/>
                  <a:gd name="connsiteY101" fmla="*/ 77485 h 240235"/>
                  <a:gd name="connsiteX102" fmla="*/ 190500 w 889000"/>
                  <a:gd name="connsiteY102" fmla="*/ 77485 h 240235"/>
                  <a:gd name="connsiteX103" fmla="*/ 177800 w 889000"/>
                  <a:gd name="connsiteY103" fmla="*/ 80660 h 240235"/>
                  <a:gd name="connsiteX104" fmla="*/ 155575 w 889000"/>
                  <a:gd name="connsiteY104" fmla="*/ 87010 h 240235"/>
                  <a:gd name="connsiteX105" fmla="*/ 114300 w 889000"/>
                  <a:gd name="connsiteY105" fmla="*/ 83835 h 240235"/>
                  <a:gd name="connsiteX106" fmla="*/ 85725 w 889000"/>
                  <a:gd name="connsiteY106" fmla="*/ 74310 h 240235"/>
                  <a:gd name="connsiteX107" fmla="*/ 50800 w 889000"/>
                  <a:gd name="connsiteY107" fmla="*/ 64785 h 240235"/>
                  <a:gd name="connsiteX108" fmla="*/ 41275 w 889000"/>
                  <a:gd name="connsiteY108" fmla="*/ 61610 h 240235"/>
                  <a:gd name="connsiteX109" fmla="*/ 50800 w 889000"/>
                  <a:gd name="connsiteY109" fmla="*/ 55260 h 240235"/>
                  <a:gd name="connsiteX110" fmla="*/ 130175 w 889000"/>
                  <a:gd name="connsiteY110" fmla="*/ 80660 h 24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889000" h="240235">
                    <a:moveTo>
                      <a:pt x="130175" y="80660"/>
                    </a:moveTo>
                    <a:lnTo>
                      <a:pt x="130175" y="80660"/>
                    </a:lnTo>
                    <a:cubicBezTo>
                      <a:pt x="110067" y="79602"/>
                      <a:pt x="89927" y="79029"/>
                      <a:pt x="69850" y="77485"/>
                    </a:cubicBezTo>
                    <a:cubicBezTo>
                      <a:pt x="62388" y="76911"/>
                      <a:pt x="54610" y="76996"/>
                      <a:pt x="47625" y="74310"/>
                    </a:cubicBezTo>
                    <a:cubicBezTo>
                      <a:pt x="40502" y="71570"/>
                      <a:pt x="35815" y="64023"/>
                      <a:pt x="28575" y="61610"/>
                    </a:cubicBezTo>
                    <a:lnTo>
                      <a:pt x="9525" y="55260"/>
                    </a:lnTo>
                    <a:lnTo>
                      <a:pt x="0" y="52085"/>
                    </a:lnTo>
                    <a:cubicBezTo>
                      <a:pt x="26051" y="34718"/>
                      <a:pt x="2830" y="48091"/>
                      <a:pt x="66675" y="39385"/>
                    </a:cubicBezTo>
                    <a:cubicBezTo>
                      <a:pt x="79740" y="37603"/>
                      <a:pt x="77445" y="35899"/>
                      <a:pt x="88900" y="33035"/>
                    </a:cubicBezTo>
                    <a:cubicBezTo>
                      <a:pt x="94135" y="31726"/>
                      <a:pt x="99483" y="30918"/>
                      <a:pt x="104775" y="29860"/>
                    </a:cubicBezTo>
                    <a:cubicBezTo>
                      <a:pt x="119592" y="30918"/>
                      <a:pt x="134444" y="31557"/>
                      <a:pt x="149225" y="33035"/>
                    </a:cubicBezTo>
                    <a:cubicBezTo>
                      <a:pt x="162200" y="34332"/>
                      <a:pt x="169065" y="36408"/>
                      <a:pt x="180975" y="39385"/>
                    </a:cubicBezTo>
                    <a:cubicBezTo>
                      <a:pt x="183759" y="39153"/>
                      <a:pt x="227585" y="36548"/>
                      <a:pt x="238125" y="33035"/>
                    </a:cubicBezTo>
                    <a:cubicBezTo>
                      <a:pt x="241745" y="31828"/>
                      <a:pt x="244143" y="28188"/>
                      <a:pt x="247650" y="26685"/>
                    </a:cubicBezTo>
                    <a:cubicBezTo>
                      <a:pt x="251661" y="24966"/>
                      <a:pt x="256154" y="24709"/>
                      <a:pt x="260350" y="23510"/>
                    </a:cubicBezTo>
                    <a:cubicBezTo>
                      <a:pt x="263568" y="22591"/>
                      <a:pt x="266799" y="21653"/>
                      <a:pt x="269875" y="20335"/>
                    </a:cubicBezTo>
                    <a:cubicBezTo>
                      <a:pt x="274225" y="18471"/>
                      <a:pt x="277963" y="15049"/>
                      <a:pt x="282575" y="13985"/>
                    </a:cubicBezTo>
                    <a:cubicBezTo>
                      <a:pt x="291913" y="11830"/>
                      <a:pt x="301575" y="11217"/>
                      <a:pt x="311150" y="10810"/>
                    </a:cubicBezTo>
                    <a:cubicBezTo>
                      <a:pt x="351344" y="9100"/>
                      <a:pt x="391583" y="8693"/>
                      <a:pt x="431800" y="7635"/>
                    </a:cubicBezTo>
                    <a:cubicBezTo>
                      <a:pt x="434975" y="6577"/>
                      <a:pt x="438058" y="5186"/>
                      <a:pt x="441325" y="4460"/>
                    </a:cubicBezTo>
                    <a:cubicBezTo>
                      <a:pt x="483067" y="-4816"/>
                      <a:pt x="517843" y="3026"/>
                      <a:pt x="565150" y="4460"/>
                    </a:cubicBezTo>
                    <a:lnTo>
                      <a:pt x="603250" y="7635"/>
                    </a:lnTo>
                    <a:cubicBezTo>
                      <a:pt x="613842" y="8598"/>
                      <a:pt x="624372" y="10385"/>
                      <a:pt x="635000" y="10810"/>
                    </a:cubicBezTo>
                    <a:cubicBezTo>
                      <a:pt x="677313" y="12503"/>
                      <a:pt x="719667" y="12927"/>
                      <a:pt x="762000" y="13985"/>
                    </a:cubicBezTo>
                    <a:cubicBezTo>
                      <a:pt x="767292" y="15043"/>
                      <a:pt x="772607" y="15989"/>
                      <a:pt x="777875" y="17160"/>
                    </a:cubicBezTo>
                    <a:cubicBezTo>
                      <a:pt x="782135" y="18107"/>
                      <a:pt x="786286" y="19531"/>
                      <a:pt x="790575" y="20335"/>
                    </a:cubicBezTo>
                    <a:cubicBezTo>
                      <a:pt x="837891" y="29207"/>
                      <a:pt x="814923" y="22101"/>
                      <a:pt x="838200" y="29860"/>
                    </a:cubicBezTo>
                    <a:cubicBezTo>
                      <a:pt x="848783" y="28802"/>
                      <a:pt x="859314" y="26685"/>
                      <a:pt x="869950" y="26685"/>
                    </a:cubicBezTo>
                    <a:cubicBezTo>
                      <a:pt x="876388" y="26685"/>
                      <a:pt x="889000" y="23422"/>
                      <a:pt x="889000" y="29860"/>
                    </a:cubicBezTo>
                    <a:cubicBezTo>
                      <a:pt x="889000" y="36553"/>
                      <a:pt x="876300" y="34093"/>
                      <a:pt x="869950" y="36210"/>
                    </a:cubicBezTo>
                    <a:cubicBezTo>
                      <a:pt x="852626" y="41985"/>
                      <a:pt x="865302" y="38391"/>
                      <a:pt x="838200" y="42560"/>
                    </a:cubicBezTo>
                    <a:cubicBezTo>
                      <a:pt x="831837" y="43539"/>
                      <a:pt x="825434" y="44338"/>
                      <a:pt x="819150" y="45735"/>
                    </a:cubicBezTo>
                    <a:cubicBezTo>
                      <a:pt x="815883" y="46461"/>
                      <a:pt x="812854" y="48029"/>
                      <a:pt x="809625" y="48910"/>
                    </a:cubicBezTo>
                    <a:cubicBezTo>
                      <a:pt x="801205" y="51206"/>
                      <a:pt x="792692" y="53143"/>
                      <a:pt x="784225" y="55260"/>
                    </a:cubicBezTo>
                    <a:lnTo>
                      <a:pt x="771525" y="58435"/>
                    </a:lnTo>
                    <a:lnTo>
                      <a:pt x="758825" y="61610"/>
                    </a:lnTo>
                    <a:cubicBezTo>
                      <a:pt x="743713" y="71684"/>
                      <a:pt x="755239" y="65543"/>
                      <a:pt x="736600" y="71135"/>
                    </a:cubicBezTo>
                    <a:lnTo>
                      <a:pt x="708025" y="80660"/>
                    </a:lnTo>
                    <a:cubicBezTo>
                      <a:pt x="704850" y="81718"/>
                      <a:pt x="701747" y="83023"/>
                      <a:pt x="698500" y="83835"/>
                    </a:cubicBezTo>
                    <a:cubicBezTo>
                      <a:pt x="694267" y="84893"/>
                      <a:pt x="689980" y="85756"/>
                      <a:pt x="685800" y="87010"/>
                    </a:cubicBezTo>
                    <a:cubicBezTo>
                      <a:pt x="679389" y="88933"/>
                      <a:pt x="673100" y="91243"/>
                      <a:pt x="666750" y="93360"/>
                    </a:cubicBezTo>
                    <a:lnTo>
                      <a:pt x="638175" y="102885"/>
                    </a:lnTo>
                    <a:lnTo>
                      <a:pt x="628650" y="106060"/>
                    </a:lnTo>
                    <a:cubicBezTo>
                      <a:pt x="625475" y="107118"/>
                      <a:pt x="622462" y="108978"/>
                      <a:pt x="619125" y="109235"/>
                    </a:cubicBezTo>
                    <a:cubicBezTo>
                      <a:pt x="548285" y="114684"/>
                      <a:pt x="591640" y="111917"/>
                      <a:pt x="488950" y="115585"/>
                    </a:cubicBezTo>
                    <a:cubicBezTo>
                      <a:pt x="486858" y="121860"/>
                      <a:pt x="485020" y="130159"/>
                      <a:pt x="479425" y="134635"/>
                    </a:cubicBezTo>
                    <a:cubicBezTo>
                      <a:pt x="476812" y="136726"/>
                      <a:pt x="473075" y="136752"/>
                      <a:pt x="469900" y="137810"/>
                    </a:cubicBezTo>
                    <a:cubicBezTo>
                      <a:pt x="473156" y="147577"/>
                      <a:pt x="476353" y="151918"/>
                      <a:pt x="469900" y="163210"/>
                    </a:cubicBezTo>
                    <a:cubicBezTo>
                      <a:pt x="468007" y="166523"/>
                      <a:pt x="463550" y="167443"/>
                      <a:pt x="460375" y="169560"/>
                    </a:cubicBezTo>
                    <a:cubicBezTo>
                      <a:pt x="458258" y="172735"/>
                      <a:pt x="457261" y="177063"/>
                      <a:pt x="454025" y="179085"/>
                    </a:cubicBezTo>
                    <a:cubicBezTo>
                      <a:pt x="448349" y="182633"/>
                      <a:pt x="434975" y="185435"/>
                      <a:pt x="434975" y="185435"/>
                    </a:cubicBezTo>
                    <a:cubicBezTo>
                      <a:pt x="428625" y="184377"/>
                      <a:pt x="422209" y="183657"/>
                      <a:pt x="415925" y="182260"/>
                    </a:cubicBezTo>
                    <a:cubicBezTo>
                      <a:pt x="412658" y="181534"/>
                      <a:pt x="409747" y="179085"/>
                      <a:pt x="406400" y="179085"/>
                    </a:cubicBezTo>
                    <a:cubicBezTo>
                      <a:pt x="399962" y="179085"/>
                      <a:pt x="393700" y="181202"/>
                      <a:pt x="387350" y="182260"/>
                    </a:cubicBezTo>
                    <a:cubicBezTo>
                      <a:pt x="386292" y="185435"/>
                      <a:pt x="386266" y="189172"/>
                      <a:pt x="384175" y="191785"/>
                    </a:cubicBezTo>
                    <a:cubicBezTo>
                      <a:pt x="379699" y="197380"/>
                      <a:pt x="371400" y="199218"/>
                      <a:pt x="365125" y="201310"/>
                    </a:cubicBezTo>
                    <a:cubicBezTo>
                      <a:pt x="354542" y="200252"/>
                      <a:pt x="343829" y="200095"/>
                      <a:pt x="333375" y="198135"/>
                    </a:cubicBezTo>
                    <a:cubicBezTo>
                      <a:pt x="326796" y="196901"/>
                      <a:pt x="320889" y="193098"/>
                      <a:pt x="314325" y="191785"/>
                    </a:cubicBezTo>
                    <a:lnTo>
                      <a:pt x="298450" y="188610"/>
                    </a:lnTo>
                    <a:lnTo>
                      <a:pt x="279400" y="191785"/>
                    </a:lnTo>
                    <a:lnTo>
                      <a:pt x="307975" y="201310"/>
                    </a:lnTo>
                    <a:cubicBezTo>
                      <a:pt x="313878" y="203278"/>
                      <a:pt x="324373" y="207047"/>
                      <a:pt x="330200" y="207660"/>
                    </a:cubicBezTo>
                    <a:cubicBezTo>
                      <a:pt x="346023" y="209326"/>
                      <a:pt x="361950" y="209777"/>
                      <a:pt x="377825" y="210835"/>
                    </a:cubicBezTo>
                    <a:cubicBezTo>
                      <a:pt x="379942" y="214010"/>
                      <a:pt x="382625" y="216873"/>
                      <a:pt x="384175" y="220360"/>
                    </a:cubicBezTo>
                    <a:cubicBezTo>
                      <a:pt x="397833" y="251090"/>
                      <a:pt x="390808" y="238399"/>
                      <a:pt x="358775" y="233060"/>
                    </a:cubicBezTo>
                    <a:cubicBezTo>
                      <a:pt x="350359" y="231657"/>
                      <a:pt x="341842" y="230943"/>
                      <a:pt x="333375" y="229885"/>
                    </a:cubicBezTo>
                    <a:cubicBezTo>
                      <a:pt x="330200" y="228827"/>
                      <a:pt x="327097" y="227522"/>
                      <a:pt x="323850" y="226710"/>
                    </a:cubicBezTo>
                    <a:cubicBezTo>
                      <a:pt x="277712" y="215175"/>
                      <a:pt x="235147" y="225402"/>
                      <a:pt x="184150" y="226710"/>
                    </a:cubicBezTo>
                    <a:cubicBezTo>
                      <a:pt x="131774" y="229791"/>
                      <a:pt x="132726" y="231992"/>
                      <a:pt x="82550" y="226710"/>
                    </a:cubicBezTo>
                    <a:cubicBezTo>
                      <a:pt x="78210" y="226253"/>
                      <a:pt x="74083" y="224593"/>
                      <a:pt x="69850" y="223535"/>
                    </a:cubicBezTo>
                    <a:cubicBezTo>
                      <a:pt x="66675" y="221418"/>
                      <a:pt x="61073" y="220927"/>
                      <a:pt x="60325" y="217185"/>
                    </a:cubicBezTo>
                    <a:cubicBezTo>
                      <a:pt x="59577" y="213443"/>
                      <a:pt x="63006" y="208708"/>
                      <a:pt x="66675" y="207660"/>
                    </a:cubicBezTo>
                    <a:cubicBezTo>
                      <a:pt x="78929" y="204159"/>
                      <a:pt x="92075" y="205543"/>
                      <a:pt x="104775" y="204485"/>
                    </a:cubicBezTo>
                    <a:cubicBezTo>
                      <a:pt x="116022" y="187614"/>
                      <a:pt x="112078" y="200167"/>
                      <a:pt x="101600" y="191785"/>
                    </a:cubicBezTo>
                    <a:cubicBezTo>
                      <a:pt x="98620" y="189401"/>
                      <a:pt x="97367" y="185435"/>
                      <a:pt x="95250" y="182260"/>
                    </a:cubicBezTo>
                    <a:cubicBezTo>
                      <a:pt x="122274" y="164244"/>
                      <a:pt x="106715" y="168717"/>
                      <a:pt x="142875" y="172735"/>
                    </a:cubicBezTo>
                    <a:cubicBezTo>
                      <a:pt x="163657" y="179662"/>
                      <a:pt x="143260" y="170041"/>
                      <a:pt x="155575" y="185435"/>
                    </a:cubicBezTo>
                    <a:cubicBezTo>
                      <a:pt x="160051" y="191030"/>
                      <a:pt x="168350" y="192868"/>
                      <a:pt x="174625" y="194960"/>
                    </a:cubicBezTo>
                    <a:cubicBezTo>
                      <a:pt x="175683" y="191785"/>
                      <a:pt x="178215" y="188756"/>
                      <a:pt x="177800" y="185435"/>
                    </a:cubicBezTo>
                    <a:cubicBezTo>
                      <a:pt x="176202" y="172653"/>
                      <a:pt x="172061" y="168278"/>
                      <a:pt x="161925" y="163210"/>
                    </a:cubicBezTo>
                    <a:cubicBezTo>
                      <a:pt x="158932" y="161713"/>
                      <a:pt x="155575" y="161093"/>
                      <a:pt x="152400" y="160035"/>
                    </a:cubicBezTo>
                    <a:cubicBezTo>
                      <a:pt x="150306" y="160334"/>
                      <a:pt x="119144" y="167302"/>
                      <a:pt x="114300" y="160035"/>
                    </a:cubicBezTo>
                    <a:cubicBezTo>
                      <a:pt x="112183" y="156860"/>
                      <a:pt x="120412" y="155392"/>
                      <a:pt x="123825" y="153685"/>
                    </a:cubicBezTo>
                    <a:cubicBezTo>
                      <a:pt x="150115" y="140540"/>
                      <a:pt x="115578" y="162358"/>
                      <a:pt x="142875" y="144160"/>
                    </a:cubicBezTo>
                    <a:cubicBezTo>
                      <a:pt x="161925" y="145218"/>
                      <a:pt x="180946" y="147335"/>
                      <a:pt x="200025" y="147335"/>
                    </a:cubicBezTo>
                    <a:cubicBezTo>
                      <a:pt x="204154" y="147335"/>
                      <a:pt x="254684" y="141615"/>
                      <a:pt x="260350" y="140985"/>
                    </a:cubicBezTo>
                    <a:lnTo>
                      <a:pt x="231775" y="131460"/>
                    </a:lnTo>
                    <a:cubicBezTo>
                      <a:pt x="228600" y="130402"/>
                      <a:pt x="225035" y="130141"/>
                      <a:pt x="222250" y="128285"/>
                    </a:cubicBezTo>
                    <a:cubicBezTo>
                      <a:pt x="213687" y="122577"/>
                      <a:pt x="213059" y="120951"/>
                      <a:pt x="203200" y="118760"/>
                    </a:cubicBezTo>
                    <a:cubicBezTo>
                      <a:pt x="196916" y="117363"/>
                      <a:pt x="190434" y="116982"/>
                      <a:pt x="184150" y="115585"/>
                    </a:cubicBezTo>
                    <a:cubicBezTo>
                      <a:pt x="180883" y="114859"/>
                      <a:pt x="177551" y="114035"/>
                      <a:pt x="174625" y="112410"/>
                    </a:cubicBezTo>
                    <a:cubicBezTo>
                      <a:pt x="167954" y="108704"/>
                      <a:pt x="162979" y="101561"/>
                      <a:pt x="155575" y="99710"/>
                    </a:cubicBezTo>
                    <a:cubicBezTo>
                      <a:pt x="151342" y="98652"/>
                      <a:pt x="138511" y="96535"/>
                      <a:pt x="142875" y="96535"/>
                    </a:cubicBezTo>
                    <a:cubicBezTo>
                      <a:pt x="161954" y="96535"/>
                      <a:pt x="180975" y="98652"/>
                      <a:pt x="200025" y="99710"/>
                    </a:cubicBezTo>
                    <a:lnTo>
                      <a:pt x="219075" y="106060"/>
                    </a:lnTo>
                    <a:lnTo>
                      <a:pt x="228600" y="109235"/>
                    </a:lnTo>
                    <a:cubicBezTo>
                      <a:pt x="244475" y="108177"/>
                      <a:pt x="260738" y="109704"/>
                      <a:pt x="276225" y="106060"/>
                    </a:cubicBezTo>
                    <a:cubicBezTo>
                      <a:pt x="279939" y="105186"/>
                      <a:pt x="279877" y="99233"/>
                      <a:pt x="282575" y="96535"/>
                    </a:cubicBezTo>
                    <a:cubicBezTo>
                      <a:pt x="285273" y="93837"/>
                      <a:pt x="288527" y="91525"/>
                      <a:pt x="292100" y="90185"/>
                    </a:cubicBezTo>
                    <a:cubicBezTo>
                      <a:pt x="297153" y="88290"/>
                      <a:pt x="302740" y="88319"/>
                      <a:pt x="307975" y="87010"/>
                    </a:cubicBezTo>
                    <a:cubicBezTo>
                      <a:pt x="311222" y="86198"/>
                      <a:pt x="314325" y="84893"/>
                      <a:pt x="317500" y="83835"/>
                    </a:cubicBezTo>
                    <a:cubicBezTo>
                      <a:pt x="314325" y="81718"/>
                      <a:pt x="311726" y="78188"/>
                      <a:pt x="307975" y="77485"/>
                    </a:cubicBezTo>
                    <a:cubicBezTo>
                      <a:pt x="273499" y="71021"/>
                      <a:pt x="221263" y="76203"/>
                      <a:pt x="190500" y="77485"/>
                    </a:cubicBezTo>
                    <a:cubicBezTo>
                      <a:pt x="186267" y="78543"/>
                      <a:pt x="181996" y="79461"/>
                      <a:pt x="177800" y="80660"/>
                    </a:cubicBezTo>
                    <a:cubicBezTo>
                      <a:pt x="145916" y="89770"/>
                      <a:pt x="195277" y="77084"/>
                      <a:pt x="155575" y="87010"/>
                    </a:cubicBezTo>
                    <a:cubicBezTo>
                      <a:pt x="141817" y="85952"/>
                      <a:pt x="127930" y="85987"/>
                      <a:pt x="114300" y="83835"/>
                    </a:cubicBezTo>
                    <a:cubicBezTo>
                      <a:pt x="84137" y="79072"/>
                      <a:pt x="105569" y="78279"/>
                      <a:pt x="85725" y="74310"/>
                    </a:cubicBezTo>
                    <a:cubicBezTo>
                      <a:pt x="63286" y="69822"/>
                      <a:pt x="74970" y="72842"/>
                      <a:pt x="50800" y="64785"/>
                    </a:cubicBezTo>
                    <a:lnTo>
                      <a:pt x="41275" y="61610"/>
                    </a:lnTo>
                    <a:cubicBezTo>
                      <a:pt x="44450" y="59493"/>
                      <a:pt x="46994" y="55532"/>
                      <a:pt x="50800" y="55260"/>
                    </a:cubicBezTo>
                    <a:cubicBezTo>
                      <a:pt x="62460" y="54427"/>
                      <a:pt x="116946" y="76427"/>
                      <a:pt x="130175" y="8066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9030164" y="1291828"/>
                <a:ext cx="486068" cy="98425"/>
              </a:xfrm>
              <a:custGeom>
                <a:avLst/>
                <a:gdLst>
                  <a:gd name="connsiteX0" fmla="*/ 66784 w 486068"/>
                  <a:gd name="connsiteY0" fmla="*/ 28575 h 98425"/>
                  <a:gd name="connsiteX1" fmla="*/ 66784 w 486068"/>
                  <a:gd name="connsiteY1" fmla="*/ 28575 h 98425"/>
                  <a:gd name="connsiteX2" fmla="*/ 38209 w 486068"/>
                  <a:gd name="connsiteY2" fmla="*/ 31750 h 98425"/>
                  <a:gd name="connsiteX3" fmla="*/ 15984 w 486068"/>
                  <a:gd name="connsiteY3" fmla="*/ 19050 h 98425"/>
                  <a:gd name="connsiteX4" fmla="*/ 6459 w 486068"/>
                  <a:gd name="connsiteY4" fmla="*/ 12700 h 98425"/>
                  <a:gd name="connsiteX5" fmla="*/ 109 w 486068"/>
                  <a:gd name="connsiteY5" fmla="*/ 3175 h 98425"/>
                  <a:gd name="connsiteX6" fmla="*/ 9634 w 486068"/>
                  <a:gd name="connsiteY6" fmla="*/ 0 h 98425"/>
                  <a:gd name="connsiteX7" fmla="*/ 63609 w 486068"/>
                  <a:gd name="connsiteY7" fmla="*/ 3175 h 98425"/>
                  <a:gd name="connsiteX8" fmla="*/ 95359 w 486068"/>
                  <a:gd name="connsiteY8" fmla="*/ 12700 h 98425"/>
                  <a:gd name="connsiteX9" fmla="*/ 104884 w 486068"/>
                  <a:gd name="connsiteY9" fmla="*/ 15875 h 98425"/>
                  <a:gd name="connsiteX10" fmla="*/ 190609 w 486068"/>
                  <a:gd name="connsiteY10" fmla="*/ 19050 h 98425"/>
                  <a:gd name="connsiteX11" fmla="*/ 196959 w 486068"/>
                  <a:gd name="connsiteY11" fmla="*/ 28575 h 98425"/>
                  <a:gd name="connsiteX12" fmla="*/ 206484 w 486068"/>
                  <a:gd name="connsiteY12" fmla="*/ 47625 h 98425"/>
                  <a:gd name="connsiteX13" fmla="*/ 216009 w 486068"/>
                  <a:gd name="connsiteY13" fmla="*/ 53975 h 98425"/>
                  <a:gd name="connsiteX14" fmla="*/ 235059 w 486068"/>
                  <a:gd name="connsiteY14" fmla="*/ 60325 h 98425"/>
                  <a:gd name="connsiteX15" fmla="*/ 273159 w 486068"/>
                  <a:gd name="connsiteY15" fmla="*/ 57150 h 98425"/>
                  <a:gd name="connsiteX16" fmla="*/ 292209 w 486068"/>
                  <a:gd name="connsiteY16" fmla="*/ 53975 h 98425"/>
                  <a:gd name="connsiteX17" fmla="*/ 425559 w 486068"/>
                  <a:gd name="connsiteY17" fmla="*/ 50800 h 98425"/>
                  <a:gd name="connsiteX18" fmla="*/ 435084 w 486068"/>
                  <a:gd name="connsiteY18" fmla="*/ 47625 h 98425"/>
                  <a:gd name="connsiteX19" fmla="*/ 479534 w 486068"/>
                  <a:gd name="connsiteY19" fmla="*/ 53975 h 98425"/>
                  <a:gd name="connsiteX20" fmla="*/ 485884 w 486068"/>
                  <a:gd name="connsiteY20" fmla="*/ 63500 h 98425"/>
                  <a:gd name="connsiteX21" fmla="*/ 482709 w 486068"/>
                  <a:gd name="connsiteY21" fmla="*/ 79375 h 98425"/>
                  <a:gd name="connsiteX22" fmla="*/ 463659 w 486068"/>
                  <a:gd name="connsiteY22" fmla="*/ 88900 h 98425"/>
                  <a:gd name="connsiteX23" fmla="*/ 419209 w 486068"/>
                  <a:gd name="connsiteY23" fmla="*/ 85725 h 98425"/>
                  <a:gd name="connsiteX24" fmla="*/ 387459 w 486068"/>
                  <a:gd name="connsiteY24" fmla="*/ 82550 h 98425"/>
                  <a:gd name="connsiteX25" fmla="*/ 314434 w 486068"/>
                  <a:gd name="connsiteY25" fmla="*/ 85725 h 98425"/>
                  <a:gd name="connsiteX26" fmla="*/ 289034 w 486068"/>
                  <a:gd name="connsiteY26" fmla="*/ 92075 h 98425"/>
                  <a:gd name="connsiteX27" fmla="*/ 279509 w 486068"/>
                  <a:gd name="connsiteY27" fmla="*/ 95250 h 98425"/>
                  <a:gd name="connsiteX28" fmla="*/ 257284 w 486068"/>
                  <a:gd name="connsiteY28" fmla="*/ 98425 h 98425"/>
                  <a:gd name="connsiteX29" fmla="*/ 196959 w 486068"/>
                  <a:gd name="connsiteY29" fmla="*/ 92075 h 98425"/>
                  <a:gd name="connsiteX30" fmla="*/ 177909 w 486068"/>
                  <a:gd name="connsiteY30" fmla="*/ 85725 h 98425"/>
                  <a:gd name="connsiteX31" fmla="*/ 165209 w 486068"/>
                  <a:gd name="connsiteY31" fmla="*/ 82550 h 98425"/>
                  <a:gd name="connsiteX32" fmla="*/ 155684 w 486068"/>
                  <a:gd name="connsiteY32" fmla="*/ 79375 h 98425"/>
                  <a:gd name="connsiteX33" fmla="*/ 136634 w 486068"/>
                  <a:gd name="connsiteY33" fmla="*/ 76200 h 98425"/>
                  <a:gd name="connsiteX34" fmla="*/ 130284 w 486068"/>
                  <a:gd name="connsiteY34" fmla="*/ 57150 h 98425"/>
                  <a:gd name="connsiteX35" fmla="*/ 127109 w 486068"/>
                  <a:gd name="connsiteY35" fmla="*/ 38100 h 98425"/>
                  <a:gd name="connsiteX36" fmla="*/ 98534 w 486068"/>
                  <a:gd name="connsiteY36" fmla="*/ 28575 h 98425"/>
                  <a:gd name="connsiteX37" fmla="*/ 89009 w 486068"/>
                  <a:gd name="connsiteY37" fmla="*/ 25400 h 98425"/>
                  <a:gd name="connsiteX38" fmla="*/ 57259 w 486068"/>
                  <a:gd name="connsiteY38" fmla="*/ 28575 h 98425"/>
                  <a:gd name="connsiteX39" fmla="*/ 66784 w 486068"/>
                  <a:gd name="connsiteY39" fmla="*/ 28575 h 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6068" h="98425">
                    <a:moveTo>
                      <a:pt x="66784" y="28575"/>
                    </a:moveTo>
                    <a:lnTo>
                      <a:pt x="66784" y="28575"/>
                    </a:lnTo>
                    <a:cubicBezTo>
                      <a:pt x="57259" y="29633"/>
                      <a:pt x="47793" y="31750"/>
                      <a:pt x="38209" y="31750"/>
                    </a:cubicBezTo>
                    <a:cubicBezTo>
                      <a:pt x="23819" y="31750"/>
                      <a:pt x="25851" y="27273"/>
                      <a:pt x="15984" y="19050"/>
                    </a:cubicBezTo>
                    <a:cubicBezTo>
                      <a:pt x="13053" y="16607"/>
                      <a:pt x="9634" y="14817"/>
                      <a:pt x="6459" y="12700"/>
                    </a:cubicBezTo>
                    <a:cubicBezTo>
                      <a:pt x="4342" y="9525"/>
                      <a:pt x="-816" y="6877"/>
                      <a:pt x="109" y="3175"/>
                    </a:cubicBezTo>
                    <a:cubicBezTo>
                      <a:pt x="921" y="-72"/>
                      <a:pt x="6287" y="0"/>
                      <a:pt x="9634" y="0"/>
                    </a:cubicBezTo>
                    <a:cubicBezTo>
                      <a:pt x="27657" y="0"/>
                      <a:pt x="45617" y="2117"/>
                      <a:pt x="63609" y="3175"/>
                    </a:cubicBezTo>
                    <a:cubicBezTo>
                      <a:pt x="82803" y="7973"/>
                      <a:pt x="72169" y="4970"/>
                      <a:pt x="95359" y="12700"/>
                    </a:cubicBezTo>
                    <a:cubicBezTo>
                      <a:pt x="98534" y="13758"/>
                      <a:pt x="101540" y="15751"/>
                      <a:pt x="104884" y="15875"/>
                    </a:cubicBezTo>
                    <a:lnTo>
                      <a:pt x="190609" y="19050"/>
                    </a:lnTo>
                    <a:cubicBezTo>
                      <a:pt x="192726" y="22225"/>
                      <a:pt x="195252" y="25162"/>
                      <a:pt x="196959" y="28575"/>
                    </a:cubicBezTo>
                    <a:cubicBezTo>
                      <a:pt x="202124" y="38904"/>
                      <a:pt x="197385" y="38526"/>
                      <a:pt x="206484" y="47625"/>
                    </a:cubicBezTo>
                    <a:cubicBezTo>
                      <a:pt x="209182" y="50323"/>
                      <a:pt x="212522" y="52425"/>
                      <a:pt x="216009" y="53975"/>
                    </a:cubicBezTo>
                    <a:cubicBezTo>
                      <a:pt x="222126" y="56693"/>
                      <a:pt x="235059" y="60325"/>
                      <a:pt x="235059" y="60325"/>
                    </a:cubicBezTo>
                    <a:cubicBezTo>
                      <a:pt x="247759" y="59267"/>
                      <a:pt x="260493" y="58557"/>
                      <a:pt x="273159" y="57150"/>
                    </a:cubicBezTo>
                    <a:cubicBezTo>
                      <a:pt x="279557" y="56439"/>
                      <a:pt x="285777" y="54243"/>
                      <a:pt x="292209" y="53975"/>
                    </a:cubicBezTo>
                    <a:cubicBezTo>
                      <a:pt x="336633" y="52124"/>
                      <a:pt x="381109" y="51858"/>
                      <a:pt x="425559" y="50800"/>
                    </a:cubicBezTo>
                    <a:cubicBezTo>
                      <a:pt x="428734" y="49742"/>
                      <a:pt x="431737" y="47625"/>
                      <a:pt x="435084" y="47625"/>
                    </a:cubicBezTo>
                    <a:cubicBezTo>
                      <a:pt x="462908" y="47625"/>
                      <a:pt x="461906" y="48099"/>
                      <a:pt x="479534" y="53975"/>
                    </a:cubicBezTo>
                    <a:cubicBezTo>
                      <a:pt x="481651" y="57150"/>
                      <a:pt x="485411" y="59714"/>
                      <a:pt x="485884" y="63500"/>
                    </a:cubicBezTo>
                    <a:cubicBezTo>
                      <a:pt x="486553" y="68855"/>
                      <a:pt x="485386" y="74690"/>
                      <a:pt x="482709" y="79375"/>
                    </a:cubicBezTo>
                    <a:cubicBezTo>
                      <a:pt x="479813" y="84444"/>
                      <a:pt x="468548" y="87270"/>
                      <a:pt x="463659" y="88900"/>
                    </a:cubicBezTo>
                    <a:lnTo>
                      <a:pt x="419209" y="85725"/>
                    </a:lnTo>
                    <a:cubicBezTo>
                      <a:pt x="408610" y="84842"/>
                      <a:pt x="398095" y="82550"/>
                      <a:pt x="387459" y="82550"/>
                    </a:cubicBezTo>
                    <a:cubicBezTo>
                      <a:pt x="363094" y="82550"/>
                      <a:pt x="338776" y="84667"/>
                      <a:pt x="314434" y="85725"/>
                    </a:cubicBezTo>
                    <a:cubicBezTo>
                      <a:pt x="305967" y="87842"/>
                      <a:pt x="297313" y="89315"/>
                      <a:pt x="289034" y="92075"/>
                    </a:cubicBezTo>
                    <a:cubicBezTo>
                      <a:pt x="285859" y="93133"/>
                      <a:pt x="282791" y="94594"/>
                      <a:pt x="279509" y="95250"/>
                    </a:cubicBezTo>
                    <a:cubicBezTo>
                      <a:pt x="272171" y="96718"/>
                      <a:pt x="264692" y="97367"/>
                      <a:pt x="257284" y="98425"/>
                    </a:cubicBezTo>
                    <a:lnTo>
                      <a:pt x="196959" y="92075"/>
                    </a:lnTo>
                    <a:cubicBezTo>
                      <a:pt x="190395" y="90762"/>
                      <a:pt x="184403" y="87348"/>
                      <a:pt x="177909" y="85725"/>
                    </a:cubicBezTo>
                    <a:cubicBezTo>
                      <a:pt x="173676" y="84667"/>
                      <a:pt x="169405" y="83749"/>
                      <a:pt x="165209" y="82550"/>
                    </a:cubicBezTo>
                    <a:cubicBezTo>
                      <a:pt x="161991" y="81631"/>
                      <a:pt x="158951" y="80101"/>
                      <a:pt x="155684" y="79375"/>
                    </a:cubicBezTo>
                    <a:cubicBezTo>
                      <a:pt x="149400" y="77978"/>
                      <a:pt x="142984" y="77258"/>
                      <a:pt x="136634" y="76200"/>
                    </a:cubicBezTo>
                    <a:cubicBezTo>
                      <a:pt x="134517" y="69850"/>
                      <a:pt x="131384" y="63752"/>
                      <a:pt x="130284" y="57150"/>
                    </a:cubicBezTo>
                    <a:cubicBezTo>
                      <a:pt x="129226" y="50800"/>
                      <a:pt x="131348" y="42945"/>
                      <a:pt x="127109" y="38100"/>
                    </a:cubicBezTo>
                    <a:lnTo>
                      <a:pt x="98534" y="28575"/>
                    </a:lnTo>
                    <a:lnTo>
                      <a:pt x="89009" y="25400"/>
                    </a:lnTo>
                    <a:cubicBezTo>
                      <a:pt x="78426" y="26458"/>
                      <a:pt x="67771" y="26958"/>
                      <a:pt x="57259" y="28575"/>
                    </a:cubicBezTo>
                    <a:cubicBezTo>
                      <a:pt x="53951" y="29084"/>
                      <a:pt x="65197" y="28575"/>
                      <a:pt x="66784" y="285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 141"/>
              <p:cNvSpPr/>
              <p:nvPr/>
            </p:nvSpPr>
            <p:spPr>
              <a:xfrm>
                <a:off x="9746236" y="1072753"/>
                <a:ext cx="1796237" cy="804863"/>
              </a:xfrm>
              <a:custGeom>
                <a:avLst/>
                <a:gdLst>
                  <a:gd name="connsiteX0" fmla="*/ 845343 w 1796237"/>
                  <a:gd name="connsiteY0" fmla="*/ 804863 h 804863"/>
                  <a:gd name="connsiteX1" fmla="*/ 845343 w 1796237"/>
                  <a:gd name="connsiteY1" fmla="*/ 804863 h 804863"/>
                  <a:gd name="connsiteX2" fmla="*/ 823912 w 1796237"/>
                  <a:gd name="connsiteY2" fmla="*/ 800100 h 804863"/>
                  <a:gd name="connsiteX3" fmla="*/ 814387 w 1796237"/>
                  <a:gd name="connsiteY3" fmla="*/ 788194 h 804863"/>
                  <a:gd name="connsiteX4" fmla="*/ 802481 w 1796237"/>
                  <a:gd name="connsiteY4" fmla="*/ 776288 h 804863"/>
                  <a:gd name="connsiteX5" fmla="*/ 797718 w 1796237"/>
                  <a:gd name="connsiteY5" fmla="*/ 769144 h 804863"/>
                  <a:gd name="connsiteX6" fmla="*/ 804862 w 1796237"/>
                  <a:gd name="connsiteY6" fmla="*/ 752475 h 804863"/>
                  <a:gd name="connsiteX7" fmla="*/ 797718 w 1796237"/>
                  <a:gd name="connsiteY7" fmla="*/ 750094 h 804863"/>
                  <a:gd name="connsiteX8" fmla="*/ 776287 w 1796237"/>
                  <a:gd name="connsiteY8" fmla="*/ 754856 h 804863"/>
                  <a:gd name="connsiteX9" fmla="*/ 766762 w 1796237"/>
                  <a:gd name="connsiteY9" fmla="*/ 759619 h 804863"/>
                  <a:gd name="connsiteX10" fmla="*/ 752475 w 1796237"/>
                  <a:gd name="connsiteY10" fmla="*/ 764381 h 804863"/>
                  <a:gd name="connsiteX11" fmla="*/ 735806 w 1796237"/>
                  <a:gd name="connsiteY11" fmla="*/ 762000 h 804863"/>
                  <a:gd name="connsiteX12" fmla="*/ 731043 w 1796237"/>
                  <a:gd name="connsiteY12" fmla="*/ 754856 h 804863"/>
                  <a:gd name="connsiteX13" fmla="*/ 707231 w 1796237"/>
                  <a:gd name="connsiteY13" fmla="*/ 747713 h 804863"/>
                  <a:gd name="connsiteX14" fmla="*/ 697706 w 1796237"/>
                  <a:gd name="connsiteY14" fmla="*/ 733425 h 804863"/>
                  <a:gd name="connsiteX15" fmla="*/ 683418 w 1796237"/>
                  <a:gd name="connsiteY15" fmla="*/ 721519 h 804863"/>
                  <a:gd name="connsiteX16" fmla="*/ 666750 w 1796237"/>
                  <a:gd name="connsiteY16" fmla="*/ 707231 h 804863"/>
                  <a:gd name="connsiteX17" fmla="*/ 659606 w 1796237"/>
                  <a:gd name="connsiteY17" fmla="*/ 702469 h 804863"/>
                  <a:gd name="connsiteX18" fmla="*/ 654843 w 1796237"/>
                  <a:gd name="connsiteY18" fmla="*/ 695325 h 804863"/>
                  <a:gd name="connsiteX19" fmla="*/ 647700 w 1796237"/>
                  <a:gd name="connsiteY19" fmla="*/ 690563 h 804863"/>
                  <a:gd name="connsiteX20" fmla="*/ 645318 w 1796237"/>
                  <a:gd name="connsiteY20" fmla="*/ 683419 h 804863"/>
                  <a:gd name="connsiteX21" fmla="*/ 640556 w 1796237"/>
                  <a:gd name="connsiteY21" fmla="*/ 676275 h 804863"/>
                  <a:gd name="connsiteX22" fmla="*/ 635793 w 1796237"/>
                  <a:gd name="connsiteY22" fmla="*/ 661988 h 804863"/>
                  <a:gd name="connsiteX23" fmla="*/ 638175 w 1796237"/>
                  <a:gd name="connsiteY23" fmla="*/ 642938 h 804863"/>
                  <a:gd name="connsiteX24" fmla="*/ 633412 w 1796237"/>
                  <a:gd name="connsiteY24" fmla="*/ 635794 h 804863"/>
                  <a:gd name="connsiteX25" fmla="*/ 619125 w 1796237"/>
                  <a:gd name="connsiteY25" fmla="*/ 631031 h 804863"/>
                  <a:gd name="connsiteX26" fmla="*/ 604837 w 1796237"/>
                  <a:gd name="connsiteY26" fmla="*/ 623888 h 804863"/>
                  <a:gd name="connsiteX27" fmla="*/ 597693 w 1796237"/>
                  <a:gd name="connsiteY27" fmla="*/ 619125 h 804863"/>
                  <a:gd name="connsiteX28" fmla="*/ 590550 w 1796237"/>
                  <a:gd name="connsiteY28" fmla="*/ 616744 h 804863"/>
                  <a:gd name="connsiteX29" fmla="*/ 576262 w 1796237"/>
                  <a:gd name="connsiteY29" fmla="*/ 607219 h 804863"/>
                  <a:gd name="connsiteX30" fmla="*/ 569118 w 1796237"/>
                  <a:gd name="connsiteY30" fmla="*/ 602456 h 804863"/>
                  <a:gd name="connsiteX31" fmla="*/ 559593 w 1796237"/>
                  <a:gd name="connsiteY31" fmla="*/ 588169 h 804863"/>
                  <a:gd name="connsiteX32" fmla="*/ 564356 w 1796237"/>
                  <a:gd name="connsiteY32" fmla="*/ 573881 h 804863"/>
                  <a:gd name="connsiteX33" fmla="*/ 588168 w 1796237"/>
                  <a:gd name="connsiteY33" fmla="*/ 566738 h 804863"/>
                  <a:gd name="connsiteX34" fmla="*/ 559593 w 1796237"/>
                  <a:gd name="connsiteY34" fmla="*/ 557213 h 804863"/>
                  <a:gd name="connsiteX35" fmla="*/ 554831 w 1796237"/>
                  <a:gd name="connsiteY35" fmla="*/ 550069 h 804863"/>
                  <a:gd name="connsiteX36" fmla="*/ 559593 w 1796237"/>
                  <a:gd name="connsiteY36" fmla="*/ 542925 h 804863"/>
                  <a:gd name="connsiteX37" fmla="*/ 581025 w 1796237"/>
                  <a:gd name="connsiteY37" fmla="*/ 531019 h 804863"/>
                  <a:gd name="connsiteX38" fmla="*/ 595312 w 1796237"/>
                  <a:gd name="connsiteY38" fmla="*/ 521494 h 804863"/>
                  <a:gd name="connsiteX39" fmla="*/ 609600 w 1796237"/>
                  <a:gd name="connsiteY39" fmla="*/ 514350 h 804863"/>
                  <a:gd name="connsiteX40" fmla="*/ 640556 w 1796237"/>
                  <a:gd name="connsiteY40" fmla="*/ 511969 h 804863"/>
                  <a:gd name="connsiteX41" fmla="*/ 650081 w 1796237"/>
                  <a:gd name="connsiteY41" fmla="*/ 490538 h 804863"/>
                  <a:gd name="connsiteX42" fmla="*/ 652462 w 1796237"/>
                  <a:gd name="connsiteY42" fmla="*/ 483394 h 804863"/>
                  <a:gd name="connsiteX43" fmla="*/ 650081 w 1796237"/>
                  <a:gd name="connsiteY43" fmla="*/ 459581 h 804863"/>
                  <a:gd name="connsiteX44" fmla="*/ 647700 w 1796237"/>
                  <a:gd name="connsiteY44" fmla="*/ 452438 h 804863"/>
                  <a:gd name="connsiteX45" fmla="*/ 640556 w 1796237"/>
                  <a:gd name="connsiteY45" fmla="*/ 450056 h 804863"/>
                  <a:gd name="connsiteX46" fmla="*/ 633412 w 1796237"/>
                  <a:gd name="connsiteY46" fmla="*/ 435769 h 804863"/>
                  <a:gd name="connsiteX47" fmla="*/ 628650 w 1796237"/>
                  <a:gd name="connsiteY47" fmla="*/ 428625 h 804863"/>
                  <a:gd name="connsiteX48" fmla="*/ 626268 w 1796237"/>
                  <a:gd name="connsiteY48" fmla="*/ 421481 h 804863"/>
                  <a:gd name="connsiteX49" fmla="*/ 619125 w 1796237"/>
                  <a:gd name="connsiteY49" fmla="*/ 419100 h 804863"/>
                  <a:gd name="connsiteX50" fmla="*/ 597693 w 1796237"/>
                  <a:gd name="connsiteY50" fmla="*/ 407194 h 804863"/>
                  <a:gd name="connsiteX51" fmla="*/ 581025 w 1796237"/>
                  <a:gd name="connsiteY51" fmla="*/ 407194 h 804863"/>
                  <a:gd name="connsiteX52" fmla="*/ 578643 w 1796237"/>
                  <a:gd name="connsiteY52" fmla="*/ 400050 h 804863"/>
                  <a:gd name="connsiteX53" fmla="*/ 564356 w 1796237"/>
                  <a:gd name="connsiteY53" fmla="*/ 395288 h 804863"/>
                  <a:gd name="connsiteX54" fmla="*/ 557212 w 1796237"/>
                  <a:gd name="connsiteY54" fmla="*/ 392906 h 804863"/>
                  <a:gd name="connsiteX55" fmla="*/ 550068 w 1796237"/>
                  <a:gd name="connsiteY55" fmla="*/ 400050 h 804863"/>
                  <a:gd name="connsiteX56" fmla="*/ 540543 w 1796237"/>
                  <a:gd name="connsiteY56" fmla="*/ 407194 h 804863"/>
                  <a:gd name="connsiteX57" fmla="*/ 528637 w 1796237"/>
                  <a:gd name="connsiteY57" fmla="*/ 416719 h 804863"/>
                  <a:gd name="connsiteX58" fmla="*/ 511968 w 1796237"/>
                  <a:gd name="connsiteY58" fmla="*/ 407194 h 804863"/>
                  <a:gd name="connsiteX59" fmla="*/ 507206 w 1796237"/>
                  <a:gd name="connsiteY59" fmla="*/ 392906 h 804863"/>
                  <a:gd name="connsiteX60" fmla="*/ 509587 w 1796237"/>
                  <a:gd name="connsiteY60" fmla="*/ 385763 h 804863"/>
                  <a:gd name="connsiteX61" fmla="*/ 514350 w 1796237"/>
                  <a:gd name="connsiteY61" fmla="*/ 378619 h 804863"/>
                  <a:gd name="connsiteX62" fmla="*/ 519112 w 1796237"/>
                  <a:gd name="connsiteY62" fmla="*/ 364331 h 804863"/>
                  <a:gd name="connsiteX63" fmla="*/ 502443 w 1796237"/>
                  <a:gd name="connsiteY63" fmla="*/ 345281 h 804863"/>
                  <a:gd name="connsiteX64" fmla="*/ 497681 w 1796237"/>
                  <a:gd name="connsiteY64" fmla="*/ 338138 h 804863"/>
                  <a:gd name="connsiteX65" fmla="*/ 490537 w 1796237"/>
                  <a:gd name="connsiteY65" fmla="*/ 323850 h 804863"/>
                  <a:gd name="connsiteX66" fmla="*/ 476250 w 1796237"/>
                  <a:gd name="connsiteY66" fmla="*/ 314325 h 804863"/>
                  <a:gd name="connsiteX67" fmla="*/ 459581 w 1796237"/>
                  <a:gd name="connsiteY67" fmla="*/ 295275 h 804863"/>
                  <a:gd name="connsiteX68" fmla="*/ 452437 w 1796237"/>
                  <a:gd name="connsiteY68" fmla="*/ 292894 h 804863"/>
                  <a:gd name="connsiteX69" fmla="*/ 445293 w 1796237"/>
                  <a:gd name="connsiteY69" fmla="*/ 288131 h 804863"/>
                  <a:gd name="connsiteX70" fmla="*/ 438150 w 1796237"/>
                  <a:gd name="connsiteY70" fmla="*/ 285750 h 804863"/>
                  <a:gd name="connsiteX71" fmla="*/ 419100 w 1796237"/>
                  <a:gd name="connsiteY71" fmla="*/ 269081 h 804863"/>
                  <a:gd name="connsiteX72" fmla="*/ 404812 w 1796237"/>
                  <a:gd name="connsiteY72" fmla="*/ 264319 h 804863"/>
                  <a:gd name="connsiteX73" fmla="*/ 397668 w 1796237"/>
                  <a:gd name="connsiteY73" fmla="*/ 261938 h 804863"/>
                  <a:gd name="connsiteX74" fmla="*/ 385762 w 1796237"/>
                  <a:gd name="connsiteY74" fmla="*/ 259556 h 804863"/>
                  <a:gd name="connsiteX75" fmla="*/ 366712 w 1796237"/>
                  <a:gd name="connsiteY75" fmla="*/ 254794 h 804863"/>
                  <a:gd name="connsiteX76" fmla="*/ 357187 w 1796237"/>
                  <a:gd name="connsiteY76" fmla="*/ 252413 h 804863"/>
                  <a:gd name="connsiteX77" fmla="*/ 292893 w 1796237"/>
                  <a:gd name="connsiteY77" fmla="*/ 247650 h 804863"/>
                  <a:gd name="connsiteX78" fmla="*/ 259556 w 1796237"/>
                  <a:gd name="connsiteY78" fmla="*/ 245269 h 804863"/>
                  <a:gd name="connsiteX79" fmla="*/ 230981 w 1796237"/>
                  <a:gd name="connsiteY79" fmla="*/ 247650 h 804863"/>
                  <a:gd name="connsiteX80" fmla="*/ 221456 w 1796237"/>
                  <a:gd name="connsiteY80" fmla="*/ 250031 h 804863"/>
                  <a:gd name="connsiteX81" fmla="*/ 138112 w 1796237"/>
                  <a:gd name="connsiteY81" fmla="*/ 252413 h 804863"/>
                  <a:gd name="connsiteX82" fmla="*/ 130968 w 1796237"/>
                  <a:gd name="connsiteY82" fmla="*/ 254794 h 804863"/>
                  <a:gd name="connsiteX83" fmla="*/ 107156 w 1796237"/>
                  <a:gd name="connsiteY83" fmla="*/ 250031 h 804863"/>
                  <a:gd name="connsiteX84" fmla="*/ 104775 w 1796237"/>
                  <a:gd name="connsiteY84" fmla="*/ 242888 h 804863"/>
                  <a:gd name="connsiteX85" fmla="*/ 97631 w 1796237"/>
                  <a:gd name="connsiteY85" fmla="*/ 240506 h 804863"/>
                  <a:gd name="connsiteX86" fmla="*/ 121443 w 1796237"/>
                  <a:gd name="connsiteY86" fmla="*/ 238125 h 804863"/>
                  <a:gd name="connsiteX87" fmla="*/ 119062 w 1796237"/>
                  <a:gd name="connsiteY87" fmla="*/ 223838 h 804863"/>
                  <a:gd name="connsiteX88" fmla="*/ 85725 w 1796237"/>
                  <a:gd name="connsiteY88" fmla="*/ 228600 h 804863"/>
                  <a:gd name="connsiteX89" fmla="*/ 35718 w 1796237"/>
                  <a:gd name="connsiteY89" fmla="*/ 226219 h 804863"/>
                  <a:gd name="connsiteX90" fmla="*/ 33337 w 1796237"/>
                  <a:gd name="connsiteY90" fmla="*/ 211931 h 804863"/>
                  <a:gd name="connsiteX91" fmla="*/ 47625 w 1796237"/>
                  <a:gd name="connsiteY91" fmla="*/ 207169 h 804863"/>
                  <a:gd name="connsiteX92" fmla="*/ 95250 w 1796237"/>
                  <a:gd name="connsiteY92" fmla="*/ 209550 h 804863"/>
                  <a:gd name="connsiteX93" fmla="*/ 180975 w 1796237"/>
                  <a:gd name="connsiteY93" fmla="*/ 204788 h 804863"/>
                  <a:gd name="connsiteX94" fmla="*/ 80962 w 1796237"/>
                  <a:gd name="connsiteY94" fmla="*/ 197644 h 804863"/>
                  <a:gd name="connsiteX95" fmla="*/ 64293 w 1796237"/>
                  <a:gd name="connsiteY95" fmla="*/ 195263 h 804863"/>
                  <a:gd name="connsiteX96" fmla="*/ 19050 w 1796237"/>
                  <a:gd name="connsiteY96" fmla="*/ 192881 h 804863"/>
                  <a:gd name="connsiteX97" fmla="*/ 9525 w 1796237"/>
                  <a:gd name="connsiteY97" fmla="*/ 188119 h 804863"/>
                  <a:gd name="connsiteX98" fmla="*/ 2381 w 1796237"/>
                  <a:gd name="connsiteY98" fmla="*/ 185738 h 804863"/>
                  <a:gd name="connsiteX99" fmla="*/ 0 w 1796237"/>
                  <a:gd name="connsiteY99" fmla="*/ 178594 h 804863"/>
                  <a:gd name="connsiteX100" fmla="*/ 95250 w 1796237"/>
                  <a:gd name="connsiteY100" fmla="*/ 171450 h 804863"/>
                  <a:gd name="connsiteX101" fmla="*/ 121443 w 1796237"/>
                  <a:gd name="connsiteY101" fmla="*/ 164306 h 804863"/>
                  <a:gd name="connsiteX102" fmla="*/ 142875 w 1796237"/>
                  <a:gd name="connsiteY102" fmla="*/ 159544 h 804863"/>
                  <a:gd name="connsiteX103" fmla="*/ 154781 w 1796237"/>
                  <a:gd name="connsiteY103" fmla="*/ 157163 h 804863"/>
                  <a:gd name="connsiteX104" fmla="*/ 161925 w 1796237"/>
                  <a:gd name="connsiteY104" fmla="*/ 154781 h 804863"/>
                  <a:gd name="connsiteX105" fmla="*/ 171450 w 1796237"/>
                  <a:gd name="connsiteY105" fmla="*/ 152400 h 804863"/>
                  <a:gd name="connsiteX106" fmla="*/ 178593 w 1796237"/>
                  <a:gd name="connsiteY106" fmla="*/ 150019 h 804863"/>
                  <a:gd name="connsiteX107" fmla="*/ 188118 w 1796237"/>
                  <a:gd name="connsiteY107" fmla="*/ 147638 h 804863"/>
                  <a:gd name="connsiteX108" fmla="*/ 202406 w 1796237"/>
                  <a:gd name="connsiteY108" fmla="*/ 142875 h 804863"/>
                  <a:gd name="connsiteX109" fmla="*/ 216693 w 1796237"/>
                  <a:gd name="connsiteY109" fmla="*/ 140494 h 804863"/>
                  <a:gd name="connsiteX110" fmla="*/ 230981 w 1796237"/>
                  <a:gd name="connsiteY110" fmla="*/ 135731 h 804863"/>
                  <a:gd name="connsiteX111" fmla="*/ 238125 w 1796237"/>
                  <a:gd name="connsiteY111" fmla="*/ 133350 h 804863"/>
                  <a:gd name="connsiteX112" fmla="*/ 259556 w 1796237"/>
                  <a:gd name="connsiteY112" fmla="*/ 121444 h 804863"/>
                  <a:gd name="connsiteX113" fmla="*/ 252412 w 1796237"/>
                  <a:gd name="connsiteY113" fmla="*/ 116681 h 804863"/>
                  <a:gd name="connsiteX114" fmla="*/ 238125 w 1796237"/>
                  <a:gd name="connsiteY114" fmla="*/ 111919 h 804863"/>
                  <a:gd name="connsiteX115" fmla="*/ 219075 w 1796237"/>
                  <a:gd name="connsiteY115" fmla="*/ 114300 h 804863"/>
                  <a:gd name="connsiteX116" fmla="*/ 166687 w 1796237"/>
                  <a:gd name="connsiteY116" fmla="*/ 111919 h 804863"/>
                  <a:gd name="connsiteX117" fmla="*/ 169068 w 1796237"/>
                  <a:gd name="connsiteY117" fmla="*/ 104775 h 804863"/>
                  <a:gd name="connsiteX118" fmla="*/ 176212 w 1796237"/>
                  <a:gd name="connsiteY118" fmla="*/ 100013 h 804863"/>
                  <a:gd name="connsiteX119" fmla="*/ 190500 w 1796237"/>
                  <a:gd name="connsiteY119" fmla="*/ 95250 h 804863"/>
                  <a:gd name="connsiteX120" fmla="*/ 204787 w 1796237"/>
                  <a:gd name="connsiteY120" fmla="*/ 90488 h 804863"/>
                  <a:gd name="connsiteX121" fmla="*/ 214312 w 1796237"/>
                  <a:gd name="connsiteY121" fmla="*/ 88106 h 804863"/>
                  <a:gd name="connsiteX122" fmla="*/ 261937 w 1796237"/>
                  <a:gd name="connsiteY122" fmla="*/ 85725 h 804863"/>
                  <a:gd name="connsiteX123" fmla="*/ 278606 w 1796237"/>
                  <a:gd name="connsiteY123" fmla="*/ 83344 h 804863"/>
                  <a:gd name="connsiteX124" fmla="*/ 285750 w 1796237"/>
                  <a:gd name="connsiteY124" fmla="*/ 80963 h 804863"/>
                  <a:gd name="connsiteX125" fmla="*/ 326231 w 1796237"/>
                  <a:gd name="connsiteY125" fmla="*/ 83344 h 804863"/>
                  <a:gd name="connsiteX126" fmla="*/ 342900 w 1796237"/>
                  <a:gd name="connsiteY126" fmla="*/ 83344 h 804863"/>
                  <a:gd name="connsiteX127" fmla="*/ 340518 w 1796237"/>
                  <a:gd name="connsiteY127" fmla="*/ 76200 h 804863"/>
                  <a:gd name="connsiteX128" fmla="*/ 330993 w 1796237"/>
                  <a:gd name="connsiteY128" fmla="*/ 61913 h 804863"/>
                  <a:gd name="connsiteX129" fmla="*/ 333375 w 1796237"/>
                  <a:gd name="connsiteY129" fmla="*/ 54769 h 804863"/>
                  <a:gd name="connsiteX130" fmla="*/ 369093 w 1796237"/>
                  <a:gd name="connsiteY130" fmla="*/ 54769 h 804863"/>
                  <a:gd name="connsiteX131" fmla="*/ 390525 w 1796237"/>
                  <a:gd name="connsiteY131" fmla="*/ 61913 h 804863"/>
                  <a:gd name="connsiteX132" fmla="*/ 397668 w 1796237"/>
                  <a:gd name="connsiteY132" fmla="*/ 64294 h 804863"/>
                  <a:gd name="connsiteX133" fmla="*/ 404812 w 1796237"/>
                  <a:gd name="connsiteY133" fmla="*/ 69056 h 804863"/>
                  <a:gd name="connsiteX134" fmla="*/ 428625 w 1796237"/>
                  <a:gd name="connsiteY134" fmla="*/ 71438 h 804863"/>
                  <a:gd name="connsiteX135" fmla="*/ 419100 w 1796237"/>
                  <a:gd name="connsiteY135" fmla="*/ 66675 h 804863"/>
                  <a:gd name="connsiteX136" fmla="*/ 409575 w 1796237"/>
                  <a:gd name="connsiteY136" fmla="*/ 52388 h 804863"/>
                  <a:gd name="connsiteX137" fmla="*/ 416718 w 1796237"/>
                  <a:gd name="connsiteY137" fmla="*/ 47625 h 804863"/>
                  <a:gd name="connsiteX138" fmla="*/ 426243 w 1796237"/>
                  <a:gd name="connsiteY138" fmla="*/ 45244 h 804863"/>
                  <a:gd name="connsiteX139" fmla="*/ 497681 w 1796237"/>
                  <a:gd name="connsiteY139" fmla="*/ 42863 h 804863"/>
                  <a:gd name="connsiteX140" fmla="*/ 545306 w 1796237"/>
                  <a:gd name="connsiteY140" fmla="*/ 42863 h 804863"/>
                  <a:gd name="connsiteX141" fmla="*/ 547687 w 1796237"/>
                  <a:gd name="connsiteY141" fmla="*/ 50006 h 804863"/>
                  <a:gd name="connsiteX142" fmla="*/ 545306 w 1796237"/>
                  <a:gd name="connsiteY142" fmla="*/ 69056 h 804863"/>
                  <a:gd name="connsiteX143" fmla="*/ 552450 w 1796237"/>
                  <a:gd name="connsiteY143" fmla="*/ 73819 h 804863"/>
                  <a:gd name="connsiteX144" fmla="*/ 566737 w 1796237"/>
                  <a:gd name="connsiteY144" fmla="*/ 69056 h 804863"/>
                  <a:gd name="connsiteX145" fmla="*/ 569118 w 1796237"/>
                  <a:gd name="connsiteY145" fmla="*/ 61913 h 804863"/>
                  <a:gd name="connsiteX146" fmla="*/ 573881 w 1796237"/>
                  <a:gd name="connsiteY146" fmla="*/ 54769 h 804863"/>
                  <a:gd name="connsiteX147" fmla="*/ 569118 w 1796237"/>
                  <a:gd name="connsiteY147" fmla="*/ 45244 h 804863"/>
                  <a:gd name="connsiteX148" fmla="*/ 600075 w 1796237"/>
                  <a:gd name="connsiteY148" fmla="*/ 47625 h 804863"/>
                  <a:gd name="connsiteX149" fmla="*/ 607218 w 1796237"/>
                  <a:gd name="connsiteY149" fmla="*/ 52388 h 804863"/>
                  <a:gd name="connsiteX150" fmla="*/ 621506 w 1796237"/>
                  <a:gd name="connsiteY150" fmla="*/ 57150 h 804863"/>
                  <a:gd name="connsiteX151" fmla="*/ 652462 w 1796237"/>
                  <a:gd name="connsiteY151" fmla="*/ 54769 h 804863"/>
                  <a:gd name="connsiteX152" fmla="*/ 645318 w 1796237"/>
                  <a:gd name="connsiteY152" fmla="*/ 50006 h 804863"/>
                  <a:gd name="connsiteX153" fmla="*/ 642937 w 1796237"/>
                  <a:gd name="connsiteY153" fmla="*/ 42863 h 804863"/>
                  <a:gd name="connsiteX154" fmla="*/ 695325 w 1796237"/>
                  <a:gd name="connsiteY154" fmla="*/ 40481 h 804863"/>
                  <a:gd name="connsiteX155" fmla="*/ 709612 w 1796237"/>
                  <a:gd name="connsiteY155" fmla="*/ 42863 h 804863"/>
                  <a:gd name="connsiteX156" fmla="*/ 726281 w 1796237"/>
                  <a:gd name="connsiteY156" fmla="*/ 45244 h 804863"/>
                  <a:gd name="connsiteX157" fmla="*/ 742950 w 1796237"/>
                  <a:gd name="connsiteY157" fmla="*/ 50006 h 804863"/>
                  <a:gd name="connsiteX158" fmla="*/ 757237 w 1796237"/>
                  <a:gd name="connsiteY158" fmla="*/ 54769 h 804863"/>
                  <a:gd name="connsiteX159" fmla="*/ 797718 w 1796237"/>
                  <a:gd name="connsiteY159" fmla="*/ 57150 h 804863"/>
                  <a:gd name="connsiteX160" fmla="*/ 823912 w 1796237"/>
                  <a:gd name="connsiteY160" fmla="*/ 54769 h 804863"/>
                  <a:gd name="connsiteX161" fmla="*/ 816768 w 1796237"/>
                  <a:gd name="connsiteY161" fmla="*/ 52388 h 804863"/>
                  <a:gd name="connsiteX162" fmla="*/ 781050 w 1796237"/>
                  <a:gd name="connsiteY162" fmla="*/ 50006 h 804863"/>
                  <a:gd name="connsiteX163" fmla="*/ 771525 w 1796237"/>
                  <a:gd name="connsiteY163" fmla="*/ 47625 h 804863"/>
                  <a:gd name="connsiteX164" fmla="*/ 757237 w 1796237"/>
                  <a:gd name="connsiteY164" fmla="*/ 42863 h 804863"/>
                  <a:gd name="connsiteX165" fmla="*/ 750093 w 1796237"/>
                  <a:gd name="connsiteY165" fmla="*/ 35719 h 804863"/>
                  <a:gd name="connsiteX166" fmla="*/ 752475 w 1796237"/>
                  <a:gd name="connsiteY166" fmla="*/ 26194 h 804863"/>
                  <a:gd name="connsiteX167" fmla="*/ 778668 w 1796237"/>
                  <a:gd name="connsiteY167" fmla="*/ 19050 h 804863"/>
                  <a:gd name="connsiteX168" fmla="*/ 847725 w 1796237"/>
                  <a:gd name="connsiteY168" fmla="*/ 16669 h 804863"/>
                  <a:gd name="connsiteX169" fmla="*/ 885825 w 1796237"/>
                  <a:gd name="connsiteY169" fmla="*/ 11906 h 804863"/>
                  <a:gd name="connsiteX170" fmla="*/ 969168 w 1796237"/>
                  <a:gd name="connsiteY170" fmla="*/ 14288 h 804863"/>
                  <a:gd name="connsiteX171" fmla="*/ 1007268 w 1796237"/>
                  <a:gd name="connsiteY171" fmla="*/ 16669 h 804863"/>
                  <a:gd name="connsiteX172" fmla="*/ 1019175 w 1796237"/>
                  <a:gd name="connsiteY172" fmla="*/ 9525 h 804863"/>
                  <a:gd name="connsiteX173" fmla="*/ 1035843 w 1796237"/>
                  <a:gd name="connsiteY173" fmla="*/ 4763 h 804863"/>
                  <a:gd name="connsiteX174" fmla="*/ 1052512 w 1796237"/>
                  <a:gd name="connsiteY174" fmla="*/ 0 h 804863"/>
                  <a:gd name="connsiteX175" fmla="*/ 1273968 w 1796237"/>
                  <a:gd name="connsiteY175" fmla="*/ 2381 h 804863"/>
                  <a:gd name="connsiteX176" fmla="*/ 1304925 w 1796237"/>
                  <a:gd name="connsiteY176" fmla="*/ 4763 h 804863"/>
                  <a:gd name="connsiteX177" fmla="*/ 1423987 w 1796237"/>
                  <a:gd name="connsiteY177" fmla="*/ 7144 h 804863"/>
                  <a:gd name="connsiteX178" fmla="*/ 1452562 w 1796237"/>
                  <a:gd name="connsiteY178" fmla="*/ 16669 h 804863"/>
                  <a:gd name="connsiteX179" fmla="*/ 1459706 w 1796237"/>
                  <a:gd name="connsiteY179" fmla="*/ 19050 h 804863"/>
                  <a:gd name="connsiteX180" fmla="*/ 1466850 w 1796237"/>
                  <a:gd name="connsiteY180" fmla="*/ 21431 h 804863"/>
                  <a:gd name="connsiteX181" fmla="*/ 1485900 w 1796237"/>
                  <a:gd name="connsiteY181" fmla="*/ 26194 h 804863"/>
                  <a:gd name="connsiteX182" fmla="*/ 1500187 w 1796237"/>
                  <a:gd name="connsiteY182" fmla="*/ 30956 h 804863"/>
                  <a:gd name="connsiteX183" fmla="*/ 1497806 w 1796237"/>
                  <a:gd name="connsiteY183" fmla="*/ 38100 h 804863"/>
                  <a:gd name="connsiteX184" fmla="*/ 1488281 w 1796237"/>
                  <a:gd name="connsiteY184" fmla="*/ 40481 h 804863"/>
                  <a:gd name="connsiteX185" fmla="*/ 1481137 w 1796237"/>
                  <a:gd name="connsiteY185" fmla="*/ 42863 h 804863"/>
                  <a:gd name="connsiteX186" fmla="*/ 1252537 w 1796237"/>
                  <a:gd name="connsiteY186" fmla="*/ 47625 h 804863"/>
                  <a:gd name="connsiteX187" fmla="*/ 1226343 w 1796237"/>
                  <a:gd name="connsiteY187" fmla="*/ 50006 h 804863"/>
                  <a:gd name="connsiteX188" fmla="*/ 1197768 w 1796237"/>
                  <a:gd name="connsiteY188" fmla="*/ 54769 h 804863"/>
                  <a:gd name="connsiteX189" fmla="*/ 1200150 w 1796237"/>
                  <a:gd name="connsiteY189" fmla="*/ 69056 h 804863"/>
                  <a:gd name="connsiteX190" fmla="*/ 1271587 w 1796237"/>
                  <a:gd name="connsiteY190" fmla="*/ 64294 h 804863"/>
                  <a:gd name="connsiteX191" fmla="*/ 1278731 w 1796237"/>
                  <a:gd name="connsiteY191" fmla="*/ 59531 h 804863"/>
                  <a:gd name="connsiteX192" fmla="*/ 1304925 w 1796237"/>
                  <a:gd name="connsiteY192" fmla="*/ 54769 h 804863"/>
                  <a:gd name="connsiteX193" fmla="*/ 1314450 w 1796237"/>
                  <a:gd name="connsiteY193" fmla="*/ 52388 h 804863"/>
                  <a:gd name="connsiteX194" fmla="*/ 1409700 w 1796237"/>
                  <a:gd name="connsiteY194" fmla="*/ 54769 h 804863"/>
                  <a:gd name="connsiteX195" fmla="*/ 1407318 w 1796237"/>
                  <a:gd name="connsiteY195" fmla="*/ 61913 h 804863"/>
                  <a:gd name="connsiteX196" fmla="*/ 1400175 w 1796237"/>
                  <a:gd name="connsiteY196" fmla="*/ 66675 h 804863"/>
                  <a:gd name="connsiteX197" fmla="*/ 1385887 w 1796237"/>
                  <a:gd name="connsiteY197" fmla="*/ 71438 h 804863"/>
                  <a:gd name="connsiteX198" fmla="*/ 1378743 w 1796237"/>
                  <a:gd name="connsiteY198" fmla="*/ 73819 h 804863"/>
                  <a:gd name="connsiteX199" fmla="*/ 1362075 w 1796237"/>
                  <a:gd name="connsiteY199" fmla="*/ 76200 h 804863"/>
                  <a:gd name="connsiteX200" fmla="*/ 1354931 w 1796237"/>
                  <a:gd name="connsiteY200" fmla="*/ 78581 h 804863"/>
                  <a:gd name="connsiteX201" fmla="*/ 1364456 w 1796237"/>
                  <a:gd name="connsiteY201" fmla="*/ 80963 h 804863"/>
                  <a:gd name="connsiteX202" fmla="*/ 1376362 w 1796237"/>
                  <a:gd name="connsiteY202" fmla="*/ 78581 h 804863"/>
                  <a:gd name="connsiteX203" fmla="*/ 1397793 w 1796237"/>
                  <a:gd name="connsiteY203" fmla="*/ 76200 h 804863"/>
                  <a:gd name="connsiteX204" fmla="*/ 1416843 w 1796237"/>
                  <a:gd name="connsiteY204" fmla="*/ 71438 h 804863"/>
                  <a:gd name="connsiteX205" fmla="*/ 1433512 w 1796237"/>
                  <a:gd name="connsiteY205" fmla="*/ 66675 h 804863"/>
                  <a:gd name="connsiteX206" fmla="*/ 1447800 w 1796237"/>
                  <a:gd name="connsiteY206" fmla="*/ 64294 h 804863"/>
                  <a:gd name="connsiteX207" fmla="*/ 1459706 w 1796237"/>
                  <a:gd name="connsiteY207" fmla="*/ 61913 h 804863"/>
                  <a:gd name="connsiteX208" fmla="*/ 1476375 w 1796237"/>
                  <a:gd name="connsiteY208" fmla="*/ 57150 h 804863"/>
                  <a:gd name="connsiteX209" fmla="*/ 1497806 w 1796237"/>
                  <a:gd name="connsiteY209" fmla="*/ 54769 h 804863"/>
                  <a:gd name="connsiteX210" fmla="*/ 1524000 w 1796237"/>
                  <a:gd name="connsiteY210" fmla="*/ 57150 h 804863"/>
                  <a:gd name="connsiteX211" fmla="*/ 1521618 w 1796237"/>
                  <a:gd name="connsiteY211" fmla="*/ 69056 h 804863"/>
                  <a:gd name="connsiteX212" fmla="*/ 1504950 w 1796237"/>
                  <a:gd name="connsiteY212" fmla="*/ 85725 h 804863"/>
                  <a:gd name="connsiteX213" fmla="*/ 1497806 w 1796237"/>
                  <a:gd name="connsiteY213" fmla="*/ 90488 h 804863"/>
                  <a:gd name="connsiteX214" fmla="*/ 1464468 w 1796237"/>
                  <a:gd name="connsiteY214" fmla="*/ 95250 h 804863"/>
                  <a:gd name="connsiteX215" fmla="*/ 1450181 w 1796237"/>
                  <a:gd name="connsiteY215" fmla="*/ 100013 h 804863"/>
                  <a:gd name="connsiteX216" fmla="*/ 1445418 w 1796237"/>
                  <a:gd name="connsiteY216" fmla="*/ 107156 h 804863"/>
                  <a:gd name="connsiteX217" fmla="*/ 1464468 w 1796237"/>
                  <a:gd name="connsiteY217" fmla="*/ 104775 h 804863"/>
                  <a:gd name="connsiteX218" fmla="*/ 1488281 w 1796237"/>
                  <a:gd name="connsiteY218" fmla="*/ 102394 h 804863"/>
                  <a:gd name="connsiteX219" fmla="*/ 1502568 w 1796237"/>
                  <a:gd name="connsiteY219" fmla="*/ 97631 h 804863"/>
                  <a:gd name="connsiteX220" fmla="*/ 1509712 w 1796237"/>
                  <a:gd name="connsiteY220" fmla="*/ 92869 h 804863"/>
                  <a:gd name="connsiteX221" fmla="*/ 1524000 w 1796237"/>
                  <a:gd name="connsiteY221" fmla="*/ 88106 h 804863"/>
                  <a:gd name="connsiteX222" fmla="*/ 1552575 w 1796237"/>
                  <a:gd name="connsiteY222" fmla="*/ 78581 h 804863"/>
                  <a:gd name="connsiteX223" fmla="*/ 1566862 w 1796237"/>
                  <a:gd name="connsiteY223" fmla="*/ 73819 h 804863"/>
                  <a:gd name="connsiteX224" fmla="*/ 1574006 w 1796237"/>
                  <a:gd name="connsiteY224" fmla="*/ 71438 h 804863"/>
                  <a:gd name="connsiteX225" fmla="*/ 1666875 w 1796237"/>
                  <a:gd name="connsiteY225" fmla="*/ 66675 h 804863"/>
                  <a:gd name="connsiteX226" fmla="*/ 1785937 w 1796237"/>
                  <a:gd name="connsiteY226" fmla="*/ 69056 h 804863"/>
                  <a:gd name="connsiteX227" fmla="*/ 1793081 w 1796237"/>
                  <a:gd name="connsiteY227" fmla="*/ 78581 h 804863"/>
                  <a:gd name="connsiteX228" fmla="*/ 1785937 w 1796237"/>
                  <a:gd name="connsiteY228" fmla="*/ 80963 h 804863"/>
                  <a:gd name="connsiteX229" fmla="*/ 1771650 w 1796237"/>
                  <a:gd name="connsiteY229" fmla="*/ 88106 h 804863"/>
                  <a:gd name="connsiteX230" fmla="*/ 1704975 w 1796237"/>
                  <a:gd name="connsiteY230" fmla="*/ 90488 h 804863"/>
                  <a:gd name="connsiteX231" fmla="*/ 1674018 w 1796237"/>
                  <a:gd name="connsiteY231" fmla="*/ 97631 h 804863"/>
                  <a:gd name="connsiteX232" fmla="*/ 1664493 w 1796237"/>
                  <a:gd name="connsiteY232" fmla="*/ 107156 h 804863"/>
                  <a:gd name="connsiteX233" fmla="*/ 1662112 w 1796237"/>
                  <a:gd name="connsiteY233" fmla="*/ 114300 h 804863"/>
                  <a:gd name="connsiteX234" fmla="*/ 1647825 w 1796237"/>
                  <a:gd name="connsiteY234" fmla="*/ 119063 h 804863"/>
                  <a:gd name="connsiteX235" fmla="*/ 1640681 w 1796237"/>
                  <a:gd name="connsiteY235" fmla="*/ 123825 h 804863"/>
                  <a:gd name="connsiteX236" fmla="*/ 1631156 w 1796237"/>
                  <a:gd name="connsiteY236" fmla="*/ 128588 h 804863"/>
                  <a:gd name="connsiteX237" fmla="*/ 1616868 w 1796237"/>
                  <a:gd name="connsiteY237" fmla="*/ 133350 h 804863"/>
                  <a:gd name="connsiteX238" fmla="*/ 1593056 w 1796237"/>
                  <a:gd name="connsiteY238" fmla="*/ 128588 h 804863"/>
                  <a:gd name="connsiteX239" fmla="*/ 1578768 w 1796237"/>
                  <a:gd name="connsiteY239" fmla="*/ 121444 h 804863"/>
                  <a:gd name="connsiteX240" fmla="*/ 1554956 w 1796237"/>
                  <a:gd name="connsiteY240" fmla="*/ 123825 h 804863"/>
                  <a:gd name="connsiteX241" fmla="*/ 1569243 w 1796237"/>
                  <a:gd name="connsiteY241" fmla="*/ 133350 h 804863"/>
                  <a:gd name="connsiteX242" fmla="*/ 1569243 w 1796237"/>
                  <a:gd name="connsiteY242" fmla="*/ 154781 h 804863"/>
                  <a:gd name="connsiteX243" fmla="*/ 1559718 w 1796237"/>
                  <a:gd name="connsiteY243" fmla="*/ 157163 h 804863"/>
                  <a:gd name="connsiteX244" fmla="*/ 1552575 w 1796237"/>
                  <a:gd name="connsiteY244" fmla="*/ 161925 h 804863"/>
                  <a:gd name="connsiteX245" fmla="*/ 1526381 w 1796237"/>
                  <a:gd name="connsiteY245" fmla="*/ 164306 h 804863"/>
                  <a:gd name="connsiteX246" fmla="*/ 1521618 w 1796237"/>
                  <a:gd name="connsiteY246" fmla="*/ 178594 h 804863"/>
                  <a:gd name="connsiteX247" fmla="*/ 1514475 w 1796237"/>
                  <a:gd name="connsiteY247" fmla="*/ 185738 h 804863"/>
                  <a:gd name="connsiteX248" fmla="*/ 1500187 w 1796237"/>
                  <a:gd name="connsiteY248" fmla="*/ 195263 h 804863"/>
                  <a:gd name="connsiteX249" fmla="*/ 1493043 w 1796237"/>
                  <a:gd name="connsiteY249" fmla="*/ 200025 h 804863"/>
                  <a:gd name="connsiteX250" fmla="*/ 1516856 w 1796237"/>
                  <a:gd name="connsiteY250" fmla="*/ 209550 h 804863"/>
                  <a:gd name="connsiteX251" fmla="*/ 1531143 w 1796237"/>
                  <a:gd name="connsiteY251" fmla="*/ 200025 h 804863"/>
                  <a:gd name="connsiteX252" fmla="*/ 1538287 w 1796237"/>
                  <a:gd name="connsiteY252" fmla="*/ 195263 h 804863"/>
                  <a:gd name="connsiteX253" fmla="*/ 1545431 w 1796237"/>
                  <a:gd name="connsiteY253" fmla="*/ 190500 h 804863"/>
                  <a:gd name="connsiteX254" fmla="*/ 1590675 w 1796237"/>
                  <a:gd name="connsiteY254" fmla="*/ 185738 h 804863"/>
                  <a:gd name="connsiteX255" fmla="*/ 1585912 w 1796237"/>
                  <a:gd name="connsiteY255" fmla="*/ 192881 h 804863"/>
                  <a:gd name="connsiteX256" fmla="*/ 1557337 w 1796237"/>
                  <a:gd name="connsiteY256" fmla="*/ 200025 h 804863"/>
                  <a:gd name="connsiteX257" fmla="*/ 1559718 w 1796237"/>
                  <a:gd name="connsiteY257" fmla="*/ 207169 h 804863"/>
                  <a:gd name="connsiteX258" fmla="*/ 1574006 w 1796237"/>
                  <a:gd name="connsiteY258" fmla="*/ 211931 h 804863"/>
                  <a:gd name="connsiteX259" fmla="*/ 1581150 w 1796237"/>
                  <a:gd name="connsiteY259" fmla="*/ 214313 h 804863"/>
                  <a:gd name="connsiteX260" fmla="*/ 1619250 w 1796237"/>
                  <a:gd name="connsiteY260" fmla="*/ 219075 h 804863"/>
                  <a:gd name="connsiteX261" fmla="*/ 1612106 w 1796237"/>
                  <a:gd name="connsiteY261" fmla="*/ 226219 h 804863"/>
                  <a:gd name="connsiteX262" fmla="*/ 1604962 w 1796237"/>
                  <a:gd name="connsiteY262" fmla="*/ 228600 h 804863"/>
                  <a:gd name="connsiteX263" fmla="*/ 1488281 w 1796237"/>
                  <a:gd name="connsiteY263" fmla="*/ 230981 h 804863"/>
                  <a:gd name="connsiteX264" fmla="*/ 1490662 w 1796237"/>
                  <a:gd name="connsiteY264" fmla="*/ 242888 h 804863"/>
                  <a:gd name="connsiteX265" fmla="*/ 1507331 w 1796237"/>
                  <a:gd name="connsiteY265" fmla="*/ 250031 h 804863"/>
                  <a:gd name="connsiteX266" fmla="*/ 1564481 w 1796237"/>
                  <a:gd name="connsiteY266" fmla="*/ 254794 h 804863"/>
                  <a:gd name="connsiteX267" fmla="*/ 1571625 w 1796237"/>
                  <a:gd name="connsiteY267" fmla="*/ 257175 h 804863"/>
                  <a:gd name="connsiteX268" fmla="*/ 1576387 w 1796237"/>
                  <a:gd name="connsiteY268" fmla="*/ 271463 h 804863"/>
                  <a:gd name="connsiteX269" fmla="*/ 1574006 w 1796237"/>
                  <a:gd name="connsiteY269" fmla="*/ 278606 h 804863"/>
                  <a:gd name="connsiteX270" fmla="*/ 1538287 w 1796237"/>
                  <a:gd name="connsiteY270" fmla="*/ 288131 h 804863"/>
                  <a:gd name="connsiteX271" fmla="*/ 1540668 w 1796237"/>
                  <a:gd name="connsiteY271" fmla="*/ 295275 h 804863"/>
                  <a:gd name="connsiteX272" fmla="*/ 1547812 w 1796237"/>
                  <a:gd name="connsiteY272" fmla="*/ 297656 h 804863"/>
                  <a:gd name="connsiteX273" fmla="*/ 1564481 w 1796237"/>
                  <a:gd name="connsiteY273" fmla="*/ 300038 h 804863"/>
                  <a:gd name="connsiteX274" fmla="*/ 1571625 w 1796237"/>
                  <a:gd name="connsiteY274" fmla="*/ 304800 h 804863"/>
                  <a:gd name="connsiteX275" fmla="*/ 1581150 w 1796237"/>
                  <a:gd name="connsiteY275" fmla="*/ 319088 h 804863"/>
                  <a:gd name="connsiteX276" fmla="*/ 1574006 w 1796237"/>
                  <a:gd name="connsiteY276" fmla="*/ 321469 h 804863"/>
                  <a:gd name="connsiteX277" fmla="*/ 1531143 w 1796237"/>
                  <a:gd name="connsiteY277" fmla="*/ 323850 h 804863"/>
                  <a:gd name="connsiteX278" fmla="*/ 1535906 w 1796237"/>
                  <a:gd name="connsiteY278" fmla="*/ 330994 h 804863"/>
                  <a:gd name="connsiteX279" fmla="*/ 1531143 w 1796237"/>
                  <a:gd name="connsiteY279" fmla="*/ 338138 h 804863"/>
                  <a:gd name="connsiteX280" fmla="*/ 1493043 w 1796237"/>
                  <a:gd name="connsiteY280" fmla="*/ 345281 h 804863"/>
                  <a:gd name="connsiteX281" fmla="*/ 1490662 w 1796237"/>
                  <a:gd name="connsiteY281" fmla="*/ 354806 h 804863"/>
                  <a:gd name="connsiteX282" fmla="*/ 1495425 w 1796237"/>
                  <a:gd name="connsiteY282" fmla="*/ 378619 h 804863"/>
                  <a:gd name="connsiteX283" fmla="*/ 1493043 w 1796237"/>
                  <a:gd name="connsiteY283" fmla="*/ 385763 h 804863"/>
                  <a:gd name="connsiteX284" fmla="*/ 1485900 w 1796237"/>
                  <a:gd name="connsiteY284" fmla="*/ 388144 h 804863"/>
                  <a:gd name="connsiteX285" fmla="*/ 1447800 w 1796237"/>
                  <a:gd name="connsiteY285" fmla="*/ 385763 h 804863"/>
                  <a:gd name="connsiteX286" fmla="*/ 1440656 w 1796237"/>
                  <a:gd name="connsiteY286" fmla="*/ 383381 h 804863"/>
                  <a:gd name="connsiteX287" fmla="*/ 1423987 w 1796237"/>
                  <a:gd name="connsiteY287" fmla="*/ 373856 h 804863"/>
                  <a:gd name="connsiteX288" fmla="*/ 1426368 w 1796237"/>
                  <a:gd name="connsiteY288" fmla="*/ 381000 h 804863"/>
                  <a:gd name="connsiteX289" fmla="*/ 1440656 w 1796237"/>
                  <a:gd name="connsiteY289" fmla="*/ 388144 h 804863"/>
                  <a:gd name="connsiteX290" fmla="*/ 1473993 w 1796237"/>
                  <a:gd name="connsiteY290" fmla="*/ 395288 h 804863"/>
                  <a:gd name="connsiteX291" fmla="*/ 1481137 w 1796237"/>
                  <a:gd name="connsiteY291" fmla="*/ 397669 h 804863"/>
                  <a:gd name="connsiteX292" fmla="*/ 1495425 w 1796237"/>
                  <a:gd name="connsiteY292" fmla="*/ 407194 h 804863"/>
                  <a:gd name="connsiteX293" fmla="*/ 1507331 w 1796237"/>
                  <a:gd name="connsiteY293" fmla="*/ 428625 h 804863"/>
                  <a:gd name="connsiteX294" fmla="*/ 1502568 w 1796237"/>
                  <a:gd name="connsiteY294" fmla="*/ 435769 h 804863"/>
                  <a:gd name="connsiteX295" fmla="*/ 1488281 w 1796237"/>
                  <a:gd name="connsiteY295" fmla="*/ 440531 h 804863"/>
                  <a:gd name="connsiteX296" fmla="*/ 1478756 w 1796237"/>
                  <a:gd name="connsiteY296" fmla="*/ 445294 h 804863"/>
                  <a:gd name="connsiteX297" fmla="*/ 1433512 w 1796237"/>
                  <a:gd name="connsiteY297" fmla="*/ 435769 h 804863"/>
                  <a:gd name="connsiteX298" fmla="*/ 1431131 w 1796237"/>
                  <a:gd name="connsiteY298" fmla="*/ 428625 h 804863"/>
                  <a:gd name="connsiteX299" fmla="*/ 1423987 w 1796237"/>
                  <a:gd name="connsiteY299" fmla="*/ 423863 h 804863"/>
                  <a:gd name="connsiteX300" fmla="*/ 1409700 w 1796237"/>
                  <a:gd name="connsiteY300" fmla="*/ 419100 h 804863"/>
                  <a:gd name="connsiteX301" fmla="*/ 1390650 w 1796237"/>
                  <a:gd name="connsiteY301" fmla="*/ 428625 h 804863"/>
                  <a:gd name="connsiteX302" fmla="*/ 1397793 w 1796237"/>
                  <a:gd name="connsiteY302" fmla="*/ 431006 h 804863"/>
                  <a:gd name="connsiteX303" fmla="*/ 1407318 w 1796237"/>
                  <a:gd name="connsiteY303" fmla="*/ 433388 h 804863"/>
                  <a:gd name="connsiteX304" fmla="*/ 1393031 w 1796237"/>
                  <a:gd name="connsiteY304" fmla="*/ 438150 h 804863"/>
                  <a:gd name="connsiteX305" fmla="*/ 1385887 w 1796237"/>
                  <a:gd name="connsiteY305" fmla="*/ 442913 h 804863"/>
                  <a:gd name="connsiteX306" fmla="*/ 1376362 w 1796237"/>
                  <a:gd name="connsiteY306" fmla="*/ 445294 h 804863"/>
                  <a:gd name="connsiteX307" fmla="*/ 1369218 w 1796237"/>
                  <a:gd name="connsiteY307" fmla="*/ 447675 h 804863"/>
                  <a:gd name="connsiteX308" fmla="*/ 1385887 w 1796237"/>
                  <a:gd name="connsiteY308" fmla="*/ 454819 h 804863"/>
                  <a:gd name="connsiteX309" fmla="*/ 1397793 w 1796237"/>
                  <a:gd name="connsiteY309" fmla="*/ 452438 h 804863"/>
                  <a:gd name="connsiteX310" fmla="*/ 1412081 w 1796237"/>
                  <a:gd name="connsiteY310" fmla="*/ 447675 h 804863"/>
                  <a:gd name="connsiteX311" fmla="*/ 1421606 w 1796237"/>
                  <a:gd name="connsiteY311" fmla="*/ 445294 h 804863"/>
                  <a:gd name="connsiteX312" fmla="*/ 1440656 w 1796237"/>
                  <a:gd name="connsiteY312" fmla="*/ 450056 h 804863"/>
                  <a:gd name="connsiteX313" fmla="*/ 1447800 w 1796237"/>
                  <a:gd name="connsiteY313" fmla="*/ 454819 h 804863"/>
                  <a:gd name="connsiteX314" fmla="*/ 1471612 w 1796237"/>
                  <a:gd name="connsiteY314" fmla="*/ 457200 h 804863"/>
                  <a:gd name="connsiteX315" fmla="*/ 1464468 w 1796237"/>
                  <a:gd name="connsiteY315" fmla="*/ 459581 h 804863"/>
                  <a:gd name="connsiteX316" fmla="*/ 1438275 w 1796237"/>
                  <a:gd name="connsiteY316" fmla="*/ 464344 h 804863"/>
                  <a:gd name="connsiteX317" fmla="*/ 1423987 w 1796237"/>
                  <a:gd name="connsiteY317" fmla="*/ 473869 h 804863"/>
                  <a:gd name="connsiteX318" fmla="*/ 1419225 w 1796237"/>
                  <a:gd name="connsiteY318" fmla="*/ 481013 h 804863"/>
                  <a:gd name="connsiteX319" fmla="*/ 1404937 w 1796237"/>
                  <a:gd name="connsiteY319" fmla="*/ 485775 h 804863"/>
                  <a:gd name="connsiteX320" fmla="*/ 1395412 w 1796237"/>
                  <a:gd name="connsiteY320" fmla="*/ 490538 h 804863"/>
                  <a:gd name="connsiteX321" fmla="*/ 1393031 w 1796237"/>
                  <a:gd name="connsiteY321" fmla="*/ 497681 h 804863"/>
                  <a:gd name="connsiteX322" fmla="*/ 1378743 w 1796237"/>
                  <a:gd name="connsiteY322" fmla="*/ 504825 h 804863"/>
                  <a:gd name="connsiteX323" fmla="*/ 1371600 w 1796237"/>
                  <a:gd name="connsiteY323" fmla="*/ 509588 h 804863"/>
                  <a:gd name="connsiteX324" fmla="*/ 1364456 w 1796237"/>
                  <a:gd name="connsiteY324" fmla="*/ 511969 h 804863"/>
                  <a:gd name="connsiteX325" fmla="*/ 1283493 w 1796237"/>
                  <a:gd name="connsiteY325" fmla="*/ 516731 h 804863"/>
                  <a:gd name="connsiteX326" fmla="*/ 1259681 w 1796237"/>
                  <a:gd name="connsiteY326" fmla="*/ 521494 h 804863"/>
                  <a:gd name="connsiteX327" fmla="*/ 1252537 w 1796237"/>
                  <a:gd name="connsiteY327" fmla="*/ 523875 h 804863"/>
                  <a:gd name="connsiteX328" fmla="*/ 1231106 w 1796237"/>
                  <a:gd name="connsiteY328" fmla="*/ 526256 h 804863"/>
                  <a:gd name="connsiteX329" fmla="*/ 1209675 w 1796237"/>
                  <a:gd name="connsiteY329" fmla="*/ 519113 h 804863"/>
                  <a:gd name="connsiteX330" fmla="*/ 1204912 w 1796237"/>
                  <a:gd name="connsiteY330" fmla="*/ 511969 h 804863"/>
                  <a:gd name="connsiteX331" fmla="*/ 1190625 w 1796237"/>
                  <a:gd name="connsiteY331" fmla="*/ 507206 h 804863"/>
                  <a:gd name="connsiteX332" fmla="*/ 1193006 w 1796237"/>
                  <a:gd name="connsiteY332" fmla="*/ 516731 h 804863"/>
                  <a:gd name="connsiteX333" fmla="*/ 1193006 w 1796237"/>
                  <a:gd name="connsiteY333" fmla="*/ 531019 h 804863"/>
                  <a:gd name="connsiteX334" fmla="*/ 1185862 w 1796237"/>
                  <a:gd name="connsiteY334" fmla="*/ 533400 h 804863"/>
                  <a:gd name="connsiteX335" fmla="*/ 1178718 w 1796237"/>
                  <a:gd name="connsiteY335" fmla="*/ 538163 h 804863"/>
                  <a:gd name="connsiteX336" fmla="*/ 1164431 w 1796237"/>
                  <a:gd name="connsiteY336" fmla="*/ 542925 h 804863"/>
                  <a:gd name="connsiteX337" fmla="*/ 1145381 w 1796237"/>
                  <a:gd name="connsiteY337" fmla="*/ 547688 h 804863"/>
                  <a:gd name="connsiteX338" fmla="*/ 1143000 w 1796237"/>
                  <a:gd name="connsiteY338" fmla="*/ 554831 h 804863"/>
                  <a:gd name="connsiteX339" fmla="*/ 1126331 w 1796237"/>
                  <a:gd name="connsiteY339" fmla="*/ 576263 h 804863"/>
                  <a:gd name="connsiteX340" fmla="*/ 1119187 w 1796237"/>
                  <a:gd name="connsiteY340" fmla="*/ 581025 h 804863"/>
                  <a:gd name="connsiteX341" fmla="*/ 1104900 w 1796237"/>
                  <a:gd name="connsiteY341" fmla="*/ 585788 h 804863"/>
                  <a:gd name="connsiteX342" fmla="*/ 1097756 w 1796237"/>
                  <a:gd name="connsiteY342" fmla="*/ 588169 h 804863"/>
                  <a:gd name="connsiteX343" fmla="*/ 1062037 w 1796237"/>
                  <a:gd name="connsiteY343" fmla="*/ 592931 h 804863"/>
                  <a:gd name="connsiteX344" fmla="*/ 1016793 w 1796237"/>
                  <a:gd name="connsiteY344" fmla="*/ 597694 h 804863"/>
                  <a:gd name="connsiteX345" fmla="*/ 1014412 w 1796237"/>
                  <a:gd name="connsiteY345" fmla="*/ 604838 h 804863"/>
                  <a:gd name="connsiteX346" fmla="*/ 1000125 w 1796237"/>
                  <a:gd name="connsiteY346" fmla="*/ 609600 h 804863"/>
                  <a:gd name="connsiteX347" fmla="*/ 969168 w 1796237"/>
                  <a:gd name="connsiteY347" fmla="*/ 614363 h 804863"/>
                  <a:gd name="connsiteX348" fmla="*/ 959643 w 1796237"/>
                  <a:gd name="connsiteY348" fmla="*/ 616744 h 804863"/>
                  <a:gd name="connsiteX349" fmla="*/ 954881 w 1796237"/>
                  <a:gd name="connsiteY349" fmla="*/ 631031 h 804863"/>
                  <a:gd name="connsiteX350" fmla="*/ 950118 w 1796237"/>
                  <a:gd name="connsiteY350" fmla="*/ 638175 h 804863"/>
                  <a:gd name="connsiteX351" fmla="*/ 942975 w 1796237"/>
                  <a:gd name="connsiteY351" fmla="*/ 652463 h 804863"/>
                  <a:gd name="connsiteX352" fmla="*/ 933450 w 1796237"/>
                  <a:gd name="connsiteY352" fmla="*/ 657225 h 804863"/>
                  <a:gd name="connsiteX353" fmla="*/ 926306 w 1796237"/>
                  <a:gd name="connsiteY353" fmla="*/ 664369 h 804863"/>
                  <a:gd name="connsiteX354" fmla="*/ 923925 w 1796237"/>
                  <a:gd name="connsiteY354" fmla="*/ 671513 h 804863"/>
                  <a:gd name="connsiteX355" fmla="*/ 921543 w 1796237"/>
                  <a:gd name="connsiteY355" fmla="*/ 700088 h 804863"/>
                  <a:gd name="connsiteX356" fmla="*/ 904875 w 1796237"/>
                  <a:gd name="connsiteY356" fmla="*/ 721519 h 804863"/>
                  <a:gd name="connsiteX357" fmla="*/ 890587 w 1796237"/>
                  <a:gd name="connsiteY357" fmla="*/ 731044 h 804863"/>
                  <a:gd name="connsiteX358" fmla="*/ 883443 w 1796237"/>
                  <a:gd name="connsiteY358" fmla="*/ 745331 h 804863"/>
                  <a:gd name="connsiteX359" fmla="*/ 878681 w 1796237"/>
                  <a:gd name="connsiteY359" fmla="*/ 778669 h 804863"/>
                  <a:gd name="connsiteX360" fmla="*/ 876300 w 1796237"/>
                  <a:gd name="connsiteY360" fmla="*/ 785813 h 804863"/>
                  <a:gd name="connsiteX361" fmla="*/ 857250 w 1796237"/>
                  <a:gd name="connsiteY361" fmla="*/ 797719 h 804863"/>
                  <a:gd name="connsiteX362" fmla="*/ 850106 w 1796237"/>
                  <a:gd name="connsiteY362" fmla="*/ 800100 h 804863"/>
                  <a:gd name="connsiteX363" fmla="*/ 845343 w 1796237"/>
                  <a:gd name="connsiteY363" fmla="*/ 804863 h 80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</a:cxnLst>
                <a:rect l="l" t="t" r="r" b="b"/>
                <a:pathLst>
                  <a:path w="1796237" h="804863">
                    <a:moveTo>
                      <a:pt x="845343" y="804863"/>
                    </a:moveTo>
                    <a:lnTo>
                      <a:pt x="845343" y="804863"/>
                    </a:lnTo>
                    <a:cubicBezTo>
                      <a:pt x="838199" y="803275"/>
                      <a:pt x="830854" y="802414"/>
                      <a:pt x="823912" y="800100"/>
                    </a:cubicBezTo>
                    <a:cubicBezTo>
                      <a:pt x="814277" y="796888"/>
                      <a:pt x="818026" y="795472"/>
                      <a:pt x="814387" y="788194"/>
                    </a:cubicBezTo>
                    <a:cubicBezTo>
                      <a:pt x="810418" y="780256"/>
                      <a:pt x="809626" y="781050"/>
                      <a:pt x="802481" y="776288"/>
                    </a:cubicBezTo>
                    <a:cubicBezTo>
                      <a:pt x="800893" y="773907"/>
                      <a:pt x="798123" y="771977"/>
                      <a:pt x="797718" y="769144"/>
                    </a:cubicBezTo>
                    <a:cubicBezTo>
                      <a:pt x="796814" y="762814"/>
                      <a:pt x="801765" y="757120"/>
                      <a:pt x="804862" y="752475"/>
                    </a:cubicBezTo>
                    <a:cubicBezTo>
                      <a:pt x="802481" y="751681"/>
                      <a:pt x="800228" y="750094"/>
                      <a:pt x="797718" y="750094"/>
                    </a:cubicBezTo>
                    <a:cubicBezTo>
                      <a:pt x="792487" y="750094"/>
                      <a:pt x="782016" y="752401"/>
                      <a:pt x="776287" y="754856"/>
                    </a:cubicBezTo>
                    <a:cubicBezTo>
                      <a:pt x="773024" y="756254"/>
                      <a:pt x="770058" y="758301"/>
                      <a:pt x="766762" y="759619"/>
                    </a:cubicBezTo>
                    <a:cubicBezTo>
                      <a:pt x="762101" y="761483"/>
                      <a:pt x="752475" y="764381"/>
                      <a:pt x="752475" y="764381"/>
                    </a:cubicBezTo>
                    <a:cubicBezTo>
                      <a:pt x="746919" y="763587"/>
                      <a:pt x="740935" y="764279"/>
                      <a:pt x="735806" y="762000"/>
                    </a:cubicBezTo>
                    <a:cubicBezTo>
                      <a:pt x="733191" y="760838"/>
                      <a:pt x="733470" y="756373"/>
                      <a:pt x="731043" y="754856"/>
                    </a:cubicBezTo>
                    <a:cubicBezTo>
                      <a:pt x="727178" y="752441"/>
                      <a:pt x="712807" y="749107"/>
                      <a:pt x="707231" y="747713"/>
                    </a:cubicBezTo>
                    <a:cubicBezTo>
                      <a:pt x="691778" y="737410"/>
                      <a:pt x="707169" y="749986"/>
                      <a:pt x="697706" y="733425"/>
                    </a:cubicBezTo>
                    <a:cubicBezTo>
                      <a:pt x="694638" y="728056"/>
                      <a:pt x="688181" y="724921"/>
                      <a:pt x="683418" y="721519"/>
                    </a:cubicBezTo>
                    <a:cubicBezTo>
                      <a:pt x="658445" y="703682"/>
                      <a:pt x="687521" y="724540"/>
                      <a:pt x="666750" y="707231"/>
                    </a:cubicBezTo>
                    <a:cubicBezTo>
                      <a:pt x="664551" y="705399"/>
                      <a:pt x="661987" y="704056"/>
                      <a:pt x="659606" y="702469"/>
                    </a:cubicBezTo>
                    <a:cubicBezTo>
                      <a:pt x="658018" y="700088"/>
                      <a:pt x="656867" y="697349"/>
                      <a:pt x="654843" y="695325"/>
                    </a:cubicBezTo>
                    <a:cubicBezTo>
                      <a:pt x="652820" y="693302"/>
                      <a:pt x="649488" y="692798"/>
                      <a:pt x="647700" y="690563"/>
                    </a:cubicBezTo>
                    <a:cubicBezTo>
                      <a:pt x="646132" y="688603"/>
                      <a:pt x="646441" y="685664"/>
                      <a:pt x="645318" y="683419"/>
                    </a:cubicBezTo>
                    <a:cubicBezTo>
                      <a:pt x="644038" y="680859"/>
                      <a:pt x="641718" y="678890"/>
                      <a:pt x="640556" y="676275"/>
                    </a:cubicBezTo>
                    <a:cubicBezTo>
                      <a:pt x="638517" y="671688"/>
                      <a:pt x="635793" y="661988"/>
                      <a:pt x="635793" y="661988"/>
                    </a:cubicBezTo>
                    <a:cubicBezTo>
                      <a:pt x="636587" y="655638"/>
                      <a:pt x="638754" y="649311"/>
                      <a:pt x="638175" y="642938"/>
                    </a:cubicBezTo>
                    <a:cubicBezTo>
                      <a:pt x="637916" y="640088"/>
                      <a:pt x="635839" y="637311"/>
                      <a:pt x="633412" y="635794"/>
                    </a:cubicBezTo>
                    <a:cubicBezTo>
                      <a:pt x="629155" y="633133"/>
                      <a:pt x="623302" y="633815"/>
                      <a:pt x="619125" y="631031"/>
                    </a:cubicBezTo>
                    <a:cubicBezTo>
                      <a:pt x="609892" y="624877"/>
                      <a:pt x="614696" y="627174"/>
                      <a:pt x="604837" y="623888"/>
                    </a:cubicBezTo>
                    <a:cubicBezTo>
                      <a:pt x="602456" y="622300"/>
                      <a:pt x="600253" y="620405"/>
                      <a:pt x="597693" y="619125"/>
                    </a:cubicBezTo>
                    <a:cubicBezTo>
                      <a:pt x="595448" y="618003"/>
                      <a:pt x="592744" y="617963"/>
                      <a:pt x="590550" y="616744"/>
                    </a:cubicBezTo>
                    <a:cubicBezTo>
                      <a:pt x="585546" y="613964"/>
                      <a:pt x="581025" y="610394"/>
                      <a:pt x="576262" y="607219"/>
                    </a:cubicBezTo>
                    <a:lnTo>
                      <a:pt x="569118" y="602456"/>
                    </a:lnTo>
                    <a:cubicBezTo>
                      <a:pt x="565943" y="597694"/>
                      <a:pt x="557783" y="593599"/>
                      <a:pt x="559593" y="588169"/>
                    </a:cubicBezTo>
                    <a:cubicBezTo>
                      <a:pt x="561181" y="583406"/>
                      <a:pt x="559593" y="575468"/>
                      <a:pt x="564356" y="573881"/>
                    </a:cubicBezTo>
                    <a:cubicBezTo>
                      <a:pt x="581748" y="568084"/>
                      <a:pt x="573773" y="570336"/>
                      <a:pt x="588168" y="566738"/>
                    </a:cubicBezTo>
                    <a:cubicBezTo>
                      <a:pt x="582353" y="549292"/>
                      <a:pt x="590597" y="566753"/>
                      <a:pt x="559593" y="557213"/>
                    </a:cubicBezTo>
                    <a:cubicBezTo>
                      <a:pt x="556858" y="556371"/>
                      <a:pt x="556418" y="552450"/>
                      <a:pt x="554831" y="550069"/>
                    </a:cubicBezTo>
                    <a:cubicBezTo>
                      <a:pt x="556418" y="547688"/>
                      <a:pt x="557439" y="544810"/>
                      <a:pt x="559593" y="542925"/>
                    </a:cubicBezTo>
                    <a:cubicBezTo>
                      <a:pt x="569670" y="534107"/>
                      <a:pt x="571213" y="534289"/>
                      <a:pt x="581025" y="531019"/>
                    </a:cubicBezTo>
                    <a:cubicBezTo>
                      <a:pt x="594566" y="517476"/>
                      <a:pt x="581527" y="528386"/>
                      <a:pt x="595312" y="521494"/>
                    </a:cubicBezTo>
                    <a:cubicBezTo>
                      <a:pt x="602405" y="517948"/>
                      <a:pt x="601617" y="515348"/>
                      <a:pt x="609600" y="514350"/>
                    </a:cubicBezTo>
                    <a:cubicBezTo>
                      <a:pt x="619869" y="513066"/>
                      <a:pt x="630237" y="512763"/>
                      <a:pt x="640556" y="511969"/>
                    </a:cubicBezTo>
                    <a:cubicBezTo>
                      <a:pt x="648102" y="500649"/>
                      <a:pt x="644414" y="507538"/>
                      <a:pt x="650081" y="490538"/>
                    </a:cubicBezTo>
                    <a:lnTo>
                      <a:pt x="652462" y="483394"/>
                    </a:lnTo>
                    <a:cubicBezTo>
                      <a:pt x="651668" y="475456"/>
                      <a:pt x="651294" y="467466"/>
                      <a:pt x="650081" y="459581"/>
                    </a:cubicBezTo>
                    <a:cubicBezTo>
                      <a:pt x="649699" y="457100"/>
                      <a:pt x="649475" y="454213"/>
                      <a:pt x="647700" y="452438"/>
                    </a:cubicBezTo>
                    <a:cubicBezTo>
                      <a:pt x="645925" y="450663"/>
                      <a:pt x="642937" y="450850"/>
                      <a:pt x="640556" y="450056"/>
                    </a:cubicBezTo>
                    <a:cubicBezTo>
                      <a:pt x="626916" y="429600"/>
                      <a:pt x="643263" y="455473"/>
                      <a:pt x="633412" y="435769"/>
                    </a:cubicBezTo>
                    <a:cubicBezTo>
                      <a:pt x="632132" y="433209"/>
                      <a:pt x="629930" y="431185"/>
                      <a:pt x="628650" y="428625"/>
                    </a:cubicBezTo>
                    <a:cubicBezTo>
                      <a:pt x="627527" y="426380"/>
                      <a:pt x="628043" y="423256"/>
                      <a:pt x="626268" y="421481"/>
                    </a:cubicBezTo>
                    <a:cubicBezTo>
                      <a:pt x="624493" y="419706"/>
                      <a:pt x="621319" y="420319"/>
                      <a:pt x="619125" y="419100"/>
                    </a:cubicBezTo>
                    <a:cubicBezTo>
                      <a:pt x="594563" y="405455"/>
                      <a:pt x="613857" y="412581"/>
                      <a:pt x="597693" y="407194"/>
                    </a:cubicBezTo>
                    <a:cubicBezTo>
                      <a:pt x="591896" y="409126"/>
                      <a:pt x="587181" y="412118"/>
                      <a:pt x="581025" y="407194"/>
                    </a:cubicBezTo>
                    <a:cubicBezTo>
                      <a:pt x="579065" y="405626"/>
                      <a:pt x="580686" y="401509"/>
                      <a:pt x="578643" y="400050"/>
                    </a:cubicBezTo>
                    <a:cubicBezTo>
                      <a:pt x="574558" y="397132"/>
                      <a:pt x="569118" y="396875"/>
                      <a:pt x="564356" y="395288"/>
                    </a:cubicBezTo>
                    <a:lnTo>
                      <a:pt x="557212" y="392906"/>
                    </a:lnTo>
                    <a:cubicBezTo>
                      <a:pt x="554831" y="395287"/>
                      <a:pt x="552625" y="397858"/>
                      <a:pt x="550068" y="400050"/>
                    </a:cubicBezTo>
                    <a:cubicBezTo>
                      <a:pt x="547055" y="402633"/>
                      <a:pt x="543349" y="404388"/>
                      <a:pt x="540543" y="407194"/>
                    </a:cubicBezTo>
                    <a:cubicBezTo>
                      <a:pt x="529773" y="417965"/>
                      <a:pt x="542545" y="412084"/>
                      <a:pt x="528637" y="416719"/>
                    </a:cubicBezTo>
                    <a:cubicBezTo>
                      <a:pt x="517551" y="414502"/>
                      <a:pt x="516412" y="417193"/>
                      <a:pt x="511968" y="407194"/>
                    </a:cubicBezTo>
                    <a:cubicBezTo>
                      <a:pt x="509929" y="402606"/>
                      <a:pt x="507206" y="392906"/>
                      <a:pt x="507206" y="392906"/>
                    </a:cubicBezTo>
                    <a:cubicBezTo>
                      <a:pt x="508000" y="390525"/>
                      <a:pt x="508465" y="388008"/>
                      <a:pt x="509587" y="385763"/>
                    </a:cubicBezTo>
                    <a:cubicBezTo>
                      <a:pt x="510867" y="383203"/>
                      <a:pt x="513188" y="381234"/>
                      <a:pt x="514350" y="378619"/>
                    </a:cubicBezTo>
                    <a:cubicBezTo>
                      <a:pt x="516389" y="374031"/>
                      <a:pt x="519112" y="364331"/>
                      <a:pt x="519112" y="364331"/>
                    </a:cubicBezTo>
                    <a:cubicBezTo>
                      <a:pt x="507205" y="356394"/>
                      <a:pt x="513556" y="361950"/>
                      <a:pt x="502443" y="345281"/>
                    </a:cubicBezTo>
                    <a:lnTo>
                      <a:pt x="497681" y="338138"/>
                    </a:lnTo>
                    <a:cubicBezTo>
                      <a:pt x="495982" y="333041"/>
                      <a:pt x="494883" y="327653"/>
                      <a:pt x="490537" y="323850"/>
                    </a:cubicBezTo>
                    <a:cubicBezTo>
                      <a:pt x="486230" y="320081"/>
                      <a:pt x="476250" y="314325"/>
                      <a:pt x="476250" y="314325"/>
                    </a:cubicBezTo>
                    <a:cubicBezTo>
                      <a:pt x="469107" y="303611"/>
                      <a:pt x="469502" y="300236"/>
                      <a:pt x="459581" y="295275"/>
                    </a:cubicBezTo>
                    <a:cubicBezTo>
                      <a:pt x="457336" y="294152"/>
                      <a:pt x="454818" y="293688"/>
                      <a:pt x="452437" y="292894"/>
                    </a:cubicBezTo>
                    <a:cubicBezTo>
                      <a:pt x="450056" y="291306"/>
                      <a:pt x="447853" y="289411"/>
                      <a:pt x="445293" y="288131"/>
                    </a:cubicBezTo>
                    <a:cubicBezTo>
                      <a:pt x="443048" y="287009"/>
                      <a:pt x="440110" y="287318"/>
                      <a:pt x="438150" y="285750"/>
                    </a:cubicBezTo>
                    <a:cubicBezTo>
                      <a:pt x="424262" y="274640"/>
                      <a:pt x="447666" y="278602"/>
                      <a:pt x="419100" y="269081"/>
                    </a:cubicBezTo>
                    <a:lnTo>
                      <a:pt x="404812" y="264319"/>
                    </a:lnTo>
                    <a:cubicBezTo>
                      <a:pt x="402431" y="263525"/>
                      <a:pt x="400129" y="262430"/>
                      <a:pt x="397668" y="261938"/>
                    </a:cubicBezTo>
                    <a:cubicBezTo>
                      <a:pt x="393699" y="261144"/>
                      <a:pt x="389706" y="260466"/>
                      <a:pt x="385762" y="259556"/>
                    </a:cubicBezTo>
                    <a:cubicBezTo>
                      <a:pt x="379384" y="258084"/>
                      <a:pt x="373062" y="256381"/>
                      <a:pt x="366712" y="254794"/>
                    </a:cubicBezTo>
                    <a:cubicBezTo>
                      <a:pt x="363537" y="254000"/>
                      <a:pt x="360451" y="252655"/>
                      <a:pt x="357187" y="252413"/>
                    </a:cubicBezTo>
                    <a:lnTo>
                      <a:pt x="292893" y="247650"/>
                    </a:lnTo>
                    <a:lnTo>
                      <a:pt x="259556" y="245269"/>
                    </a:lnTo>
                    <a:cubicBezTo>
                      <a:pt x="250031" y="246063"/>
                      <a:pt x="240465" y="246465"/>
                      <a:pt x="230981" y="247650"/>
                    </a:cubicBezTo>
                    <a:cubicBezTo>
                      <a:pt x="227734" y="248056"/>
                      <a:pt x="224724" y="249863"/>
                      <a:pt x="221456" y="250031"/>
                    </a:cubicBezTo>
                    <a:cubicBezTo>
                      <a:pt x="193700" y="251455"/>
                      <a:pt x="165893" y="251619"/>
                      <a:pt x="138112" y="252413"/>
                    </a:cubicBezTo>
                    <a:cubicBezTo>
                      <a:pt x="135731" y="253207"/>
                      <a:pt x="133478" y="254794"/>
                      <a:pt x="130968" y="254794"/>
                    </a:cubicBezTo>
                    <a:cubicBezTo>
                      <a:pt x="120021" y="254794"/>
                      <a:pt x="115954" y="252965"/>
                      <a:pt x="107156" y="250031"/>
                    </a:cubicBezTo>
                    <a:cubicBezTo>
                      <a:pt x="106362" y="247650"/>
                      <a:pt x="106550" y="244663"/>
                      <a:pt x="104775" y="242888"/>
                    </a:cubicBezTo>
                    <a:cubicBezTo>
                      <a:pt x="103000" y="241113"/>
                      <a:pt x="95217" y="241196"/>
                      <a:pt x="97631" y="240506"/>
                    </a:cubicBezTo>
                    <a:cubicBezTo>
                      <a:pt x="105301" y="238314"/>
                      <a:pt x="113506" y="238919"/>
                      <a:pt x="121443" y="238125"/>
                    </a:cubicBezTo>
                    <a:cubicBezTo>
                      <a:pt x="120649" y="233363"/>
                      <a:pt x="123282" y="226183"/>
                      <a:pt x="119062" y="223838"/>
                    </a:cubicBezTo>
                    <a:cubicBezTo>
                      <a:pt x="117686" y="223074"/>
                      <a:pt x="89376" y="227992"/>
                      <a:pt x="85725" y="228600"/>
                    </a:cubicBezTo>
                    <a:cubicBezTo>
                      <a:pt x="69056" y="227806"/>
                      <a:pt x="52159" y="229078"/>
                      <a:pt x="35718" y="226219"/>
                    </a:cubicBezTo>
                    <a:cubicBezTo>
                      <a:pt x="30017" y="225228"/>
                      <a:pt x="29654" y="214562"/>
                      <a:pt x="33337" y="211931"/>
                    </a:cubicBezTo>
                    <a:cubicBezTo>
                      <a:pt x="37422" y="209013"/>
                      <a:pt x="47625" y="207169"/>
                      <a:pt x="47625" y="207169"/>
                    </a:cubicBezTo>
                    <a:cubicBezTo>
                      <a:pt x="63500" y="207963"/>
                      <a:pt x="79355" y="209550"/>
                      <a:pt x="95250" y="209550"/>
                    </a:cubicBezTo>
                    <a:cubicBezTo>
                      <a:pt x="168968" y="209550"/>
                      <a:pt x="149676" y="215220"/>
                      <a:pt x="180975" y="204788"/>
                    </a:cubicBezTo>
                    <a:cubicBezTo>
                      <a:pt x="147813" y="182678"/>
                      <a:pt x="179432" y="201925"/>
                      <a:pt x="80962" y="197644"/>
                    </a:cubicBezTo>
                    <a:cubicBezTo>
                      <a:pt x="75355" y="197400"/>
                      <a:pt x="69889" y="195694"/>
                      <a:pt x="64293" y="195263"/>
                    </a:cubicBezTo>
                    <a:cubicBezTo>
                      <a:pt x="49236" y="194105"/>
                      <a:pt x="34131" y="193675"/>
                      <a:pt x="19050" y="192881"/>
                    </a:cubicBezTo>
                    <a:cubicBezTo>
                      <a:pt x="15875" y="191294"/>
                      <a:pt x="12788" y="189517"/>
                      <a:pt x="9525" y="188119"/>
                    </a:cubicBezTo>
                    <a:cubicBezTo>
                      <a:pt x="7218" y="187130"/>
                      <a:pt x="4156" y="187513"/>
                      <a:pt x="2381" y="185738"/>
                    </a:cubicBezTo>
                    <a:cubicBezTo>
                      <a:pt x="606" y="183963"/>
                      <a:pt x="794" y="180975"/>
                      <a:pt x="0" y="178594"/>
                    </a:cubicBezTo>
                    <a:cubicBezTo>
                      <a:pt x="31881" y="157335"/>
                      <a:pt x="1257" y="175925"/>
                      <a:pt x="95250" y="171450"/>
                    </a:cubicBezTo>
                    <a:cubicBezTo>
                      <a:pt x="108045" y="170841"/>
                      <a:pt x="108319" y="166930"/>
                      <a:pt x="121443" y="164306"/>
                    </a:cubicBezTo>
                    <a:cubicBezTo>
                      <a:pt x="157339" y="157128"/>
                      <a:pt x="112622" y="166266"/>
                      <a:pt x="142875" y="159544"/>
                    </a:cubicBezTo>
                    <a:cubicBezTo>
                      <a:pt x="146826" y="158666"/>
                      <a:pt x="150855" y="158145"/>
                      <a:pt x="154781" y="157163"/>
                    </a:cubicBezTo>
                    <a:cubicBezTo>
                      <a:pt x="157216" y="156554"/>
                      <a:pt x="159511" y="155471"/>
                      <a:pt x="161925" y="154781"/>
                    </a:cubicBezTo>
                    <a:cubicBezTo>
                      <a:pt x="165072" y="153882"/>
                      <a:pt x="168303" y="153299"/>
                      <a:pt x="171450" y="152400"/>
                    </a:cubicBezTo>
                    <a:cubicBezTo>
                      <a:pt x="173863" y="151711"/>
                      <a:pt x="176180" y="150708"/>
                      <a:pt x="178593" y="150019"/>
                    </a:cubicBezTo>
                    <a:cubicBezTo>
                      <a:pt x="181740" y="149120"/>
                      <a:pt x="184983" y="148578"/>
                      <a:pt x="188118" y="147638"/>
                    </a:cubicBezTo>
                    <a:cubicBezTo>
                      <a:pt x="192927" y="146195"/>
                      <a:pt x="197454" y="143700"/>
                      <a:pt x="202406" y="142875"/>
                    </a:cubicBezTo>
                    <a:cubicBezTo>
                      <a:pt x="207168" y="142081"/>
                      <a:pt x="212009" y="141665"/>
                      <a:pt x="216693" y="140494"/>
                    </a:cubicBezTo>
                    <a:cubicBezTo>
                      <a:pt x="221563" y="139276"/>
                      <a:pt x="226218" y="137319"/>
                      <a:pt x="230981" y="135731"/>
                    </a:cubicBezTo>
                    <a:lnTo>
                      <a:pt x="238125" y="133350"/>
                    </a:lnTo>
                    <a:cubicBezTo>
                      <a:pt x="254501" y="122433"/>
                      <a:pt x="246982" y="125635"/>
                      <a:pt x="259556" y="121444"/>
                    </a:cubicBezTo>
                    <a:cubicBezTo>
                      <a:pt x="257175" y="119856"/>
                      <a:pt x="255027" y="117843"/>
                      <a:pt x="252412" y="116681"/>
                    </a:cubicBezTo>
                    <a:cubicBezTo>
                      <a:pt x="247825" y="114642"/>
                      <a:pt x="238125" y="111919"/>
                      <a:pt x="238125" y="111919"/>
                    </a:cubicBezTo>
                    <a:cubicBezTo>
                      <a:pt x="231775" y="112713"/>
                      <a:pt x="225474" y="114300"/>
                      <a:pt x="219075" y="114300"/>
                    </a:cubicBezTo>
                    <a:cubicBezTo>
                      <a:pt x="201594" y="114300"/>
                      <a:pt x="183859" y="115190"/>
                      <a:pt x="166687" y="111919"/>
                    </a:cubicBezTo>
                    <a:cubicBezTo>
                      <a:pt x="164221" y="111449"/>
                      <a:pt x="167500" y="106735"/>
                      <a:pt x="169068" y="104775"/>
                    </a:cubicBezTo>
                    <a:cubicBezTo>
                      <a:pt x="170856" y="102540"/>
                      <a:pt x="173597" y="101175"/>
                      <a:pt x="176212" y="100013"/>
                    </a:cubicBezTo>
                    <a:cubicBezTo>
                      <a:pt x="180800" y="97974"/>
                      <a:pt x="185737" y="96838"/>
                      <a:pt x="190500" y="95250"/>
                    </a:cubicBezTo>
                    <a:lnTo>
                      <a:pt x="204787" y="90488"/>
                    </a:lnTo>
                    <a:cubicBezTo>
                      <a:pt x="207962" y="89694"/>
                      <a:pt x="211051" y="88378"/>
                      <a:pt x="214312" y="88106"/>
                    </a:cubicBezTo>
                    <a:cubicBezTo>
                      <a:pt x="230152" y="86786"/>
                      <a:pt x="246062" y="86519"/>
                      <a:pt x="261937" y="85725"/>
                    </a:cubicBezTo>
                    <a:cubicBezTo>
                      <a:pt x="267493" y="84931"/>
                      <a:pt x="273102" y="84445"/>
                      <a:pt x="278606" y="83344"/>
                    </a:cubicBezTo>
                    <a:cubicBezTo>
                      <a:pt x="281067" y="82852"/>
                      <a:pt x="283240" y="80963"/>
                      <a:pt x="285750" y="80963"/>
                    </a:cubicBezTo>
                    <a:cubicBezTo>
                      <a:pt x="299267" y="80963"/>
                      <a:pt x="312737" y="82550"/>
                      <a:pt x="326231" y="83344"/>
                    </a:cubicBezTo>
                    <a:cubicBezTo>
                      <a:pt x="330517" y="84772"/>
                      <a:pt x="338715" y="88925"/>
                      <a:pt x="342900" y="83344"/>
                    </a:cubicBezTo>
                    <a:cubicBezTo>
                      <a:pt x="344406" y="81336"/>
                      <a:pt x="341737" y="78394"/>
                      <a:pt x="340518" y="76200"/>
                    </a:cubicBezTo>
                    <a:cubicBezTo>
                      <a:pt x="337738" y="71197"/>
                      <a:pt x="330993" y="61913"/>
                      <a:pt x="330993" y="61913"/>
                    </a:cubicBezTo>
                    <a:cubicBezTo>
                      <a:pt x="331787" y="59532"/>
                      <a:pt x="331286" y="56161"/>
                      <a:pt x="333375" y="54769"/>
                    </a:cubicBezTo>
                    <a:cubicBezTo>
                      <a:pt x="341094" y="49623"/>
                      <a:pt x="364922" y="54352"/>
                      <a:pt x="369093" y="54769"/>
                    </a:cubicBezTo>
                    <a:lnTo>
                      <a:pt x="390525" y="61913"/>
                    </a:lnTo>
                    <a:cubicBezTo>
                      <a:pt x="392906" y="62707"/>
                      <a:pt x="395580" y="62902"/>
                      <a:pt x="397668" y="64294"/>
                    </a:cubicBezTo>
                    <a:cubicBezTo>
                      <a:pt x="400049" y="65881"/>
                      <a:pt x="402023" y="68412"/>
                      <a:pt x="404812" y="69056"/>
                    </a:cubicBezTo>
                    <a:cubicBezTo>
                      <a:pt x="412585" y="70850"/>
                      <a:pt x="420687" y="70644"/>
                      <a:pt x="428625" y="71438"/>
                    </a:cubicBezTo>
                    <a:cubicBezTo>
                      <a:pt x="425450" y="69850"/>
                      <a:pt x="421610" y="69185"/>
                      <a:pt x="419100" y="66675"/>
                    </a:cubicBezTo>
                    <a:cubicBezTo>
                      <a:pt x="415053" y="62628"/>
                      <a:pt x="409575" y="52388"/>
                      <a:pt x="409575" y="52388"/>
                    </a:cubicBezTo>
                    <a:cubicBezTo>
                      <a:pt x="411956" y="50800"/>
                      <a:pt x="414088" y="48752"/>
                      <a:pt x="416718" y="47625"/>
                    </a:cubicBezTo>
                    <a:cubicBezTo>
                      <a:pt x="419726" y="46336"/>
                      <a:pt x="422976" y="45436"/>
                      <a:pt x="426243" y="45244"/>
                    </a:cubicBezTo>
                    <a:cubicBezTo>
                      <a:pt x="450028" y="43845"/>
                      <a:pt x="473868" y="43657"/>
                      <a:pt x="497681" y="42863"/>
                    </a:cubicBezTo>
                    <a:cubicBezTo>
                      <a:pt x="515796" y="39239"/>
                      <a:pt x="521742" y="36972"/>
                      <a:pt x="545306" y="42863"/>
                    </a:cubicBezTo>
                    <a:cubicBezTo>
                      <a:pt x="547741" y="43472"/>
                      <a:pt x="546893" y="47625"/>
                      <a:pt x="547687" y="50006"/>
                    </a:cubicBezTo>
                    <a:cubicBezTo>
                      <a:pt x="546893" y="56356"/>
                      <a:pt x="544051" y="62781"/>
                      <a:pt x="545306" y="69056"/>
                    </a:cubicBezTo>
                    <a:cubicBezTo>
                      <a:pt x="545867" y="71862"/>
                      <a:pt x="549588" y="73819"/>
                      <a:pt x="552450" y="73819"/>
                    </a:cubicBezTo>
                    <a:cubicBezTo>
                      <a:pt x="557470" y="73819"/>
                      <a:pt x="566737" y="69056"/>
                      <a:pt x="566737" y="69056"/>
                    </a:cubicBezTo>
                    <a:cubicBezTo>
                      <a:pt x="567531" y="66675"/>
                      <a:pt x="567996" y="64158"/>
                      <a:pt x="569118" y="61913"/>
                    </a:cubicBezTo>
                    <a:cubicBezTo>
                      <a:pt x="570398" y="59353"/>
                      <a:pt x="573881" y="57631"/>
                      <a:pt x="573881" y="54769"/>
                    </a:cubicBezTo>
                    <a:cubicBezTo>
                      <a:pt x="573881" y="51219"/>
                      <a:pt x="565693" y="46178"/>
                      <a:pt x="569118" y="45244"/>
                    </a:cubicBezTo>
                    <a:cubicBezTo>
                      <a:pt x="579103" y="42521"/>
                      <a:pt x="589756" y="46831"/>
                      <a:pt x="600075" y="47625"/>
                    </a:cubicBezTo>
                    <a:cubicBezTo>
                      <a:pt x="602456" y="49213"/>
                      <a:pt x="604603" y="51226"/>
                      <a:pt x="607218" y="52388"/>
                    </a:cubicBezTo>
                    <a:cubicBezTo>
                      <a:pt x="611806" y="54427"/>
                      <a:pt x="621506" y="57150"/>
                      <a:pt x="621506" y="57150"/>
                    </a:cubicBezTo>
                    <a:cubicBezTo>
                      <a:pt x="631825" y="56356"/>
                      <a:pt x="642549" y="57743"/>
                      <a:pt x="652462" y="54769"/>
                    </a:cubicBezTo>
                    <a:cubicBezTo>
                      <a:pt x="655203" y="53947"/>
                      <a:pt x="647106" y="52241"/>
                      <a:pt x="645318" y="50006"/>
                    </a:cubicBezTo>
                    <a:cubicBezTo>
                      <a:pt x="643750" y="48046"/>
                      <a:pt x="643731" y="45244"/>
                      <a:pt x="642937" y="42863"/>
                    </a:cubicBezTo>
                    <a:cubicBezTo>
                      <a:pt x="662312" y="29945"/>
                      <a:pt x="648987" y="36774"/>
                      <a:pt x="695325" y="40481"/>
                    </a:cubicBezTo>
                    <a:cubicBezTo>
                      <a:pt x="700138" y="40866"/>
                      <a:pt x="704840" y="42129"/>
                      <a:pt x="709612" y="42863"/>
                    </a:cubicBezTo>
                    <a:cubicBezTo>
                      <a:pt x="715159" y="43717"/>
                      <a:pt x="720725" y="44450"/>
                      <a:pt x="726281" y="45244"/>
                    </a:cubicBezTo>
                    <a:cubicBezTo>
                      <a:pt x="750328" y="53258"/>
                      <a:pt x="713000" y="41020"/>
                      <a:pt x="742950" y="50006"/>
                    </a:cubicBezTo>
                    <a:cubicBezTo>
                      <a:pt x="747758" y="51449"/>
                      <a:pt x="752226" y="54474"/>
                      <a:pt x="757237" y="54769"/>
                    </a:cubicBezTo>
                    <a:lnTo>
                      <a:pt x="797718" y="57150"/>
                    </a:lnTo>
                    <a:cubicBezTo>
                      <a:pt x="806449" y="56356"/>
                      <a:pt x="815406" y="56895"/>
                      <a:pt x="823912" y="54769"/>
                    </a:cubicBezTo>
                    <a:cubicBezTo>
                      <a:pt x="826347" y="54160"/>
                      <a:pt x="819263" y="52665"/>
                      <a:pt x="816768" y="52388"/>
                    </a:cubicBezTo>
                    <a:cubicBezTo>
                      <a:pt x="804909" y="51070"/>
                      <a:pt x="792956" y="50800"/>
                      <a:pt x="781050" y="50006"/>
                    </a:cubicBezTo>
                    <a:cubicBezTo>
                      <a:pt x="777875" y="49212"/>
                      <a:pt x="774660" y="48565"/>
                      <a:pt x="771525" y="47625"/>
                    </a:cubicBezTo>
                    <a:cubicBezTo>
                      <a:pt x="766716" y="46183"/>
                      <a:pt x="757237" y="42863"/>
                      <a:pt x="757237" y="42863"/>
                    </a:cubicBezTo>
                    <a:cubicBezTo>
                      <a:pt x="754856" y="40482"/>
                      <a:pt x="751018" y="38957"/>
                      <a:pt x="750093" y="35719"/>
                    </a:cubicBezTo>
                    <a:cubicBezTo>
                      <a:pt x="749194" y="32572"/>
                      <a:pt x="749990" y="28324"/>
                      <a:pt x="752475" y="26194"/>
                    </a:cubicBezTo>
                    <a:cubicBezTo>
                      <a:pt x="755018" y="24014"/>
                      <a:pt x="774403" y="19301"/>
                      <a:pt x="778668" y="19050"/>
                    </a:cubicBezTo>
                    <a:cubicBezTo>
                      <a:pt x="801661" y="17698"/>
                      <a:pt x="824706" y="17463"/>
                      <a:pt x="847725" y="16669"/>
                    </a:cubicBezTo>
                    <a:cubicBezTo>
                      <a:pt x="855100" y="15615"/>
                      <a:pt x="879830" y="11906"/>
                      <a:pt x="885825" y="11906"/>
                    </a:cubicBezTo>
                    <a:cubicBezTo>
                      <a:pt x="913617" y="11906"/>
                      <a:pt x="941387" y="13494"/>
                      <a:pt x="969168" y="14288"/>
                    </a:cubicBezTo>
                    <a:cubicBezTo>
                      <a:pt x="991024" y="21572"/>
                      <a:pt x="978461" y="19549"/>
                      <a:pt x="1007268" y="16669"/>
                    </a:cubicBezTo>
                    <a:cubicBezTo>
                      <a:pt x="1011237" y="14288"/>
                      <a:pt x="1015035" y="11595"/>
                      <a:pt x="1019175" y="9525"/>
                    </a:cubicBezTo>
                    <a:cubicBezTo>
                      <a:pt x="1022982" y="7621"/>
                      <a:pt x="1032281" y="5781"/>
                      <a:pt x="1035843" y="4763"/>
                    </a:cubicBezTo>
                    <a:cubicBezTo>
                      <a:pt x="1059756" y="-2070"/>
                      <a:pt x="1022737" y="7443"/>
                      <a:pt x="1052512" y="0"/>
                    </a:cubicBezTo>
                    <a:lnTo>
                      <a:pt x="1273968" y="2381"/>
                    </a:lnTo>
                    <a:cubicBezTo>
                      <a:pt x="1284316" y="2576"/>
                      <a:pt x="1294581" y="4435"/>
                      <a:pt x="1304925" y="4763"/>
                    </a:cubicBezTo>
                    <a:cubicBezTo>
                      <a:pt x="1344600" y="6023"/>
                      <a:pt x="1384300" y="6350"/>
                      <a:pt x="1423987" y="7144"/>
                    </a:cubicBezTo>
                    <a:lnTo>
                      <a:pt x="1452562" y="16669"/>
                    </a:lnTo>
                    <a:lnTo>
                      <a:pt x="1459706" y="19050"/>
                    </a:lnTo>
                    <a:cubicBezTo>
                      <a:pt x="1462087" y="19844"/>
                      <a:pt x="1464415" y="20822"/>
                      <a:pt x="1466850" y="21431"/>
                    </a:cubicBezTo>
                    <a:cubicBezTo>
                      <a:pt x="1473200" y="23019"/>
                      <a:pt x="1479690" y="24124"/>
                      <a:pt x="1485900" y="26194"/>
                    </a:cubicBezTo>
                    <a:lnTo>
                      <a:pt x="1500187" y="30956"/>
                    </a:lnTo>
                    <a:cubicBezTo>
                      <a:pt x="1499393" y="33337"/>
                      <a:pt x="1499766" y="36532"/>
                      <a:pt x="1497806" y="38100"/>
                    </a:cubicBezTo>
                    <a:cubicBezTo>
                      <a:pt x="1495250" y="40144"/>
                      <a:pt x="1491428" y="39582"/>
                      <a:pt x="1488281" y="40481"/>
                    </a:cubicBezTo>
                    <a:cubicBezTo>
                      <a:pt x="1485867" y="41171"/>
                      <a:pt x="1483645" y="42746"/>
                      <a:pt x="1481137" y="42863"/>
                    </a:cubicBezTo>
                    <a:cubicBezTo>
                      <a:pt x="1446327" y="44482"/>
                      <a:pt x="1270828" y="47298"/>
                      <a:pt x="1252537" y="47625"/>
                    </a:cubicBezTo>
                    <a:lnTo>
                      <a:pt x="1226343" y="50006"/>
                    </a:lnTo>
                    <a:cubicBezTo>
                      <a:pt x="1203559" y="52285"/>
                      <a:pt x="1211332" y="50248"/>
                      <a:pt x="1197768" y="54769"/>
                    </a:cubicBezTo>
                    <a:cubicBezTo>
                      <a:pt x="1195589" y="58038"/>
                      <a:pt x="1185745" y="67747"/>
                      <a:pt x="1200150" y="69056"/>
                    </a:cubicBezTo>
                    <a:cubicBezTo>
                      <a:pt x="1211518" y="70089"/>
                      <a:pt x="1255102" y="65792"/>
                      <a:pt x="1271587" y="64294"/>
                    </a:cubicBezTo>
                    <a:cubicBezTo>
                      <a:pt x="1273968" y="62706"/>
                      <a:pt x="1276100" y="60658"/>
                      <a:pt x="1278731" y="59531"/>
                    </a:cubicBezTo>
                    <a:cubicBezTo>
                      <a:pt x="1284699" y="56973"/>
                      <a:pt x="1300455" y="55582"/>
                      <a:pt x="1304925" y="54769"/>
                    </a:cubicBezTo>
                    <a:cubicBezTo>
                      <a:pt x="1308145" y="54184"/>
                      <a:pt x="1311275" y="53182"/>
                      <a:pt x="1314450" y="52388"/>
                    </a:cubicBezTo>
                    <a:cubicBezTo>
                      <a:pt x="1346200" y="53182"/>
                      <a:pt x="1378106" y="51529"/>
                      <a:pt x="1409700" y="54769"/>
                    </a:cubicBezTo>
                    <a:cubicBezTo>
                      <a:pt x="1412197" y="55025"/>
                      <a:pt x="1408886" y="59953"/>
                      <a:pt x="1407318" y="61913"/>
                    </a:cubicBezTo>
                    <a:cubicBezTo>
                      <a:pt x="1405530" y="64148"/>
                      <a:pt x="1402790" y="65513"/>
                      <a:pt x="1400175" y="66675"/>
                    </a:cubicBezTo>
                    <a:cubicBezTo>
                      <a:pt x="1395587" y="68714"/>
                      <a:pt x="1390650" y="69850"/>
                      <a:pt x="1385887" y="71438"/>
                    </a:cubicBezTo>
                    <a:cubicBezTo>
                      <a:pt x="1383506" y="72232"/>
                      <a:pt x="1381228" y="73464"/>
                      <a:pt x="1378743" y="73819"/>
                    </a:cubicBezTo>
                    <a:lnTo>
                      <a:pt x="1362075" y="76200"/>
                    </a:lnTo>
                    <a:cubicBezTo>
                      <a:pt x="1359694" y="76994"/>
                      <a:pt x="1353809" y="76336"/>
                      <a:pt x="1354931" y="78581"/>
                    </a:cubicBezTo>
                    <a:cubicBezTo>
                      <a:pt x="1356394" y="81508"/>
                      <a:pt x="1361183" y="80963"/>
                      <a:pt x="1364456" y="80963"/>
                    </a:cubicBezTo>
                    <a:cubicBezTo>
                      <a:pt x="1368503" y="80963"/>
                      <a:pt x="1372355" y="79153"/>
                      <a:pt x="1376362" y="78581"/>
                    </a:cubicBezTo>
                    <a:cubicBezTo>
                      <a:pt x="1383477" y="77564"/>
                      <a:pt x="1390649" y="76994"/>
                      <a:pt x="1397793" y="76200"/>
                    </a:cubicBezTo>
                    <a:cubicBezTo>
                      <a:pt x="1414132" y="70754"/>
                      <a:pt x="1393840" y="77189"/>
                      <a:pt x="1416843" y="71438"/>
                    </a:cubicBezTo>
                    <a:cubicBezTo>
                      <a:pt x="1435005" y="66897"/>
                      <a:pt x="1411235" y="71130"/>
                      <a:pt x="1433512" y="66675"/>
                    </a:cubicBezTo>
                    <a:cubicBezTo>
                      <a:pt x="1438247" y="65728"/>
                      <a:pt x="1443050" y="65158"/>
                      <a:pt x="1447800" y="64294"/>
                    </a:cubicBezTo>
                    <a:cubicBezTo>
                      <a:pt x="1451782" y="63570"/>
                      <a:pt x="1455780" y="62895"/>
                      <a:pt x="1459706" y="61913"/>
                    </a:cubicBezTo>
                    <a:cubicBezTo>
                      <a:pt x="1469671" y="59421"/>
                      <a:pt x="1464784" y="58933"/>
                      <a:pt x="1476375" y="57150"/>
                    </a:cubicBezTo>
                    <a:cubicBezTo>
                      <a:pt x="1483479" y="56057"/>
                      <a:pt x="1490662" y="55563"/>
                      <a:pt x="1497806" y="54769"/>
                    </a:cubicBezTo>
                    <a:cubicBezTo>
                      <a:pt x="1506537" y="55563"/>
                      <a:pt x="1516482" y="52639"/>
                      <a:pt x="1524000" y="57150"/>
                    </a:cubicBezTo>
                    <a:cubicBezTo>
                      <a:pt x="1527471" y="59232"/>
                      <a:pt x="1523293" y="65371"/>
                      <a:pt x="1521618" y="69056"/>
                    </a:cubicBezTo>
                    <a:cubicBezTo>
                      <a:pt x="1514794" y="84068"/>
                      <a:pt x="1515728" y="82132"/>
                      <a:pt x="1504950" y="85725"/>
                    </a:cubicBezTo>
                    <a:cubicBezTo>
                      <a:pt x="1502569" y="87313"/>
                      <a:pt x="1500486" y="89483"/>
                      <a:pt x="1497806" y="90488"/>
                    </a:cubicBezTo>
                    <a:cubicBezTo>
                      <a:pt x="1491422" y="92882"/>
                      <a:pt x="1467597" y="94902"/>
                      <a:pt x="1464468" y="95250"/>
                    </a:cubicBezTo>
                    <a:cubicBezTo>
                      <a:pt x="1459706" y="96838"/>
                      <a:pt x="1452966" y="95836"/>
                      <a:pt x="1450181" y="100013"/>
                    </a:cubicBezTo>
                    <a:cubicBezTo>
                      <a:pt x="1448593" y="102394"/>
                      <a:pt x="1442703" y="106251"/>
                      <a:pt x="1445418" y="107156"/>
                    </a:cubicBezTo>
                    <a:cubicBezTo>
                      <a:pt x="1451489" y="109180"/>
                      <a:pt x="1458108" y="105482"/>
                      <a:pt x="1464468" y="104775"/>
                    </a:cubicBezTo>
                    <a:cubicBezTo>
                      <a:pt x="1472396" y="103894"/>
                      <a:pt x="1480343" y="103188"/>
                      <a:pt x="1488281" y="102394"/>
                    </a:cubicBezTo>
                    <a:cubicBezTo>
                      <a:pt x="1493043" y="100806"/>
                      <a:pt x="1498391" y="100415"/>
                      <a:pt x="1502568" y="97631"/>
                    </a:cubicBezTo>
                    <a:cubicBezTo>
                      <a:pt x="1504949" y="96044"/>
                      <a:pt x="1507097" y="94031"/>
                      <a:pt x="1509712" y="92869"/>
                    </a:cubicBezTo>
                    <a:cubicBezTo>
                      <a:pt x="1514300" y="90830"/>
                      <a:pt x="1519237" y="89694"/>
                      <a:pt x="1524000" y="88106"/>
                    </a:cubicBezTo>
                    <a:lnTo>
                      <a:pt x="1552575" y="78581"/>
                    </a:lnTo>
                    <a:lnTo>
                      <a:pt x="1566862" y="73819"/>
                    </a:lnTo>
                    <a:cubicBezTo>
                      <a:pt x="1569243" y="73025"/>
                      <a:pt x="1571498" y="71538"/>
                      <a:pt x="1574006" y="71438"/>
                    </a:cubicBezTo>
                    <a:cubicBezTo>
                      <a:pt x="1644669" y="68611"/>
                      <a:pt x="1613728" y="70471"/>
                      <a:pt x="1666875" y="66675"/>
                    </a:cubicBezTo>
                    <a:lnTo>
                      <a:pt x="1785937" y="69056"/>
                    </a:lnTo>
                    <a:cubicBezTo>
                      <a:pt x="1791763" y="69272"/>
                      <a:pt x="1801201" y="70461"/>
                      <a:pt x="1793081" y="78581"/>
                    </a:cubicBezTo>
                    <a:cubicBezTo>
                      <a:pt x="1791306" y="80356"/>
                      <a:pt x="1788182" y="79840"/>
                      <a:pt x="1785937" y="80963"/>
                    </a:cubicBezTo>
                    <a:cubicBezTo>
                      <a:pt x="1780112" y="83876"/>
                      <a:pt x="1778520" y="87663"/>
                      <a:pt x="1771650" y="88106"/>
                    </a:cubicBezTo>
                    <a:cubicBezTo>
                      <a:pt x="1749457" y="89538"/>
                      <a:pt x="1727200" y="89694"/>
                      <a:pt x="1704975" y="90488"/>
                    </a:cubicBezTo>
                    <a:cubicBezTo>
                      <a:pt x="1678701" y="95742"/>
                      <a:pt x="1688842" y="92691"/>
                      <a:pt x="1674018" y="97631"/>
                    </a:cubicBezTo>
                    <a:cubicBezTo>
                      <a:pt x="1667669" y="116682"/>
                      <a:pt x="1677193" y="94456"/>
                      <a:pt x="1664493" y="107156"/>
                    </a:cubicBezTo>
                    <a:cubicBezTo>
                      <a:pt x="1662718" y="108931"/>
                      <a:pt x="1664154" y="112841"/>
                      <a:pt x="1662112" y="114300"/>
                    </a:cubicBezTo>
                    <a:cubicBezTo>
                      <a:pt x="1658027" y="117218"/>
                      <a:pt x="1652002" y="116279"/>
                      <a:pt x="1647825" y="119063"/>
                    </a:cubicBezTo>
                    <a:cubicBezTo>
                      <a:pt x="1645444" y="120650"/>
                      <a:pt x="1643166" y="122405"/>
                      <a:pt x="1640681" y="123825"/>
                    </a:cubicBezTo>
                    <a:cubicBezTo>
                      <a:pt x="1637599" y="125586"/>
                      <a:pt x="1634452" y="127270"/>
                      <a:pt x="1631156" y="128588"/>
                    </a:cubicBezTo>
                    <a:cubicBezTo>
                      <a:pt x="1626495" y="130452"/>
                      <a:pt x="1616868" y="133350"/>
                      <a:pt x="1616868" y="133350"/>
                    </a:cubicBezTo>
                    <a:cubicBezTo>
                      <a:pt x="1610728" y="132473"/>
                      <a:pt x="1599704" y="131912"/>
                      <a:pt x="1593056" y="128588"/>
                    </a:cubicBezTo>
                    <a:cubicBezTo>
                      <a:pt x="1574591" y="119356"/>
                      <a:pt x="1596724" y="127429"/>
                      <a:pt x="1578768" y="121444"/>
                    </a:cubicBezTo>
                    <a:cubicBezTo>
                      <a:pt x="1570831" y="122238"/>
                      <a:pt x="1559939" y="117596"/>
                      <a:pt x="1554956" y="123825"/>
                    </a:cubicBezTo>
                    <a:cubicBezTo>
                      <a:pt x="1551380" y="128294"/>
                      <a:pt x="1569243" y="133350"/>
                      <a:pt x="1569243" y="133350"/>
                    </a:cubicBezTo>
                    <a:cubicBezTo>
                      <a:pt x="1571633" y="140519"/>
                      <a:pt x="1574959" y="146779"/>
                      <a:pt x="1569243" y="154781"/>
                    </a:cubicBezTo>
                    <a:cubicBezTo>
                      <a:pt x="1567341" y="157444"/>
                      <a:pt x="1562893" y="156369"/>
                      <a:pt x="1559718" y="157163"/>
                    </a:cubicBezTo>
                    <a:cubicBezTo>
                      <a:pt x="1557337" y="158750"/>
                      <a:pt x="1555373" y="161325"/>
                      <a:pt x="1552575" y="161925"/>
                    </a:cubicBezTo>
                    <a:cubicBezTo>
                      <a:pt x="1544002" y="163762"/>
                      <a:pt x="1534100" y="160149"/>
                      <a:pt x="1526381" y="164306"/>
                    </a:cubicBezTo>
                    <a:cubicBezTo>
                      <a:pt x="1521961" y="166686"/>
                      <a:pt x="1525168" y="175044"/>
                      <a:pt x="1521618" y="178594"/>
                    </a:cubicBezTo>
                    <a:cubicBezTo>
                      <a:pt x="1519237" y="180975"/>
                      <a:pt x="1517133" y="183671"/>
                      <a:pt x="1514475" y="185738"/>
                    </a:cubicBezTo>
                    <a:cubicBezTo>
                      <a:pt x="1509957" y="189252"/>
                      <a:pt x="1504950" y="192088"/>
                      <a:pt x="1500187" y="195263"/>
                    </a:cubicBezTo>
                    <a:lnTo>
                      <a:pt x="1493043" y="200025"/>
                    </a:lnTo>
                    <a:cubicBezTo>
                      <a:pt x="1500512" y="207494"/>
                      <a:pt x="1502925" y="212765"/>
                      <a:pt x="1516856" y="209550"/>
                    </a:cubicBezTo>
                    <a:cubicBezTo>
                      <a:pt x="1522433" y="208263"/>
                      <a:pt x="1526381" y="203200"/>
                      <a:pt x="1531143" y="200025"/>
                    </a:cubicBezTo>
                    <a:lnTo>
                      <a:pt x="1538287" y="195263"/>
                    </a:lnTo>
                    <a:cubicBezTo>
                      <a:pt x="1540668" y="193675"/>
                      <a:pt x="1542625" y="191061"/>
                      <a:pt x="1545431" y="190500"/>
                    </a:cubicBezTo>
                    <a:cubicBezTo>
                      <a:pt x="1568262" y="185934"/>
                      <a:pt x="1553300" y="188407"/>
                      <a:pt x="1590675" y="185738"/>
                    </a:cubicBezTo>
                    <a:cubicBezTo>
                      <a:pt x="1589087" y="188119"/>
                      <a:pt x="1587936" y="190857"/>
                      <a:pt x="1585912" y="192881"/>
                    </a:cubicBezTo>
                    <a:cubicBezTo>
                      <a:pt x="1577708" y="201085"/>
                      <a:pt x="1569257" y="198701"/>
                      <a:pt x="1557337" y="200025"/>
                    </a:cubicBezTo>
                    <a:cubicBezTo>
                      <a:pt x="1558131" y="202406"/>
                      <a:pt x="1557675" y="205710"/>
                      <a:pt x="1559718" y="207169"/>
                    </a:cubicBezTo>
                    <a:cubicBezTo>
                      <a:pt x="1563803" y="210087"/>
                      <a:pt x="1569243" y="210343"/>
                      <a:pt x="1574006" y="211931"/>
                    </a:cubicBezTo>
                    <a:lnTo>
                      <a:pt x="1581150" y="214313"/>
                    </a:lnTo>
                    <a:cubicBezTo>
                      <a:pt x="1598108" y="219967"/>
                      <a:pt x="1585803" y="216503"/>
                      <a:pt x="1619250" y="219075"/>
                    </a:cubicBezTo>
                    <a:cubicBezTo>
                      <a:pt x="1616869" y="221456"/>
                      <a:pt x="1614908" y="224351"/>
                      <a:pt x="1612106" y="226219"/>
                    </a:cubicBezTo>
                    <a:cubicBezTo>
                      <a:pt x="1610017" y="227611"/>
                      <a:pt x="1607470" y="228504"/>
                      <a:pt x="1604962" y="228600"/>
                    </a:cubicBezTo>
                    <a:cubicBezTo>
                      <a:pt x="1566089" y="230095"/>
                      <a:pt x="1527175" y="230187"/>
                      <a:pt x="1488281" y="230981"/>
                    </a:cubicBezTo>
                    <a:cubicBezTo>
                      <a:pt x="1489075" y="234950"/>
                      <a:pt x="1488654" y="239374"/>
                      <a:pt x="1490662" y="242888"/>
                    </a:cubicBezTo>
                    <a:cubicBezTo>
                      <a:pt x="1493285" y="247479"/>
                      <a:pt x="1503313" y="249227"/>
                      <a:pt x="1507331" y="250031"/>
                    </a:cubicBezTo>
                    <a:cubicBezTo>
                      <a:pt x="1529187" y="254403"/>
                      <a:pt x="1536200" y="253223"/>
                      <a:pt x="1564481" y="254794"/>
                    </a:cubicBezTo>
                    <a:cubicBezTo>
                      <a:pt x="1566862" y="255588"/>
                      <a:pt x="1570166" y="255132"/>
                      <a:pt x="1571625" y="257175"/>
                    </a:cubicBezTo>
                    <a:cubicBezTo>
                      <a:pt x="1574543" y="261260"/>
                      <a:pt x="1576387" y="271463"/>
                      <a:pt x="1576387" y="271463"/>
                    </a:cubicBezTo>
                    <a:cubicBezTo>
                      <a:pt x="1575593" y="273844"/>
                      <a:pt x="1576431" y="277959"/>
                      <a:pt x="1574006" y="278606"/>
                    </a:cubicBezTo>
                    <a:cubicBezTo>
                      <a:pt x="1535605" y="288846"/>
                      <a:pt x="1544768" y="268689"/>
                      <a:pt x="1538287" y="288131"/>
                    </a:cubicBezTo>
                    <a:cubicBezTo>
                      <a:pt x="1539081" y="290512"/>
                      <a:pt x="1538893" y="293500"/>
                      <a:pt x="1540668" y="295275"/>
                    </a:cubicBezTo>
                    <a:cubicBezTo>
                      <a:pt x="1542443" y="297050"/>
                      <a:pt x="1545351" y="297164"/>
                      <a:pt x="1547812" y="297656"/>
                    </a:cubicBezTo>
                    <a:cubicBezTo>
                      <a:pt x="1553316" y="298757"/>
                      <a:pt x="1558925" y="299244"/>
                      <a:pt x="1564481" y="300038"/>
                    </a:cubicBezTo>
                    <a:cubicBezTo>
                      <a:pt x="1566862" y="301625"/>
                      <a:pt x="1569740" y="302646"/>
                      <a:pt x="1571625" y="304800"/>
                    </a:cubicBezTo>
                    <a:cubicBezTo>
                      <a:pt x="1575394" y="309108"/>
                      <a:pt x="1581150" y="319088"/>
                      <a:pt x="1581150" y="319088"/>
                    </a:cubicBezTo>
                    <a:cubicBezTo>
                      <a:pt x="1578769" y="319882"/>
                      <a:pt x="1576505" y="321231"/>
                      <a:pt x="1574006" y="321469"/>
                    </a:cubicBezTo>
                    <a:cubicBezTo>
                      <a:pt x="1559761" y="322826"/>
                      <a:pt x="1545025" y="320379"/>
                      <a:pt x="1531143" y="323850"/>
                    </a:cubicBezTo>
                    <a:cubicBezTo>
                      <a:pt x="1528366" y="324544"/>
                      <a:pt x="1534318" y="328613"/>
                      <a:pt x="1535906" y="330994"/>
                    </a:cubicBezTo>
                    <a:cubicBezTo>
                      <a:pt x="1534318" y="333375"/>
                      <a:pt x="1533570" y="336621"/>
                      <a:pt x="1531143" y="338138"/>
                    </a:cubicBezTo>
                    <a:cubicBezTo>
                      <a:pt x="1521430" y="344208"/>
                      <a:pt x="1502556" y="344330"/>
                      <a:pt x="1493043" y="345281"/>
                    </a:cubicBezTo>
                    <a:cubicBezTo>
                      <a:pt x="1492249" y="348456"/>
                      <a:pt x="1490662" y="351533"/>
                      <a:pt x="1490662" y="354806"/>
                    </a:cubicBezTo>
                    <a:cubicBezTo>
                      <a:pt x="1490662" y="365754"/>
                      <a:pt x="1492491" y="369820"/>
                      <a:pt x="1495425" y="378619"/>
                    </a:cubicBezTo>
                    <a:cubicBezTo>
                      <a:pt x="1494631" y="381000"/>
                      <a:pt x="1494818" y="383988"/>
                      <a:pt x="1493043" y="385763"/>
                    </a:cubicBezTo>
                    <a:cubicBezTo>
                      <a:pt x="1491268" y="387538"/>
                      <a:pt x="1488410" y="388144"/>
                      <a:pt x="1485900" y="388144"/>
                    </a:cubicBezTo>
                    <a:cubicBezTo>
                      <a:pt x="1473175" y="388144"/>
                      <a:pt x="1460500" y="386557"/>
                      <a:pt x="1447800" y="385763"/>
                    </a:cubicBezTo>
                    <a:cubicBezTo>
                      <a:pt x="1445419" y="384969"/>
                      <a:pt x="1442963" y="384370"/>
                      <a:pt x="1440656" y="383381"/>
                    </a:cubicBezTo>
                    <a:cubicBezTo>
                      <a:pt x="1432193" y="379754"/>
                      <a:pt x="1431164" y="378641"/>
                      <a:pt x="1423987" y="373856"/>
                    </a:cubicBezTo>
                    <a:cubicBezTo>
                      <a:pt x="1424781" y="376237"/>
                      <a:pt x="1424800" y="379040"/>
                      <a:pt x="1426368" y="381000"/>
                    </a:cubicBezTo>
                    <a:cubicBezTo>
                      <a:pt x="1429393" y="384782"/>
                      <a:pt x="1436241" y="386940"/>
                      <a:pt x="1440656" y="388144"/>
                    </a:cubicBezTo>
                    <a:cubicBezTo>
                      <a:pt x="1484651" y="400141"/>
                      <a:pt x="1438305" y="387356"/>
                      <a:pt x="1473993" y="395288"/>
                    </a:cubicBezTo>
                    <a:cubicBezTo>
                      <a:pt x="1476443" y="395833"/>
                      <a:pt x="1478943" y="396450"/>
                      <a:pt x="1481137" y="397669"/>
                    </a:cubicBezTo>
                    <a:cubicBezTo>
                      <a:pt x="1486141" y="400449"/>
                      <a:pt x="1495425" y="407194"/>
                      <a:pt x="1495425" y="407194"/>
                    </a:cubicBezTo>
                    <a:cubicBezTo>
                      <a:pt x="1506342" y="423570"/>
                      <a:pt x="1503140" y="416051"/>
                      <a:pt x="1507331" y="428625"/>
                    </a:cubicBezTo>
                    <a:cubicBezTo>
                      <a:pt x="1505743" y="431006"/>
                      <a:pt x="1504995" y="434252"/>
                      <a:pt x="1502568" y="435769"/>
                    </a:cubicBezTo>
                    <a:cubicBezTo>
                      <a:pt x="1498311" y="438430"/>
                      <a:pt x="1492771" y="438286"/>
                      <a:pt x="1488281" y="440531"/>
                    </a:cubicBezTo>
                    <a:lnTo>
                      <a:pt x="1478756" y="445294"/>
                    </a:lnTo>
                    <a:cubicBezTo>
                      <a:pt x="1458510" y="444029"/>
                      <a:pt x="1444039" y="451560"/>
                      <a:pt x="1433512" y="435769"/>
                    </a:cubicBezTo>
                    <a:cubicBezTo>
                      <a:pt x="1432120" y="433680"/>
                      <a:pt x="1432699" y="430585"/>
                      <a:pt x="1431131" y="428625"/>
                    </a:cubicBezTo>
                    <a:cubicBezTo>
                      <a:pt x="1429343" y="426390"/>
                      <a:pt x="1426602" y="425025"/>
                      <a:pt x="1423987" y="423863"/>
                    </a:cubicBezTo>
                    <a:cubicBezTo>
                      <a:pt x="1419400" y="421824"/>
                      <a:pt x="1409700" y="419100"/>
                      <a:pt x="1409700" y="419100"/>
                    </a:cubicBezTo>
                    <a:cubicBezTo>
                      <a:pt x="1409158" y="419190"/>
                      <a:pt x="1388269" y="419100"/>
                      <a:pt x="1390650" y="428625"/>
                    </a:cubicBezTo>
                    <a:cubicBezTo>
                      <a:pt x="1391259" y="431060"/>
                      <a:pt x="1395380" y="430316"/>
                      <a:pt x="1397793" y="431006"/>
                    </a:cubicBezTo>
                    <a:cubicBezTo>
                      <a:pt x="1400940" y="431905"/>
                      <a:pt x="1404143" y="432594"/>
                      <a:pt x="1407318" y="433388"/>
                    </a:cubicBezTo>
                    <a:cubicBezTo>
                      <a:pt x="1402556" y="434975"/>
                      <a:pt x="1397208" y="435365"/>
                      <a:pt x="1393031" y="438150"/>
                    </a:cubicBezTo>
                    <a:cubicBezTo>
                      <a:pt x="1390650" y="439738"/>
                      <a:pt x="1388518" y="441786"/>
                      <a:pt x="1385887" y="442913"/>
                    </a:cubicBezTo>
                    <a:cubicBezTo>
                      <a:pt x="1382879" y="444202"/>
                      <a:pt x="1379509" y="444395"/>
                      <a:pt x="1376362" y="445294"/>
                    </a:cubicBezTo>
                    <a:cubicBezTo>
                      <a:pt x="1373948" y="445984"/>
                      <a:pt x="1371599" y="446881"/>
                      <a:pt x="1369218" y="447675"/>
                    </a:cubicBezTo>
                    <a:cubicBezTo>
                      <a:pt x="1371080" y="448606"/>
                      <a:pt x="1382381" y="454819"/>
                      <a:pt x="1385887" y="454819"/>
                    </a:cubicBezTo>
                    <a:cubicBezTo>
                      <a:pt x="1389934" y="454819"/>
                      <a:pt x="1393888" y="453503"/>
                      <a:pt x="1397793" y="452438"/>
                    </a:cubicBezTo>
                    <a:cubicBezTo>
                      <a:pt x="1402636" y="451117"/>
                      <a:pt x="1407211" y="448892"/>
                      <a:pt x="1412081" y="447675"/>
                    </a:cubicBezTo>
                    <a:lnTo>
                      <a:pt x="1421606" y="445294"/>
                    </a:lnTo>
                    <a:cubicBezTo>
                      <a:pt x="1426132" y="446199"/>
                      <a:pt x="1435776" y="447616"/>
                      <a:pt x="1440656" y="450056"/>
                    </a:cubicBezTo>
                    <a:cubicBezTo>
                      <a:pt x="1443216" y="451336"/>
                      <a:pt x="1445011" y="454175"/>
                      <a:pt x="1447800" y="454819"/>
                    </a:cubicBezTo>
                    <a:cubicBezTo>
                      <a:pt x="1455573" y="456613"/>
                      <a:pt x="1463675" y="456406"/>
                      <a:pt x="1471612" y="457200"/>
                    </a:cubicBezTo>
                    <a:cubicBezTo>
                      <a:pt x="1469231" y="457994"/>
                      <a:pt x="1466938" y="459132"/>
                      <a:pt x="1464468" y="459581"/>
                    </a:cubicBezTo>
                    <a:cubicBezTo>
                      <a:pt x="1459688" y="460450"/>
                      <a:pt x="1444916" y="460655"/>
                      <a:pt x="1438275" y="464344"/>
                    </a:cubicBezTo>
                    <a:cubicBezTo>
                      <a:pt x="1433271" y="467124"/>
                      <a:pt x="1423987" y="473869"/>
                      <a:pt x="1423987" y="473869"/>
                    </a:cubicBezTo>
                    <a:cubicBezTo>
                      <a:pt x="1422400" y="476250"/>
                      <a:pt x="1421652" y="479496"/>
                      <a:pt x="1419225" y="481013"/>
                    </a:cubicBezTo>
                    <a:cubicBezTo>
                      <a:pt x="1414968" y="483674"/>
                      <a:pt x="1409427" y="483530"/>
                      <a:pt x="1404937" y="485775"/>
                    </a:cubicBezTo>
                    <a:lnTo>
                      <a:pt x="1395412" y="490538"/>
                    </a:lnTo>
                    <a:cubicBezTo>
                      <a:pt x="1394618" y="492919"/>
                      <a:pt x="1394599" y="495721"/>
                      <a:pt x="1393031" y="497681"/>
                    </a:cubicBezTo>
                    <a:cubicBezTo>
                      <a:pt x="1389673" y="501879"/>
                      <a:pt x="1383450" y="503256"/>
                      <a:pt x="1378743" y="504825"/>
                    </a:cubicBezTo>
                    <a:cubicBezTo>
                      <a:pt x="1376362" y="506413"/>
                      <a:pt x="1374160" y="508308"/>
                      <a:pt x="1371600" y="509588"/>
                    </a:cubicBezTo>
                    <a:cubicBezTo>
                      <a:pt x="1369355" y="510711"/>
                      <a:pt x="1366891" y="511360"/>
                      <a:pt x="1364456" y="511969"/>
                    </a:cubicBezTo>
                    <a:cubicBezTo>
                      <a:pt x="1337966" y="518591"/>
                      <a:pt x="1311060" y="515781"/>
                      <a:pt x="1283493" y="516731"/>
                    </a:cubicBezTo>
                    <a:cubicBezTo>
                      <a:pt x="1267360" y="522111"/>
                      <a:pt x="1287032" y="516024"/>
                      <a:pt x="1259681" y="521494"/>
                    </a:cubicBezTo>
                    <a:cubicBezTo>
                      <a:pt x="1257220" y="521986"/>
                      <a:pt x="1255013" y="523462"/>
                      <a:pt x="1252537" y="523875"/>
                    </a:cubicBezTo>
                    <a:cubicBezTo>
                      <a:pt x="1245447" y="525057"/>
                      <a:pt x="1238250" y="525462"/>
                      <a:pt x="1231106" y="526256"/>
                    </a:cubicBezTo>
                    <a:cubicBezTo>
                      <a:pt x="1221527" y="524660"/>
                      <a:pt x="1216371" y="525809"/>
                      <a:pt x="1209675" y="519113"/>
                    </a:cubicBezTo>
                    <a:cubicBezTo>
                      <a:pt x="1207651" y="517089"/>
                      <a:pt x="1207339" y="513486"/>
                      <a:pt x="1204912" y="511969"/>
                    </a:cubicBezTo>
                    <a:cubicBezTo>
                      <a:pt x="1200655" y="509308"/>
                      <a:pt x="1190625" y="507206"/>
                      <a:pt x="1190625" y="507206"/>
                    </a:cubicBezTo>
                    <a:cubicBezTo>
                      <a:pt x="1191419" y="510381"/>
                      <a:pt x="1191717" y="513723"/>
                      <a:pt x="1193006" y="516731"/>
                    </a:cubicBezTo>
                    <a:cubicBezTo>
                      <a:pt x="1196248" y="524297"/>
                      <a:pt x="1202463" y="523453"/>
                      <a:pt x="1193006" y="531019"/>
                    </a:cubicBezTo>
                    <a:cubicBezTo>
                      <a:pt x="1191046" y="532587"/>
                      <a:pt x="1188243" y="532606"/>
                      <a:pt x="1185862" y="533400"/>
                    </a:cubicBezTo>
                    <a:cubicBezTo>
                      <a:pt x="1183481" y="534988"/>
                      <a:pt x="1181333" y="537001"/>
                      <a:pt x="1178718" y="538163"/>
                    </a:cubicBezTo>
                    <a:cubicBezTo>
                      <a:pt x="1174131" y="540202"/>
                      <a:pt x="1169193" y="541338"/>
                      <a:pt x="1164431" y="542925"/>
                    </a:cubicBezTo>
                    <a:cubicBezTo>
                      <a:pt x="1153449" y="546585"/>
                      <a:pt x="1159746" y="544814"/>
                      <a:pt x="1145381" y="547688"/>
                    </a:cubicBezTo>
                    <a:cubicBezTo>
                      <a:pt x="1144587" y="550069"/>
                      <a:pt x="1144219" y="552637"/>
                      <a:pt x="1143000" y="554831"/>
                    </a:cubicBezTo>
                    <a:cubicBezTo>
                      <a:pt x="1138422" y="563071"/>
                      <a:pt x="1133513" y="570279"/>
                      <a:pt x="1126331" y="576263"/>
                    </a:cubicBezTo>
                    <a:cubicBezTo>
                      <a:pt x="1124132" y="578095"/>
                      <a:pt x="1121802" y="579863"/>
                      <a:pt x="1119187" y="581025"/>
                    </a:cubicBezTo>
                    <a:cubicBezTo>
                      <a:pt x="1114600" y="583064"/>
                      <a:pt x="1109662" y="584200"/>
                      <a:pt x="1104900" y="585788"/>
                    </a:cubicBezTo>
                    <a:cubicBezTo>
                      <a:pt x="1102519" y="586582"/>
                      <a:pt x="1100241" y="587814"/>
                      <a:pt x="1097756" y="588169"/>
                    </a:cubicBezTo>
                    <a:lnTo>
                      <a:pt x="1062037" y="592931"/>
                    </a:lnTo>
                    <a:cubicBezTo>
                      <a:pt x="1030915" y="597081"/>
                      <a:pt x="1059460" y="594139"/>
                      <a:pt x="1016793" y="597694"/>
                    </a:cubicBezTo>
                    <a:cubicBezTo>
                      <a:pt x="1015999" y="600075"/>
                      <a:pt x="1016455" y="603379"/>
                      <a:pt x="1014412" y="604838"/>
                    </a:cubicBezTo>
                    <a:cubicBezTo>
                      <a:pt x="1010327" y="607756"/>
                      <a:pt x="1004887" y="608013"/>
                      <a:pt x="1000125" y="609600"/>
                    </a:cubicBezTo>
                    <a:cubicBezTo>
                      <a:pt x="985414" y="614503"/>
                      <a:pt x="995476" y="611731"/>
                      <a:pt x="969168" y="614363"/>
                    </a:cubicBezTo>
                    <a:cubicBezTo>
                      <a:pt x="965993" y="615157"/>
                      <a:pt x="961773" y="614259"/>
                      <a:pt x="959643" y="616744"/>
                    </a:cubicBezTo>
                    <a:cubicBezTo>
                      <a:pt x="956376" y="620555"/>
                      <a:pt x="957666" y="626854"/>
                      <a:pt x="954881" y="631031"/>
                    </a:cubicBezTo>
                    <a:lnTo>
                      <a:pt x="950118" y="638175"/>
                    </a:lnTo>
                    <a:cubicBezTo>
                      <a:pt x="948493" y="643050"/>
                      <a:pt x="947235" y="648913"/>
                      <a:pt x="942975" y="652463"/>
                    </a:cubicBezTo>
                    <a:cubicBezTo>
                      <a:pt x="940248" y="654735"/>
                      <a:pt x="936625" y="655638"/>
                      <a:pt x="933450" y="657225"/>
                    </a:cubicBezTo>
                    <a:cubicBezTo>
                      <a:pt x="931069" y="659606"/>
                      <a:pt x="928174" y="661567"/>
                      <a:pt x="926306" y="664369"/>
                    </a:cubicBezTo>
                    <a:cubicBezTo>
                      <a:pt x="924914" y="666458"/>
                      <a:pt x="924257" y="669025"/>
                      <a:pt x="923925" y="671513"/>
                    </a:cubicBezTo>
                    <a:cubicBezTo>
                      <a:pt x="922662" y="680987"/>
                      <a:pt x="924101" y="690879"/>
                      <a:pt x="921543" y="700088"/>
                    </a:cubicBezTo>
                    <a:cubicBezTo>
                      <a:pt x="920126" y="705189"/>
                      <a:pt x="910196" y="717381"/>
                      <a:pt x="904875" y="721519"/>
                    </a:cubicBezTo>
                    <a:cubicBezTo>
                      <a:pt x="900357" y="725033"/>
                      <a:pt x="890587" y="731044"/>
                      <a:pt x="890587" y="731044"/>
                    </a:cubicBezTo>
                    <a:cubicBezTo>
                      <a:pt x="886777" y="736760"/>
                      <a:pt x="884675" y="738557"/>
                      <a:pt x="883443" y="745331"/>
                    </a:cubicBezTo>
                    <a:cubicBezTo>
                      <a:pt x="879834" y="765178"/>
                      <a:pt x="882589" y="761082"/>
                      <a:pt x="878681" y="778669"/>
                    </a:cubicBezTo>
                    <a:cubicBezTo>
                      <a:pt x="878137" y="781119"/>
                      <a:pt x="877423" y="783568"/>
                      <a:pt x="876300" y="785813"/>
                    </a:cubicBezTo>
                    <a:cubicBezTo>
                      <a:pt x="871018" y="796377"/>
                      <a:pt x="870278" y="793376"/>
                      <a:pt x="857250" y="797719"/>
                    </a:cubicBezTo>
                    <a:lnTo>
                      <a:pt x="850106" y="800100"/>
                    </a:lnTo>
                    <a:lnTo>
                      <a:pt x="845343" y="804863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 142"/>
              <p:cNvSpPr/>
              <p:nvPr/>
            </p:nvSpPr>
            <p:spPr>
              <a:xfrm>
                <a:off x="10258204" y="1506141"/>
                <a:ext cx="109594" cy="43452"/>
              </a:xfrm>
              <a:custGeom>
                <a:avLst/>
                <a:gdLst>
                  <a:gd name="connsiteX0" fmla="*/ 90488 w 109594"/>
                  <a:gd name="connsiteY0" fmla="*/ 40481 h 43452"/>
                  <a:gd name="connsiteX1" fmla="*/ 90488 w 109594"/>
                  <a:gd name="connsiteY1" fmla="*/ 40481 h 43452"/>
                  <a:gd name="connsiteX2" fmla="*/ 23813 w 109594"/>
                  <a:gd name="connsiteY2" fmla="*/ 40481 h 43452"/>
                  <a:gd name="connsiteX3" fmla="*/ 16669 w 109594"/>
                  <a:gd name="connsiteY3" fmla="*/ 35718 h 43452"/>
                  <a:gd name="connsiteX4" fmla="*/ 0 w 109594"/>
                  <a:gd name="connsiteY4" fmla="*/ 23812 h 43452"/>
                  <a:gd name="connsiteX5" fmla="*/ 9525 w 109594"/>
                  <a:gd name="connsiteY5" fmla="*/ 11906 h 43452"/>
                  <a:gd name="connsiteX6" fmla="*/ 21432 w 109594"/>
                  <a:gd name="connsiteY6" fmla="*/ 0 h 43452"/>
                  <a:gd name="connsiteX7" fmla="*/ 90488 w 109594"/>
                  <a:gd name="connsiteY7" fmla="*/ 2381 h 43452"/>
                  <a:gd name="connsiteX8" fmla="*/ 104775 w 109594"/>
                  <a:gd name="connsiteY8" fmla="*/ 11906 h 43452"/>
                  <a:gd name="connsiteX9" fmla="*/ 109538 w 109594"/>
                  <a:gd name="connsiteY9" fmla="*/ 19050 h 43452"/>
                  <a:gd name="connsiteX10" fmla="*/ 102394 w 109594"/>
                  <a:gd name="connsiteY10" fmla="*/ 23812 h 43452"/>
                  <a:gd name="connsiteX11" fmla="*/ 85725 w 109594"/>
                  <a:gd name="connsiteY11" fmla="*/ 30956 h 43452"/>
                  <a:gd name="connsiteX12" fmla="*/ 90488 w 109594"/>
                  <a:gd name="connsiteY12" fmla="*/ 40481 h 4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594" h="43452">
                    <a:moveTo>
                      <a:pt x="90488" y="40481"/>
                    </a:moveTo>
                    <a:lnTo>
                      <a:pt x="90488" y="40481"/>
                    </a:lnTo>
                    <a:cubicBezTo>
                      <a:pt x="62490" y="43592"/>
                      <a:pt x="58496" y="45211"/>
                      <a:pt x="23813" y="40481"/>
                    </a:cubicBezTo>
                    <a:cubicBezTo>
                      <a:pt x="20977" y="40094"/>
                      <a:pt x="18998" y="37382"/>
                      <a:pt x="16669" y="35718"/>
                    </a:cubicBezTo>
                    <a:cubicBezTo>
                      <a:pt x="-4007" y="20950"/>
                      <a:pt x="16837" y="35037"/>
                      <a:pt x="0" y="23812"/>
                    </a:cubicBezTo>
                    <a:cubicBezTo>
                      <a:pt x="4637" y="9904"/>
                      <a:pt x="-1246" y="22677"/>
                      <a:pt x="9525" y="11906"/>
                    </a:cubicBezTo>
                    <a:cubicBezTo>
                      <a:pt x="25397" y="-3966"/>
                      <a:pt x="2386" y="12696"/>
                      <a:pt x="21432" y="0"/>
                    </a:cubicBezTo>
                    <a:cubicBezTo>
                      <a:pt x="44451" y="794"/>
                      <a:pt x="67687" y="-876"/>
                      <a:pt x="90488" y="2381"/>
                    </a:cubicBezTo>
                    <a:cubicBezTo>
                      <a:pt x="96154" y="3190"/>
                      <a:pt x="104775" y="11906"/>
                      <a:pt x="104775" y="11906"/>
                    </a:cubicBezTo>
                    <a:cubicBezTo>
                      <a:pt x="106363" y="14287"/>
                      <a:pt x="110099" y="16244"/>
                      <a:pt x="109538" y="19050"/>
                    </a:cubicBezTo>
                    <a:cubicBezTo>
                      <a:pt x="108977" y="21856"/>
                      <a:pt x="104954" y="22532"/>
                      <a:pt x="102394" y="23812"/>
                    </a:cubicBezTo>
                    <a:cubicBezTo>
                      <a:pt x="94364" y="27826"/>
                      <a:pt x="93985" y="24348"/>
                      <a:pt x="85725" y="30956"/>
                    </a:cubicBezTo>
                    <a:cubicBezTo>
                      <a:pt x="84339" y="32065"/>
                      <a:pt x="89694" y="38894"/>
                      <a:pt x="90488" y="404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/>
            </p:nvSpPr>
            <p:spPr>
              <a:xfrm>
                <a:off x="11177367" y="1651397"/>
                <a:ext cx="314325" cy="109537"/>
              </a:xfrm>
              <a:custGeom>
                <a:avLst/>
                <a:gdLst>
                  <a:gd name="connsiteX0" fmla="*/ 61912 w 314325"/>
                  <a:gd name="connsiteY0" fmla="*/ 35719 h 109537"/>
                  <a:gd name="connsiteX1" fmla="*/ 61912 w 314325"/>
                  <a:gd name="connsiteY1" fmla="*/ 35719 h 109537"/>
                  <a:gd name="connsiteX2" fmla="*/ 40481 w 314325"/>
                  <a:gd name="connsiteY2" fmla="*/ 33337 h 109537"/>
                  <a:gd name="connsiteX3" fmla="*/ 26194 w 314325"/>
                  <a:gd name="connsiteY3" fmla="*/ 28575 h 109537"/>
                  <a:gd name="connsiteX4" fmla="*/ 16669 w 314325"/>
                  <a:gd name="connsiteY4" fmla="*/ 30956 h 109537"/>
                  <a:gd name="connsiteX5" fmla="*/ 9525 w 314325"/>
                  <a:gd name="connsiteY5" fmla="*/ 35719 h 109537"/>
                  <a:gd name="connsiteX6" fmla="*/ 0 w 314325"/>
                  <a:gd name="connsiteY6" fmla="*/ 33337 h 109537"/>
                  <a:gd name="connsiteX7" fmla="*/ 23812 w 314325"/>
                  <a:gd name="connsiteY7" fmla="*/ 23812 h 109537"/>
                  <a:gd name="connsiteX8" fmla="*/ 30956 w 314325"/>
                  <a:gd name="connsiteY8" fmla="*/ 16669 h 109537"/>
                  <a:gd name="connsiteX9" fmla="*/ 33337 w 314325"/>
                  <a:gd name="connsiteY9" fmla="*/ 2381 h 109537"/>
                  <a:gd name="connsiteX10" fmla="*/ 40481 w 314325"/>
                  <a:gd name="connsiteY10" fmla="*/ 0 h 109537"/>
                  <a:gd name="connsiteX11" fmla="*/ 57150 w 314325"/>
                  <a:gd name="connsiteY11" fmla="*/ 2381 h 109537"/>
                  <a:gd name="connsiteX12" fmla="*/ 71437 w 314325"/>
                  <a:gd name="connsiteY12" fmla="*/ 7144 h 109537"/>
                  <a:gd name="connsiteX13" fmla="*/ 78581 w 314325"/>
                  <a:gd name="connsiteY13" fmla="*/ 9525 h 109537"/>
                  <a:gd name="connsiteX14" fmla="*/ 85725 w 314325"/>
                  <a:gd name="connsiteY14" fmla="*/ 14287 h 109537"/>
                  <a:gd name="connsiteX15" fmla="*/ 92869 w 314325"/>
                  <a:gd name="connsiteY15" fmla="*/ 28575 h 109537"/>
                  <a:gd name="connsiteX16" fmla="*/ 97631 w 314325"/>
                  <a:gd name="connsiteY16" fmla="*/ 35719 h 109537"/>
                  <a:gd name="connsiteX17" fmla="*/ 119062 w 314325"/>
                  <a:gd name="connsiteY17" fmla="*/ 28575 h 109537"/>
                  <a:gd name="connsiteX18" fmla="*/ 123825 w 314325"/>
                  <a:gd name="connsiteY18" fmla="*/ 21431 h 109537"/>
                  <a:gd name="connsiteX19" fmla="*/ 126206 w 314325"/>
                  <a:gd name="connsiteY19" fmla="*/ 14287 h 109537"/>
                  <a:gd name="connsiteX20" fmla="*/ 140494 w 314325"/>
                  <a:gd name="connsiteY20" fmla="*/ 16669 h 109537"/>
                  <a:gd name="connsiteX21" fmla="*/ 169069 w 314325"/>
                  <a:gd name="connsiteY21" fmla="*/ 14287 h 109537"/>
                  <a:gd name="connsiteX22" fmla="*/ 178594 w 314325"/>
                  <a:gd name="connsiteY22" fmla="*/ 11906 h 109537"/>
                  <a:gd name="connsiteX23" fmla="*/ 226219 w 314325"/>
                  <a:gd name="connsiteY23" fmla="*/ 7144 h 109537"/>
                  <a:gd name="connsiteX24" fmla="*/ 257175 w 314325"/>
                  <a:gd name="connsiteY24" fmla="*/ 4762 h 109537"/>
                  <a:gd name="connsiteX25" fmla="*/ 264319 w 314325"/>
                  <a:gd name="connsiteY25" fmla="*/ 9525 h 109537"/>
                  <a:gd name="connsiteX26" fmla="*/ 271462 w 314325"/>
                  <a:gd name="connsiteY26" fmla="*/ 11906 h 109537"/>
                  <a:gd name="connsiteX27" fmla="*/ 285750 w 314325"/>
                  <a:gd name="connsiteY27" fmla="*/ 23812 h 109537"/>
                  <a:gd name="connsiteX28" fmla="*/ 300037 w 314325"/>
                  <a:gd name="connsiteY28" fmla="*/ 28575 h 109537"/>
                  <a:gd name="connsiteX29" fmla="*/ 314325 w 314325"/>
                  <a:gd name="connsiteY29" fmla="*/ 35719 h 109537"/>
                  <a:gd name="connsiteX30" fmla="*/ 304800 w 314325"/>
                  <a:gd name="connsiteY30" fmla="*/ 57150 h 109537"/>
                  <a:gd name="connsiteX31" fmla="*/ 290512 w 314325"/>
                  <a:gd name="connsiteY31" fmla="*/ 61912 h 109537"/>
                  <a:gd name="connsiteX32" fmla="*/ 276225 w 314325"/>
                  <a:gd name="connsiteY32" fmla="*/ 69056 h 109537"/>
                  <a:gd name="connsiteX33" fmla="*/ 269081 w 314325"/>
                  <a:gd name="connsiteY33" fmla="*/ 73819 h 109537"/>
                  <a:gd name="connsiteX34" fmla="*/ 254794 w 314325"/>
                  <a:gd name="connsiteY34" fmla="*/ 78581 h 109537"/>
                  <a:gd name="connsiteX35" fmla="*/ 247650 w 314325"/>
                  <a:gd name="connsiteY35" fmla="*/ 83344 h 109537"/>
                  <a:gd name="connsiteX36" fmla="*/ 233362 w 314325"/>
                  <a:gd name="connsiteY36" fmla="*/ 88106 h 109537"/>
                  <a:gd name="connsiteX37" fmla="*/ 185737 w 314325"/>
                  <a:gd name="connsiteY37" fmla="*/ 92869 h 109537"/>
                  <a:gd name="connsiteX38" fmla="*/ 178594 w 314325"/>
                  <a:gd name="connsiteY38" fmla="*/ 100012 h 109537"/>
                  <a:gd name="connsiteX39" fmla="*/ 169069 w 314325"/>
                  <a:gd name="connsiteY39" fmla="*/ 102394 h 109537"/>
                  <a:gd name="connsiteX40" fmla="*/ 154781 w 314325"/>
                  <a:gd name="connsiteY40" fmla="*/ 107156 h 109537"/>
                  <a:gd name="connsiteX41" fmla="*/ 147637 w 314325"/>
                  <a:gd name="connsiteY41" fmla="*/ 109537 h 109537"/>
                  <a:gd name="connsiteX42" fmla="*/ 128587 w 314325"/>
                  <a:gd name="connsiteY42" fmla="*/ 107156 h 109537"/>
                  <a:gd name="connsiteX43" fmla="*/ 121444 w 314325"/>
                  <a:gd name="connsiteY43" fmla="*/ 102394 h 109537"/>
                  <a:gd name="connsiteX44" fmla="*/ 114300 w 314325"/>
                  <a:gd name="connsiteY44" fmla="*/ 100012 h 109537"/>
                  <a:gd name="connsiteX45" fmla="*/ 92869 w 314325"/>
                  <a:gd name="connsiteY45" fmla="*/ 90487 h 109537"/>
                  <a:gd name="connsiteX46" fmla="*/ 59531 w 314325"/>
                  <a:gd name="connsiteY46" fmla="*/ 88106 h 109537"/>
                  <a:gd name="connsiteX47" fmla="*/ 47625 w 314325"/>
                  <a:gd name="connsiteY47" fmla="*/ 76200 h 109537"/>
                  <a:gd name="connsiteX48" fmla="*/ 54769 w 314325"/>
                  <a:gd name="connsiteY48" fmla="*/ 73819 h 109537"/>
                  <a:gd name="connsiteX49" fmla="*/ 76200 w 314325"/>
                  <a:gd name="connsiteY49" fmla="*/ 71437 h 109537"/>
                  <a:gd name="connsiteX50" fmla="*/ 69056 w 314325"/>
                  <a:gd name="connsiteY50" fmla="*/ 57150 h 109537"/>
                  <a:gd name="connsiteX51" fmla="*/ 61912 w 314325"/>
                  <a:gd name="connsiteY51" fmla="*/ 52387 h 109537"/>
                  <a:gd name="connsiteX52" fmla="*/ 54769 w 314325"/>
                  <a:gd name="connsiteY52" fmla="*/ 54769 h 109537"/>
                  <a:gd name="connsiteX53" fmla="*/ 47625 w 314325"/>
                  <a:gd name="connsiteY53" fmla="*/ 59531 h 109537"/>
                  <a:gd name="connsiteX54" fmla="*/ 2381 w 314325"/>
                  <a:gd name="connsiteY54" fmla="*/ 57150 h 109537"/>
                  <a:gd name="connsiteX55" fmla="*/ 4762 w 314325"/>
                  <a:gd name="connsiteY55" fmla="*/ 47625 h 109537"/>
                  <a:gd name="connsiteX56" fmla="*/ 19050 w 314325"/>
                  <a:gd name="connsiteY56" fmla="*/ 40481 h 109537"/>
                  <a:gd name="connsiteX57" fmla="*/ 61912 w 314325"/>
                  <a:gd name="connsiteY57" fmla="*/ 35719 h 109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14325" h="109537">
                    <a:moveTo>
                      <a:pt x="61912" y="35719"/>
                    </a:moveTo>
                    <a:lnTo>
                      <a:pt x="61912" y="35719"/>
                    </a:lnTo>
                    <a:cubicBezTo>
                      <a:pt x="54768" y="34925"/>
                      <a:pt x="47529" y="34747"/>
                      <a:pt x="40481" y="33337"/>
                    </a:cubicBezTo>
                    <a:cubicBezTo>
                      <a:pt x="35559" y="32352"/>
                      <a:pt x="26194" y="28575"/>
                      <a:pt x="26194" y="28575"/>
                    </a:cubicBezTo>
                    <a:cubicBezTo>
                      <a:pt x="23019" y="29369"/>
                      <a:pt x="19677" y="29667"/>
                      <a:pt x="16669" y="30956"/>
                    </a:cubicBezTo>
                    <a:cubicBezTo>
                      <a:pt x="14038" y="32083"/>
                      <a:pt x="12358" y="35314"/>
                      <a:pt x="9525" y="35719"/>
                    </a:cubicBezTo>
                    <a:cubicBezTo>
                      <a:pt x="6285" y="36182"/>
                      <a:pt x="3175" y="34131"/>
                      <a:pt x="0" y="33337"/>
                    </a:cubicBezTo>
                    <a:cubicBezTo>
                      <a:pt x="5350" y="17287"/>
                      <a:pt x="-2107" y="32452"/>
                      <a:pt x="23812" y="23812"/>
                    </a:cubicBezTo>
                    <a:cubicBezTo>
                      <a:pt x="27007" y="22747"/>
                      <a:pt x="28575" y="19050"/>
                      <a:pt x="30956" y="16669"/>
                    </a:cubicBezTo>
                    <a:cubicBezTo>
                      <a:pt x="31750" y="11906"/>
                      <a:pt x="30941" y="6573"/>
                      <a:pt x="33337" y="2381"/>
                    </a:cubicBezTo>
                    <a:cubicBezTo>
                      <a:pt x="34582" y="202"/>
                      <a:pt x="37971" y="0"/>
                      <a:pt x="40481" y="0"/>
                    </a:cubicBezTo>
                    <a:cubicBezTo>
                      <a:pt x="46094" y="0"/>
                      <a:pt x="51594" y="1587"/>
                      <a:pt x="57150" y="2381"/>
                    </a:cubicBezTo>
                    <a:lnTo>
                      <a:pt x="71437" y="7144"/>
                    </a:lnTo>
                    <a:cubicBezTo>
                      <a:pt x="73818" y="7938"/>
                      <a:pt x="76492" y="8133"/>
                      <a:pt x="78581" y="9525"/>
                    </a:cubicBezTo>
                    <a:lnTo>
                      <a:pt x="85725" y="14287"/>
                    </a:lnTo>
                    <a:cubicBezTo>
                      <a:pt x="99372" y="34760"/>
                      <a:pt x="83010" y="8857"/>
                      <a:pt x="92869" y="28575"/>
                    </a:cubicBezTo>
                    <a:cubicBezTo>
                      <a:pt x="94149" y="31135"/>
                      <a:pt x="96044" y="33338"/>
                      <a:pt x="97631" y="35719"/>
                    </a:cubicBezTo>
                    <a:cubicBezTo>
                      <a:pt x="107209" y="34122"/>
                      <a:pt x="112366" y="35271"/>
                      <a:pt x="119062" y="28575"/>
                    </a:cubicBezTo>
                    <a:cubicBezTo>
                      <a:pt x="121086" y="26551"/>
                      <a:pt x="122237" y="23812"/>
                      <a:pt x="123825" y="21431"/>
                    </a:cubicBezTo>
                    <a:cubicBezTo>
                      <a:pt x="124619" y="19050"/>
                      <a:pt x="123792" y="14977"/>
                      <a:pt x="126206" y="14287"/>
                    </a:cubicBezTo>
                    <a:cubicBezTo>
                      <a:pt x="130849" y="12961"/>
                      <a:pt x="135666" y="16669"/>
                      <a:pt x="140494" y="16669"/>
                    </a:cubicBezTo>
                    <a:cubicBezTo>
                      <a:pt x="150052" y="16669"/>
                      <a:pt x="159544" y="15081"/>
                      <a:pt x="169069" y="14287"/>
                    </a:cubicBezTo>
                    <a:cubicBezTo>
                      <a:pt x="172244" y="13493"/>
                      <a:pt x="175366" y="12444"/>
                      <a:pt x="178594" y="11906"/>
                    </a:cubicBezTo>
                    <a:cubicBezTo>
                      <a:pt x="192861" y="9528"/>
                      <a:pt x="212576" y="8281"/>
                      <a:pt x="226219" y="7144"/>
                    </a:cubicBezTo>
                    <a:cubicBezTo>
                      <a:pt x="245831" y="606"/>
                      <a:pt x="235536" y="1671"/>
                      <a:pt x="257175" y="4762"/>
                    </a:cubicBezTo>
                    <a:cubicBezTo>
                      <a:pt x="259556" y="6350"/>
                      <a:pt x="261759" y="8245"/>
                      <a:pt x="264319" y="9525"/>
                    </a:cubicBezTo>
                    <a:cubicBezTo>
                      <a:pt x="266564" y="10647"/>
                      <a:pt x="269374" y="10514"/>
                      <a:pt x="271462" y="11906"/>
                    </a:cubicBezTo>
                    <a:cubicBezTo>
                      <a:pt x="282681" y="19386"/>
                      <a:pt x="274061" y="18617"/>
                      <a:pt x="285750" y="23812"/>
                    </a:cubicBezTo>
                    <a:cubicBezTo>
                      <a:pt x="290337" y="25851"/>
                      <a:pt x="295860" y="25791"/>
                      <a:pt x="300037" y="28575"/>
                    </a:cubicBezTo>
                    <a:cubicBezTo>
                      <a:pt x="309270" y="34729"/>
                      <a:pt x="304466" y="32432"/>
                      <a:pt x="314325" y="35719"/>
                    </a:cubicBezTo>
                    <a:cubicBezTo>
                      <a:pt x="312626" y="45914"/>
                      <a:pt x="314496" y="51764"/>
                      <a:pt x="304800" y="57150"/>
                    </a:cubicBezTo>
                    <a:cubicBezTo>
                      <a:pt x="300411" y="59588"/>
                      <a:pt x="290512" y="61912"/>
                      <a:pt x="290512" y="61912"/>
                    </a:cubicBezTo>
                    <a:cubicBezTo>
                      <a:pt x="270047" y="75558"/>
                      <a:pt x="295937" y="59200"/>
                      <a:pt x="276225" y="69056"/>
                    </a:cubicBezTo>
                    <a:cubicBezTo>
                      <a:pt x="273665" y="70336"/>
                      <a:pt x="271696" y="72657"/>
                      <a:pt x="269081" y="73819"/>
                    </a:cubicBezTo>
                    <a:cubicBezTo>
                      <a:pt x="264494" y="75858"/>
                      <a:pt x="254794" y="78581"/>
                      <a:pt x="254794" y="78581"/>
                    </a:cubicBezTo>
                    <a:cubicBezTo>
                      <a:pt x="252413" y="80169"/>
                      <a:pt x="250265" y="82182"/>
                      <a:pt x="247650" y="83344"/>
                    </a:cubicBezTo>
                    <a:cubicBezTo>
                      <a:pt x="243062" y="85383"/>
                      <a:pt x="238125" y="86519"/>
                      <a:pt x="233362" y="88106"/>
                    </a:cubicBezTo>
                    <a:cubicBezTo>
                      <a:pt x="213393" y="94762"/>
                      <a:pt x="228737" y="90339"/>
                      <a:pt x="185737" y="92869"/>
                    </a:cubicBezTo>
                    <a:cubicBezTo>
                      <a:pt x="183356" y="95250"/>
                      <a:pt x="181518" y="98341"/>
                      <a:pt x="178594" y="100012"/>
                    </a:cubicBezTo>
                    <a:cubicBezTo>
                      <a:pt x="175752" y="101636"/>
                      <a:pt x="172204" y="101454"/>
                      <a:pt x="169069" y="102394"/>
                    </a:cubicBezTo>
                    <a:cubicBezTo>
                      <a:pt x="164261" y="103837"/>
                      <a:pt x="159544" y="105569"/>
                      <a:pt x="154781" y="107156"/>
                    </a:cubicBezTo>
                    <a:lnTo>
                      <a:pt x="147637" y="109537"/>
                    </a:lnTo>
                    <a:cubicBezTo>
                      <a:pt x="141287" y="108743"/>
                      <a:pt x="134761" y="108840"/>
                      <a:pt x="128587" y="107156"/>
                    </a:cubicBezTo>
                    <a:cubicBezTo>
                      <a:pt x="125826" y="106403"/>
                      <a:pt x="124003" y="103674"/>
                      <a:pt x="121444" y="102394"/>
                    </a:cubicBezTo>
                    <a:cubicBezTo>
                      <a:pt x="119199" y="101271"/>
                      <a:pt x="116545" y="101135"/>
                      <a:pt x="114300" y="100012"/>
                    </a:cubicBezTo>
                    <a:cubicBezTo>
                      <a:pt x="104503" y="95114"/>
                      <a:pt x="107197" y="91510"/>
                      <a:pt x="92869" y="90487"/>
                    </a:cubicBezTo>
                    <a:lnTo>
                      <a:pt x="59531" y="88106"/>
                    </a:lnTo>
                    <a:cubicBezTo>
                      <a:pt x="57490" y="86745"/>
                      <a:pt x="46490" y="80737"/>
                      <a:pt x="47625" y="76200"/>
                    </a:cubicBezTo>
                    <a:cubicBezTo>
                      <a:pt x="48234" y="73765"/>
                      <a:pt x="52293" y="74232"/>
                      <a:pt x="54769" y="73819"/>
                    </a:cubicBezTo>
                    <a:cubicBezTo>
                      <a:pt x="61859" y="72637"/>
                      <a:pt x="69056" y="72231"/>
                      <a:pt x="76200" y="71437"/>
                    </a:cubicBezTo>
                    <a:cubicBezTo>
                      <a:pt x="74263" y="65626"/>
                      <a:pt x="73673" y="61767"/>
                      <a:pt x="69056" y="57150"/>
                    </a:cubicBezTo>
                    <a:cubicBezTo>
                      <a:pt x="67032" y="55126"/>
                      <a:pt x="64293" y="53975"/>
                      <a:pt x="61912" y="52387"/>
                    </a:cubicBezTo>
                    <a:cubicBezTo>
                      <a:pt x="59531" y="53181"/>
                      <a:pt x="57014" y="53646"/>
                      <a:pt x="54769" y="54769"/>
                    </a:cubicBezTo>
                    <a:cubicBezTo>
                      <a:pt x="52209" y="56049"/>
                      <a:pt x="50484" y="59401"/>
                      <a:pt x="47625" y="59531"/>
                    </a:cubicBezTo>
                    <a:lnTo>
                      <a:pt x="2381" y="57150"/>
                    </a:lnTo>
                    <a:cubicBezTo>
                      <a:pt x="3175" y="53975"/>
                      <a:pt x="2947" y="50348"/>
                      <a:pt x="4762" y="47625"/>
                    </a:cubicBezTo>
                    <a:cubicBezTo>
                      <a:pt x="6626" y="44829"/>
                      <a:pt x="15653" y="40821"/>
                      <a:pt x="19050" y="40481"/>
                    </a:cubicBezTo>
                    <a:cubicBezTo>
                      <a:pt x="59094" y="36477"/>
                      <a:pt x="54768" y="36513"/>
                      <a:pt x="61912" y="357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 144"/>
              <p:cNvSpPr/>
              <p:nvPr/>
            </p:nvSpPr>
            <p:spPr>
              <a:xfrm>
                <a:off x="9388037" y="3120550"/>
                <a:ext cx="305811" cy="119063"/>
              </a:xfrm>
              <a:custGeom>
                <a:avLst/>
                <a:gdLst>
                  <a:gd name="connsiteX0" fmla="*/ 39111 w 305811"/>
                  <a:gd name="connsiteY0" fmla="*/ 33338 h 119063"/>
                  <a:gd name="connsiteX1" fmla="*/ 39111 w 305811"/>
                  <a:gd name="connsiteY1" fmla="*/ 33338 h 119063"/>
                  <a:gd name="connsiteX2" fmla="*/ 1011 w 305811"/>
                  <a:gd name="connsiteY2" fmla="*/ 19050 h 119063"/>
                  <a:gd name="connsiteX3" fmla="*/ 10536 w 305811"/>
                  <a:gd name="connsiteY3" fmla="*/ 4763 h 119063"/>
                  <a:gd name="connsiteX4" fmla="*/ 24824 w 305811"/>
                  <a:gd name="connsiteY4" fmla="*/ 0 h 119063"/>
                  <a:gd name="connsiteX5" fmla="*/ 134361 w 305811"/>
                  <a:gd name="connsiteY5" fmla="*/ 4763 h 119063"/>
                  <a:gd name="connsiteX6" fmla="*/ 148649 w 305811"/>
                  <a:gd name="connsiteY6" fmla="*/ 9525 h 119063"/>
                  <a:gd name="connsiteX7" fmla="*/ 177224 w 305811"/>
                  <a:gd name="connsiteY7" fmla="*/ 28575 h 119063"/>
                  <a:gd name="connsiteX8" fmla="*/ 205799 w 305811"/>
                  <a:gd name="connsiteY8" fmla="*/ 38100 h 119063"/>
                  <a:gd name="connsiteX9" fmla="*/ 234374 w 305811"/>
                  <a:gd name="connsiteY9" fmla="*/ 57150 h 119063"/>
                  <a:gd name="connsiteX10" fmla="*/ 262949 w 305811"/>
                  <a:gd name="connsiteY10" fmla="*/ 66675 h 119063"/>
                  <a:gd name="connsiteX11" fmla="*/ 291524 w 305811"/>
                  <a:gd name="connsiteY11" fmla="*/ 80963 h 119063"/>
                  <a:gd name="connsiteX12" fmla="*/ 305811 w 305811"/>
                  <a:gd name="connsiteY12" fmla="*/ 90488 h 119063"/>
                  <a:gd name="connsiteX13" fmla="*/ 301049 w 305811"/>
                  <a:gd name="connsiteY13" fmla="*/ 104775 h 119063"/>
                  <a:gd name="connsiteX14" fmla="*/ 286761 w 305811"/>
                  <a:gd name="connsiteY14" fmla="*/ 109538 h 119063"/>
                  <a:gd name="connsiteX15" fmla="*/ 253424 w 305811"/>
                  <a:gd name="connsiteY15" fmla="*/ 119063 h 119063"/>
                  <a:gd name="connsiteX16" fmla="*/ 205799 w 305811"/>
                  <a:gd name="connsiteY16" fmla="*/ 114300 h 119063"/>
                  <a:gd name="connsiteX17" fmla="*/ 201036 w 305811"/>
                  <a:gd name="connsiteY17" fmla="*/ 100013 h 119063"/>
                  <a:gd name="connsiteX18" fmla="*/ 215324 w 305811"/>
                  <a:gd name="connsiteY18" fmla="*/ 95250 h 119063"/>
                  <a:gd name="connsiteX19" fmla="*/ 205799 w 305811"/>
                  <a:gd name="connsiteY19" fmla="*/ 80963 h 119063"/>
                  <a:gd name="connsiteX20" fmla="*/ 177224 w 305811"/>
                  <a:gd name="connsiteY20" fmla="*/ 71438 h 119063"/>
                  <a:gd name="connsiteX21" fmla="*/ 148649 w 305811"/>
                  <a:gd name="connsiteY21" fmla="*/ 52388 h 119063"/>
                  <a:gd name="connsiteX22" fmla="*/ 105786 w 305811"/>
                  <a:gd name="connsiteY22" fmla="*/ 38100 h 119063"/>
                  <a:gd name="connsiteX23" fmla="*/ 91499 w 305811"/>
                  <a:gd name="connsiteY23" fmla="*/ 33338 h 119063"/>
                  <a:gd name="connsiteX24" fmla="*/ 77211 w 305811"/>
                  <a:gd name="connsiteY24" fmla="*/ 28575 h 119063"/>
                  <a:gd name="connsiteX25" fmla="*/ 48636 w 305811"/>
                  <a:gd name="connsiteY25" fmla="*/ 33338 h 119063"/>
                  <a:gd name="connsiteX26" fmla="*/ 39111 w 305811"/>
                  <a:gd name="connsiteY26" fmla="*/ 33338 h 1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5811" h="119063">
                    <a:moveTo>
                      <a:pt x="39111" y="33338"/>
                    </a:moveTo>
                    <a:lnTo>
                      <a:pt x="39111" y="33338"/>
                    </a:lnTo>
                    <a:cubicBezTo>
                      <a:pt x="26411" y="28575"/>
                      <a:pt x="10602" y="28641"/>
                      <a:pt x="1011" y="19050"/>
                    </a:cubicBezTo>
                    <a:cubicBezTo>
                      <a:pt x="-3036" y="15003"/>
                      <a:pt x="6067" y="8339"/>
                      <a:pt x="10536" y="4763"/>
                    </a:cubicBezTo>
                    <a:cubicBezTo>
                      <a:pt x="14456" y="1627"/>
                      <a:pt x="20061" y="1588"/>
                      <a:pt x="24824" y="0"/>
                    </a:cubicBezTo>
                    <a:cubicBezTo>
                      <a:pt x="61336" y="1588"/>
                      <a:pt x="97922" y="1960"/>
                      <a:pt x="134361" y="4763"/>
                    </a:cubicBezTo>
                    <a:cubicBezTo>
                      <a:pt x="139366" y="5148"/>
                      <a:pt x="144261" y="7087"/>
                      <a:pt x="148649" y="9525"/>
                    </a:cubicBezTo>
                    <a:cubicBezTo>
                      <a:pt x="158656" y="15084"/>
                      <a:pt x="166364" y="24955"/>
                      <a:pt x="177224" y="28575"/>
                    </a:cubicBezTo>
                    <a:lnTo>
                      <a:pt x="205799" y="38100"/>
                    </a:lnTo>
                    <a:cubicBezTo>
                      <a:pt x="215324" y="44450"/>
                      <a:pt x="223514" y="53530"/>
                      <a:pt x="234374" y="57150"/>
                    </a:cubicBezTo>
                    <a:lnTo>
                      <a:pt x="262949" y="66675"/>
                    </a:lnTo>
                    <a:cubicBezTo>
                      <a:pt x="303892" y="93971"/>
                      <a:pt x="252090" y="61245"/>
                      <a:pt x="291524" y="80963"/>
                    </a:cubicBezTo>
                    <a:cubicBezTo>
                      <a:pt x="296643" y="83523"/>
                      <a:pt x="301049" y="87313"/>
                      <a:pt x="305811" y="90488"/>
                    </a:cubicBezTo>
                    <a:cubicBezTo>
                      <a:pt x="304224" y="95250"/>
                      <a:pt x="304599" y="101225"/>
                      <a:pt x="301049" y="104775"/>
                    </a:cubicBezTo>
                    <a:cubicBezTo>
                      <a:pt x="297499" y="108325"/>
                      <a:pt x="291588" y="108159"/>
                      <a:pt x="286761" y="109538"/>
                    </a:cubicBezTo>
                    <a:cubicBezTo>
                      <a:pt x="244909" y="121496"/>
                      <a:pt x="287673" y="107645"/>
                      <a:pt x="253424" y="119063"/>
                    </a:cubicBezTo>
                    <a:cubicBezTo>
                      <a:pt x="237549" y="117475"/>
                      <a:pt x="220793" y="119752"/>
                      <a:pt x="205799" y="114300"/>
                    </a:cubicBezTo>
                    <a:cubicBezTo>
                      <a:pt x="201081" y="112584"/>
                      <a:pt x="198791" y="104503"/>
                      <a:pt x="201036" y="100013"/>
                    </a:cubicBezTo>
                    <a:cubicBezTo>
                      <a:pt x="203281" y="95523"/>
                      <a:pt x="210561" y="96838"/>
                      <a:pt x="215324" y="95250"/>
                    </a:cubicBezTo>
                    <a:cubicBezTo>
                      <a:pt x="212149" y="90488"/>
                      <a:pt x="210653" y="83996"/>
                      <a:pt x="205799" y="80963"/>
                    </a:cubicBezTo>
                    <a:cubicBezTo>
                      <a:pt x="197285" y="75642"/>
                      <a:pt x="177224" y="71438"/>
                      <a:pt x="177224" y="71438"/>
                    </a:cubicBezTo>
                    <a:cubicBezTo>
                      <a:pt x="167699" y="65088"/>
                      <a:pt x="159509" y="56008"/>
                      <a:pt x="148649" y="52388"/>
                    </a:cubicBezTo>
                    <a:lnTo>
                      <a:pt x="105786" y="38100"/>
                    </a:lnTo>
                    <a:lnTo>
                      <a:pt x="91499" y="33338"/>
                    </a:lnTo>
                    <a:lnTo>
                      <a:pt x="77211" y="28575"/>
                    </a:lnTo>
                    <a:cubicBezTo>
                      <a:pt x="67686" y="30163"/>
                      <a:pt x="58062" y="31243"/>
                      <a:pt x="48636" y="33338"/>
                    </a:cubicBezTo>
                    <a:cubicBezTo>
                      <a:pt x="43736" y="34427"/>
                      <a:pt x="40698" y="33338"/>
                      <a:pt x="39111" y="333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 145"/>
              <p:cNvSpPr/>
              <p:nvPr/>
            </p:nvSpPr>
            <p:spPr>
              <a:xfrm>
                <a:off x="9693000" y="3220563"/>
                <a:ext cx="172496" cy="76200"/>
              </a:xfrm>
              <a:custGeom>
                <a:avLst/>
                <a:gdLst>
                  <a:gd name="connsiteX0" fmla="*/ 77048 w 172496"/>
                  <a:gd name="connsiteY0" fmla="*/ 71437 h 76200"/>
                  <a:gd name="connsiteX1" fmla="*/ 77048 w 172496"/>
                  <a:gd name="connsiteY1" fmla="*/ 71437 h 76200"/>
                  <a:gd name="connsiteX2" fmla="*/ 15136 w 172496"/>
                  <a:gd name="connsiteY2" fmla="*/ 66675 h 76200"/>
                  <a:gd name="connsiteX3" fmla="*/ 848 w 172496"/>
                  <a:gd name="connsiteY3" fmla="*/ 61912 h 76200"/>
                  <a:gd name="connsiteX4" fmla="*/ 5611 w 172496"/>
                  <a:gd name="connsiteY4" fmla="*/ 47625 h 76200"/>
                  <a:gd name="connsiteX5" fmla="*/ 43711 w 172496"/>
                  <a:gd name="connsiteY5" fmla="*/ 42862 h 76200"/>
                  <a:gd name="connsiteX6" fmla="*/ 38948 w 172496"/>
                  <a:gd name="connsiteY6" fmla="*/ 9525 h 76200"/>
                  <a:gd name="connsiteX7" fmla="*/ 38948 w 172496"/>
                  <a:gd name="connsiteY7" fmla="*/ 0 h 76200"/>
                  <a:gd name="connsiteX8" fmla="*/ 67523 w 172496"/>
                  <a:gd name="connsiteY8" fmla="*/ 9525 h 76200"/>
                  <a:gd name="connsiteX9" fmla="*/ 134198 w 172496"/>
                  <a:gd name="connsiteY9" fmla="*/ 23812 h 76200"/>
                  <a:gd name="connsiteX10" fmla="*/ 162773 w 172496"/>
                  <a:gd name="connsiteY10" fmla="*/ 33337 h 76200"/>
                  <a:gd name="connsiteX11" fmla="*/ 167536 w 172496"/>
                  <a:gd name="connsiteY11" fmla="*/ 76200 h 76200"/>
                  <a:gd name="connsiteX12" fmla="*/ 138961 w 172496"/>
                  <a:gd name="connsiteY12" fmla="*/ 71437 h 76200"/>
                  <a:gd name="connsiteX13" fmla="*/ 77048 w 172496"/>
                  <a:gd name="connsiteY13" fmla="*/ 7143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496" h="76200">
                    <a:moveTo>
                      <a:pt x="77048" y="71437"/>
                    </a:moveTo>
                    <a:lnTo>
                      <a:pt x="77048" y="71437"/>
                    </a:lnTo>
                    <a:cubicBezTo>
                      <a:pt x="56411" y="69850"/>
                      <a:pt x="35674" y="69242"/>
                      <a:pt x="15136" y="66675"/>
                    </a:cubicBezTo>
                    <a:cubicBezTo>
                      <a:pt x="10154" y="66052"/>
                      <a:pt x="3093" y="66402"/>
                      <a:pt x="848" y="61912"/>
                    </a:cubicBezTo>
                    <a:cubicBezTo>
                      <a:pt x="-1397" y="57422"/>
                      <a:pt x="1024" y="49664"/>
                      <a:pt x="5611" y="47625"/>
                    </a:cubicBezTo>
                    <a:cubicBezTo>
                      <a:pt x="17307" y="42427"/>
                      <a:pt x="31011" y="44450"/>
                      <a:pt x="43711" y="42862"/>
                    </a:cubicBezTo>
                    <a:cubicBezTo>
                      <a:pt x="42123" y="31750"/>
                      <a:pt x="43968" y="19565"/>
                      <a:pt x="38948" y="9525"/>
                    </a:cubicBezTo>
                    <a:cubicBezTo>
                      <a:pt x="33505" y="-1361"/>
                      <a:pt x="6293" y="10884"/>
                      <a:pt x="38948" y="0"/>
                    </a:cubicBezTo>
                    <a:cubicBezTo>
                      <a:pt x="48473" y="3175"/>
                      <a:pt x="57619" y="7875"/>
                      <a:pt x="67523" y="9525"/>
                    </a:cubicBezTo>
                    <a:cubicBezTo>
                      <a:pt x="91505" y="13522"/>
                      <a:pt x="110461" y="15900"/>
                      <a:pt x="134198" y="23812"/>
                    </a:cubicBezTo>
                    <a:lnTo>
                      <a:pt x="162773" y="33337"/>
                    </a:lnTo>
                    <a:cubicBezTo>
                      <a:pt x="173886" y="66675"/>
                      <a:pt x="175473" y="52387"/>
                      <a:pt x="167536" y="76200"/>
                    </a:cubicBezTo>
                    <a:cubicBezTo>
                      <a:pt x="158011" y="74612"/>
                      <a:pt x="148617" y="71437"/>
                      <a:pt x="138961" y="71437"/>
                    </a:cubicBezTo>
                    <a:lnTo>
                      <a:pt x="77048" y="7143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 146"/>
              <p:cNvSpPr/>
              <p:nvPr/>
            </p:nvSpPr>
            <p:spPr>
              <a:xfrm>
                <a:off x="9573047" y="3276717"/>
                <a:ext cx="58889" cy="25329"/>
              </a:xfrm>
              <a:custGeom>
                <a:avLst/>
                <a:gdLst>
                  <a:gd name="connsiteX0" fmla="*/ 49364 w 58889"/>
                  <a:gd name="connsiteY0" fmla="*/ 24808 h 25329"/>
                  <a:gd name="connsiteX1" fmla="*/ 49364 w 58889"/>
                  <a:gd name="connsiteY1" fmla="*/ 24808 h 25329"/>
                  <a:gd name="connsiteX2" fmla="*/ 1739 w 58889"/>
                  <a:gd name="connsiteY2" fmla="*/ 20046 h 25329"/>
                  <a:gd name="connsiteX3" fmla="*/ 16026 w 58889"/>
                  <a:gd name="connsiteY3" fmla="*/ 996 h 25329"/>
                  <a:gd name="connsiteX4" fmla="*/ 58889 w 58889"/>
                  <a:gd name="connsiteY4" fmla="*/ 5758 h 25329"/>
                  <a:gd name="connsiteX5" fmla="*/ 49364 w 58889"/>
                  <a:gd name="connsiteY5" fmla="*/ 24808 h 25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89" h="25329">
                    <a:moveTo>
                      <a:pt x="49364" y="24808"/>
                    </a:moveTo>
                    <a:lnTo>
                      <a:pt x="49364" y="24808"/>
                    </a:lnTo>
                    <a:cubicBezTo>
                      <a:pt x="33489" y="23221"/>
                      <a:pt x="14722" y="29319"/>
                      <a:pt x="1739" y="20046"/>
                    </a:cubicBezTo>
                    <a:cubicBezTo>
                      <a:pt x="-4720" y="15433"/>
                      <a:pt x="8326" y="2921"/>
                      <a:pt x="16026" y="996"/>
                    </a:cubicBezTo>
                    <a:cubicBezTo>
                      <a:pt x="29972" y="-2491"/>
                      <a:pt x="44601" y="4171"/>
                      <a:pt x="58889" y="5758"/>
                    </a:cubicBezTo>
                    <a:lnTo>
                      <a:pt x="49364" y="2480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8" name="直接连接符 27"/>
          <p:cNvCxnSpPr/>
          <p:nvPr/>
        </p:nvCxnSpPr>
        <p:spPr>
          <a:xfrm>
            <a:off x="4943365" y="1358811"/>
            <a:ext cx="0" cy="4881489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6463199" y="3839643"/>
            <a:ext cx="336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r>
              <a:rPr lang="en-US" altLang="zh-CN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Improvement</a:t>
            </a:r>
            <a:endParaRPr lang="zh-CN" altLang="en-US" b="1" dirty="0">
              <a:solidFill>
                <a:srgbClr val="09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327303" y="4301308"/>
            <a:ext cx="4380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4256"/>
                </a:solidFill>
              </a:rPr>
              <a:t>Scrape more data to avoid bias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4256"/>
                </a:solidFill>
              </a:rPr>
              <a:t>Dataset with more variables </a:t>
            </a:r>
            <a:r>
              <a:rPr lang="en-US" altLang="zh-CN" sz="2400" dirty="0" err="1" smtClean="0">
                <a:solidFill>
                  <a:srgbClr val="194256"/>
                </a:solidFill>
              </a:rPr>
              <a:t>eg</a:t>
            </a:r>
            <a:r>
              <a:rPr lang="en-US" altLang="zh-CN" sz="2400" dirty="0" smtClean="0">
                <a:solidFill>
                  <a:srgbClr val="194256"/>
                </a:solidFill>
              </a:rPr>
              <a:t>. Work years/working experience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4256"/>
                </a:solidFill>
              </a:rPr>
              <a:t>Logistic regression  </a:t>
            </a:r>
            <a:endParaRPr lang="zh-CN" altLang="en-US" sz="2400" dirty="0">
              <a:solidFill>
                <a:srgbClr val="194256"/>
              </a:solidFill>
            </a:endParaRPr>
          </a:p>
        </p:txBody>
      </p:sp>
      <p:sp>
        <p:nvSpPr>
          <p:cNvPr id="151" name="文本框 18"/>
          <p:cNvSpPr txBox="1"/>
          <p:nvPr/>
        </p:nvSpPr>
        <p:spPr>
          <a:xfrm>
            <a:off x="361324" y="347185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48"/>
          <p:cNvSpPr txBox="1"/>
          <p:nvPr/>
        </p:nvSpPr>
        <p:spPr>
          <a:xfrm>
            <a:off x="6463199" y="526864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b="1" dirty="0">
              <a:solidFill>
                <a:srgbClr val="09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149"/>
          <p:cNvSpPr txBox="1"/>
          <p:nvPr/>
        </p:nvSpPr>
        <p:spPr>
          <a:xfrm>
            <a:off x="6166110" y="1181621"/>
            <a:ext cx="43805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194256"/>
                </a:solidFill>
              </a:rPr>
              <a:t>There is no significant difference regarding the average pay between males and females for top 8000 employees for New York Government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194256"/>
                </a:solidFill>
              </a:rPr>
              <a:t>Females and males working professionals in Roswell Park Cancer </a:t>
            </a:r>
            <a:r>
              <a:rPr lang="en-US" altLang="zh-CN" sz="2000" dirty="0" smtClean="0">
                <a:solidFill>
                  <a:srgbClr val="194256"/>
                </a:solidFill>
              </a:rPr>
              <a:t>Institute are paid differently</a:t>
            </a:r>
            <a:endParaRPr lang="en-US" altLang="zh-CN" sz="2000" dirty="0" smtClean="0">
              <a:solidFill>
                <a:srgbClr val="19425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3950" y="3343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5" y="1909011"/>
            <a:ext cx="3587165" cy="4279133"/>
          </a:xfrm>
          <a:prstGeom prst="rect">
            <a:avLst/>
          </a:prstGeom>
        </p:spPr>
      </p:pic>
      <p:sp>
        <p:nvSpPr>
          <p:cNvPr id="7" name="文本框 42"/>
          <p:cNvSpPr txBox="1"/>
          <p:nvPr/>
        </p:nvSpPr>
        <p:spPr>
          <a:xfrm>
            <a:off x="596988" y="520728"/>
            <a:ext cx="786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32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TALK ABOUT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BIAS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2"/>
          <p:cNvSpPr txBox="1"/>
          <p:nvPr/>
        </p:nvSpPr>
        <p:spPr>
          <a:xfrm>
            <a:off x="4695763" y="1909011"/>
            <a:ext cx="69989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there a gender gap in salary?</a:t>
            </a:r>
          </a:p>
          <a:p>
            <a:endParaRPr lang="en-US" altLang="zh-CN" sz="2800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there any gender bias reflecting in salary difference between male and female </a:t>
            </a:r>
            <a:r>
              <a:rPr lang="en-US" sz="2800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works for New York Government? </a:t>
            </a:r>
          </a:p>
          <a:p>
            <a:endParaRPr lang="en-US" sz="2800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5763" y="5017554"/>
            <a:ext cx="546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98086"/>
                </a:solidFill>
              </a:rPr>
              <a:t>Where the tax has been spent?</a:t>
            </a:r>
            <a:endParaRPr lang="en-US" sz="3200" dirty="0">
              <a:solidFill>
                <a:srgbClr val="39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591758" y="1964440"/>
            <a:ext cx="4156158" cy="4273508"/>
            <a:chOff x="1141815" y="1369355"/>
            <a:chExt cx="4156158" cy="4273508"/>
          </a:xfrm>
        </p:grpSpPr>
        <p:graphicFrame>
          <p:nvGraphicFramePr>
            <p:cNvPr id="7" name="图表 6"/>
            <p:cNvGraphicFramePr/>
            <p:nvPr>
              <p:extLst/>
            </p:nvPr>
          </p:nvGraphicFramePr>
          <p:xfrm>
            <a:off x="1141815" y="1422400"/>
            <a:ext cx="4156158" cy="27707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7" name="组合 16"/>
            <p:cNvGrpSpPr/>
            <p:nvPr/>
          </p:nvGrpSpPr>
          <p:grpSpPr>
            <a:xfrm rot="21442319">
              <a:off x="1223854" y="3881080"/>
              <a:ext cx="1122806" cy="1761783"/>
              <a:chOff x="1335314" y="4786756"/>
              <a:chExt cx="1122806" cy="1761783"/>
            </a:xfrm>
          </p:grpSpPr>
          <p:grpSp>
            <p:nvGrpSpPr>
              <p:cNvPr id="10" name="组合 9"/>
              <p:cNvGrpSpPr/>
              <p:nvPr/>
            </p:nvGrpSpPr>
            <p:grpSpPr>
              <a:xfrm rot="21435440">
                <a:off x="1441603" y="4786756"/>
                <a:ext cx="1016517" cy="1761783"/>
                <a:chOff x="4376258" y="4808160"/>
                <a:chExt cx="1016517" cy="1761783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 rot="18857641">
                  <a:off x="3748178" y="5511022"/>
                  <a:ext cx="1687001" cy="430842"/>
                </a:xfrm>
                <a:custGeom>
                  <a:avLst/>
                  <a:gdLst>
                    <a:gd name="connsiteX0" fmla="*/ 1540473 w 1550160"/>
                    <a:gd name="connsiteY0" fmla="*/ 0 h 430842"/>
                    <a:gd name="connsiteX1" fmla="*/ 1550160 w 1550160"/>
                    <a:gd name="connsiteY1" fmla="*/ 430842 h 430842"/>
                    <a:gd name="connsiteX2" fmla="*/ 208312 w 1550160"/>
                    <a:gd name="connsiteY2" fmla="*/ 430842 h 430842"/>
                    <a:gd name="connsiteX3" fmla="*/ 0 w 1550160"/>
                    <a:gd name="connsiteY3" fmla="*/ 222530 h 430842"/>
                    <a:gd name="connsiteX4" fmla="*/ 0 w 1550160"/>
                    <a:gd name="connsiteY4" fmla="*/ 208312 h 430842"/>
                    <a:gd name="connsiteX5" fmla="*/ 208312 w 1550160"/>
                    <a:gd name="connsiteY5" fmla="*/ 0 h 43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0160" h="430842">
                      <a:moveTo>
                        <a:pt x="1540473" y="0"/>
                      </a:moveTo>
                      <a:lnTo>
                        <a:pt x="1550160" y="430842"/>
                      </a:lnTo>
                      <a:lnTo>
                        <a:pt x="208312" y="430842"/>
                      </a:lnTo>
                      <a:cubicBezTo>
                        <a:pt x="93264" y="430842"/>
                        <a:pt x="0" y="337578"/>
                        <a:pt x="0" y="222530"/>
                      </a:cubicBezTo>
                      <a:lnTo>
                        <a:pt x="0" y="208312"/>
                      </a:lnTo>
                      <a:cubicBezTo>
                        <a:pt x="0" y="93264"/>
                        <a:pt x="93264" y="0"/>
                        <a:pt x="208312" y="0"/>
                      </a:cubicBezTo>
                      <a:close/>
                    </a:path>
                  </a:pathLst>
                </a:custGeom>
                <a:solidFill>
                  <a:srgbClr val="09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 rot="2615405">
                  <a:off x="5160547" y="4808160"/>
                  <a:ext cx="232228" cy="434872"/>
                </a:xfrm>
                <a:prstGeom prst="rect">
                  <a:avLst/>
                </a:prstGeom>
                <a:solidFill>
                  <a:srgbClr val="09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 flipH="1">
                <a:off x="1335314" y="5370285"/>
                <a:ext cx="725714" cy="783772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同心圆 17"/>
            <p:cNvSpPr/>
            <p:nvPr/>
          </p:nvSpPr>
          <p:spPr>
            <a:xfrm>
              <a:off x="1785257" y="1369355"/>
              <a:ext cx="2873824" cy="2873824"/>
            </a:xfrm>
            <a:prstGeom prst="donut">
              <a:avLst>
                <a:gd name="adj" fmla="val 4730"/>
              </a:avLst>
            </a:prstGeom>
            <a:solidFill>
              <a:srgbClr val="09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52772" y="287869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97829" y="4180114"/>
            <a:ext cx="400362" cy="1074057"/>
          </a:xfrm>
          <a:custGeom>
            <a:avLst/>
            <a:gdLst>
              <a:gd name="connsiteX0" fmla="*/ 0 w 400362"/>
              <a:gd name="connsiteY0" fmla="*/ 0 h 1074057"/>
              <a:gd name="connsiteX1" fmla="*/ 145142 w 400362"/>
              <a:gd name="connsiteY1" fmla="*/ 580572 h 1074057"/>
              <a:gd name="connsiteX2" fmla="*/ 391885 w 400362"/>
              <a:gd name="connsiteY2" fmla="*/ 653143 h 1074057"/>
              <a:gd name="connsiteX3" fmla="*/ 319314 w 400362"/>
              <a:gd name="connsiteY3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62" h="1074057">
                <a:moveTo>
                  <a:pt x="0" y="0"/>
                </a:moveTo>
                <a:cubicBezTo>
                  <a:pt x="39914" y="235857"/>
                  <a:pt x="79828" y="471715"/>
                  <a:pt x="145142" y="580572"/>
                </a:cubicBezTo>
                <a:cubicBezTo>
                  <a:pt x="210456" y="689429"/>
                  <a:pt x="362856" y="570895"/>
                  <a:pt x="391885" y="653143"/>
                </a:cubicBezTo>
                <a:cubicBezTo>
                  <a:pt x="420914" y="735391"/>
                  <a:pt x="370114" y="904724"/>
                  <a:pt x="319314" y="1074057"/>
                </a:cubicBezTo>
              </a:path>
            </a:pathLst>
          </a:custGeom>
          <a:noFill/>
          <a:ln w="38100">
            <a:solidFill>
              <a:srgbClr val="4FACC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013790" y="572130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4FAC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endParaRPr lang="zh-CN" altLang="en-US" sz="2400" b="1" dirty="0">
              <a:solidFill>
                <a:srgbClr val="4FAC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091310" y="1325601"/>
            <a:ext cx="0" cy="4881489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98235" y="3542019"/>
            <a:ext cx="5218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 </a:t>
            </a:r>
            <a:r>
              <a:rPr lang="en-US" sz="2400" dirty="0" err="1">
                <a:solidFill>
                  <a:srgbClr val="16404F"/>
                </a:solidFill>
              </a:rPr>
              <a:t>SeeThroughNY</a:t>
            </a:r>
            <a:r>
              <a:rPr lang="en-US" sz="2400" dirty="0">
                <a:solidFill>
                  <a:srgbClr val="16404F"/>
                </a:solidFill>
              </a:rPr>
              <a:t> is designed to become the hub of a statewide network through which taxpayers can share, analyze and compare data from the state, counties, cities, towns, villages, school districts and public authorities throughout New York. </a:t>
            </a:r>
            <a:endParaRPr lang="zh-CN" altLang="en-US" sz="2400" dirty="0">
              <a:solidFill>
                <a:srgbClr val="16404F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582889" y="1502959"/>
            <a:ext cx="4381822" cy="505787"/>
            <a:chOff x="7721600" y="2817984"/>
            <a:chExt cx="4381822" cy="505787"/>
          </a:xfrm>
        </p:grpSpPr>
        <p:sp>
          <p:nvSpPr>
            <p:cNvPr id="38" name="矩形 37"/>
            <p:cNvSpPr/>
            <p:nvPr/>
          </p:nvSpPr>
          <p:spPr>
            <a:xfrm>
              <a:off x="7721600" y="2859314"/>
              <a:ext cx="4281714" cy="464457"/>
            </a:xfrm>
            <a:prstGeom prst="rect">
              <a:avLst/>
            </a:prstGeom>
            <a:solidFill>
              <a:srgbClr val="194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721600" y="2817984"/>
              <a:ext cx="4381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seethroughny.net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889" y="2267551"/>
            <a:ext cx="2323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cap="all" dirty="0" smtClean="0">
                <a:solidFill>
                  <a:srgbClr val="398086"/>
                </a:solidFill>
              </a:rPr>
              <a:t>Top 8000 </a:t>
            </a:r>
          </a:p>
          <a:p>
            <a:r>
              <a:rPr lang="de-DE" sz="2000" b="1" cap="all" dirty="0" smtClean="0">
                <a:solidFill>
                  <a:srgbClr val="398086"/>
                </a:solidFill>
              </a:rPr>
              <a:t>OUT OF 1,126,185 </a:t>
            </a:r>
            <a:r>
              <a:rPr lang="de-DE" sz="2000" b="1" cap="all" dirty="0">
                <a:solidFill>
                  <a:srgbClr val="398086"/>
                </a:solidFill>
              </a:rPr>
              <a:t>RESULTS</a:t>
            </a:r>
            <a:endParaRPr lang="en-US" sz="2000" b="1" dirty="0">
              <a:solidFill>
                <a:srgbClr val="39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52772" y="287869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091310" y="1325601"/>
            <a:ext cx="0" cy="4881489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2771" y="2661956"/>
            <a:ext cx="434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98086"/>
                </a:solidFill>
              </a:rPr>
              <a:t>Predict gender </a:t>
            </a:r>
            <a:r>
              <a:rPr lang="en-US" sz="2400" b="1" dirty="0" smtClean="0">
                <a:solidFill>
                  <a:srgbClr val="398086"/>
                </a:solidFill>
              </a:rPr>
              <a:t>based</a:t>
            </a:r>
            <a:r>
              <a:rPr lang="en-US" sz="2000" b="1" dirty="0" smtClean="0">
                <a:solidFill>
                  <a:srgbClr val="398086"/>
                </a:solidFill>
              </a:rPr>
              <a:t> on first name </a:t>
            </a:r>
            <a:endParaRPr lang="en-US" sz="2000" b="1" dirty="0">
              <a:solidFill>
                <a:srgbClr val="398086"/>
              </a:solidFill>
            </a:endParaRPr>
          </a:p>
        </p:txBody>
      </p:sp>
      <p:grpSp>
        <p:nvGrpSpPr>
          <p:cNvPr id="21" name="组合 36"/>
          <p:cNvGrpSpPr/>
          <p:nvPr/>
        </p:nvGrpSpPr>
        <p:grpSpPr>
          <a:xfrm>
            <a:off x="452774" y="1667424"/>
            <a:ext cx="3124616" cy="505787"/>
            <a:chOff x="7721600" y="2817984"/>
            <a:chExt cx="5651670" cy="505787"/>
          </a:xfrm>
        </p:grpSpPr>
        <p:sp>
          <p:nvSpPr>
            <p:cNvPr id="22" name="矩形 37"/>
            <p:cNvSpPr/>
            <p:nvPr/>
          </p:nvSpPr>
          <p:spPr>
            <a:xfrm>
              <a:off x="7721600" y="2859314"/>
              <a:ext cx="4281714" cy="464457"/>
            </a:xfrm>
            <a:prstGeom prst="rect">
              <a:avLst/>
            </a:prstGeom>
            <a:solidFill>
              <a:srgbClr val="194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38"/>
            <p:cNvSpPr txBox="1"/>
            <p:nvPr/>
          </p:nvSpPr>
          <p:spPr>
            <a:xfrm>
              <a:off x="7721600" y="2817984"/>
              <a:ext cx="5651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Genderize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35"/>
          <p:cNvSpPr txBox="1"/>
          <p:nvPr/>
        </p:nvSpPr>
        <p:spPr>
          <a:xfrm>
            <a:off x="452771" y="3594933"/>
            <a:ext cx="5218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6404F"/>
                </a:solidFill>
              </a:rPr>
              <a:t>Out of 8000 entries, 7862 predictions returned,</a:t>
            </a:r>
          </a:p>
          <a:p>
            <a:r>
              <a:rPr lang="en-US" altLang="zh-CN" sz="2000" dirty="0" smtClean="0">
                <a:solidFill>
                  <a:srgbClr val="16404F"/>
                </a:solidFill>
              </a:rPr>
              <a:t>Prediction rate is 98%</a:t>
            </a:r>
          </a:p>
          <a:p>
            <a:r>
              <a:rPr lang="en-US" altLang="zh-CN" sz="2000" dirty="0" smtClean="0">
                <a:solidFill>
                  <a:srgbClr val="16404F"/>
                </a:solidFill>
              </a:rPr>
              <a:t>Keep the entries with probability greater than 90%</a:t>
            </a:r>
          </a:p>
          <a:p>
            <a:endParaRPr lang="en-US" altLang="zh-CN" sz="2000" dirty="0">
              <a:solidFill>
                <a:srgbClr val="16404F"/>
              </a:solidFill>
            </a:endParaRPr>
          </a:p>
          <a:p>
            <a:r>
              <a:rPr lang="en-US" altLang="zh-CN" sz="2000" dirty="0" smtClean="0">
                <a:solidFill>
                  <a:srgbClr val="16404F"/>
                </a:solidFill>
              </a:rPr>
              <a:t>The final dataset is consist of  7609 entries </a:t>
            </a:r>
            <a:endParaRPr lang="zh-CN" altLang="en-US" sz="2000" dirty="0">
              <a:solidFill>
                <a:srgbClr val="16404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80" y="1372694"/>
            <a:ext cx="4544951" cy="44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图表 55"/>
          <p:cNvGraphicFramePr/>
          <p:nvPr>
            <p:extLst>
              <p:ext uri="{D42A27DB-BD31-4B8C-83A1-F6EECF244321}">
                <p14:modId xmlns:p14="http://schemas.microsoft.com/office/powerpoint/2010/main" val="1772326879"/>
              </p:ext>
            </p:extLst>
          </p:nvPr>
        </p:nvGraphicFramePr>
        <p:xfrm>
          <a:off x="2372302" y="720842"/>
          <a:ext cx="7718500" cy="4529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7" name="直接连接符 56"/>
          <p:cNvCxnSpPr/>
          <p:nvPr/>
        </p:nvCxnSpPr>
        <p:spPr>
          <a:xfrm flipV="1">
            <a:off x="117921" y="3688374"/>
            <a:ext cx="11698941" cy="74846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"/>
          <p:cNvSpPr>
            <a:spLocks noEditPoints="1"/>
          </p:cNvSpPr>
          <p:nvPr/>
        </p:nvSpPr>
        <p:spPr bwMode="auto">
          <a:xfrm rot="16200000">
            <a:off x="10937266" y="3335145"/>
            <a:ext cx="718771" cy="625742"/>
          </a:xfrm>
          <a:custGeom>
            <a:avLst/>
            <a:gdLst>
              <a:gd name="T0" fmla="*/ 85 w 90"/>
              <a:gd name="T1" fmla="*/ 84 h 110"/>
              <a:gd name="T2" fmla="*/ 72 w 90"/>
              <a:gd name="T3" fmla="*/ 74 h 110"/>
              <a:gd name="T4" fmla="*/ 61 w 90"/>
              <a:gd name="T5" fmla="*/ 75 h 110"/>
              <a:gd name="T6" fmla="*/ 51 w 90"/>
              <a:gd name="T7" fmla="*/ 57 h 110"/>
              <a:gd name="T8" fmla="*/ 74 w 90"/>
              <a:gd name="T9" fmla="*/ 13 h 110"/>
              <a:gd name="T10" fmla="*/ 71 w 90"/>
              <a:gd name="T11" fmla="*/ 0 h 110"/>
              <a:gd name="T12" fmla="*/ 45 w 90"/>
              <a:gd name="T13" fmla="*/ 46 h 110"/>
              <a:gd name="T14" fmla="*/ 18 w 90"/>
              <a:gd name="T15" fmla="*/ 0 h 110"/>
              <a:gd name="T16" fmla="*/ 16 w 90"/>
              <a:gd name="T17" fmla="*/ 13 h 110"/>
              <a:gd name="T18" fmla="*/ 39 w 90"/>
              <a:gd name="T19" fmla="*/ 57 h 110"/>
              <a:gd name="T20" fmla="*/ 29 w 90"/>
              <a:gd name="T21" fmla="*/ 75 h 110"/>
              <a:gd name="T22" fmla="*/ 18 w 90"/>
              <a:gd name="T23" fmla="*/ 74 h 110"/>
              <a:gd name="T24" fmla="*/ 5 w 90"/>
              <a:gd name="T25" fmla="*/ 84 h 110"/>
              <a:gd name="T26" fmla="*/ 10 w 90"/>
              <a:gd name="T27" fmla="*/ 108 h 110"/>
              <a:gd name="T28" fmla="*/ 21 w 90"/>
              <a:gd name="T29" fmla="*/ 109 h 110"/>
              <a:gd name="T30" fmla="*/ 33 w 90"/>
              <a:gd name="T31" fmla="*/ 100 h 110"/>
              <a:gd name="T32" fmla="*/ 36 w 90"/>
              <a:gd name="T33" fmla="*/ 93 h 110"/>
              <a:gd name="T34" fmla="*/ 36 w 90"/>
              <a:gd name="T35" fmla="*/ 93 h 110"/>
              <a:gd name="T36" fmla="*/ 36 w 90"/>
              <a:gd name="T37" fmla="*/ 92 h 110"/>
              <a:gd name="T38" fmla="*/ 45 w 90"/>
              <a:gd name="T39" fmla="*/ 67 h 110"/>
              <a:gd name="T40" fmla="*/ 54 w 90"/>
              <a:gd name="T41" fmla="*/ 92 h 110"/>
              <a:gd name="T42" fmla="*/ 54 w 90"/>
              <a:gd name="T43" fmla="*/ 93 h 110"/>
              <a:gd name="T44" fmla="*/ 54 w 90"/>
              <a:gd name="T45" fmla="*/ 93 h 110"/>
              <a:gd name="T46" fmla="*/ 57 w 90"/>
              <a:gd name="T47" fmla="*/ 100 h 110"/>
              <a:gd name="T48" fmla="*/ 69 w 90"/>
              <a:gd name="T49" fmla="*/ 109 h 110"/>
              <a:gd name="T50" fmla="*/ 80 w 90"/>
              <a:gd name="T51" fmla="*/ 108 h 110"/>
              <a:gd name="T52" fmla="*/ 85 w 90"/>
              <a:gd name="T53" fmla="*/ 84 h 110"/>
              <a:gd name="T54" fmla="*/ 26 w 90"/>
              <a:gd name="T55" fmla="*/ 95 h 110"/>
              <a:gd name="T56" fmla="*/ 19 w 90"/>
              <a:gd name="T57" fmla="*/ 101 h 110"/>
              <a:gd name="T58" fmla="*/ 14 w 90"/>
              <a:gd name="T59" fmla="*/ 101 h 110"/>
              <a:gd name="T60" fmla="*/ 13 w 90"/>
              <a:gd name="T61" fmla="*/ 88 h 110"/>
              <a:gd name="T62" fmla="*/ 20 w 90"/>
              <a:gd name="T63" fmla="*/ 82 h 110"/>
              <a:gd name="T64" fmla="*/ 24 w 90"/>
              <a:gd name="T65" fmla="*/ 83 h 110"/>
              <a:gd name="T66" fmla="*/ 26 w 90"/>
              <a:gd name="T67" fmla="*/ 95 h 110"/>
              <a:gd name="T68" fmla="*/ 45 w 90"/>
              <a:gd name="T69" fmla="*/ 58 h 110"/>
              <a:gd name="T70" fmla="*/ 42 w 90"/>
              <a:gd name="T71" fmla="*/ 55 h 110"/>
              <a:gd name="T72" fmla="*/ 45 w 90"/>
              <a:gd name="T73" fmla="*/ 52 h 110"/>
              <a:gd name="T74" fmla="*/ 48 w 90"/>
              <a:gd name="T75" fmla="*/ 55 h 110"/>
              <a:gd name="T76" fmla="*/ 45 w 90"/>
              <a:gd name="T77" fmla="*/ 58 h 110"/>
              <a:gd name="T78" fmla="*/ 76 w 90"/>
              <a:gd name="T79" fmla="*/ 101 h 110"/>
              <a:gd name="T80" fmla="*/ 71 w 90"/>
              <a:gd name="T81" fmla="*/ 101 h 110"/>
              <a:gd name="T82" fmla="*/ 64 w 90"/>
              <a:gd name="T83" fmla="*/ 95 h 110"/>
              <a:gd name="T84" fmla="*/ 65 w 90"/>
              <a:gd name="T85" fmla="*/ 83 h 110"/>
              <a:gd name="T86" fmla="*/ 70 w 90"/>
              <a:gd name="T87" fmla="*/ 82 h 110"/>
              <a:gd name="T88" fmla="*/ 77 w 90"/>
              <a:gd name="T89" fmla="*/ 88 h 110"/>
              <a:gd name="T90" fmla="*/ 76 w 90"/>
              <a:gd name="T91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" h="110">
                <a:moveTo>
                  <a:pt x="85" y="84"/>
                </a:moveTo>
                <a:cubicBezTo>
                  <a:pt x="82" y="79"/>
                  <a:pt x="77" y="75"/>
                  <a:pt x="72" y="74"/>
                </a:cubicBezTo>
                <a:cubicBezTo>
                  <a:pt x="69" y="73"/>
                  <a:pt x="65" y="73"/>
                  <a:pt x="61" y="75"/>
                </a:cubicBezTo>
                <a:cubicBezTo>
                  <a:pt x="51" y="57"/>
                  <a:pt x="51" y="57"/>
                  <a:pt x="51" y="57"/>
                </a:cubicBezTo>
                <a:cubicBezTo>
                  <a:pt x="57" y="45"/>
                  <a:pt x="71" y="17"/>
                  <a:pt x="74" y="13"/>
                </a:cubicBezTo>
                <a:cubicBezTo>
                  <a:pt x="77" y="7"/>
                  <a:pt x="71" y="0"/>
                  <a:pt x="71" y="0"/>
                </a:cubicBezTo>
                <a:cubicBezTo>
                  <a:pt x="45" y="46"/>
                  <a:pt x="45" y="46"/>
                  <a:pt x="45" y="46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3" y="7"/>
                  <a:pt x="16" y="13"/>
                </a:cubicBezTo>
                <a:cubicBezTo>
                  <a:pt x="18" y="17"/>
                  <a:pt x="32" y="45"/>
                  <a:pt x="39" y="57"/>
                </a:cubicBezTo>
                <a:cubicBezTo>
                  <a:pt x="29" y="75"/>
                  <a:pt x="29" y="75"/>
                  <a:pt x="29" y="75"/>
                </a:cubicBezTo>
                <a:cubicBezTo>
                  <a:pt x="25" y="73"/>
                  <a:pt x="21" y="73"/>
                  <a:pt x="18" y="74"/>
                </a:cubicBezTo>
                <a:cubicBezTo>
                  <a:pt x="13" y="75"/>
                  <a:pt x="8" y="79"/>
                  <a:pt x="5" y="84"/>
                </a:cubicBezTo>
                <a:cubicBezTo>
                  <a:pt x="0" y="93"/>
                  <a:pt x="2" y="104"/>
                  <a:pt x="10" y="108"/>
                </a:cubicBezTo>
                <a:cubicBezTo>
                  <a:pt x="13" y="110"/>
                  <a:pt x="17" y="110"/>
                  <a:pt x="21" y="109"/>
                </a:cubicBezTo>
                <a:cubicBezTo>
                  <a:pt x="26" y="108"/>
                  <a:pt x="30" y="105"/>
                  <a:pt x="33" y="100"/>
                </a:cubicBezTo>
                <a:cubicBezTo>
                  <a:pt x="34" y="97"/>
                  <a:pt x="35" y="95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2"/>
                  <a:pt x="36" y="92"/>
                  <a:pt x="36" y="92"/>
                </a:cubicBezTo>
                <a:cubicBezTo>
                  <a:pt x="38" y="78"/>
                  <a:pt x="42" y="70"/>
                  <a:pt x="45" y="67"/>
                </a:cubicBezTo>
                <a:cubicBezTo>
                  <a:pt x="48" y="70"/>
                  <a:pt x="52" y="78"/>
                  <a:pt x="54" y="92"/>
                </a:cubicBezTo>
                <a:cubicBezTo>
                  <a:pt x="54" y="92"/>
                  <a:pt x="54" y="92"/>
                  <a:pt x="54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5" y="95"/>
                  <a:pt x="55" y="97"/>
                  <a:pt x="57" y="100"/>
                </a:cubicBezTo>
                <a:cubicBezTo>
                  <a:pt x="60" y="105"/>
                  <a:pt x="64" y="108"/>
                  <a:pt x="69" y="109"/>
                </a:cubicBezTo>
                <a:cubicBezTo>
                  <a:pt x="73" y="110"/>
                  <a:pt x="77" y="110"/>
                  <a:pt x="80" y="108"/>
                </a:cubicBezTo>
                <a:cubicBezTo>
                  <a:pt x="88" y="104"/>
                  <a:pt x="90" y="93"/>
                  <a:pt x="85" y="84"/>
                </a:cubicBezTo>
                <a:moveTo>
                  <a:pt x="26" y="95"/>
                </a:moveTo>
                <a:cubicBezTo>
                  <a:pt x="24" y="98"/>
                  <a:pt x="21" y="100"/>
                  <a:pt x="19" y="101"/>
                </a:cubicBezTo>
                <a:cubicBezTo>
                  <a:pt x="17" y="101"/>
                  <a:pt x="16" y="102"/>
                  <a:pt x="14" y="101"/>
                </a:cubicBezTo>
                <a:cubicBezTo>
                  <a:pt x="11" y="99"/>
                  <a:pt x="10" y="93"/>
                  <a:pt x="13" y="88"/>
                </a:cubicBezTo>
                <a:cubicBezTo>
                  <a:pt x="14" y="85"/>
                  <a:pt x="17" y="83"/>
                  <a:pt x="20" y="82"/>
                </a:cubicBezTo>
                <a:cubicBezTo>
                  <a:pt x="21" y="82"/>
                  <a:pt x="23" y="82"/>
                  <a:pt x="24" y="83"/>
                </a:cubicBezTo>
                <a:cubicBezTo>
                  <a:pt x="28" y="85"/>
                  <a:pt x="28" y="90"/>
                  <a:pt x="26" y="95"/>
                </a:cubicBezTo>
                <a:moveTo>
                  <a:pt x="45" y="58"/>
                </a:moveTo>
                <a:cubicBezTo>
                  <a:pt x="43" y="58"/>
                  <a:pt x="42" y="57"/>
                  <a:pt x="42" y="55"/>
                </a:cubicBezTo>
                <a:cubicBezTo>
                  <a:pt x="42" y="53"/>
                  <a:pt x="43" y="52"/>
                  <a:pt x="45" y="52"/>
                </a:cubicBezTo>
                <a:cubicBezTo>
                  <a:pt x="47" y="52"/>
                  <a:pt x="48" y="53"/>
                  <a:pt x="48" y="55"/>
                </a:cubicBezTo>
                <a:cubicBezTo>
                  <a:pt x="48" y="57"/>
                  <a:pt x="47" y="58"/>
                  <a:pt x="45" y="58"/>
                </a:cubicBezTo>
                <a:moveTo>
                  <a:pt x="76" y="101"/>
                </a:moveTo>
                <a:cubicBezTo>
                  <a:pt x="74" y="102"/>
                  <a:pt x="72" y="101"/>
                  <a:pt x="71" y="101"/>
                </a:cubicBezTo>
                <a:cubicBezTo>
                  <a:pt x="69" y="100"/>
                  <a:pt x="66" y="98"/>
                  <a:pt x="64" y="95"/>
                </a:cubicBezTo>
                <a:cubicBezTo>
                  <a:pt x="61" y="90"/>
                  <a:pt x="62" y="85"/>
                  <a:pt x="65" y="83"/>
                </a:cubicBezTo>
                <a:cubicBezTo>
                  <a:pt x="67" y="82"/>
                  <a:pt x="69" y="82"/>
                  <a:pt x="70" y="82"/>
                </a:cubicBezTo>
                <a:cubicBezTo>
                  <a:pt x="73" y="83"/>
                  <a:pt x="75" y="85"/>
                  <a:pt x="77" y="88"/>
                </a:cubicBezTo>
                <a:cubicBezTo>
                  <a:pt x="80" y="93"/>
                  <a:pt x="79" y="99"/>
                  <a:pt x="76" y="101"/>
                </a:cubicBezTo>
              </a:path>
            </a:pathLst>
          </a:custGeom>
          <a:solidFill>
            <a:srgbClr val="093F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306924" y="1308820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1B3841"/>
                </a:solidFill>
                <a:latin typeface="Impact" panose="020B0806030902050204" pitchFamily="34" charset="0"/>
              </a:rPr>
              <a:t>85%</a:t>
            </a:r>
            <a:endParaRPr lang="zh-CN" altLang="en-US" sz="3600" dirty="0">
              <a:solidFill>
                <a:srgbClr val="1B3841"/>
              </a:solidFill>
              <a:latin typeface="Impact" panose="020B080603090205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06924" y="2717907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1B3841"/>
                </a:solidFill>
                <a:latin typeface="Impact" panose="020B0806030902050204" pitchFamily="34" charset="0"/>
              </a:rPr>
              <a:t>15%</a:t>
            </a:r>
            <a:endParaRPr lang="zh-CN" altLang="en-US" sz="3600" dirty="0">
              <a:solidFill>
                <a:srgbClr val="1B3841"/>
              </a:solidFill>
              <a:latin typeface="Impact" panose="020B080603090205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306924" y="1187388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4BACC0"/>
                </a:solidFill>
                <a:latin typeface="Impact" panose="020B0806030902050204" pitchFamily="34" charset="0"/>
              </a:rPr>
              <a:t>MEN</a:t>
            </a:r>
            <a:endParaRPr lang="zh-CN" altLang="en-US" sz="1400" dirty="0">
              <a:solidFill>
                <a:srgbClr val="4BACC0"/>
              </a:solidFill>
              <a:latin typeface="Impact" panose="020B080603090205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06924" y="2584645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4BACC0"/>
                </a:solidFill>
                <a:latin typeface="Impact" panose="020B0806030902050204" pitchFamily="34" charset="0"/>
              </a:rPr>
              <a:t>WOMEN</a:t>
            </a:r>
            <a:endParaRPr lang="zh-CN" altLang="en-US" sz="1400" dirty="0">
              <a:solidFill>
                <a:srgbClr val="4BACC0"/>
              </a:solidFill>
              <a:latin typeface="Impact" panose="020B080603090205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7103" y="4203189"/>
            <a:ext cx="11302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94256"/>
                </a:solidFill>
              </a:rPr>
              <a:t>Variables:    Name    Job Title     Agency    Total Pay    Government Branch   Year </a:t>
            </a:r>
          </a:p>
          <a:p>
            <a:endParaRPr lang="en-US" altLang="zh-CN" sz="2000" dirty="0">
              <a:solidFill>
                <a:srgbClr val="194256"/>
              </a:solidFill>
            </a:endParaRPr>
          </a:p>
          <a:p>
            <a:endParaRPr lang="en-US" altLang="zh-CN" sz="2000" dirty="0" smtClean="0">
              <a:solidFill>
                <a:srgbClr val="194256"/>
              </a:solidFill>
            </a:endParaRPr>
          </a:p>
          <a:p>
            <a:r>
              <a:rPr lang="en-US" altLang="zh-CN" sz="2000" dirty="0" smtClean="0">
                <a:solidFill>
                  <a:srgbClr val="194256"/>
                </a:solidFill>
              </a:rPr>
              <a:t>Total Pay range from $1,187,506 to  $ 184,667   per year</a:t>
            </a:r>
            <a:endParaRPr lang="zh-CN" altLang="en-US" sz="2000" dirty="0">
              <a:solidFill>
                <a:srgbClr val="194256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 flipV="1">
            <a:off x="2348716" y="1216416"/>
            <a:ext cx="23586" cy="2546804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8"/>
          <p:cNvSpPr txBox="1"/>
          <p:nvPr/>
        </p:nvSpPr>
        <p:spPr>
          <a:xfrm>
            <a:off x="452772" y="287869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74671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4442" y="1251284"/>
            <a:ext cx="7347283" cy="5133473"/>
            <a:chOff x="5492501" y="799483"/>
            <a:chExt cx="6481567" cy="43183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903" y="1660927"/>
              <a:ext cx="5724165" cy="28022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218947" y="4748463"/>
              <a:ext cx="94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98086"/>
                  </a:solidFill>
                </a:rPr>
                <a:t>female</a:t>
              </a:r>
              <a:endParaRPr lang="en-US" dirty="0">
                <a:solidFill>
                  <a:srgbClr val="39808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59198" y="4748463"/>
              <a:ext cx="94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398086"/>
                  </a:solidFill>
                </a:rPr>
                <a:t>male</a:t>
              </a:r>
              <a:endParaRPr lang="en-US" dirty="0">
                <a:solidFill>
                  <a:srgbClr val="398086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2501" y="1843247"/>
              <a:ext cx="946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98086"/>
                  </a:solidFill>
                </a:rPr>
                <a:t>200000</a:t>
              </a:r>
              <a:endParaRPr lang="en-US" sz="1600" dirty="0">
                <a:solidFill>
                  <a:srgbClr val="39808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92501" y="2594401"/>
              <a:ext cx="946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98086"/>
                  </a:solidFill>
                </a:rPr>
                <a:t>125000</a:t>
              </a:r>
              <a:endParaRPr lang="en-US" sz="1600" dirty="0">
                <a:solidFill>
                  <a:srgbClr val="39808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36904" y="3596432"/>
              <a:ext cx="946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rgbClr val="398086"/>
                  </a:solidFill>
                </a:rPr>
                <a:t>50000</a:t>
              </a:r>
              <a:endParaRPr lang="en-US" sz="1600" dirty="0">
                <a:solidFill>
                  <a:srgbClr val="398086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1449" y="799483"/>
              <a:ext cx="4343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398086"/>
                  </a:solidFill>
                </a:rPr>
                <a:t>Average salary for males and females</a:t>
              </a:r>
              <a:endParaRPr lang="en-US" sz="2000" b="1" dirty="0">
                <a:solidFill>
                  <a:srgbClr val="398086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7507" y="1528924"/>
              <a:ext cx="16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mtClean="0">
                  <a:solidFill>
                    <a:srgbClr val="398086"/>
                  </a:solidFill>
                </a:rPr>
                <a:t>213585.98</a:t>
              </a:r>
              <a:endParaRPr lang="en-US" dirty="0">
                <a:solidFill>
                  <a:srgbClr val="398086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29149" y="1524088"/>
              <a:ext cx="16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>
                  <a:solidFill>
                    <a:srgbClr val="398086"/>
                  </a:solidFill>
                </a:rPr>
                <a:t>213621.01</a:t>
              </a:r>
              <a:endParaRPr lang="en-US" dirty="0">
                <a:solidFill>
                  <a:srgbClr val="39808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4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61" y="234726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5118" y="631209"/>
            <a:ext cx="4278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98086"/>
                </a:solidFill>
              </a:rPr>
              <a:t>Branch Pay Histogram </a:t>
            </a:r>
            <a:endParaRPr lang="en-US" sz="2000" b="1" dirty="0">
              <a:solidFill>
                <a:srgbClr val="398086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8761" y="1119602"/>
            <a:ext cx="11582397" cy="5599118"/>
            <a:chOff x="288761" y="1119602"/>
            <a:chExt cx="11582397" cy="55991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431" y="1119602"/>
              <a:ext cx="6914147" cy="518944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005009" y="632958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4379" y="6314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79883" y="6298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3709" y="6329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57" y="6329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13039" y="6315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13087" y="6329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2369" y="6349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62144" y="1148341"/>
              <a:ext cx="1909014" cy="3623252"/>
              <a:chOff x="609596" y="1267326"/>
              <a:chExt cx="1909014" cy="362325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09599" y="126732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1: Public Authority 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9599" y="177670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:r>
                  <a:rPr lang="en-US" smtClean="0"/>
                  <a:t>New York City 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9598" y="228608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3: Schools 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09598" y="279546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: Special Districts 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9597" y="3241309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5: Villages 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9597" y="3687152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  <a:r>
                  <a:rPr lang="en-US" smtClean="0"/>
                  <a:t>: Counties 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9597" y="4132995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7: Cities 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09596" y="452124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8: Towns 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57137" y="151767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350000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6650" y="286114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250000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62778" y="405750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50000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284" y="525385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50000</a:t>
              </a:r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52102" y="6114137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0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7262" y="1842387"/>
              <a:ext cx="11871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Male</a:t>
              </a:r>
            </a:p>
            <a:p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8761" y="1967215"/>
              <a:ext cx="519400" cy="140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7332" y="1428376"/>
              <a:ext cx="1187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Gender</a:t>
              </a:r>
            </a:p>
            <a:p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8761" y="2351767"/>
              <a:ext cx="519400" cy="13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8859" y="2214755"/>
              <a:ext cx="106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Female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9397" y="6467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56530" y="64671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8604" y="1272826"/>
            <a:ext cx="11578807" cy="5556604"/>
            <a:chOff x="388604" y="1272826"/>
            <a:chExt cx="11578807" cy="55566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199" y="1272826"/>
              <a:ext cx="6197600" cy="51943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149387" y="6441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3749" y="64425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0092" y="64600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1393" y="64600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5350" y="6456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5808" y="64425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7109" y="6456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50223" y="6456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31156" y="6441875"/>
              <a:ext cx="460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422113" y="1272826"/>
              <a:ext cx="2545298" cy="4278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1: </a:t>
              </a:r>
              <a:r>
                <a:rPr lang="en-US" sz="1600" dirty="0" smtClean="0"/>
                <a:t>Cancer Institute</a:t>
              </a:r>
            </a:p>
            <a:p>
              <a:r>
                <a:rPr lang="en-US" sz="1600" dirty="0" smtClean="0"/>
                <a:t>2: Municipal Authorities</a:t>
              </a:r>
            </a:p>
            <a:p>
              <a:r>
                <a:rPr lang="en-US" sz="1600" dirty="0" smtClean="0"/>
                <a:t>3: </a:t>
              </a:r>
              <a:r>
                <a:rPr lang="en-US" sz="1600" dirty="0"/>
                <a:t>Development Authority of the North </a:t>
              </a:r>
              <a:r>
                <a:rPr lang="en-US" sz="1600" dirty="0" smtClean="0"/>
                <a:t>Country</a:t>
              </a:r>
            </a:p>
            <a:p>
              <a:r>
                <a:rPr lang="en-US" sz="1600" dirty="0" smtClean="0"/>
                <a:t>4: </a:t>
              </a:r>
              <a:r>
                <a:rPr lang="en-US" sz="1600" dirty="0"/>
                <a:t>Affordable Housing </a:t>
              </a:r>
              <a:r>
                <a:rPr lang="en-US" sz="1600" dirty="0" smtClean="0"/>
                <a:t>Corporation</a:t>
              </a:r>
            </a:p>
            <a:p>
              <a:r>
                <a:rPr lang="en-US" sz="1600" dirty="0"/>
                <a:t>5:Dormitory </a:t>
              </a:r>
              <a:r>
                <a:rPr lang="en-US" sz="1600" dirty="0" smtClean="0"/>
                <a:t>Authority</a:t>
              </a:r>
            </a:p>
            <a:p>
              <a:r>
                <a:rPr lang="en-US" sz="1600" dirty="0"/>
                <a:t>6:Rochester-Genesee Regional </a:t>
              </a:r>
              <a:r>
                <a:rPr lang="en-US" sz="1600" dirty="0" smtClean="0"/>
                <a:t>Transportation</a:t>
              </a:r>
            </a:p>
            <a:p>
              <a:r>
                <a:rPr lang="en-US" sz="1600" dirty="0"/>
                <a:t>7:Urban Development </a:t>
              </a:r>
              <a:r>
                <a:rPr lang="en-US" sz="1600" dirty="0" smtClean="0"/>
                <a:t>Corporation</a:t>
              </a:r>
            </a:p>
            <a:p>
              <a:r>
                <a:rPr lang="en-US" sz="1600" dirty="0"/>
                <a:t>8:Central New York </a:t>
              </a:r>
              <a:r>
                <a:rPr lang="en-US" sz="1600" dirty="0" smtClean="0"/>
                <a:t>Transportation</a:t>
              </a:r>
            </a:p>
            <a:p>
              <a:r>
                <a:rPr lang="en-US" sz="1600" dirty="0"/>
                <a:t>9:Energy </a:t>
              </a:r>
              <a:r>
                <a:rPr lang="en-US" sz="1600" dirty="0" smtClean="0"/>
                <a:t>Research</a:t>
              </a:r>
            </a:p>
            <a:p>
              <a:r>
                <a:rPr lang="en-US" sz="1600" dirty="0"/>
                <a:t>10:Niagara Frontier </a:t>
              </a:r>
              <a:r>
                <a:rPr lang="en-US" sz="1600" dirty="0" smtClean="0"/>
                <a:t>Transportation</a:t>
              </a:r>
            </a:p>
            <a:p>
              <a:r>
                <a:rPr lang="en-US" sz="1600" dirty="0"/>
                <a:t>11:Hudson River Park Trust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5736" y="1459831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400000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65736" y="2751896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00000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65736" y="3869976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200000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65736" y="5025302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smtClean="0"/>
                <a:t>00000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5844" y="6168587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      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7332" y="1428376"/>
              <a:ext cx="1187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Gender</a:t>
              </a:r>
            </a:p>
            <a:p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04" y="2074707"/>
              <a:ext cx="654133" cy="139104"/>
            </a:xfrm>
            <a:prstGeom prst="rect">
              <a:avLst/>
            </a:prstGeom>
            <a:solidFill>
              <a:srgbClr val="AECC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09746" y="195959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Male</a:t>
              </a: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2668" y="2467737"/>
              <a:ext cx="654133" cy="139104"/>
            </a:xfrm>
            <a:prstGeom prst="rect">
              <a:avLst/>
            </a:prstGeom>
            <a:solidFill>
              <a:srgbClr val="3274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4115" y="2328925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Female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4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8"/>
          <p:cNvSpPr txBox="1"/>
          <p:nvPr/>
        </p:nvSpPr>
        <p:spPr>
          <a:xfrm>
            <a:off x="-263108" y="1346634"/>
            <a:ext cx="7062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sample T-Test </a:t>
            </a:r>
            <a:r>
              <a:rPr lang="en-US" sz="2800" b="1" dirty="0">
                <a:solidFill>
                  <a:srgbClr val="398086"/>
                </a:solidFill>
              </a:rPr>
              <a:t>for salary gap </a:t>
            </a:r>
            <a:endParaRPr lang="en-US" sz="2800" b="1" dirty="0" smtClean="0">
              <a:solidFill>
                <a:srgbClr val="398086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398086"/>
                </a:solidFill>
              </a:rPr>
              <a:t>in </a:t>
            </a:r>
            <a:r>
              <a:rPr lang="en-US" sz="2800" b="1" dirty="0">
                <a:solidFill>
                  <a:srgbClr val="398086"/>
                </a:solidFill>
              </a:rPr>
              <a:t>Roswell Park Cancer Institute</a:t>
            </a:r>
          </a:p>
          <a:p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4" y="3118583"/>
            <a:ext cx="11029770" cy="136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3" y="5255833"/>
            <a:ext cx="8983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98086"/>
                </a:solidFill>
              </a:rPr>
              <a:t>With p-value &lt; 0.01, there is a statistically significant difference between female and male's salary in Roswell </a:t>
            </a:r>
            <a:r>
              <a:rPr lang="en-US" sz="2400" b="1" dirty="0" smtClean="0">
                <a:solidFill>
                  <a:srgbClr val="398086"/>
                </a:solidFill>
              </a:rPr>
              <a:t> Park Cancer Institute</a:t>
            </a:r>
            <a:endParaRPr lang="en-US" sz="2400" b="1" dirty="0">
              <a:solidFill>
                <a:srgbClr val="398086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84011" y="1045348"/>
                <a:ext cx="2419099" cy="1263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1   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2  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bg-BG" sz="20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bg-BG" sz="20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11" y="1045348"/>
                <a:ext cx="2419099" cy="1263103"/>
              </a:xfrm>
              <a:prstGeom prst="rect">
                <a:avLst/>
              </a:prstGeom>
              <a:blipFill rotWithShape="0">
                <a:blip r:embed="rId3"/>
                <a:stretch>
                  <a:fillRect l="-253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43813" y="1185864"/>
                <a:ext cx="6780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t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813" y="1185864"/>
                <a:ext cx="678057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32432"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B7D2E19-1022-4745-AE2D-0ECDEA2613EB}" vid="{41C90F51-BBD1-4655-8DE1-26B202E11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499</Words>
  <Application>Microsoft Macintosh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Cambria Math</vt:lpstr>
      <vt:lpstr>Impact</vt:lpstr>
      <vt:lpstr>宋体</vt:lpstr>
      <vt:lpstr>微软雅黑</vt:lpstr>
      <vt:lpstr>Arial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Niansheng Guo</dc:creator>
  <cp:lastModifiedBy>ye wanxin</cp:lastModifiedBy>
  <cp:revision>28</cp:revision>
  <dcterms:created xsi:type="dcterms:W3CDTF">2014-11-23T06:35:20Z</dcterms:created>
  <dcterms:modified xsi:type="dcterms:W3CDTF">2019-01-30T19:16:20Z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-922579034</vt:i4>
  </property>
  <property fmtid="{D5CDD505-2E9C-101B-9397-08002B2CF9AE}" pid="3" name="_NewReviewCycle">
    <vt:lpwstr/>
  </property>
  <property fmtid="{D5CDD505-2E9C-101B-9397-08002B2CF9AE}" pid="4" name="_EmailSubject">
    <vt:lpwstr>ppt 模板</vt:lpwstr>
  </property>
  <property fmtid="{D5CDD505-2E9C-101B-9397-08002B2CF9AE}" pid="5" name="_AuthorEmail">
    <vt:lpwstr>tian.yuan@siemens.com</vt:lpwstr>
  </property>
  <property fmtid="{D5CDD505-2E9C-101B-9397-08002B2CF9AE}" pid="6" name="_AuthorEmailDisplayName">
    <vt:lpwstr>Yuan, Tian (RC-CN DF PTM DMR)</vt:lpwstr>
  </property>
</Properties>
</file>