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5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9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7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1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D448-EB28-444E-8257-4118F128708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B50-D229-42BC-B978-F896FECA8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1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1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6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4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0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Free</dc:creator>
  <cp:lastModifiedBy>Free</cp:lastModifiedBy>
  <cp:revision>1</cp:revision>
  <dcterms:created xsi:type="dcterms:W3CDTF">2018-07-09T14:04:02Z</dcterms:created>
  <dcterms:modified xsi:type="dcterms:W3CDTF">2018-07-09T14:08:53Z</dcterms:modified>
</cp:coreProperties>
</file>