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1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3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80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30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28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6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44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0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2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1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3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0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D6FE-7F1E-40F8-AC28-0592F5CB71AE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AF4657-BB12-4C98-904B-41036D0E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4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Projeto </a:t>
            </a:r>
            <a:r>
              <a:rPr lang="pt-BR" sz="5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Binaural</a:t>
            </a:r>
            <a:endParaRPr lang="pt-BR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Duplas: Luiz Eduardo Barbosa &amp; Tamires </a:t>
            </a:r>
            <a:r>
              <a:rPr lang="pt-BR" sz="25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Klock</a:t>
            </a:r>
            <a:endParaRPr lang="pt-BR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537282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935" y="583598"/>
            <a:ext cx="6933212" cy="658780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CT05 01 Tela Delta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23935" y="1242378"/>
            <a:ext cx="9880677" cy="5615622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não gostou do processo indutivo a partir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recolher e avaliar os resultados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voltar para a Tela Inicial clicando no botão Voltar;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verificar a aceitação do botão Voltar para direcionar a Tela Inicial;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fechar o programa a qualquer momento;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fazer a leitura do fechamento e encerará o programa;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entrada e de saída: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Critérios especiais: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se aplicam;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Windows 10 – 64 bits;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1° Iteração;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Interdependências: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aplicam.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380" y="1055655"/>
            <a:ext cx="8911687" cy="735046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CT01 01 Teste Tela Inicial</a:t>
            </a:r>
            <a:endParaRPr lang="pt-BR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4380" y="1790701"/>
            <a:ext cx="8915400" cy="4458269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Estar na Tela Inicial;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Direcionar para outra tela;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Detalhamento: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O ator informa o botão do tipo de som escolhido;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verifica a validação do botão escolhido;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direcionará para a tela escolhida após a validação.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entrada e de saída: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Critérios especiais: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se aplicam;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Windows 10 – 64 bits;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1° Iteração;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Interdependências: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aplicam.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42298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6486" y="718458"/>
            <a:ext cx="7361036" cy="744939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CT02 01 Tela Beta</a:t>
            </a:r>
            <a:endParaRPr lang="pt-BR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4380" y="1642606"/>
            <a:ext cx="8915400" cy="5215393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Estar na Tela Beta;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Induzir Som Beta;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Detalhamento: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PS**: O programa mostrará uma representação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onda sonora;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O autor clicara no botão de Play (Começar) para começar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Play e começará a induzir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clicara no botão de Pause (Pausar) para pausar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Pause e pausará o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gostou do processo indutivo a partir do botão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recolher e avaliar os resultados do botão Curti;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026" y="567438"/>
            <a:ext cx="7519916" cy="723332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CT02 01 Tela Beta</a:t>
            </a:r>
            <a:endParaRPr lang="pt-BR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5026" y="1480944"/>
            <a:ext cx="8915400" cy="5377055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não gostou do processo indutivo a partir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recolher e avaliar os resultados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voltar para a Tela Inicial clicando no botão Voltar;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verificar a aceitação do botão Voltar para direcionar a Tela Inicial;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fechar o programa a qualquer momento;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fazer a leitura do fechamento e encerará o programa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entrada e de saída: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Critérios especiais: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se aplicam;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Windows 10 – 64 bits;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1° Iteração;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Interdependências: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aplicam.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54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5695" y="693599"/>
            <a:ext cx="7274406" cy="781609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CT03 01 Tela Alfa</a:t>
            </a:r>
            <a:endParaRPr lang="pt-BR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5695" y="1778400"/>
            <a:ext cx="9621821" cy="4322150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Estar na Tela Alfa;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Induzir Som Alfa;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Detalhamento: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PS**: O programa mostrará uma representação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onda sonora;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O autor clicara no botão de Play (Começar) para começar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Play e começará a induzir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clicara no botão de Pause (Pausar) para pausar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Pause e pausará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gostou do processo indutivo a partir do botão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recolher e avaliar os resultados do botão Curti; 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3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958" y="514928"/>
            <a:ext cx="7506418" cy="713371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 03 01 Tela Alfa</a:t>
            </a:r>
            <a:endParaRPr lang="pt-BR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3958" y="1560394"/>
            <a:ext cx="10030654" cy="5297606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não gostou do processo indutivo a partir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recolher e avaliar os resultados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voltar para a Tela Inicial clicando no botão Voltar;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verificar a aceitação do botão Voltar para direcionar a Tela Inicial;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fechar o programa a qualquer momento;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fazer a leitura do fechamento e encerará o programa.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entrada e de saída: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Critérios especiais: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se aplicam;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Windows 10 – 64 bits;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1° Iteração;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Interdependências: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aplicam.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6638" y="377263"/>
            <a:ext cx="7410883" cy="870289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 04 01 Tela Teta</a:t>
            </a:r>
            <a:endParaRPr lang="pt-BR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6640" y="1485169"/>
            <a:ext cx="9785593" cy="4342425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Estar na Tela Teta;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Induzir Som Teta;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Detalhamento: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PS**: O programa mostrará uma representação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onda sonora;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O autor clicara no botão de Play (Começar) para começar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Play e começará a induzir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clicara no botão de Pause (Pausar) para pausar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Pause e pausará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gostou do processo indutivo a partir do botão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recolher e avaliar os resultados do botão Curti; 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88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0286" y="455463"/>
            <a:ext cx="7397236" cy="754314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– CT 04 01 Tela Teta</a:t>
            </a:r>
            <a:endParaRPr lang="pt-BR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0286" y="1405720"/>
            <a:ext cx="9894326" cy="54522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não gostou do processo indutivo a partir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recolher e avaliar os resultados do botão Não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voltar para a Tela Inicial clicando no botão Voltar;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verificar a aceitação do botão Voltar para direcionar a Tela Inicial;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fechar o programa a qualquer momento;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PS**: O programa irá fazer a leitura do fechamento e encerará o programa;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entrada e de saída: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Critérios especiais: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se aplicam;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Windows 10 – 64 bits;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Iteração: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1° Iteração;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Interdependências: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se aplicam.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6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808" y="460768"/>
            <a:ext cx="7533714" cy="740666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– CT05 01 Tela Delta</a:t>
            </a:r>
            <a:endParaRPr lang="pt-BR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3808" y="1284939"/>
            <a:ext cx="10030804" cy="4078631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Estar na Tela Delta;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Pós-Condições: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Induzir Som Delta;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Detalhamento: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PS**: O programa mostrará uma representação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onda sonora;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O autor clicara no botão de Play (Começar) para começar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Play e começará a induzir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clicara no botão de Pause (Pausar) para pausar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fazer a leitura da aceitação do botão Pause e pausará o som;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autor poderá responder se ele gostou do processo indutivo a partir do botão Curti;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**: O programa irá recolher e avaliar os resultados do botão Curti; </a:t>
            </a:r>
          </a:p>
        </p:txBody>
      </p:sp>
      <p:pic>
        <p:nvPicPr>
          <p:cNvPr id="4" name="Picture 2" descr="Resultado de imagem para se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2" y="377263"/>
            <a:ext cx="2497090" cy="6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8175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323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Cacho</vt:lpstr>
      <vt:lpstr>Caso de Teste – Projeto Binaural</vt:lpstr>
      <vt:lpstr>Caso de Teste – CT01 01 Teste Tela Inicial</vt:lpstr>
      <vt:lpstr>Caso de Teste – CT02 01 Tela Beta</vt:lpstr>
      <vt:lpstr>Caso de Teste – CT02 01 Tela Beta</vt:lpstr>
      <vt:lpstr>Caso de Teste – CT03 01 Tela Alfa</vt:lpstr>
      <vt:lpstr>Caso de Teste – CT 03 01 Tela Alfa</vt:lpstr>
      <vt:lpstr>Caso de Teste – CT 04 01 Tela Teta</vt:lpstr>
      <vt:lpstr>Caso de Teste – CT 04 01 Tela Teta</vt:lpstr>
      <vt:lpstr>Caso de Teste – CT05 01 Tela Delta</vt:lpstr>
      <vt:lpstr>Caso de Teste – CT05 01 Tela Delta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Teste – Projeto Binaural</dc:title>
  <dc:creator>Free</dc:creator>
  <cp:lastModifiedBy>Free</cp:lastModifiedBy>
  <cp:revision>8</cp:revision>
  <dcterms:created xsi:type="dcterms:W3CDTF">2018-05-28T17:16:35Z</dcterms:created>
  <dcterms:modified xsi:type="dcterms:W3CDTF">2018-06-04T19:24:54Z</dcterms:modified>
</cp:coreProperties>
</file>