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51155DB-26D9-404B-AC8D-150F2879E3C1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BD794DB-7BCD-4FD2-AB3E-996D74ABF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06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55DB-26D9-404B-AC8D-150F2879E3C1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94DB-7BCD-4FD2-AB3E-996D74ABF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67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55DB-26D9-404B-AC8D-150F2879E3C1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94DB-7BCD-4FD2-AB3E-996D74ABF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320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55DB-26D9-404B-AC8D-150F2879E3C1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94DB-7BCD-4FD2-AB3E-996D74ABF9AB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3184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55DB-26D9-404B-AC8D-150F2879E3C1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94DB-7BCD-4FD2-AB3E-996D74ABF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930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55DB-26D9-404B-AC8D-150F2879E3C1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94DB-7BCD-4FD2-AB3E-996D74ABF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081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55DB-26D9-404B-AC8D-150F2879E3C1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94DB-7BCD-4FD2-AB3E-996D74ABF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861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55DB-26D9-404B-AC8D-150F2879E3C1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94DB-7BCD-4FD2-AB3E-996D74ABF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020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55DB-26D9-404B-AC8D-150F2879E3C1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94DB-7BCD-4FD2-AB3E-996D74ABF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71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55DB-26D9-404B-AC8D-150F2879E3C1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94DB-7BCD-4FD2-AB3E-996D74ABF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13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55DB-26D9-404B-AC8D-150F2879E3C1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94DB-7BCD-4FD2-AB3E-996D74ABF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97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55DB-26D9-404B-AC8D-150F2879E3C1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94DB-7BCD-4FD2-AB3E-996D74ABF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9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55DB-26D9-404B-AC8D-150F2879E3C1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94DB-7BCD-4FD2-AB3E-996D74ABF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82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55DB-26D9-404B-AC8D-150F2879E3C1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94DB-7BCD-4FD2-AB3E-996D74ABF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76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55DB-26D9-404B-AC8D-150F2879E3C1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94DB-7BCD-4FD2-AB3E-996D74ABF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61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55DB-26D9-404B-AC8D-150F2879E3C1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94DB-7BCD-4FD2-AB3E-996D74ABF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29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55DB-26D9-404B-AC8D-150F2879E3C1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94DB-7BCD-4FD2-AB3E-996D74ABF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52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155DB-26D9-404B-AC8D-150F2879E3C1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794DB-7BCD-4FD2-AB3E-996D74ABF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447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27805" y="586852"/>
            <a:ext cx="5547957" cy="1187355"/>
          </a:xfrm>
        </p:spPr>
        <p:txBody>
          <a:bodyPr>
            <a:normAutofit/>
          </a:bodyPr>
          <a:lstStyle/>
          <a:p>
            <a:r>
              <a:rPr lang="pt-BR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Plano de Teste</a:t>
            </a:r>
            <a:endParaRPr lang="pt-BR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2180" y="1774207"/>
            <a:ext cx="9219206" cy="3384645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pt-BR" sz="38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</a:t>
            </a:r>
            <a:r>
              <a:rPr lang="pt-BR" sz="3800" u="sng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Binaural</a:t>
            </a:r>
            <a:endParaRPr lang="pt-BR" sz="3800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3800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Luiz Eduardo Barbosa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Tamires Stella </a:t>
            </a:r>
            <a:r>
              <a:rPr lang="pt-BR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Klock</a:t>
            </a:r>
            <a:endParaRPr lang="pt-BR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Professor: </a:t>
            </a:r>
            <a:r>
              <a:rPr lang="pt-B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Darlan </a:t>
            </a:r>
            <a:r>
              <a:rPr lang="pt-BR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Dalsasso</a:t>
            </a: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2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Critérios de liberação / falha dos </a:t>
            </a:r>
            <a:r>
              <a:rPr lang="pt-BR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itens: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Critérios de liberação: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de fones de ouvido; Frequência estável de cada som;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Codificação e requisitos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dando resultados esperados.</a:t>
            </a:r>
          </a:p>
          <a:p>
            <a:r>
              <a:rPr lang="pt-B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Falha </a:t>
            </a:r>
            <a:r>
              <a:rPr lang="pt-BR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dos </a:t>
            </a:r>
            <a:r>
              <a:rPr lang="pt-B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itens:</a:t>
            </a:r>
            <a:endParaRPr lang="pt-B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possuir um ambiente acústico bom.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481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7871" y="464024"/>
            <a:ext cx="9905998" cy="882436"/>
          </a:xfrm>
        </p:spPr>
        <p:txBody>
          <a:bodyPr>
            <a:normAutofit/>
          </a:bodyPr>
          <a:lstStyle/>
          <a:p>
            <a:r>
              <a:rPr lang="pt-B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Requisitos de suspensão e retomada:</a:t>
            </a:r>
            <a:endParaRPr lang="pt-BR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346460"/>
            <a:ext cx="10022457" cy="4631259"/>
          </a:xfrm>
        </p:spPr>
        <p:txBody>
          <a:bodyPr>
            <a:normAutofit fontScale="85000" lnSpcReduction="10000"/>
          </a:bodyPr>
          <a:lstStyle/>
          <a:p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o teste de frequência de cada som falhe com anomalias prejudiciais, justificará um processo de caso de uso, revisando o programa até achar o fator e suspender, quando o problema ser resolvido, será liberado novamente ao plano de teste.</a:t>
            </a:r>
          </a:p>
          <a:p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um teste durante o processo prático estiver dando errado (não dando resultados agradáveis), interrompemos o restante do processo, tentando encontrar o fator dentro dos requisitos e após encontrar tendo suspensão (Suspender os testes ao haver erros com grande impacto), para que a manutenção seja feita até ser aplicada em testes novamente (Retomar os testes depois que os erros forem corrigidos).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14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77670"/>
            <a:ext cx="9905998" cy="1032563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Entregas do teste: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610436"/>
            <a:ext cx="9905999" cy="4817659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Entregar Plano de Teste até dia 15/06/18.</a:t>
            </a:r>
          </a:p>
          <a:p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Entrega de Casos de Teste até dia 15/06/18.</a:t>
            </a:r>
          </a:p>
          <a:p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Entregar Ferramentas de Teste até dia 21/06/18. 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18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10700"/>
            <a:ext cx="9905998" cy="711518"/>
          </a:xfrm>
        </p:spPr>
        <p:txBody>
          <a:bodyPr/>
          <a:lstStyle/>
          <a:p>
            <a:r>
              <a:rPr lang="pt-BR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Gerência de teste:</a:t>
            </a:r>
            <a:endParaRPr lang="pt-BR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122218"/>
            <a:ext cx="9905999" cy="5155751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ATIVIDADES E TAREFAS PLANEJADAS E A PROGRESSÃO DO TESTE:</a:t>
            </a:r>
          </a:p>
          <a:p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 foram feitas:			Que não foram feitas ainda: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/>
          <p:nvPr/>
        </p:nvPicPr>
        <p:blipFill rotWithShape="1">
          <a:blip r:embed="rId2"/>
          <a:srcRect l="2326" t="26897" r="62940" b="48276"/>
          <a:stretch/>
        </p:blipFill>
        <p:spPr bwMode="auto">
          <a:xfrm>
            <a:off x="5347856" y="3297381"/>
            <a:ext cx="5699556" cy="26619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m 4"/>
          <p:cNvPicPr/>
          <p:nvPr/>
        </p:nvPicPr>
        <p:blipFill rotWithShape="1">
          <a:blip r:embed="rId3"/>
          <a:srcRect l="2991" t="29261" r="62940" b="17537"/>
          <a:stretch/>
        </p:blipFill>
        <p:spPr bwMode="auto">
          <a:xfrm>
            <a:off x="1141411" y="2978727"/>
            <a:ext cx="3915498" cy="32992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1645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18833" y="504966"/>
            <a:ext cx="9640319" cy="614149"/>
          </a:xfrm>
        </p:spPr>
        <p:txBody>
          <a:bodyPr>
            <a:normAutofit/>
          </a:bodyPr>
          <a:lstStyle/>
          <a:p>
            <a:r>
              <a:rPr lang="pt-B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Necessidades de ambiente e infraestrutura:</a:t>
            </a:r>
            <a:endParaRPr lang="pt-B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27426" t="29829" r="27850" b="14489"/>
          <a:stretch/>
        </p:blipFill>
        <p:spPr>
          <a:xfrm>
            <a:off x="1981200" y="1157575"/>
            <a:ext cx="7633855" cy="534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6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586852"/>
            <a:ext cx="9905998" cy="773255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Responsabilidades: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 rotWithShape="1">
          <a:blip r:embed="rId2"/>
          <a:srcRect l="2327" t="47586" r="33526" b="20197"/>
          <a:stretch/>
        </p:blipFill>
        <p:spPr bwMode="auto">
          <a:xfrm>
            <a:off x="1141413" y="1709209"/>
            <a:ext cx="9905998" cy="27263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6231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1014303"/>
            <a:ext cx="9905998" cy="759906"/>
          </a:xfrm>
        </p:spPr>
        <p:txBody>
          <a:bodyPr>
            <a:normAutofit/>
          </a:bodyPr>
          <a:lstStyle/>
          <a:p>
            <a:r>
              <a:rPr lang="pt-B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 entre as partes envolvidas:</a:t>
            </a:r>
            <a:endParaRPr lang="pt-BR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 rotWithShape="1">
          <a:blip r:embed="rId2"/>
          <a:srcRect l="3988" t="48473" r="23886" b="30246"/>
          <a:stretch/>
        </p:blipFill>
        <p:spPr bwMode="auto">
          <a:xfrm>
            <a:off x="1141413" y="2429301"/>
            <a:ext cx="9384422" cy="15368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7485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736977"/>
            <a:ext cx="9905998" cy="800551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Cronograma, estimativas e custos: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35" t="41685" r="18055" b="34039"/>
          <a:stretch/>
        </p:blipFill>
        <p:spPr>
          <a:xfrm>
            <a:off x="453418" y="2168051"/>
            <a:ext cx="11281988" cy="217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7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Riscos e contingências: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Espaço Reservado para Conteúdo 5"/>
          <p:cNvPicPr>
            <a:picLocks noGrp="1"/>
          </p:cNvPicPr>
          <p:nvPr>
            <p:ph idx="1"/>
          </p:nvPr>
        </p:nvPicPr>
        <p:blipFill rotWithShape="1">
          <a:blip r:embed="rId2"/>
          <a:srcRect l="16120" t="61774" r="3447" b="22857"/>
          <a:stretch/>
        </p:blipFill>
        <p:spPr bwMode="auto">
          <a:xfrm>
            <a:off x="1141413" y="2483893"/>
            <a:ext cx="10008808" cy="10995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9486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0975"/>
          </a:xfrm>
        </p:spPr>
        <p:txBody>
          <a:bodyPr/>
          <a:lstStyle/>
          <a:p>
            <a:r>
              <a:rPr lang="pt-BR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Geral:</a:t>
            </a:r>
            <a:endParaRPr lang="pt-BR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569493"/>
            <a:ext cx="9905999" cy="42217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PROCEDIMENTOS DE GARANTIA DE QUALIDADE:</a:t>
            </a:r>
          </a:p>
          <a:p>
            <a:endParaRPr lang="pt-B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/>
          <p:nvPr/>
        </p:nvPicPr>
        <p:blipFill rotWithShape="1">
          <a:blip r:embed="rId2"/>
          <a:srcRect l="41547" t="36059" r="1617" b="17833"/>
          <a:stretch/>
        </p:blipFill>
        <p:spPr bwMode="auto">
          <a:xfrm>
            <a:off x="2538484" y="2520468"/>
            <a:ext cx="6424219" cy="32707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3230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Introdução:</a:t>
            </a:r>
            <a:endParaRPr lang="pt-BR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Identificador do Plano de Teste:</a:t>
            </a:r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Projeto Binaural-PT-001-01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684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Métricas: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 rotWithShape="1">
          <a:blip r:embed="rId2"/>
          <a:srcRect l="45036" t="34286" r="8265" b="38818"/>
          <a:stretch/>
        </p:blipFill>
        <p:spPr bwMode="auto">
          <a:xfrm>
            <a:off x="2098893" y="2097088"/>
            <a:ext cx="7991038" cy="29070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6703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41445"/>
            <a:ext cx="9905998" cy="745960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Cobertura dos testes: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387406"/>
            <a:ext cx="9905999" cy="4986098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95 %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PROCEDIMENTOS DE ALTERAÇÕES DO DOCUMENTO E HISTÓRICO DE ALTERAÇÕES:</a:t>
            </a:r>
          </a:p>
          <a:p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Início do projeto – 16/04/2018</a:t>
            </a:r>
          </a:p>
          <a:p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Fim do projeto – 04/05/2018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32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1000655"/>
            <a:ext cx="9905998" cy="678019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Escopo: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escopo do projeto é verificar através de um programa usado no computador os processos de indução sonora em uma certa frequência no subconsciente humano usando o som </a:t>
            </a:r>
            <a:r>
              <a:rPr 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Binaural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para que faça a pessoa dormir durante alguns minutos depois da iniciação do processo.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65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413801"/>
            <a:ext cx="9905998" cy="691667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Referências: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8992" y="1105468"/>
            <a:ext cx="10658902" cy="5500048"/>
          </a:xfrm>
        </p:spPr>
        <p:txBody>
          <a:bodyPr>
            <a:no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FRANÇA, R. F. Indutor de ondas cerebrais por batimento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binaural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2008. Disponível em:  &lt;http://consciencial.org/wp-content/uploads/2018/01/2008.23.pdf&gt;. Acesso em 08 mar. 2018</a:t>
            </a:r>
          </a:p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SANT’ANNA, B. [et al.]. Conexões com a Física. 1.ed, São Paulo: Moderna, 2010.</a:t>
            </a:r>
          </a:p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FERNANDES, J.C. Acústica e ruídos, 2005. Disponível em:</a:t>
            </a:r>
          </a:p>
          <a:p>
            <a:pPr marL="0" indent="0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&lt;http://wwwp.feb.unesp.br/jcandido/acustica/Apostila/Capitulo%2002.pdf&gt;. Acesso em 12 abr. 2018</a:t>
            </a:r>
          </a:p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DONOSO, J. P. Som e Acústica. Pt2. Disponível em:</a:t>
            </a:r>
          </a:p>
          <a:p>
            <a:pPr marL="0" indent="0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&lt;http://www.ifsc.usp.br/~donoso/fisica_arquitetura/13_som_acustica_2.pdf&gt;. Acesso em 12 abr. 2018</a:t>
            </a:r>
          </a:p>
          <a:p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NOGUEIRA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S.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Scielo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Salvador – BR, 2016. Disponível em:</a:t>
            </a:r>
          </a:p>
          <a:p>
            <a:pPr marL="0" indent="0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http://www.scielo.br/scielo.php?script=sci_arttext&amp;pid=S2446-47402016000400327&amp;lang=pt &gt;. Acesso em 02 mai. </a:t>
            </a:r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MATAN, A.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Stackoverflow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2015. Disponível em: </a:t>
            </a:r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&lt;https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stackoverflow.com/questions/974071/python-library-for-playing-fixed-frequency-sound&gt;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Aula 03 – Qualidade de Sistemas.pdf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Projeto </a:t>
            </a:r>
            <a:r>
              <a:rPr lang="pt-BR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Binaural</a:t>
            </a:r>
            <a:r>
              <a:rPr lang="pt-BR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TCC.docx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85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82841"/>
            <a:ext cx="9905998" cy="720938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Nível na sequência de teste: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1231783"/>
            <a:ext cx="9905999" cy="5155162"/>
          </a:xfrm>
        </p:spPr>
        <p:txBody>
          <a:bodyPr>
            <a:normAutofit lnSpcReduction="10000"/>
          </a:bodyPr>
          <a:lstStyle/>
          <a:p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Nível de Sistema.</a:t>
            </a:r>
          </a:p>
          <a:p>
            <a:endParaRPr lang="pt-B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 DE TESTE E VISÃO DAS CONDIÇÕES DE TESTE:</a:t>
            </a:r>
          </a:p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Nível de teste de sistema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(Nível Integração),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aonde o foco é atender no teste o sistema como um todo, em especial, nos itens especificados como de testes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obrigatórios (sons).</a:t>
            </a:r>
          </a:p>
          <a:p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Nível Sistema: Atender aos resultados da implementação das funcionalidades / requisitos.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13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Detalhes para este nível de teste:</a:t>
            </a:r>
            <a:endParaRPr lang="pt-BR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Itens de teste e seus </a:t>
            </a:r>
            <a:r>
              <a:rPr lang="pt-BR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Identificadores:</a:t>
            </a:r>
          </a:p>
          <a:p>
            <a:pPr marL="0" indent="0">
              <a:buNone/>
            </a:pPr>
            <a:endParaRPr lang="pt-B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/>
          <p:nvPr/>
        </p:nvPicPr>
        <p:blipFill rotWithShape="1">
          <a:blip r:embed="rId2"/>
          <a:srcRect l="3325" t="33695" r="5439" b="28177"/>
          <a:stretch/>
        </p:blipFill>
        <p:spPr bwMode="auto">
          <a:xfrm>
            <a:off x="1141412" y="3266366"/>
            <a:ext cx="10250840" cy="25248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4269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709683"/>
            <a:ext cx="9905998" cy="1160059"/>
          </a:xfrm>
        </p:spPr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Matriz de rastreabilidade de 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teste: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 rotWithShape="1">
          <a:blip r:embed="rId2"/>
          <a:srcRect l="2326" t="38720" r="29870" b="14581"/>
          <a:stretch/>
        </p:blipFill>
        <p:spPr bwMode="auto">
          <a:xfrm>
            <a:off x="1141413" y="1869743"/>
            <a:ext cx="9905998" cy="38586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7340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723333"/>
            <a:ext cx="9905998" cy="1105468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Funcionalidades a serem 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testadas: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276066"/>
            <a:ext cx="10281764" cy="5001903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Botão do tipo de som escolhido;</a:t>
            </a:r>
          </a:p>
          <a:p>
            <a:pPr lvl="0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frequência sonora;</a:t>
            </a:r>
          </a:p>
          <a:p>
            <a:pPr lvl="0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Botão de Play e Pause;</a:t>
            </a:r>
          </a:p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Reprodução da onda da frequência do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som(</a:t>
            </a:r>
            <a:r>
              <a:rPr lang="pt-B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gif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Botão curtir e não curtir.</a:t>
            </a:r>
          </a:p>
          <a:p>
            <a:pPr marL="0" indent="0">
              <a:buNone/>
            </a:pP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FUNCIONALIDADES QUE NÃO SERÃO TESTADAS:</a:t>
            </a:r>
          </a:p>
          <a:p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Performance.</a:t>
            </a:r>
          </a:p>
          <a:p>
            <a:pPr marL="0" indent="0">
              <a:buNone/>
            </a:pP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19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887105"/>
            <a:ext cx="9905999" cy="696036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Abordagem do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teste: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pic>
        <p:nvPicPr>
          <p:cNvPr id="4" name="pictur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" t="27407" r="44791" b="40000"/>
          <a:stretch>
            <a:fillRect/>
          </a:stretch>
        </p:blipFill>
        <p:spPr>
          <a:xfrm>
            <a:off x="1141412" y="1815152"/>
            <a:ext cx="9905999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7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591</TotalTime>
  <Words>636</Words>
  <Application>Microsoft Office PowerPoint</Application>
  <PresentationFormat>Widescreen</PresentationFormat>
  <Paragraphs>70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Times New Roman</vt:lpstr>
      <vt:lpstr>Trebuchet MS</vt:lpstr>
      <vt:lpstr>Tw Cen MT</vt:lpstr>
      <vt:lpstr>Circuito</vt:lpstr>
      <vt:lpstr>Plano de Teste</vt:lpstr>
      <vt:lpstr>Introdução:</vt:lpstr>
      <vt:lpstr>Escopo:</vt:lpstr>
      <vt:lpstr>Referências:</vt:lpstr>
      <vt:lpstr>Nível na sequência de teste:</vt:lpstr>
      <vt:lpstr>Detalhes para este nível de teste:</vt:lpstr>
      <vt:lpstr>Matriz de rastreabilidade de teste: </vt:lpstr>
      <vt:lpstr>Funcionalidades a serem testadas: </vt:lpstr>
      <vt:lpstr>Abordagem do teste: </vt:lpstr>
      <vt:lpstr>Critérios de liberação / falha dos itens: </vt:lpstr>
      <vt:lpstr>Requisitos de suspensão e retomada:</vt:lpstr>
      <vt:lpstr>Entregas do teste:</vt:lpstr>
      <vt:lpstr>Gerência de teste:</vt:lpstr>
      <vt:lpstr>Necessidades de ambiente e infraestrutura:</vt:lpstr>
      <vt:lpstr>Responsabilidades:</vt:lpstr>
      <vt:lpstr>Interfaces entre as partes envolvidas:</vt:lpstr>
      <vt:lpstr>Cronograma, estimativas e custos:</vt:lpstr>
      <vt:lpstr>Riscos e contingências:</vt:lpstr>
      <vt:lpstr>Geral:</vt:lpstr>
      <vt:lpstr>Métricas:</vt:lpstr>
      <vt:lpstr>Cobertura dos testes: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Plano de Teste</dc:title>
  <dc:creator>Free</dc:creator>
  <cp:lastModifiedBy>Free</cp:lastModifiedBy>
  <cp:revision>25</cp:revision>
  <dcterms:created xsi:type="dcterms:W3CDTF">2018-05-04T23:31:35Z</dcterms:created>
  <dcterms:modified xsi:type="dcterms:W3CDTF">2018-05-07T17:08:40Z</dcterms:modified>
</cp:coreProperties>
</file>