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Pulse para editar el formato del 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&lt;fecha/hora&gt;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&lt;pie de página&gt;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E1098A-2CBA-4FFF-A22E-686DC62C6DBD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6600" y="84600"/>
            <a:ext cx="928080" cy="813240"/>
          </a:xfrm>
          <a:prstGeom prst="rect">
            <a:avLst/>
          </a:prstGeom>
          <a:ln w="0">
            <a:noFill/>
          </a:ln>
        </p:spPr>
      </p:pic>
      <p:pic>
        <p:nvPicPr>
          <p:cNvPr id="42" name="Imagen 2_0" descr=""/>
          <p:cNvPicPr/>
          <p:nvPr/>
        </p:nvPicPr>
        <p:blipFill>
          <a:blip r:embed="rId2"/>
          <a:stretch/>
        </p:blipFill>
        <p:spPr>
          <a:xfrm>
            <a:off x="1183680" y="137880"/>
            <a:ext cx="2005920" cy="740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43" name="TextShape 1"/>
          <p:cNvSpPr txBox="1"/>
          <p:nvPr/>
        </p:nvSpPr>
        <p:spPr>
          <a:xfrm>
            <a:off x="4114800" y="4655520"/>
            <a:ext cx="2971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s-ES" sz="1800" spc="-1" strike="noStrike">
                <a:latin typeface="Arial"/>
              </a:rPr>
              <a:t>Instructor: Luis E. Balcázar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235400" y="2887200"/>
            <a:ext cx="764640" cy="6166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4343400" y="3686760"/>
            <a:ext cx="1479600" cy="4323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5222520" y="2853720"/>
            <a:ext cx="592560" cy="683280"/>
          </a:xfrm>
          <a:prstGeom prst="rect">
            <a:avLst/>
          </a:prstGeom>
          <a:ln w="0"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3189600" y="448200"/>
            <a:ext cx="673776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2000" spc="-1" strike="noStrike">
                <a:latin typeface="Arial"/>
                <a:ea typeface="Microsoft YaHei"/>
              </a:rPr>
              <a:t>Universidad Autónoma del Estado de México, FI-IITCA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6"/>
          <a:stretch/>
        </p:blipFill>
        <p:spPr>
          <a:xfrm>
            <a:off x="171000" y="2619360"/>
            <a:ext cx="3915720" cy="2975040"/>
          </a:xfrm>
          <a:prstGeom prst="rect">
            <a:avLst/>
          </a:prstGeom>
          <a:ln w="0"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529560" y="1353240"/>
            <a:ext cx="9071640" cy="124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2800" spc="-1" strike="noStrike">
                <a:latin typeface="Arial"/>
              </a:rPr>
              <a:t>Introducción al lenguaje de programación R</a:t>
            </a:r>
            <a:br/>
            <a:r>
              <a:rPr b="0" lang="es-ES" sz="2800" spc="-1" strike="noStrike">
                <a:latin typeface="Arial"/>
              </a:rPr>
              <a:t>con un enfoque espacial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6400800" y="2833920"/>
            <a:ext cx="3657600" cy="17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2200" spc="-1" strike="noStrike">
                <a:latin typeface="Arial"/>
              </a:rPr>
              <a:t>Contenido</a:t>
            </a:r>
            <a:br/>
            <a:r>
              <a:rPr b="0" lang="es-ES" sz="1600" spc="-1" strike="noStrike">
                <a:latin typeface="Arial"/>
              </a:rPr>
              <a:t>- Estructura básica de R</a:t>
            </a:r>
            <a:endParaRPr b="0" lang="en-US" sz="1600" spc="-1" strike="noStrike">
              <a:latin typeface="Arial"/>
            </a:endParaRPr>
          </a:p>
          <a:p>
            <a:r>
              <a:rPr b="0" lang="es-ES" sz="1600" spc="-1" strike="noStrike">
                <a:latin typeface="Arial"/>
              </a:rPr>
              <a:t>- Lectura de datos geo-espaciales</a:t>
            </a:r>
            <a:endParaRPr b="0" lang="en-US" sz="1600" spc="-1" strike="noStrike">
              <a:latin typeface="Arial"/>
            </a:endParaRPr>
          </a:p>
          <a:p>
            <a:r>
              <a:rPr b="0" lang="es-ES" sz="1600" spc="-1" strike="noStrike">
                <a:latin typeface="Arial"/>
              </a:rPr>
              <a:t>- Procesamiento de datos climáticos</a:t>
            </a:r>
            <a:endParaRPr b="0" lang="en-US" sz="1600" spc="-1" strike="noStrike">
              <a:latin typeface="Arial"/>
            </a:endParaRPr>
          </a:p>
          <a:p>
            <a:r>
              <a:rPr b="0" lang="es-ES" sz="1600" spc="-1" strike="noStrike">
                <a:latin typeface="Arial"/>
              </a:rPr>
              <a:t>- Elaboración de mapas y</a:t>
            </a:r>
            <a:endParaRPr b="0" lang="en-US" sz="1600" spc="-1" strike="noStrike">
              <a:latin typeface="Arial"/>
            </a:endParaRPr>
          </a:p>
          <a:p>
            <a:r>
              <a:rPr b="0" lang="es-ES" sz="1600" spc="-1" strike="noStrike">
                <a:latin typeface="Arial"/>
              </a:rPr>
              <a:t>- Gramática de gráficos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7230600" y="5101200"/>
            <a:ext cx="28004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s-ES" sz="1200" spc="-1" strike="noStrike">
                <a:latin typeface="Arial"/>
              </a:rPr>
              <a:t>10 de diciembre de 2020, 14-18h (México UTC-5)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3189600" y="52920"/>
            <a:ext cx="673776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2600" spc="-1" strike="noStrike">
                <a:latin typeface="Arial"/>
                <a:ea typeface="Microsoft YaHei"/>
              </a:rPr>
              <a:t>Coloquio de Investigación 2020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2020-10-02T21:27:46Z</dcterms:created>
  <dc:creator/>
  <dc:description/>
  <dc:language>en-US</dc:language>
  <cp:lastModifiedBy/>
  <dcterms:modified xsi:type="dcterms:W3CDTF">2020-10-03T12:16:04Z</dcterms:modified>
  <cp:revision>4</cp:revision>
  <dc:subject/>
  <dc:title/>
</cp:coreProperties>
</file>