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919A23-5956-4FD6-8B75-145A39F4B555}">
  <a:tblStyle styleId="{32919A23-5956-4FD6-8B75-145A39F4B55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2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2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629254232_0_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g12629254232_0_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629254232_0_1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g12629254232_0_1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629254232_0_2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g12629254232_0_2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629254232_0_2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12629254232_0_2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9: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2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3: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p3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db5e100d3_0_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gfdb5e100d3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629254232_0_19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g12629254232_0_19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629254232_0_20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g12629254232_0_20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2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3: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2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4: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2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5: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2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24d54028c_0_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1224d54028c_0_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6: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2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7: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2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24d54028c_0_9: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g1224d54028c_0_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acle logo" showMasterSp="0" type="blank">
  <p:cSld name="BLANK">
    <p:bg>
      <p:bgPr>
        <a:solidFill>
          <a:schemeClr val="lt1"/>
        </a:solidFill>
      </p:bgPr>
    </p:bg>
    <p:spTree>
      <p:nvGrpSpPr>
        <p:cNvPr id="13"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b="0" l="0" r="0" t="0"/>
          <a:stretch/>
        </p:blipFill>
        <p:spPr>
          <a:xfrm>
            <a:off x="3823125" y="2843829"/>
            <a:ext cx="4545752" cy="569548"/>
          </a:xfrm>
          <a:prstGeom prst="rect">
            <a:avLst/>
          </a:prstGeom>
          <a:noFill/>
          <a:ln>
            <a:noFill/>
          </a:ln>
        </p:spPr>
      </p:pic>
      <p:pic>
        <p:nvPicPr>
          <p:cNvPr descr="Antra_Logo_72dpi_RGB_Tagline_XLarge.jpg" id="15" name="Google Shape;15;p2"/>
          <p:cNvPicPr preferRelativeResize="0"/>
          <p:nvPr/>
        </p:nvPicPr>
        <p:blipFill rotWithShape="1">
          <a:blip r:embed="rId3">
            <a:alphaModFix/>
          </a:blip>
          <a:srcRect b="0" l="0" r="0" t="0"/>
          <a:stretch/>
        </p:blipFill>
        <p:spPr>
          <a:xfrm>
            <a:off x="1" y="1230949"/>
            <a:ext cx="12191998" cy="443139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ouncement">
  <p:cSld name="Announcement">
    <p:spTree>
      <p:nvGrpSpPr>
        <p:cNvPr id="55" name="Shape 55"/>
        <p:cNvGrpSpPr/>
        <p:nvPr/>
      </p:nvGrpSpPr>
      <p:grpSpPr>
        <a:xfrm>
          <a:off x="0" y="0"/>
          <a:ext cx="0" cy="0"/>
          <a:chOff x="0" y="0"/>
          <a:chExt cx="0" cy="0"/>
        </a:xfrm>
      </p:grpSpPr>
      <p:sp>
        <p:nvSpPr>
          <p:cNvPr id="56" name="Google Shape;56;p11"/>
          <p:cNvSpPr txBox="1"/>
          <p:nvPr>
            <p:ph type="title"/>
          </p:nvPr>
        </p:nvSpPr>
        <p:spPr>
          <a:xfrm>
            <a:off x="531951" y="1905000"/>
            <a:ext cx="4802100" cy="16461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4800"/>
              <a:buFont typeface="Calibri"/>
              <a:buNone/>
              <a:defRPr b="0" sz="48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57" name="Google Shape;57;p11"/>
          <p:cNvSpPr txBox="1"/>
          <p:nvPr>
            <p:ph idx="1" type="body"/>
          </p:nvPr>
        </p:nvSpPr>
        <p:spPr>
          <a:xfrm>
            <a:off x="531957" y="3657600"/>
            <a:ext cx="4802100" cy="16461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None/>
              <a:defRPr b="1"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descr="A photo of your product can be included here" id="58" name="Google Shape;58;p11"/>
          <p:cNvSpPr/>
          <p:nvPr>
            <p:ph idx="2" type="pic"/>
          </p:nvPr>
        </p:nvSpPr>
        <p:spPr>
          <a:xfrm>
            <a:off x="5589912" y="533400"/>
            <a:ext cx="6069900" cy="5410500"/>
          </a:xfrm>
          <a:prstGeom prst="rect">
            <a:avLst/>
          </a:prstGeom>
          <a:no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9" name="Google Shape;59;p1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60" name="Google Shape;60;p1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mote Speaker Picture Slide">
  <p:cSld name="Remote Speaker Picture Slide">
    <p:spTree>
      <p:nvGrpSpPr>
        <p:cNvPr id="61" name="Shape 61"/>
        <p:cNvGrpSpPr/>
        <p:nvPr/>
      </p:nvGrpSpPr>
      <p:grpSpPr>
        <a:xfrm>
          <a:off x="0" y="0"/>
          <a:ext cx="0" cy="0"/>
          <a:chOff x="0" y="0"/>
          <a:chExt cx="0" cy="0"/>
        </a:xfrm>
      </p:grpSpPr>
      <p:sp>
        <p:nvSpPr>
          <p:cNvPr id="62" name="Google Shape;62;p12"/>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63" name="Google Shape;63;p12"/>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64" name="Google Shape;64;p12"/>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If presenting remotely, you can insert your photo here" id="65" name="Google Shape;65;p12"/>
          <p:cNvSpPr/>
          <p:nvPr>
            <p:ph idx="2" type="pic"/>
          </p:nvPr>
        </p:nvSpPr>
        <p:spPr>
          <a:xfrm>
            <a:off x="2286601" y="1828800"/>
            <a:ext cx="3475500" cy="3841500"/>
          </a:xfrm>
          <a:prstGeom prst="rect">
            <a:avLst/>
          </a:prstGeom>
          <a:no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12"/>
          <p:cNvSpPr txBox="1"/>
          <p:nvPr>
            <p:ph idx="1" type="body"/>
          </p:nvPr>
        </p:nvSpPr>
        <p:spPr>
          <a:xfrm>
            <a:off x="6036618" y="1828799"/>
            <a:ext cx="5103600" cy="3840300"/>
          </a:xfrm>
          <a:prstGeom prst="rect">
            <a:avLst/>
          </a:prstGeom>
          <a:noFill/>
          <a:ln>
            <a:noFill/>
          </a:ln>
        </p:spPr>
        <p:txBody>
          <a:bodyPr anchorCtr="0" anchor="ctr" bIns="0" lIns="0" spcFirstLastPara="1" rIns="0" wrap="square" tIns="0">
            <a:noAutofit/>
          </a:bodyPr>
          <a:lstStyle>
            <a:lvl1pPr indent="-406400" lvl="0" marL="457200" rtl="0" algn="l">
              <a:lnSpc>
                <a:spcPct val="90000"/>
              </a:lnSpc>
              <a:spcBef>
                <a:spcPts val="0"/>
              </a:spcBef>
              <a:spcAft>
                <a:spcPts val="0"/>
              </a:spcAft>
              <a:buClr>
                <a:schemeClr val="lt1"/>
              </a:buClr>
              <a:buSzPts val="2800"/>
              <a:buChar char="•"/>
              <a:defRPr b="1"/>
            </a:lvl1pPr>
            <a:lvl2pPr indent="-381000" lvl="1" marL="914400" rtl="0" algn="l">
              <a:lnSpc>
                <a:spcPct val="90000"/>
              </a:lnSpc>
              <a:spcBef>
                <a:spcPts val="800"/>
              </a:spcBef>
              <a:spcAft>
                <a:spcPts val="0"/>
              </a:spcAft>
              <a:buClr>
                <a:schemeClr val="lt1"/>
              </a:buClr>
              <a:buSzPts val="24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Logo">
  <p:cSld name="Quote with Logo">
    <p:spTree>
      <p:nvGrpSpPr>
        <p:cNvPr id="67" name="Shape 67"/>
        <p:cNvGrpSpPr/>
        <p:nvPr/>
      </p:nvGrpSpPr>
      <p:grpSpPr>
        <a:xfrm>
          <a:off x="0" y="0"/>
          <a:ext cx="0" cy="0"/>
          <a:chOff x="0" y="0"/>
          <a:chExt cx="0" cy="0"/>
        </a:xfrm>
      </p:grpSpPr>
      <p:sp>
        <p:nvSpPr>
          <p:cNvPr id="68" name="Google Shape;68;p13"/>
          <p:cNvSpPr txBox="1"/>
          <p:nvPr>
            <p:ph type="title"/>
          </p:nvPr>
        </p:nvSpPr>
        <p:spPr>
          <a:xfrm>
            <a:off x="3199646" y="1905000"/>
            <a:ext cx="8458800" cy="22095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Calibri"/>
              <a:buNone/>
              <a:defRPr b="0" sz="40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69" name="Google Shape;69;p13"/>
          <p:cNvSpPr txBox="1"/>
          <p:nvPr>
            <p:ph idx="1" type="body"/>
          </p:nvPr>
        </p:nvSpPr>
        <p:spPr>
          <a:xfrm>
            <a:off x="3504524" y="4191000"/>
            <a:ext cx="8154000" cy="7620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0"/>
              </a:spcBef>
              <a:spcAft>
                <a:spcPts val="0"/>
              </a:spcAft>
              <a:buClr>
                <a:schemeClr val="dk1"/>
              </a:buClr>
              <a:buSzPts val="2400"/>
              <a:buFont typeface="Arial"/>
              <a:buChar char="–"/>
              <a:defRPr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70" name="Google Shape;70;p1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71" name="Google Shape;71;p1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Picture">
  <p:cSld name="Quote with Picture">
    <p:spTree>
      <p:nvGrpSpPr>
        <p:cNvPr id="72" name="Shape 72"/>
        <p:cNvGrpSpPr/>
        <p:nvPr/>
      </p:nvGrpSpPr>
      <p:grpSpPr>
        <a:xfrm>
          <a:off x="0" y="0"/>
          <a:ext cx="0" cy="0"/>
          <a:chOff x="0" y="0"/>
          <a:chExt cx="0" cy="0"/>
        </a:xfrm>
      </p:grpSpPr>
      <p:sp>
        <p:nvSpPr>
          <p:cNvPr descr="Customer photo can be included here" id="73" name="Google Shape;73;p14"/>
          <p:cNvSpPr/>
          <p:nvPr>
            <p:ph idx="2" type="pic"/>
          </p:nvPr>
        </p:nvSpPr>
        <p:spPr>
          <a:xfrm>
            <a:off x="531954" y="1905000"/>
            <a:ext cx="2195100" cy="3072300"/>
          </a:xfrm>
          <a:prstGeom prst="rect">
            <a:avLst/>
          </a:prstGeom>
          <a:noFill/>
          <a:ln>
            <a:noFill/>
          </a:ln>
        </p:spPr>
        <p:txBody>
          <a:bodyPr anchorCtr="0" anchor="t" bIns="0" lIns="0" spcFirstLastPara="1" rIns="0" wrap="square" tIns="91425">
            <a:noAutofit/>
          </a:bodyPr>
          <a:lstStyle>
            <a:lvl1pPr lvl="0" marR="0" rtl="0" algn="ctr">
              <a:lnSpc>
                <a:spcPct val="90000"/>
              </a:lnSpc>
              <a:spcBef>
                <a:spcPts val="0"/>
              </a:spcBef>
              <a:spcAft>
                <a:spcPts val="0"/>
              </a:spcAft>
              <a:buClr>
                <a:srgbClr val="666666"/>
              </a:buClr>
              <a:buSzPts val="1900"/>
              <a:buFont typeface="Arial"/>
              <a:buNone/>
              <a:defRPr b="0" i="0" sz="19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1900"/>
              <a:buFont typeface="Arial"/>
              <a:buChar char="–"/>
              <a:defRPr b="0" i="0" sz="19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4" name="Google Shape;74;p14"/>
          <p:cNvSpPr txBox="1"/>
          <p:nvPr>
            <p:ph type="title"/>
          </p:nvPr>
        </p:nvSpPr>
        <p:spPr>
          <a:xfrm>
            <a:off x="3199646" y="1905000"/>
            <a:ext cx="8458800" cy="22095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Calibri"/>
              <a:buNone/>
              <a:defRPr b="0" sz="40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75" name="Google Shape;75;p14"/>
          <p:cNvSpPr txBox="1"/>
          <p:nvPr>
            <p:ph idx="1" type="body"/>
          </p:nvPr>
        </p:nvSpPr>
        <p:spPr>
          <a:xfrm>
            <a:off x="3504524" y="4191000"/>
            <a:ext cx="8154000" cy="7620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0"/>
              </a:spcBef>
              <a:spcAft>
                <a:spcPts val="0"/>
              </a:spcAft>
              <a:buClr>
                <a:schemeClr val="dk1"/>
              </a:buClr>
              <a:buSzPts val="2400"/>
              <a:buFont typeface="Arial"/>
              <a:buChar char="–"/>
              <a:defRPr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76" name="Google Shape;76;p1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77" name="Google Shape;77;p1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8" name="Shape 78"/>
        <p:cNvGrpSpPr/>
        <p:nvPr/>
      </p:nvGrpSpPr>
      <p:grpSpPr>
        <a:xfrm>
          <a:off x="0" y="0"/>
          <a:ext cx="0" cy="0"/>
          <a:chOff x="0" y="0"/>
          <a:chExt cx="0" cy="0"/>
        </a:xfrm>
      </p:grpSpPr>
      <p:sp>
        <p:nvSpPr>
          <p:cNvPr id="79" name="Google Shape;79;p15"/>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80" name="Google Shape;80;p15"/>
          <p:cNvSpPr txBox="1"/>
          <p:nvPr>
            <p:ph idx="1" type="body"/>
          </p:nvPr>
        </p:nvSpPr>
        <p:spPr>
          <a:xfrm>
            <a:off x="531952" y="1524001"/>
            <a:ext cx="54117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cxnSp>
        <p:nvCxnSpPr>
          <p:cNvPr id="81" name="Google Shape;81;p15"/>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82" name="Google Shape;82;p15"/>
          <p:cNvSpPr txBox="1"/>
          <p:nvPr>
            <p:ph idx="2" type="body"/>
          </p:nvPr>
        </p:nvSpPr>
        <p:spPr>
          <a:xfrm>
            <a:off x="6248448" y="1524001"/>
            <a:ext cx="54117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83" name="Google Shape;83;p15"/>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84" name="Google Shape;84;p1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85" name="Shape 85"/>
        <p:cNvGrpSpPr/>
        <p:nvPr/>
      </p:nvGrpSpPr>
      <p:grpSpPr>
        <a:xfrm>
          <a:off x="0" y="0"/>
          <a:ext cx="0" cy="0"/>
          <a:chOff x="0" y="0"/>
          <a:chExt cx="0" cy="0"/>
        </a:xfrm>
      </p:grpSpPr>
      <p:sp>
        <p:nvSpPr>
          <p:cNvPr id="86" name="Google Shape;86;p16"/>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87" name="Google Shape;87;p16"/>
          <p:cNvSpPr txBox="1"/>
          <p:nvPr>
            <p:ph idx="1" type="body"/>
          </p:nvPr>
        </p:nvSpPr>
        <p:spPr>
          <a:xfrm>
            <a:off x="531959"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88" name="Google Shape;88;p16"/>
          <p:cNvCxnSpPr/>
          <p:nvPr/>
        </p:nvCxnSpPr>
        <p:spPr>
          <a:xfrm>
            <a:off x="4190502"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89" name="Google Shape;89;p16"/>
          <p:cNvSpPr txBox="1"/>
          <p:nvPr>
            <p:ph idx="2" type="body"/>
          </p:nvPr>
        </p:nvSpPr>
        <p:spPr>
          <a:xfrm>
            <a:off x="4358193"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90" name="Google Shape;90;p16"/>
          <p:cNvCxnSpPr/>
          <p:nvPr/>
        </p:nvCxnSpPr>
        <p:spPr>
          <a:xfrm>
            <a:off x="8001496"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91" name="Google Shape;91;p16"/>
          <p:cNvSpPr txBox="1"/>
          <p:nvPr>
            <p:ph idx="3" type="body"/>
          </p:nvPr>
        </p:nvSpPr>
        <p:spPr>
          <a:xfrm>
            <a:off x="8184428"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2" name="Google Shape;92;p1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93" name="Google Shape;93;p1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p:cSld name="Four Content">
    <p:spTree>
      <p:nvGrpSpPr>
        <p:cNvPr id="94" name="Shape 94"/>
        <p:cNvGrpSpPr/>
        <p:nvPr/>
      </p:nvGrpSpPr>
      <p:grpSpPr>
        <a:xfrm>
          <a:off x="0" y="0"/>
          <a:ext cx="0" cy="0"/>
          <a:chOff x="0" y="0"/>
          <a:chExt cx="0" cy="0"/>
        </a:xfrm>
      </p:grpSpPr>
      <p:sp>
        <p:nvSpPr>
          <p:cNvPr id="95" name="Google Shape;95;p17"/>
          <p:cNvSpPr txBox="1"/>
          <p:nvPr>
            <p:ph idx="1" type="body"/>
          </p:nvPr>
        </p:nvSpPr>
        <p:spPr>
          <a:xfrm>
            <a:off x="531952" y="1524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6" name="Google Shape;96;p17"/>
          <p:cNvSpPr txBox="1"/>
          <p:nvPr>
            <p:ph idx="2" type="body"/>
          </p:nvPr>
        </p:nvSpPr>
        <p:spPr>
          <a:xfrm>
            <a:off x="6248448" y="1524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7" name="Google Shape;97;p17"/>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98" name="Google Shape;98;p17"/>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7"/>
          <p:cNvSpPr txBox="1"/>
          <p:nvPr>
            <p:ph idx="3" type="body"/>
          </p:nvPr>
        </p:nvSpPr>
        <p:spPr>
          <a:xfrm>
            <a:off x="531952" y="3810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100" name="Google Shape;100;p17"/>
          <p:cNvSpPr txBox="1"/>
          <p:nvPr>
            <p:ph idx="4" type="body"/>
          </p:nvPr>
        </p:nvSpPr>
        <p:spPr>
          <a:xfrm>
            <a:off x="6248448" y="3810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101" name="Google Shape;101;p17"/>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02" name="Google Shape;102;p17"/>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drant for Infographics">
  <p:cSld name="Quadrant for Infographics">
    <p:spTree>
      <p:nvGrpSpPr>
        <p:cNvPr id="103" name="Shape 103"/>
        <p:cNvGrpSpPr/>
        <p:nvPr/>
      </p:nvGrpSpPr>
      <p:grpSpPr>
        <a:xfrm>
          <a:off x="0" y="0"/>
          <a:ext cx="0" cy="0"/>
          <a:chOff x="0" y="0"/>
          <a:chExt cx="0" cy="0"/>
        </a:xfrm>
      </p:grpSpPr>
      <p:sp>
        <p:nvSpPr>
          <p:cNvPr id="104" name="Google Shape;104;p18"/>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05" name="Google Shape;105;p18"/>
          <p:cNvSpPr txBox="1"/>
          <p:nvPr>
            <p:ph idx="1" type="body"/>
          </p:nvPr>
        </p:nvSpPr>
        <p:spPr>
          <a:xfrm>
            <a:off x="2437445" y="1524001"/>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cxnSp>
        <p:nvCxnSpPr>
          <p:cNvPr id="106" name="Google Shape;106;p18"/>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07" name="Google Shape;107;p18"/>
          <p:cNvSpPr txBox="1"/>
          <p:nvPr>
            <p:ph idx="2" type="body"/>
          </p:nvPr>
        </p:nvSpPr>
        <p:spPr>
          <a:xfrm>
            <a:off x="8153935" y="1524001"/>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cxnSp>
        <p:nvCxnSpPr>
          <p:cNvPr id="108" name="Google Shape;108;p18"/>
          <p:cNvCxnSpPr/>
          <p:nvPr/>
        </p:nvCxnSpPr>
        <p:spPr>
          <a:xfrm rot="10800000">
            <a:off x="532151" y="3733800"/>
            <a:ext cx="11127900" cy="0"/>
          </a:xfrm>
          <a:prstGeom prst="straightConnector1">
            <a:avLst/>
          </a:prstGeom>
          <a:noFill/>
          <a:ln cap="flat" cmpd="sng" w="19050">
            <a:solidFill>
              <a:schemeClr val="lt2"/>
            </a:solidFill>
            <a:prstDash val="solid"/>
            <a:miter lim="800000"/>
            <a:headEnd len="sm" w="sm" type="none"/>
            <a:tailEnd len="sm" w="sm" type="none"/>
          </a:ln>
        </p:spPr>
      </p:cxnSp>
      <p:sp>
        <p:nvSpPr>
          <p:cNvPr id="109" name="Google Shape;109;p18"/>
          <p:cNvSpPr txBox="1"/>
          <p:nvPr>
            <p:ph idx="3" type="body"/>
          </p:nvPr>
        </p:nvSpPr>
        <p:spPr>
          <a:xfrm>
            <a:off x="2437445" y="3931920"/>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0" name="Google Shape;110;p18"/>
          <p:cNvSpPr txBox="1"/>
          <p:nvPr>
            <p:ph idx="4" type="body"/>
          </p:nvPr>
        </p:nvSpPr>
        <p:spPr>
          <a:xfrm>
            <a:off x="8153935" y="3931920"/>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1" name="Google Shape;111;p18"/>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2" name="Google Shape;112;p18"/>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
  <p:cSld name="Metric">
    <p:spTree>
      <p:nvGrpSpPr>
        <p:cNvPr id="113" name="Shape 113"/>
        <p:cNvGrpSpPr/>
        <p:nvPr/>
      </p:nvGrpSpPr>
      <p:grpSpPr>
        <a:xfrm>
          <a:off x="0" y="0"/>
          <a:ext cx="0" cy="0"/>
          <a:chOff x="0" y="0"/>
          <a:chExt cx="0" cy="0"/>
        </a:xfrm>
      </p:grpSpPr>
      <p:sp>
        <p:nvSpPr>
          <p:cNvPr descr="A large metric can be called out here in font size 166pt, Calibri" id="114" name="Google Shape;114;p19"/>
          <p:cNvSpPr txBox="1"/>
          <p:nvPr>
            <p:ph type="title"/>
          </p:nvPr>
        </p:nvSpPr>
        <p:spPr>
          <a:xfrm>
            <a:off x="760618" y="1524000"/>
            <a:ext cx="4077600" cy="2743200"/>
          </a:xfrm>
          <a:prstGeom prst="rect">
            <a:avLst/>
          </a:prstGeom>
          <a:noFill/>
          <a:ln>
            <a:noFill/>
          </a:ln>
        </p:spPr>
        <p:txBody>
          <a:bodyPr anchorCtr="0" anchor="ctr" bIns="0" lIns="0" spcFirstLastPara="1" rIns="0" wrap="square" tIns="0">
            <a:noAutofit/>
          </a:bodyPr>
          <a:lstStyle>
            <a:lvl1pPr lvl="0" rtl="0" algn="r">
              <a:lnSpc>
                <a:spcPct val="80000"/>
              </a:lnSpc>
              <a:spcBef>
                <a:spcPts val="0"/>
              </a:spcBef>
              <a:spcAft>
                <a:spcPts val="0"/>
              </a:spcAft>
              <a:buClr>
                <a:schemeClr val="accent5"/>
              </a:buClr>
              <a:buSzPts val="16700"/>
              <a:buFont typeface="Calibri"/>
              <a:buNone/>
              <a:defRPr b="1" sz="16700">
                <a:solidFill>
                  <a:schemeClr val="accent5"/>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15" name="Google Shape;115;p19"/>
          <p:cNvSpPr txBox="1"/>
          <p:nvPr>
            <p:ph idx="1" type="body"/>
          </p:nvPr>
        </p:nvSpPr>
        <p:spPr>
          <a:xfrm>
            <a:off x="5257588" y="1524000"/>
            <a:ext cx="5030400" cy="27432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800"/>
              <a:buFont typeface="Arial"/>
              <a:buNone/>
              <a:defRPr sz="28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6" name="Google Shape;116;p19"/>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7" name="Google Shape;117;p19"/>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18" name="Shape 118"/>
        <p:cNvGrpSpPr/>
        <p:nvPr/>
      </p:nvGrpSpPr>
      <p:grpSpPr>
        <a:xfrm>
          <a:off x="0" y="0"/>
          <a:ext cx="0" cy="0"/>
          <a:chOff x="0" y="0"/>
          <a:chExt cx="0" cy="0"/>
        </a:xfrm>
      </p:grpSpPr>
      <p:sp>
        <p:nvSpPr>
          <p:cNvPr id="119" name="Google Shape;119;p20"/>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20" name="Google Shape;120;p20"/>
          <p:cNvSpPr txBox="1"/>
          <p:nvPr>
            <p:ph idx="1" type="body"/>
          </p:nvPr>
        </p:nvSpPr>
        <p:spPr>
          <a:xfrm>
            <a:off x="531951" y="1524000"/>
            <a:ext cx="5414700" cy="7620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0"/>
              </a:spcBef>
              <a:spcAft>
                <a:spcPts val="0"/>
              </a:spcAft>
              <a:buSzPts val="2800"/>
              <a:buNone/>
              <a:defRPr b="1" sz="2800"/>
            </a:lvl1pPr>
            <a:lvl2pPr indent="-228600" lvl="1" marL="914400" rtl="0" algn="l">
              <a:lnSpc>
                <a:spcPct val="90000"/>
              </a:lnSpc>
              <a:spcBef>
                <a:spcPts val="800"/>
              </a:spcBef>
              <a:spcAft>
                <a:spcPts val="0"/>
              </a:spcAft>
              <a:buSzPts val="2000"/>
              <a:buNone/>
              <a:defRPr b="1" sz="2000"/>
            </a:lvl2pPr>
            <a:lvl3pPr indent="-228600" lvl="2" marL="1371600" rtl="0" algn="l">
              <a:lnSpc>
                <a:spcPct val="90000"/>
              </a:lnSpc>
              <a:spcBef>
                <a:spcPts val="700"/>
              </a:spcBef>
              <a:spcAft>
                <a:spcPts val="0"/>
              </a:spcAft>
              <a:buSzPts val="1900"/>
              <a:buNone/>
              <a:defRPr b="1" sz="1900"/>
            </a:lvl3pPr>
            <a:lvl4pPr indent="-228600" lvl="3" marL="1828800" rtl="0" algn="l">
              <a:lnSpc>
                <a:spcPct val="90000"/>
              </a:lnSpc>
              <a:spcBef>
                <a:spcPts val="700"/>
              </a:spcBef>
              <a:spcAft>
                <a:spcPts val="0"/>
              </a:spcAft>
              <a:buSzPts val="1600"/>
              <a:buNone/>
              <a:defRPr b="1" sz="1600"/>
            </a:lvl4pPr>
            <a:lvl5pPr indent="-228600" lvl="4" marL="2286000" rtl="0" algn="l">
              <a:lnSpc>
                <a:spcPct val="90000"/>
              </a:lnSpc>
              <a:spcBef>
                <a:spcPts val="700"/>
              </a:spcBef>
              <a:spcAft>
                <a:spcPts val="0"/>
              </a:spcAft>
              <a:buSzPts val="1600"/>
              <a:buNone/>
              <a:defRPr b="1" sz="1600"/>
            </a:lvl5pPr>
            <a:lvl6pPr indent="-228600" lvl="5" marL="2743200" rtl="0" algn="l">
              <a:lnSpc>
                <a:spcPct val="90000"/>
              </a:lnSpc>
              <a:spcBef>
                <a:spcPts val="700"/>
              </a:spcBef>
              <a:spcAft>
                <a:spcPts val="0"/>
              </a:spcAft>
              <a:buSzPts val="1600"/>
              <a:buNone/>
              <a:defRPr b="1" sz="1600"/>
            </a:lvl6pPr>
            <a:lvl7pPr indent="-228600" lvl="6" marL="3200400" rtl="0" algn="l">
              <a:lnSpc>
                <a:spcPct val="90000"/>
              </a:lnSpc>
              <a:spcBef>
                <a:spcPts val="700"/>
              </a:spcBef>
              <a:spcAft>
                <a:spcPts val="0"/>
              </a:spcAft>
              <a:buSzPts val="1600"/>
              <a:buNone/>
              <a:defRPr b="1" sz="1600"/>
            </a:lvl7pPr>
            <a:lvl8pPr indent="-228600" lvl="7" marL="3657600" rtl="0" algn="l">
              <a:lnSpc>
                <a:spcPct val="90000"/>
              </a:lnSpc>
              <a:spcBef>
                <a:spcPts val="700"/>
              </a:spcBef>
              <a:spcAft>
                <a:spcPts val="0"/>
              </a:spcAft>
              <a:buSzPts val="1600"/>
              <a:buNone/>
              <a:defRPr b="1" sz="1600"/>
            </a:lvl8pPr>
            <a:lvl9pPr indent="-228600" lvl="8" marL="4114800" rtl="0" algn="l">
              <a:lnSpc>
                <a:spcPct val="90000"/>
              </a:lnSpc>
              <a:spcBef>
                <a:spcPts val="700"/>
              </a:spcBef>
              <a:spcAft>
                <a:spcPts val="0"/>
              </a:spcAft>
              <a:buSzPts val="1600"/>
              <a:buNone/>
              <a:defRPr b="1" sz="1600"/>
            </a:lvl9pPr>
          </a:lstStyle>
          <a:p/>
        </p:txBody>
      </p:sp>
      <p:sp>
        <p:nvSpPr>
          <p:cNvPr id="121" name="Google Shape;121;p20"/>
          <p:cNvSpPr txBox="1"/>
          <p:nvPr>
            <p:ph idx="2" type="body"/>
          </p:nvPr>
        </p:nvSpPr>
        <p:spPr>
          <a:xfrm>
            <a:off x="531951" y="2362200"/>
            <a:ext cx="5414700" cy="35811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cxnSp>
        <p:nvCxnSpPr>
          <p:cNvPr id="122" name="Google Shape;122;p20"/>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23" name="Google Shape;123;p20"/>
          <p:cNvSpPr txBox="1"/>
          <p:nvPr>
            <p:ph idx="3" type="body"/>
          </p:nvPr>
        </p:nvSpPr>
        <p:spPr>
          <a:xfrm>
            <a:off x="6245391" y="1524000"/>
            <a:ext cx="5414700" cy="7620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0"/>
              </a:spcBef>
              <a:spcAft>
                <a:spcPts val="0"/>
              </a:spcAft>
              <a:buSzPts val="2800"/>
              <a:buNone/>
              <a:defRPr b="1" sz="2800"/>
            </a:lvl1pPr>
            <a:lvl2pPr indent="-228600" lvl="1" marL="914400" rtl="0" algn="l">
              <a:lnSpc>
                <a:spcPct val="90000"/>
              </a:lnSpc>
              <a:spcBef>
                <a:spcPts val="800"/>
              </a:spcBef>
              <a:spcAft>
                <a:spcPts val="0"/>
              </a:spcAft>
              <a:buSzPts val="2000"/>
              <a:buNone/>
              <a:defRPr b="1" sz="2000"/>
            </a:lvl2pPr>
            <a:lvl3pPr indent="-228600" lvl="2" marL="1371600" rtl="0" algn="l">
              <a:lnSpc>
                <a:spcPct val="90000"/>
              </a:lnSpc>
              <a:spcBef>
                <a:spcPts val="700"/>
              </a:spcBef>
              <a:spcAft>
                <a:spcPts val="0"/>
              </a:spcAft>
              <a:buSzPts val="1900"/>
              <a:buNone/>
              <a:defRPr b="1" sz="1900"/>
            </a:lvl3pPr>
            <a:lvl4pPr indent="-228600" lvl="3" marL="1828800" rtl="0" algn="l">
              <a:lnSpc>
                <a:spcPct val="90000"/>
              </a:lnSpc>
              <a:spcBef>
                <a:spcPts val="700"/>
              </a:spcBef>
              <a:spcAft>
                <a:spcPts val="0"/>
              </a:spcAft>
              <a:buSzPts val="1600"/>
              <a:buNone/>
              <a:defRPr b="1" sz="1600"/>
            </a:lvl4pPr>
            <a:lvl5pPr indent="-228600" lvl="4" marL="2286000" rtl="0" algn="l">
              <a:lnSpc>
                <a:spcPct val="90000"/>
              </a:lnSpc>
              <a:spcBef>
                <a:spcPts val="700"/>
              </a:spcBef>
              <a:spcAft>
                <a:spcPts val="0"/>
              </a:spcAft>
              <a:buSzPts val="1600"/>
              <a:buNone/>
              <a:defRPr b="1" sz="1600"/>
            </a:lvl5pPr>
            <a:lvl6pPr indent="-228600" lvl="5" marL="2743200" rtl="0" algn="l">
              <a:lnSpc>
                <a:spcPct val="90000"/>
              </a:lnSpc>
              <a:spcBef>
                <a:spcPts val="700"/>
              </a:spcBef>
              <a:spcAft>
                <a:spcPts val="0"/>
              </a:spcAft>
              <a:buSzPts val="1600"/>
              <a:buNone/>
              <a:defRPr b="1" sz="1600"/>
            </a:lvl6pPr>
            <a:lvl7pPr indent="-228600" lvl="6" marL="3200400" rtl="0" algn="l">
              <a:lnSpc>
                <a:spcPct val="90000"/>
              </a:lnSpc>
              <a:spcBef>
                <a:spcPts val="700"/>
              </a:spcBef>
              <a:spcAft>
                <a:spcPts val="0"/>
              </a:spcAft>
              <a:buSzPts val="1600"/>
              <a:buNone/>
              <a:defRPr b="1" sz="1600"/>
            </a:lvl7pPr>
            <a:lvl8pPr indent="-228600" lvl="7" marL="3657600" rtl="0" algn="l">
              <a:lnSpc>
                <a:spcPct val="90000"/>
              </a:lnSpc>
              <a:spcBef>
                <a:spcPts val="700"/>
              </a:spcBef>
              <a:spcAft>
                <a:spcPts val="0"/>
              </a:spcAft>
              <a:buSzPts val="1600"/>
              <a:buNone/>
              <a:defRPr b="1" sz="1600"/>
            </a:lvl8pPr>
            <a:lvl9pPr indent="-228600" lvl="8" marL="4114800" rtl="0" algn="l">
              <a:lnSpc>
                <a:spcPct val="90000"/>
              </a:lnSpc>
              <a:spcBef>
                <a:spcPts val="700"/>
              </a:spcBef>
              <a:spcAft>
                <a:spcPts val="0"/>
              </a:spcAft>
              <a:buSzPts val="1600"/>
              <a:buNone/>
              <a:defRPr b="1" sz="1600"/>
            </a:lvl9pPr>
          </a:lstStyle>
          <a:p/>
        </p:txBody>
      </p:sp>
      <p:sp>
        <p:nvSpPr>
          <p:cNvPr id="124" name="Google Shape;124;p20"/>
          <p:cNvSpPr txBox="1"/>
          <p:nvPr>
            <p:ph idx="4" type="body"/>
          </p:nvPr>
        </p:nvSpPr>
        <p:spPr>
          <a:xfrm>
            <a:off x="6245391" y="2362200"/>
            <a:ext cx="5414700" cy="35811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125" name="Google Shape;125;p20"/>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26" name="Google Shape;126;p20"/>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out Picture"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531959" y="2600324"/>
            <a:ext cx="11127900" cy="13716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4800"/>
              <a:buFont typeface="Calibri"/>
              <a:buNone/>
              <a:defRPr b="0" sz="4800" cap="none"/>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8" name="Google Shape;18;p3"/>
          <p:cNvSpPr txBox="1"/>
          <p:nvPr>
            <p:ph idx="1" type="body"/>
          </p:nvPr>
        </p:nvSpPr>
        <p:spPr>
          <a:xfrm>
            <a:off x="531959" y="4038599"/>
            <a:ext cx="11127900" cy="9144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None/>
              <a:defRPr b="1" sz="2400">
                <a:solidFill>
                  <a:schemeClr val="dk1"/>
                </a:solidFill>
              </a:defRPr>
            </a:lvl1pPr>
            <a:lvl2pPr indent="-228600" lvl="1" marL="914400" rtl="0" algn="l">
              <a:lnSpc>
                <a:spcPct val="90000"/>
              </a:lnSpc>
              <a:spcBef>
                <a:spcPts val="800"/>
              </a:spcBef>
              <a:spcAft>
                <a:spcPts val="0"/>
              </a:spcAft>
              <a:buSzPts val="1900"/>
              <a:buNone/>
              <a:defRPr sz="1900">
                <a:solidFill>
                  <a:srgbClr val="888888"/>
                </a:solidFill>
              </a:defRPr>
            </a:lvl2pPr>
            <a:lvl3pPr indent="-228600" lvl="2" marL="1371600" rtl="0" algn="l">
              <a:lnSpc>
                <a:spcPct val="90000"/>
              </a:lnSpc>
              <a:spcBef>
                <a:spcPts val="700"/>
              </a:spcBef>
              <a:spcAft>
                <a:spcPts val="0"/>
              </a:spcAft>
              <a:buSzPts val="1600"/>
              <a:buNone/>
              <a:defRPr sz="1600">
                <a:solidFill>
                  <a:srgbClr val="888888"/>
                </a:solidFill>
              </a:defRPr>
            </a:lvl3pPr>
            <a:lvl4pPr indent="-228600" lvl="3" marL="1828800" rtl="0" algn="l">
              <a:lnSpc>
                <a:spcPct val="90000"/>
              </a:lnSpc>
              <a:spcBef>
                <a:spcPts val="700"/>
              </a:spcBef>
              <a:spcAft>
                <a:spcPts val="0"/>
              </a:spcAft>
              <a:buSzPts val="1500"/>
              <a:buNone/>
              <a:defRPr sz="1500">
                <a:solidFill>
                  <a:srgbClr val="888888"/>
                </a:solidFill>
              </a:defRPr>
            </a:lvl4pPr>
            <a:lvl5pPr indent="-228600" lvl="4" marL="2286000" rtl="0" algn="l">
              <a:lnSpc>
                <a:spcPct val="90000"/>
              </a:lnSpc>
              <a:spcBef>
                <a:spcPts val="700"/>
              </a:spcBef>
              <a:spcAft>
                <a:spcPts val="0"/>
              </a:spcAft>
              <a:buSzPts val="1500"/>
              <a:buNone/>
              <a:defRPr sz="1500">
                <a:solidFill>
                  <a:srgbClr val="888888"/>
                </a:solidFill>
              </a:defRPr>
            </a:lvl5pPr>
            <a:lvl6pPr indent="-228600" lvl="5" marL="2743200" rtl="0" algn="l">
              <a:lnSpc>
                <a:spcPct val="90000"/>
              </a:lnSpc>
              <a:spcBef>
                <a:spcPts val="700"/>
              </a:spcBef>
              <a:spcAft>
                <a:spcPts val="0"/>
              </a:spcAft>
              <a:buSzPts val="1500"/>
              <a:buNone/>
              <a:defRPr sz="1500">
                <a:solidFill>
                  <a:srgbClr val="888888"/>
                </a:solidFill>
              </a:defRPr>
            </a:lvl6pPr>
            <a:lvl7pPr indent="-228600" lvl="6" marL="3200400" rtl="0" algn="l">
              <a:lnSpc>
                <a:spcPct val="90000"/>
              </a:lnSpc>
              <a:spcBef>
                <a:spcPts val="700"/>
              </a:spcBef>
              <a:spcAft>
                <a:spcPts val="0"/>
              </a:spcAft>
              <a:buSzPts val="1500"/>
              <a:buNone/>
              <a:defRPr sz="1500">
                <a:solidFill>
                  <a:srgbClr val="888888"/>
                </a:solidFill>
              </a:defRPr>
            </a:lvl7pPr>
            <a:lvl8pPr indent="-228600" lvl="7" marL="3657600" rtl="0" algn="l">
              <a:lnSpc>
                <a:spcPct val="90000"/>
              </a:lnSpc>
              <a:spcBef>
                <a:spcPts val="700"/>
              </a:spcBef>
              <a:spcAft>
                <a:spcPts val="0"/>
              </a:spcAft>
              <a:buSzPts val="1500"/>
              <a:buNone/>
              <a:defRPr sz="1500">
                <a:solidFill>
                  <a:srgbClr val="888888"/>
                </a:solidFill>
              </a:defRPr>
            </a:lvl8pPr>
            <a:lvl9pPr indent="-228600" lvl="8" marL="4114800" rtl="0" algn="l">
              <a:lnSpc>
                <a:spcPct val="90000"/>
              </a:lnSpc>
              <a:spcBef>
                <a:spcPts val="700"/>
              </a:spcBef>
              <a:spcAft>
                <a:spcPts val="0"/>
              </a:spcAft>
              <a:buSzPts val="1500"/>
              <a:buNone/>
              <a:defRPr sz="1500">
                <a:solidFill>
                  <a:srgbClr val="888888"/>
                </a:solidFill>
              </a:defRPr>
            </a:lvl9pPr>
          </a:lstStyle>
          <a:p/>
        </p:txBody>
      </p:sp>
      <p:sp>
        <p:nvSpPr>
          <p:cNvPr id="19" name="Google Shape;19;p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0" name="Google Shape;20;p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Only">
  <p:cSld name="Title-Only">
    <p:spTree>
      <p:nvGrpSpPr>
        <p:cNvPr id="127" name="Shape 127"/>
        <p:cNvGrpSpPr/>
        <p:nvPr/>
      </p:nvGrpSpPr>
      <p:grpSpPr>
        <a:xfrm>
          <a:off x="0" y="0"/>
          <a:ext cx="0" cy="0"/>
          <a:chOff x="0" y="0"/>
          <a:chExt cx="0" cy="0"/>
        </a:xfrm>
      </p:grpSpPr>
      <p:sp>
        <p:nvSpPr>
          <p:cNvPr id="128" name="Google Shape;128;p21"/>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29" name="Google Shape;129;p2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0" name="Google Shape;130;p2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 and Subtitle">
    <p:spTree>
      <p:nvGrpSpPr>
        <p:cNvPr id="131" name="Shape 131"/>
        <p:cNvGrpSpPr/>
        <p:nvPr/>
      </p:nvGrpSpPr>
      <p:grpSpPr>
        <a:xfrm>
          <a:off x="0" y="0"/>
          <a:ext cx="0" cy="0"/>
          <a:chOff x="0" y="0"/>
          <a:chExt cx="0" cy="0"/>
        </a:xfrm>
      </p:grpSpPr>
      <p:sp>
        <p:nvSpPr>
          <p:cNvPr id="132" name="Google Shape;132;p22"/>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33" name="Google Shape;133;p22"/>
          <p:cNvSpPr txBox="1"/>
          <p:nvPr>
            <p:ph idx="1" type="body"/>
          </p:nvPr>
        </p:nvSpPr>
        <p:spPr>
          <a:xfrm>
            <a:off x="531953" y="1373742"/>
            <a:ext cx="11127900" cy="3432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b="1" sz="2400"/>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
        <p:nvSpPr>
          <p:cNvPr id="134" name="Google Shape;134;p22"/>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5" name="Google Shape;135;p22"/>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23"/>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Chart using colors from the approved palette included here" id="138" name="Google Shape;138;p23"/>
          <p:cNvSpPr txBox="1"/>
          <p:nvPr>
            <p:ph idx="1" type="body"/>
          </p:nvPr>
        </p:nvSpPr>
        <p:spPr>
          <a:xfrm>
            <a:off x="531800" y="1524000"/>
            <a:ext cx="75915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139" name="Google Shape;139;p23"/>
          <p:cNvSpPr txBox="1"/>
          <p:nvPr>
            <p:ph idx="2" type="body"/>
          </p:nvPr>
        </p:nvSpPr>
        <p:spPr>
          <a:xfrm>
            <a:off x="8779575" y="1524001"/>
            <a:ext cx="2880300" cy="44196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2000"/>
              <a:buNone/>
              <a:defRPr sz="20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40" name="Google Shape;140;p2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1" name="Google Shape;141;p2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2" name="Shape 142"/>
        <p:cNvGrpSpPr/>
        <p:nvPr/>
      </p:nvGrpSpPr>
      <p:grpSpPr>
        <a:xfrm>
          <a:off x="0" y="0"/>
          <a:ext cx="0" cy="0"/>
          <a:chOff x="0" y="0"/>
          <a:chExt cx="0" cy="0"/>
        </a:xfrm>
      </p:grpSpPr>
      <p:sp>
        <p:nvSpPr>
          <p:cNvPr id="143" name="Google Shape;143;p24"/>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4-color photo can be included here" id="144" name="Google Shape;144;p24"/>
          <p:cNvSpPr/>
          <p:nvPr>
            <p:ph idx="2" type="pic"/>
          </p:nvPr>
        </p:nvSpPr>
        <p:spPr>
          <a:xfrm>
            <a:off x="531952" y="1524000"/>
            <a:ext cx="6097500" cy="4416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5" name="Google Shape;145;p24"/>
          <p:cNvSpPr txBox="1"/>
          <p:nvPr>
            <p:ph idx="1" type="body"/>
          </p:nvPr>
        </p:nvSpPr>
        <p:spPr>
          <a:xfrm>
            <a:off x="7010642" y="1524000"/>
            <a:ext cx="4649700" cy="44196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2000"/>
              <a:buNone/>
              <a:defRPr sz="20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46" name="Google Shape;146;p2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7" name="Google Shape;147;p2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s with Captions">
  <p:cSld name="Two Pictures with Captions">
    <p:spTree>
      <p:nvGrpSpPr>
        <p:cNvPr id="148" name="Shape 148"/>
        <p:cNvGrpSpPr/>
        <p:nvPr/>
      </p:nvGrpSpPr>
      <p:grpSpPr>
        <a:xfrm>
          <a:off x="0" y="0"/>
          <a:ext cx="0" cy="0"/>
          <a:chOff x="0" y="0"/>
          <a:chExt cx="0" cy="0"/>
        </a:xfrm>
      </p:grpSpPr>
      <p:sp>
        <p:nvSpPr>
          <p:cNvPr id="149" name="Google Shape;149;p25"/>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Two 4-color photos can be included here" id="150" name="Google Shape;150;p25"/>
          <p:cNvSpPr/>
          <p:nvPr>
            <p:ph idx="2" type="pic"/>
          </p:nvPr>
        </p:nvSpPr>
        <p:spPr>
          <a:xfrm>
            <a:off x="531951" y="1524000"/>
            <a:ext cx="5414700" cy="3474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1" name="Google Shape;151;p25"/>
          <p:cNvSpPr txBox="1"/>
          <p:nvPr>
            <p:ph idx="1" type="body"/>
          </p:nvPr>
        </p:nvSpPr>
        <p:spPr>
          <a:xfrm>
            <a:off x="531957" y="5105400"/>
            <a:ext cx="5411700" cy="8379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52" name="Google Shape;152;p25"/>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53" name="Google Shape;153;p25"/>
          <p:cNvSpPr/>
          <p:nvPr>
            <p:ph idx="3" type="pic"/>
          </p:nvPr>
        </p:nvSpPr>
        <p:spPr>
          <a:xfrm>
            <a:off x="6248439" y="1524000"/>
            <a:ext cx="5414700" cy="3474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4" name="Google Shape;154;p25"/>
          <p:cNvSpPr txBox="1"/>
          <p:nvPr>
            <p:ph idx="4" type="body"/>
          </p:nvPr>
        </p:nvSpPr>
        <p:spPr>
          <a:xfrm>
            <a:off x="6248444" y="5105400"/>
            <a:ext cx="5411700" cy="8379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55" name="Google Shape;155;p25"/>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56" name="Google Shape;156;p2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ctures with Captions">
  <p:cSld name="Three Pictures with Captions">
    <p:spTree>
      <p:nvGrpSpPr>
        <p:cNvPr id="157" name="Shape 157"/>
        <p:cNvGrpSpPr/>
        <p:nvPr/>
      </p:nvGrpSpPr>
      <p:grpSpPr>
        <a:xfrm>
          <a:off x="0" y="0"/>
          <a:ext cx="0" cy="0"/>
          <a:chOff x="0" y="0"/>
          <a:chExt cx="0" cy="0"/>
        </a:xfrm>
      </p:grpSpPr>
      <p:sp>
        <p:nvSpPr>
          <p:cNvPr id="158" name="Google Shape;158;p26"/>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Three 4-color photos can be included here" id="159" name="Google Shape;159;p26"/>
          <p:cNvSpPr/>
          <p:nvPr>
            <p:ph idx="2" type="pic"/>
          </p:nvPr>
        </p:nvSpPr>
        <p:spPr>
          <a:xfrm>
            <a:off x="531959"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0" name="Google Shape;160;p26"/>
          <p:cNvSpPr txBox="1"/>
          <p:nvPr>
            <p:ph idx="1" type="body"/>
          </p:nvPr>
        </p:nvSpPr>
        <p:spPr>
          <a:xfrm>
            <a:off x="531957"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61" name="Google Shape;161;p26"/>
          <p:cNvCxnSpPr/>
          <p:nvPr/>
        </p:nvCxnSpPr>
        <p:spPr>
          <a:xfrm>
            <a:off x="4190502"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62" name="Google Shape;162;p26"/>
          <p:cNvSpPr/>
          <p:nvPr>
            <p:ph idx="3" type="pic"/>
          </p:nvPr>
        </p:nvSpPr>
        <p:spPr>
          <a:xfrm>
            <a:off x="4358193"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3" name="Google Shape;163;p26"/>
          <p:cNvSpPr txBox="1"/>
          <p:nvPr>
            <p:ph idx="4" type="body"/>
          </p:nvPr>
        </p:nvSpPr>
        <p:spPr>
          <a:xfrm>
            <a:off x="4358193"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64" name="Google Shape;164;p26"/>
          <p:cNvCxnSpPr/>
          <p:nvPr/>
        </p:nvCxnSpPr>
        <p:spPr>
          <a:xfrm>
            <a:off x="8001496"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65" name="Google Shape;165;p26"/>
          <p:cNvSpPr/>
          <p:nvPr>
            <p:ph idx="5" type="pic"/>
          </p:nvPr>
        </p:nvSpPr>
        <p:spPr>
          <a:xfrm>
            <a:off x="8184428"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6" name="Google Shape;166;p26"/>
          <p:cNvSpPr txBox="1"/>
          <p:nvPr>
            <p:ph idx="6" type="body"/>
          </p:nvPr>
        </p:nvSpPr>
        <p:spPr>
          <a:xfrm>
            <a:off x="8184428"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67" name="Google Shape;167;p2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68" name="Google Shape;168;p2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Harbor Back">
  <p:cSld name="Safe Harbor Back">
    <p:spTree>
      <p:nvGrpSpPr>
        <p:cNvPr id="169" name="Shape 169"/>
        <p:cNvGrpSpPr/>
        <p:nvPr/>
      </p:nvGrpSpPr>
      <p:grpSpPr>
        <a:xfrm>
          <a:off x="0" y="0"/>
          <a:ext cx="0" cy="0"/>
          <a:chOff x="0" y="0"/>
          <a:chExt cx="0" cy="0"/>
        </a:xfrm>
      </p:grpSpPr>
      <p:sp>
        <p:nvSpPr>
          <p:cNvPr id="170" name="Google Shape;170;p27"/>
          <p:cNvSpPr txBox="1"/>
          <p:nvPr/>
        </p:nvSpPr>
        <p:spPr>
          <a:xfrm>
            <a:off x="531957" y="1371600"/>
            <a:ext cx="11127900" cy="8892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None/>
            </a:pPr>
            <a:r>
              <a:rPr lang="en-US" sz="3200">
                <a:solidFill>
                  <a:schemeClr val="dk1"/>
                </a:solidFill>
                <a:latin typeface="Calibri"/>
                <a:ea typeface="Calibri"/>
                <a:cs typeface="Calibri"/>
                <a:sym typeface="Calibri"/>
              </a:rPr>
              <a:t>Safe Harbor</a:t>
            </a:r>
            <a:r>
              <a:rPr lang="en-US" sz="3200">
                <a:solidFill>
                  <a:schemeClr val="dk1"/>
                </a:solidFill>
                <a:latin typeface="Calibri"/>
                <a:ea typeface="Calibri"/>
                <a:cs typeface="Calibri"/>
                <a:sym typeface="Calibri"/>
              </a:rPr>
              <a:t> Statement</a:t>
            </a:r>
            <a:endParaRPr sz="3200">
              <a:solidFill>
                <a:schemeClr val="dk1"/>
              </a:solidFill>
              <a:latin typeface="Calibri"/>
              <a:ea typeface="Calibri"/>
              <a:cs typeface="Calibri"/>
              <a:sym typeface="Calibri"/>
            </a:endParaRPr>
          </a:p>
        </p:txBody>
      </p:sp>
      <p:sp>
        <p:nvSpPr>
          <p:cNvPr id="171" name="Google Shape;171;p27"/>
          <p:cNvSpPr txBox="1"/>
          <p:nvPr/>
        </p:nvSpPr>
        <p:spPr>
          <a:xfrm>
            <a:off x="531957" y="2514600"/>
            <a:ext cx="11127900" cy="22860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2400">
                <a:solidFill>
                  <a:schemeClr val="dk1"/>
                </a:solidFill>
                <a:latin typeface="Calibri"/>
                <a:ea typeface="Calibri"/>
                <a:cs typeface="Calibri"/>
                <a:sym typeface="Calibri"/>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information described for Antra’s solutions remains at the sole discretion of Antra, Inc.</a:t>
            </a:r>
            <a:endParaRPr sz="1500"/>
          </a:p>
        </p:txBody>
      </p:sp>
      <p:sp>
        <p:nvSpPr>
          <p:cNvPr id="172" name="Google Shape;172;p27"/>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73" name="Google Shape;173;p27"/>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4" name="Shape 174"/>
        <p:cNvGrpSpPr/>
        <p:nvPr/>
      </p:nvGrpSpPr>
      <p:grpSpPr>
        <a:xfrm>
          <a:off x="0" y="0"/>
          <a:ext cx="0" cy="0"/>
          <a:chOff x="0" y="0"/>
          <a:chExt cx="0" cy="0"/>
        </a:xfrm>
      </p:grpSpPr>
      <p:sp>
        <p:nvSpPr>
          <p:cNvPr id="175" name="Google Shape;175;p28"/>
          <p:cNvSpPr txBox="1"/>
          <p:nvPr>
            <p:ph type="ctrTitle"/>
          </p:nvPr>
        </p:nvSpPr>
        <p:spPr>
          <a:xfrm>
            <a:off x="415611" y="992767"/>
            <a:ext cx="11360700" cy="2736900"/>
          </a:xfrm>
          <a:prstGeom prst="rect">
            <a:avLst/>
          </a:prstGeom>
        </p:spPr>
        <p:txBody>
          <a:bodyPr anchorCtr="0" anchor="b" bIns="0" lIns="0" spcFirstLastPara="1" rIns="0" wrap="square" tIns="0">
            <a:noAutofit/>
          </a:bodyPr>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176" name="Google Shape;176;p28"/>
          <p:cNvSpPr txBox="1"/>
          <p:nvPr>
            <p:ph idx="1" type="subTitle"/>
          </p:nvPr>
        </p:nvSpPr>
        <p:spPr>
          <a:xfrm>
            <a:off x="415600" y="3778833"/>
            <a:ext cx="11360700" cy="1056900"/>
          </a:xfrm>
          <a:prstGeom prst="rect">
            <a:avLst/>
          </a:prstGeom>
        </p:spPr>
        <p:txBody>
          <a:bodyPr anchorCtr="0" anchor="t" bIns="0" lIns="0" spcFirstLastPara="1" rIns="0" wrap="square" tIns="0">
            <a:noAutofit/>
          </a:bodyPr>
          <a:lstStyle>
            <a:lvl1pPr lvl="0" rtl="0" algn="ctr">
              <a:lnSpc>
                <a:spcPct val="100000"/>
              </a:lnSpc>
              <a:spcBef>
                <a:spcPts val="1200"/>
              </a:spcBef>
              <a:spcAft>
                <a:spcPts val="0"/>
              </a:spcAft>
              <a:buSzPts val="3700"/>
              <a:buNone/>
              <a:defRPr sz="3700"/>
            </a:lvl1pPr>
            <a:lvl2pPr lvl="1" rtl="0" algn="ctr">
              <a:lnSpc>
                <a:spcPct val="100000"/>
              </a:lnSpc>
              <a:spcBef>
                <a:spcPts val="800"/>
              </a:spcBef>
              <a:spcAft>
                <a:spcPts val="0"/>
              </a:spcAft>
              <a:buSzPts val="3700"/>
              <a:buNone/>
              <a:defRPr sz="3700"/>
            </a:lvl2pPr>
            <a:lvl3pPr lvl="2" rtl="0" algn="ctr">
              <a:lnSpc>
                <a:spcPct val="100000"/>
              </a:lnSpc>
              <a:spcBef>
                <a:spcPts val="700"/>
              </a:spcBef>
              <a:spcAft>
                <a:spcPts val="0"/>
              </a:spcAft>
              <a:buSzPts val="3700"/>
              <a:buNone/>
              <a:defRPr sz="3700"/>
            </a:lvl3pPr>
            <a:lvl4pPr lvl="3" rtl="0" algn="ctr">
              <a:lnSpc>
                <a:spcPct val="100000"/>
              </a:lnSpc>
              <a:spcBef>
                <a:spcPts val="700"/>
              </a:spcBef>
              <a:spcAft>
                <a:spcPts val="0"/>
              </a:spcAft>
              <a:buSzPts val="3700"/>
              <a:buNone/>
              <a:defRPr sz="3700"/>
            </a:lvl4pPr>
            <a:lvl5pPr lvl="4" rtl="0" algn="ctr">
              <a:lnSpc>
                <a:spcPct val="100000"/>
              </a:lnSpc>
              <a:spcBef>
                <a:spcPts val="700"/>
              </a:spcBef>
              <a:spcAft>
                <a:spcPts val="0"/>
              </a:spcAft>
              <a:buSzPts val="3700"/>
              <a:buNone/>
              <a:defRPr sz="3700"/>
            </a:lvl5pPr>
            <a:lvl6pPr lvl="5" rtl="0" algn="ctr">
              <a:lnSpc>
                <a:spcPct val="100000"/>
              </a:lnSpc>
              <a:spcBef>
                <a:spcPts val="700"/>
              </a:spcBef>
              <a:spcAft>
                <a:spcPts val="0"/>
              </a:spcAft>
              <a:buSzPts val="3700"/>
              <a:buNone/>
              <a:defRPr sz="3700"/>
            </a:lvl6pPr>
            <a:lvl7pPr lvl="6" rtl="0" algn="ctr">
              <a:lnSpc>
                <a:spcPct val="100000"/>
              </a:lnSpc>
              <a:spcBef>
                <a:spcPts val="700"/>
              </a:spcBef>
              <a:spcAft>
                <a:spcPts val="0"/>
              </a:spcAft>
              <a:buSzPts val="3700"/>
              <a:buNone/>
              <a:defRPr sz="3700"/>
            </a:lvl7pPr>
            <a:lvl8pPr lvl="7" rtl="0" algn="ctr">
              <a:lnSpc>
                <a:spcPct val="100000"/>
              </a:lnSpc>
              <a:spcBef>
                <a:spcPts val="700"/>
              </a:spcBef>
              <a:spcAft>
                <a:spcPts val="0"/>
              </a:spcAft>
              <a:buSzPts val="3700"/>
              <a:buNone/>
              <a:defRPr sz="3700"/>
            </a:lvl8pPr>
            <a:lvl9pPr lvl="8" rtl="0" algn="ctr">
              <a:lnSpc>
                <a:spcPct val="100000"/>
              </a:lnSpc>
              <a:spcBef>
                <a:spcPts val="700"/>
              </a:spcBef>
              <a:spcAft>
                <a:spcPts val="0"/>
              </a:spcAft>
              <a:buSzPts val="3700"/>
              <a:buNone/>
              <a:defRPr sz="3700"/>
            </a:lvl9pPr>
          </a:lstStyle>
          <a:p/>
        </p:txBody>
      </p:sp>
      <p:sp>
        <p:nvSpPr>
          <p:cNvPr id="177" name="Google Shape;177;p28"/>
          <p:cNvSpPr txBox="1"/>
          <p:nvPr>
            <p:ph idx="12" type="sldNum"/>
          </p:nvPr>
        </p:nvSpPr>
        <p:spPr>
          <a:xfrm>
            <a:off x="11296610" y="6217622"/>
            <a:ext cx="731700" cy="524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3" name="Google Shape;23;p4"/>
          <p:cNvSpPr txBox="1"/>
          <p:nvPr>
            <p:ph idx="1" type="body"/>
          </p:nvPr>
        </p:nvSpPr>
        <p:spPr>
          <a:xfrm>
            <a:off x="531296" y="1524001"/>
            <a:ext cx="11129700" cy="4419600"/>
          </a:xfrm>
          <a:prstGeom prst="rect">
            <a:avLst/>
          </a:prstGeom>
          <a:noFill/>
          <a:ln>
            <a:noFill/>
          </a:ln>
        </p:spPr>
        <p:txBody>
          <a:bodyPr anchorCtr="0" anchor="t" bIns="0" lIns="0" spcFirstLastPara="1" rIns="0" wrap="square" tIns="0">
            <a:noAutofit/>
          </a:bodyPr>
          <a:lstStyle>
            <a:lvl1pPr indent="-349250" lvl="0" marL="457200" rtl="0" algn="l">
              <a:lnSpc>
                <a:spcPct val="90000"/>
              </a:lnSpc>
              <a:spcBef>
                <a:spcPts val="1200"/>
              </a:spcBef>
              <a:spcAft>
                <a:spcPts val="0"/>
              </a:spcAft>
              <a:buSzPts val="1900"/>
              <a:buChar char="•"/>
              <a:defRPr/>
            </a:lvl1pPr>
            <a:lvl2pPr indent="-349250" lvl="1" marL="914400" rtl="0" algn="l">
              <a:lnSpc>
                <a:spcPct val="90000"/>
              </a:lnSpc>
              <a:spcBef>
                <a:spcPts val="800"/>
              </a:spcBef>
              <a:spcAft>
                <a:spcPts val="0"/>
              </a:spcAft>
              <a:buSzPts val="19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
        <p:nvSpPr>
          <p:cNvPr id="24" name="Google Shape;24;p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5" name="Google Shape;25;p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26" name="Shape 26"/>
        <p:cNvGrpSpPr/>
        <p:nvPr/>
      </p:nvGrpSpPr>
      <p:grpSpPr>
        <a:xfrm>
          <a:off x="0" y="0"/>
          <a:ext cx="0" cy="0"/>
          <a:chOff x="0" y="0"/>
          <a:chExt cx="0" cy="0"/>
        </a:xfrm>
      </p:grpSpPr>
      <p:sp>
        <p:nvSpPr>
          <p:cNvPr id="27" name="Google Shape;27;p5"/>
          <p:cNvSpPr txBox="1"/>
          <p:nvPr>
            <p:ph type="title"/>
          </p:nvPr>
        </p:nvSpPr>
        <p:spPr>
          <a:xfrm>
            <a:off x="406406" y="12702"/>
            <a:ext cx="9941100" cy="6465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8" name="Google Shape;28;p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sz="1100">
                <a:solidFill>
                  <a:srgbClr val="666666"/>
                </a:solidFill>
                <a:latin typeface="Calibri"/>
                <a:ea typeface="Calibri"/>
                <a:cs typeface="Calibri"/>
                <a:sym typeface="Calibri"/>
              </a:defRPr>
            </a:lvl1pPr>
            <a:lvl2pPr indent="0" lvl="1" marL="0" marR="0" rtl="0" algn="r">
              <a:spcBef>
                <a:spcPts val="0"/>
              </a:spcBef>
              <a:buNone/>
              <a:defRPr sz="1100">
                <a:solidFill>
                  <a:srgbClr val="666666"/>
                </a:solidFill>
                <a:latin typeface="Calibri"/>
                <a:ea typeface="Calibri"/>
                <a:cs typeface="Calibri"/>
                <a:sym typeface="Calibri"/>
              </a:defRPr>
            </a:lvl2pPr>
            <a:lvl3pPr indent="0" lvl="2" marL="0" marR="0" rtl="0" algn="r">
              <a:spcBef>
                <a:spcPts val="0"/>
              </a:spcBef>
              <a:buNone/>
              <a:defRPr sz="1100">
                <a:solidFill>
                  <a:srgbClr val="666666"/>
                </a:solidFill>
                <a:latin typeface="Calibri"/>
                <a:ea typeface="Calibri"/>
                <a:cs typeface="Calibri"/>
                <a:sym typeface="Calibri"/>
              </a:defRPr>
            </a:lvl3pPr>
            <a:lvl4pPr indent="0" lvl="3" marL="0" marR="0" rtl="0" algn="r">
              <a:spcBef>
                <a:spcPts val="0"/>
              </a:spcBef>
              <a:buNone/>
              <a:defRPr sz="1100">
                <a:solidFill>
                  <a:srgbClr val="666666"/>
                </a:solidFill>
                <a:latin typeface="Calibri"/>
                <a:ea typeface="Calibri"/>
                <a:cs typeface="Calibri"/>
                <a:sym typeface="Calibri"/>
              </a:defRPr>
            </a:lvl4pPr>
            <a:lvl5pPr indent="0" lvl="4" marL="0" marR="0" rtl="0" algn="r">
              <a:spcBef>
                <a:spcPts val="0"/>
              </a:spcBef>
              <a:buNone/>
              <a:defRPr sz="1100">
                <a:solidFill>
                  <a:srgbClr val="666666"/>
                </a:solidFill>
                <a:latin typeface="Calibri"/>
                <a:ea typeface="Calibri"/>
                <a:cs typeface="Calibri"/>
                <a:sym typeface="Calibri"/>
              </a:defRPr>
            </a:lvl5pPr>
            <a:lvl6pPr indent="0" lvl="5" marL="0" marR="0" rtl="0" algn="r">
              <a:spcBef>
                <a:spcPts val="0"/>
              </a:spcBef>
              <a:buNone/>
              <a:defRPr sz="1100">
                <a:solidFill>
                  <a:srgbClr val="666666"/>
                </a:solidFill>
                <a:latin typeface="Calibri"/>
                <a:ea typeface="Calibri"/>
                <a:cs typeface="Calibri"/>
                <a:sym typeface="Calibri"/>
              </a:defRPr>
            </a:lvl6pPr>
            <a:lvl7pPr indent="0" lvl="6" marL="0" marR="0" rtl="0" algn="r">
              <a:spcBef>
                <a:spcPts val="0"/>
              </a:spcBef>
              <a:buNone/>
              <a:defRPr sz="1100">
                <a:solidFill>
                  <a:srgbClr val="666666"/>
                </a:solidFill>
                <a:latin typeface="Calibri"/>
                <a:ea typeface="Calibri"/>
                <a:cs typeface="Calibri"/>
                <a:sym typeface="Calibri"/>
              </a:defRPr>
            </a:lvl7pPr>
            <a:lvl8pPr indent="0" lvl="7" marL="0" marR="0" rtl="0" algn="r">
              <a:spcBef>
                <a:spcPts val="0"/>
              </a:spcBef>
              <a:buNone/>
              <a:defRPr sz="1100">
                <a:solidFill>
                  <a:srgbClr val="666666"/>
                </a:solidFill>
                <a:latin typeface="Calibri"/>
                <a:ea typeface="Calibri"/>
                <a:cs typeface="Calibri"/>
                <a:sym typeface="Calibri"/>
              </a:defRPr>
            </a:lvl8pPr>
            <a:lvl9pPr indent="0" lvl="8" marL="0" marR="0" rtl="0" algn="r">
              <a:spcBef>
                <a:spcPts val="0"/>
              </a:spcBef>
              <a:buNone/>
              <a:defRPr sz="1100">
                <a:solidFill>
                  <a:srgbClr val="66666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9" name="Shape 29"/>
        <p:cNvGrpSpPr/>
        <p:nvPr/>
      </p:nvGrpSpPr>
      <p:grpSpPr>
        <a:xfrm>
          <a:off x="0" y="0"/>
          <a:ext cx="0" cy="0"/>
          <a:chOff x="0" y="0"/>
          <a:chExt cx="0" cy="0"/>
        </a:xfrm>
      </p:grpSpPr>
      <p:sp>
        <p:nvSpPr>
          <p:cNvPr id="30" name="Google Shape;30;p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31" name="Google Shape;31;p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with Picture">
  <p:cSld name="2_Title Slide with Picture">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7"/>
          <p:cNvSpPr/>
          <p:nvPr/>
        </p:nvSpPr>
        <p:spPr>
          <a:xfrm>
            <a:off x="1" y="0"/>
            <a:ext cx="12219600" cy="6858000"/>
          </a:xfrm>
          <a:prstGeom prst="rect">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34" name="Google Shape;34;p7"/>
          <p:cNvSpPr txBox="1"/>
          <p:nvPr>
            <p:ph type="ctrTitle"/>
          </p:nvPr>
        </p:nvSpPr>
        <p:spPr>
          <a:xfrm>
            <a:off x="531951" y="739781"/>
            <a:ext cx="8765100" cy="14700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lt1"/>
              </a:buClr>
              <a:buSzPts val="4800"/>
              <a:buFont typeface="Calibri"/>
              <a:buNone/>
              <a:defRPr sz="4800">
                <a:solidFill>
                  <a:schemeClr val="l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35" name="Google Shape;35;p7"/>
          <p:cNvSpPr txBox="1"/>
          <p:nvPr>
            <p:ph idx="1" type="subTitle"/>
          </p:nvPr>
        </p:nvSpPr>
        <p:spPr>
          <a:xfrm>
            <a:off x="531902" y="2286000"/>
            <a:ext cx="8766300" cy="9144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2400"/>
              <a:buNone/>
              <a:defRPr b="1" sz="2400">
                <a:solidFill>
                  <a:schemeClr val="lt1"/>
                </a:solidFill>
              </a:defRPr>
            </a:lvl1pPr>
            <a:lvl2pPr lvl="1" rtl="0" algn="ctr">
              <a:lnSpc>
                <a:spcPct val="90000"/>
              </a:lnSpc>
              <a:spcBef>
                <a:spcPts val="800"/>
              </a:spcBef>
              <a:spcAft>
                <a:spcPts val="0"/>
              </a:spcAft>
              <a:buSzPts val="2400"/>
              <a:buNone/>
              <a:defRPr>
                <a:solidFill>
                  <a:schemeClr val="lt1"/>
                </a:solidFill>
              </a:defRPr>
            </a:lvl2pPr>
            <a:lvl3pPr lvl="2" rtl="0" algn="ctr">
              <a:lnSpc>
                <a:spcPct val="90000"/>
              </a:lnSpc>
              <a:spcBef>
                <a:spcPts val="700"/>
              </a:spcBef>
              <a:spcAft>
                <a:spcPts val="0"/>
              </a:spcAft>
              <a:buSzPts val="2000"/>
              <a:buNone/>
              <a:defRPr>
                <a:solidFill>
                  <a:schemeClr val="lt1"/>
                </a:solidFill>
              </a:defRPr>
            </a:lvl3pPr>
            <a:lvl4pPr lvl="3" rtl="0" algn="ctr">
              <a:lnSpc>
                <a:spcPct val="90000"/>
              </a:lnSpc>
              <a:spcBef>
                <a:spcPts val="700"/>
              </a:spcBef>
              <a:spcAft>
                <a:spcPts val="0"/>
              </a:spcAft>
              <a:buSzPts val="1900"/>
              <a:buNone/>
              <a:defRPr>
                <a:solidFill>
                  <a:schemeClr val="lt1"/>
                </a:solidFill>
              </a:defRPr>
            </a:lvl4pPr>
            <a:lvl5pPr lvl="4" rtl="0" algn="ctr">
              <a:lnSpc>
                <a:spcPct val="90000"/>
              </a:lnSpc>
              <a:spcBef>
                <a:spcPts val="700"/>
              </a:spcBef>
              <a:spcAft>
                <a:spcPts val="0"/>
              </a:spcAft>
              <a:buSzPts val="1600"/>
              <a:buNone/>
              <a:defRPr>
                <a:solidFill>
                  <a:schemeClr val="lt1"/>
                </a:solidFill>
              </a:defRPr>
            </a:lvl5pPr>
            <a:lvl6pPr lvl="5" rtl="0" algn="ctr">
              <a:lnSpc>
                <a:spcPct val="90000"/>
              </a:lnSpc>
              <a:spcBef>
                <a:spcPts val="700"/>
              </a:spcBef>
              <a:spcAft>
                <a:spcPts val="0"/>
              </a:spcAft>
              <a:buSzPts val="1600"/>
              <a:buNone/>
              <a:defRPr>
                <a:solidFill>
                  <a:schemeClr val="lt1"/>
                </a:solidFill>
              </a:defRPr>
            </a:lvl6pPr>
            <a:lvl7pPr lvl="6" rtl="0" algn="ctr">
              <a:lnSpc>
                <a:spcPct val="90000"/>
              </a:lnSpc>
              <a:spcBef>
                <a:spcPts val="700"/>
              </a:spcBef>
              <a:spcAft>
                <a:spcPts val="0"/>
              </a:spcAft>
              <a:buSzPts val="1600"/>
              <a:buNone/>
              <a:defRPr>
                <a:solidFill>
                  <a:schemeClr val="lt1"/>
                </a:solidFill>
              </a:defRPr>
            </a:lvl7pPr>
            <a:lvl8pPr lvl="7" rtl="0" algn="ctr">
              <a:lnSpc>
                <a:spcPct val="90000"/>
              </a:lnSpc>
              <a:spcBef>
                <a:spcPts val="700"/>
              </a:spcBef>
              <a:spcAft>
                <a:spcPts val="0"/>
              </a:spcAft>
              <a:buSzPts val="1600"/>
              <a:buNone/>
              <a:defRPr>
                <a:solidFill>
                  <a:schemeClr val="lt1"/>
                </a:solidFill>
              </a:defRPr>
            </a:lvl8pPr>
            <a:lvl9pPr lvl="8" rtl="0" algn="ctr">
              <a:lnSpc>
                <a:spcPct val="90000"/>
              </a:lnSpc>
              <a:spcBef>
                <a:spcPts val="700"/>
              </a:spcBef>
              <a:spcAft>
                <a:spcPts val="0"/>
              </a:spcAft>
              <a:buSzPts val="1600"/>
              <a:buNone/>
              <a:defRPr>
                <a:solidFill>
                  <a:schemeClr val="lt1"/>
                </a:solidFill>
              </a:defRPr>
            </a:lvl9pPr>
          </a:lstStyle>
          <a:p/>
        </p:txBody>
      </p:sp>
      <p:sp>
        <p:nvSpPr>
          <p:cNvPr id="36" name="Google Shape;36;p7"/>
          <p:cNvSpPr txBox="1"/>
          <p:nvPr>
            <p:ph idx="2" type="body"/>
          </p:nvPr>
        </p:nvSpPr>
        <p:spPr>
          <a:xfrm>
            <a:off x="531951" y="3429453"/>
            <a:ext cx="8765100" cy="25140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sz="2400">
                <a:solidFill>
                  <a:schemeClr val="lt1"/>
                </a:solidFill>
              </a:defRPr>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with Picture">
  <p:cSld name="1_Title Slide with Picture">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8"/>
          <p:cNvSpPr/>
          <p:nvPr/>
        </p:nvSpPr>
        <p:spPr>
          <a:xfrm>
            <a:off x="1" y="0"/>
            <a:ext cx="12219600" cy="6858000"/>
          </a:xfrm>
          <a:prstGeom prst="rect">
            <a:avLst/>
          </a:prstGeom>
          <a:solidFill>
            <a:srgbClr val="5BB6ED">
              <a:alpha val="80000"/>
            </a:srgbClr>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39" name="Google Shape;39;p8"/>
          <p:cNvSpPr txBox="1"/>
          <p:nvPr>
            <p:ph type="ctrTitle"/>
          </p:nvPr>
        </p:nvSpPr>
        <p:spPr>
          <a:xfrm>
            <a:off x="531951" y="739781"/>
            <a:ext cx="8765100" cy="14700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rgbClr val="3F3F3F"/>
              </a:buClr>
              <a:buSzPts val="4800"/>
              <a:buFont typeface="Calibri"/>
              <a:buNone/>
              <a:defRPr sz="4800">
                <a:solidFill>
                  <a:srgbClr val="3F3F3F"/>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40" name="Google Shape;40;p8"/>
          <p:cNvSpPr txBox="1"/>
          <p:nvPr>
            <p:ph idx="1" type="subTitle"/>
          </p:nvPr>
        </p:nvSpPr>
        <p:spPr>
          <a:xfrm>
            <a:off x="531902" y="2286000"/>
            <a:ext cx="8766300" cy="9144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2400"/>
              <a:buNone/>
              <a:defRPr b="1" sz="2400">
                <a:solidFill>
                  <a:srgbClr val="3F3F3F"/>
                </a:solidFill>
              </a:defRPr>
            </a:lvl1pPr>
            <a:lvl2pPr lvl="1" rtl="0" algn="ctr">
              <a:lnSpc>
                <a:spcPct val="90000"/>
              </a:lnSpc>
              <a:spcBef>
                <a:spcPts val="800"/>
              </a:spcBef>
              <a:spcAft>
                <a:spcPts val="0"/>
              </a:spcAft>
              <a:buSzPts val="2400"/>
              <a:buNone/>
              <a:defRPr>
                <a:solidFill>
                  <a:schemeClr val="lt1"/>
                </a:solidFill>
              </a:defRPr>
            </a:lvl2pPr>
            <a:lvl3pPr lvl="2" rtl="0" algn="ctr">
              <a:lnSpc>
                <a:spcPct val="90000"/>
              </a:lnSpc>
              <a:spcBef>
                <a:spcPts val="700"/>
              </a:spcBef>
              <a:spcAft>
                <a:spcPts val="0"/>
              </a:spcAft>
              <a:buSzPts val="2000"/>
              <a:buNone/>
              <a:defRPr>
                <a:solidFill>
                  <a:schemeClr val="lt1"/>
                </a:solidFill>
              </a:defRPr>
            </a:lvl3pPr>
            <a:lvl4pPr lvl="3" rtl="0" algn="ctr">
              <a:lnSpc>
                <a:spcPct val="90000"/>
              </a:lnSpc>
              <a:spcBef>
                <a:spcPts val="700"/>
              </a:spcBef>
              <a:spcAft>
                <a:spcPts val="0"/>
              </a:spcAft>
              <a:buSzPts val="1900"/>
              <a:buNone/>
              <a:defRPr>
                <a:solidFill>
                  <a:schemeClr val="lt1"/>
                </a:solidFill>
              </a:defRPr>
            </a:lvl4pPr>
            <a:lvl5pPr lvl="4" rtl="0" algn="ctr">
              <a:lnSpc>
                <a:spcPct val="90000"/>
              </a:lnSpc>
              <a:spcBef>
                <a:spcPts val="700"/>
              </a:spcBef>
              <a:spcAft>
                <a:spcPts val="0"/>
              </a:spcAft>
              <a:buSzPts val="1600"/>
              <a:buNone/>
              <a:defRPr>
                <a:solidFill>
                  <a:schemeClr val="lt1"/>
                </a:solidFill>
              </a:defRPr>
            </a:lvl5pPr>
            <a:lvl6pPr lvl="5" rtl="0" algn="ctr">
              <a:lnSpc>
                <a:spcPct val="90000"/>
              </a:lnSpc>
              <a:spcBef>
                <a:spcPts val="700"/>
              </a:spcBef>
              <a:spcAft>
                <a:spcPts val="0"/>
              </a:spcAft>
              <a:buSzPts val="1600"/>
              <a:buNone/>
              <a:defRPr>
                <a:solidFill>
                  <a:schemeClr val="lt1"/>
                </a:solidFill>
              </a:defRPr>
            </a:lvl6pPr>
            <a:lvl7pPr lvl="6" rtl="0" algn="ctr">
              <a:lnSpc>
                <a:spcPct val="90000"/>
              </a:lnSpc>
              <a:spcBef>
                <a:spcPts val="700"/>
              </a:spcBef>
              <a:spcAft>
                <a:spcPts val="0"/>
              </a:spcAft>
              <a:buSzPts val="1600"/>
              <a:buNone/>
              <a:defRPr>
                <a:solidFill>
                  <a:schemeClr val="lt1"/>
                </a:solidFill>
              </a:defRPr>
            </a:lvl7pPr>
            <a:lvl8pPr lvl="7" rtl="0" algn="ctr">
              <a:lnSpc>
                <a:spcPct val="90000"/>
              </a:lnSpc>
              <a:spcBef>
                <a:spcPts val="700"/>
              </a:spcBef>
              <a:spcAft>
                <a:spcPts val="0"/>
              </a:spcAft>
              <a:buSzPts val="1600"/>
              <a:buNone/>
              <a:defRPr>
                <a:solidFill>
                  <a:schemeClr val="lt1"/>
                </a:solidFill>
              </a:defRPr>
            </a:lvl8pPr>
            <a:lvl9pPr lvl="8" rtl="0" algn="ctr">
              <a:lnSpc>
                <a:spcPct val="90000"/>
              </a:lnSpc>
              <a:spcBef>
                <a:spcPts val="700"/>
              </a:spcBef>
              <a:spcAft>
                <a:spcPts val="0"/>
              </a:spcAft>
              <a:buSzPts val="1600"/>
              <a:buNone/>
              <a:defRPr>
                <a:solidFill>
                  <a:schemeClr val="lt1"/>
                </a:solidFill>
              </a:defRPr>
            </a:lvl9pPr>
          </a:lstStyle>
          <a:p/>
        </p:txBody>
      </p:sp>
      <p:sp>
        <p:nvSpPr>
          <p:cNvPr id="41" name="Google Shape;41;p8"/>
          <p:cNvSpPr txBox="1"/>
          <p:nvPr>
            <p:ph idx="2" type="body"/>
          </p:nvPr>
        </p:nvSpPr>
        <p:spPr>
          <a:xfrm>
            <a:off x="531951" y="3429453"/>
            <a:ext cx="8765100" cy="25140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sz="2400">
                <a:solidFill>
                  <a:srgbClr val="3F3F3F"/>
                </a:solidFill>
              </a:defRPr>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42" name="Shape 42"/>
        <p:cNvGrpSpPr/>
        <p:nvPr/>
      </p:nvGrpSpPr>
      <p:grpSpPr>
        <a:xfrm>
          <a:off x="0" y="0"/>
          <a:ext cx="0" cy="0"/>
          <a:chOff x="0" y="0"/>
          <a:chExt cx="0" cy="0"/>
        </a:xfrm>
      </p:grpSpPr>
      <p:sp>
        <p:nvSpPr>
          <p:cNvPr id="43" name="Google Shape;43;p9"/>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44" name="Google Shape;44;p9"/>
          <p:cNvSpPr txBox="1"/>
          <p:nvPr>
            <p:ph idx="1" type="body"/>
          </p:nvPr>
        </p:nvSpPr>
        <p:spPr>
          <a:xfrm>
            <a:off x="531959" y="1373742"/>
            <a:ext cx="11127900" cy="3432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b="1" sz="2400"/>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
        <p:nvSpPr>
          <p:cNvPr id="45" name="Google Shape;45;p9"/>
          <p:cNvSpPr txBox="1"/>
          <p:nvPr>
            <p:ph idx="2" type="body"/>
          </p:nvPr>
        </p:nvSpPr>
        <p:spPr>
          <a:xfrm>
            <a:off x="531296" y="1981200"/>
            <a:ext cx="11129700" cy="3962400"/>
          </a:xfrm>
          <a:prstGeom prst="rect">
            <a:avLst/>
          </a:prstGeom>
          <a:noFill/>
          <a:ln>
            <a:noFill/>
          </a:ln>
        </p:spPr>
        <p:txBody>
          <a:bodyPr anchorCtr="0" anchor="t" bIns="0" lIns="0" spcFirstLastPara="1" rIns="0" wrap="square" tIns="0">
            <a:noAutofit/>
          </a:bodyPr>
          <a:lstStyle>
            <a:lvl1pPr indent="-349250" lvl="0" marL="457200" rtl="0" algn="l">
              <a:lnSpc>
                <a:spcPct val="90000"/>
              </a:lnSpc>
              <a:spcBef>
                <a:spcPts val="1200"/>
              </a:spcBef>
              <a:spcAft>
                <a:spcPts val="0"/>
              </a:spcAft>
              <a:buSzPts val="1900"/>
              <a:buChar char="•"/>
              <a:defRPr/>
            </a:lvl1pPr>
            <a:lvl2pPr indent="-349250" lvl="1" marL="914400" rtl="0" algn="l">
              <a:lnSpc>
                <a:spcPct val="90000"/>
              </a:lnSpc>
              <a:spcBef>
                <a:spcPts val="800"/>
              </a:spcBef>
              <a:spcAft>
                <a:spcPts val="0"/>
              </a:spcAft>
              <a:buSzPts val="19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
        <p:nvSpPr>
          <p:cNvPr id="46" name="Google Shape;46;p9"/>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47" name="Google Shape;47;p9"/>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9"/>
          <p:cNvSpPr txBox="1"/>
          <p:nvPr/>
        </p:nvSpPr>
        <p:spPr>
          <a:xfrm>
            <a:off x="531957" y="6172200"/>
            <a:ext cx="9147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sp>
        <p:nvSpPr>
          <p:cNvPr id="49" name="Google Shape;49;p9"/>
          <p:cNvSpPr txBox="1"/>
          <p:nvPr/>
        </p:nvSpPr>
        <p:spPr>
          <a:xfrm>
            <a:off x="531957" y="6019800"/>
            <a:ext cx="9147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gram Agenda">
  <p:cSld name="Program Agenda">
    <p:spTree>
      <p:nvGrpSpPr>
        <p:cNvPr id="50" name="Shape 50"/>
        <p:cNvGrpSpPr/>
        <p:nvPr/>
      </p:nvGrpSpPr>
      <p:grpSpPr>
        <a:xfrm>
          <a:off x="0" y="0"/>
          <a:ext cx="0" cy="0"/>
          <a:chOff x="0" y="0"/>
          <a:chExt cx="0" cy="0"/>
        </a:xfrm>
      </p:grpSpPr>
      <p:sp>
        <p:nvSpPr>
          <p:cNvPr id="51" name="Google Shape;51;p10"/>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52" name="Google Shape;52;p10"/>
          <p:cNvSpPr txBox="1"/>
          <p:nvPr>
            <p:ph idx="1" type="body"/>
          </p:nvPr>
        </p:nvSpPr>
        <p:spPr>
          <a:xfrm>
            <a:off x="2796665" y="1981199"/>
            <a:ext cx="8863200" cy="39624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2400"/>
              </a:spcBef>
              <a:spcAft>
                <a:spcPts val="0"/>
              </a:spcAft>
              <a:buSzPts val="2800"/>
              <a:buNone/>
              <a:defRPr sz="2800"/>
            </a:lvl1pPr>
            <a:lvl2pPr indent="-228600" lvl="1" marL="914400" rtl="0" algn="l">
              <a:lnSpc>
                <a:spcPct val="90000"/>
              </a:lnSpc>
              <a:spcBef>
                <a:spcPts val="2400"/>
              </a:spcBef>
              <a:spcAft>
                <a:spcPts val="0"/>
              </a:spcAft>
              <a:buSzPts val="2800"/>
              <a:buNone/>
              <a:defRPr sz="2800"/>
            </a:lvl2pPr>
            <a:lvl3pPr indent="-228600" lvl="2" marL="1371600" rtl="0" algn="l">
              <a:lnSpc>
                <a:spcPct val="90000"/>
              </a:lnSpc>
              <a:spcBef>
                <a:spcPts val="2400"/>
              </a:spcBef>
              <a:spcAft>
                <a:spcPts val="0"/>
              </a:spcAft>
              <a:buSzPts val="2800"/>
              <a:buNone/>
              <a:defRPr sz="2800"/>
            </a:lvl3pPr>
            <a:lvl4pPr indent="-228600" lvl="3" marL="1828800" rtl="0" algn="l">
              <a:lnSpc>
                <a:spcPct val="90000"/>
              </a:lnSpc>
              <a:spcBef>
                <a:spcPts val="2400"/>
              </a:spcBef>
              <a:spcAft>
                <a:spcPts val="0"/>
              </a:spcAft>
              <a:buSzPts val="2800"/>
              <a:buNone/>
              <a:defRPr sz="2800"/>
            </a:lvl4pPr>
            <a:lvl5pPr indent="-228600" lvl="4" marL="2286000" rtl="0" algn="l">
              <a:lnSpc>
                <a:spcPct val="90000"/>
              </a:lnSpc>
              <a:spcBef>
                <a:spcPts val="2400"/>
              </a:spcBef>
              <a:spcAft>
                <a:spcPts val="0"/>
              </a:spcAft>
              <a:buSzPts val="2800"/>
              <a:buNone/>
              <a:defRPr sz="2800"/>
            </a:lvl5pPr>
            <a:lvl6pPr indent="-228600" lvl="5" marL="2743200" rtl="0" algn="l">
              <a:lnSpc>
                <a:spcPct val="90000"/>
              </a:lnSpc>
              <a:spcBef>
                <a:spcPts val="2400"/>
              </a:spcBef>
              <a:spcAft>
                <a:spcPts val="0"/>
              </a:spcAft>
              <a:buSzPts val="2800"/>
              <a:buNone/>
              <a:defRPr sz="2800"/>
            </a:lvl6pPr>
            <a:lvl7pPr indent="-228600" lvl="6" marL="3200400" rtl="0" algn="l">
              <a:lnSpc>
                <a:spcPct val="90000"/>
              </a:lnSpc>
              <a:spcBef>
                <a:spcPts val="2400"/>
              </a:spcBef>
              <a:spcAft>
                <a:spcPts val="0"/>
              </a:spcAft>
              <a:buSzPts val="2800"/>
              <a:buNone/>
              <a:defRPr sz="2800"/>
            </a:lvl7pPr>
            <a:lvl8pPr indent="-228600" lvl="7" marL="3657600" rtl="0" algn="l">
              <a:lnSpc>
                <a:spcPct val="90000"/>
              </a:lnSpc>
              <a:spcBef>
                <a:spcPts val="2400"/>
              </a:spcBef>
              <a:spcAft>
                <a:spcPts val="0"/>
              </a:spcAft>
              <a:buSzPts val="2800"/>
              <a:buNone/>
              <a:defRPr sz="2800"/>
            </a:lvl8pPr>
            <a:lvl9pPr indent="-228600" lvl="8" marL="4114800" rtl="0" algn="l">
              <a:lnSpc>
                <a:spcPct val="90000"/>
              </a:lnSpc>
              <a:spcBef>
                <a:spcPts val="2400"/>
              </a:spcBef>
              <a:spcAft>
                <a:spcPts val="0"/>
              </a:spcAft>
              <a:buSzPts val="2800"/>
              <a:buNone/>
              <a:defRPr sz="2800"/>
            </a:lvl9pPr>
          </a:lstStyle>
          <a:p/>
        </p:txBody>
      </p:sp>
      <p:sp>
        <p:nvSpPr>
          <p:cNvPr id="53" name="Google Shape;53;p10"/>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54" name="Google Shape;54;p10"/>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marR="0" rtl="0" algn="l">
              <a:lnSpc>
                <a:spcPct val="8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p:txBody>
      </p:sp>
      <p:sp>
        <p:nvSpPr>
          <p:cNvPr id="7" name="Google Shape;7;p1"/>
          <p:cNvSpPr txBox="1"/>
          <p:nvPr>
            <p:ph idx="1" type="body"/>
          </p:nvPr>
        </p:nvSpPr>
        <p:spPr>
          <a:xfrm>
            <a:off x="531296" y="1524001"/>
            <a:ext cx="11129700" cy="441960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200"/>
              </a:spcBef>
              <a:spcAft>
                <a:spcPts val="0"/>
              </a:spcAft>
              <a:buClr>
                <a:srgbClr val="666666"/>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800"/>
              </a:spcBef>
              <a:spcAft>
                <a:spcPts val="0"/>
              </a:spcAft>
              <a:buClr>
                <a:srgbClr val="666666"/>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700"/>
              </a:spcBef>
              <a:spcAft>
                <a:spcPts val="0"/>
              </a:spcAft>
              <a:buClr>
                <a:srgbClr val="666666"/>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700"/>
              </a:spcBef>
              <a:spcAft>
                <a:spcPts val="0"/>
              </a:spcAft>
              <a:buClr>
                <a:srgbClr val="666666"/>
              </a:buClr>
              <a:buSzPts val="1900"/>
              <a:buFont typeface="Arial"/>
              <a:buChar char="–"/>
              <a:defRPr b="0" i="0" sz="1900" u="none" cap="none" strike="noStrike">
                <a:solidFill>
                  <a:schemeClr val="dk1"/>
                </a:solidFill>
                <a:latin typeface="Calibri"/>
                <a:ea typeface="Calibri"/>
                <a:cs typeface="Calibri"/>
                <a:sym typeface="Calibri"/>
              </a:defRPr>
            </a:lvl4pPr>
            <a:lvl5pPr indent="-330200" lvl="4" marL="22860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marR="0" rtl="0" algn="r">
              <a:spcBef>
                <a:spcPts val="0"/>
              </a:spcBef>
              <a:spcAft>
                <a:spcPts val="0"/>
              </a:spcAft>
              <a:buSzPts val="1500"/>
              <a:buNone/>
              <a:defRPr b="0" i="0" sz="900" u="none" cap="none" strike="noStrike">
                <a:solidFill>
                  <a:srgbClr val="666666"/>
                </a:solidFill>
                <a:latin typeface="Calibri"/>
                <a:ea typeface="Calibri"/>
                <a:cs typeface="Calibri"/>
                <a:sym typeface="Calibri"/>
              </a:defRPr>
            </a:lvl1pPr>
            <a:lvl2pPr lvl="1"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9" name="Google Shape;9;p1"/>
          <p:cNvSpPr txBox="1"/>
          <p:nvPr/>
        </p:nvSpPr>
        <p:spPr>
          <a:xfrm>
            <a:off x="5356000" y="6556248"/>
            <a:ext cx="2788500" cy="1827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900" u="none" cap="none" strike="noStrike">
                <a:solidFill>
                  <a:srgbClr val="666666"/>
                </a:solidFill>
                <a:latin typeface="Calibri"/>
                <a:ea typeface="Calibri"/>
                <a:cs typeface="Calibri"/>
                <a:sym typeface="Calibri"/>
              </a:rPr>
              <a:t>Copyright © 20</a:t>
            </a:r>
            <a:r>
              <a:rPr lang="en-US" sz="900">
                <a:solidFill>
                  <a:srgbClr val="666666"/>
                </a:solidFill>
                <a:latin typeface="Calibri"/>
                <a:ea typeface="Calibri"/>
                <a:cs typeface="Calibri"/>
                <a:sym typeface="Calibri"/>
              </a:rPr>
              <a:t>22</a:t>
            </a:r>
            <a:r>
              <a:rPr b="0" i="0" lang="en-US" sz="900" u="none" cap="none" strike="noStrike">
                <a:solidFill>
                  <a:srgbClr val="666666"/>
                </a:solidFill>
                <a:latin typeface="Calibri"/>
                <a:ea typeface="Calibri"/>
                <a:cs typeface="Calibri"/>
                <a:sym typeface="Calibri"/>
              </a:rPr>
              <a:t> Antra, Inc. All rights reserved. </a:t>
            </a:r>
            <a:endParaRPr sz="1500"/>
          </a:p>
        </p:txBody>
      </p:sp>
      <p:sp>
        <p:nvSpPr>
          <p:cNvPr id="10" name="Google Shape;10;p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sz="1100" u="none">
                <a:solidFill>
                  <a:srgbClr val="666666"/>
                </a:solidFill>
                <a:latin typeface="Calibri"/>
                <a:ea typeface="Calibri"/>
                <a:cs typeface="Calibri"/>
                <a:sym typeface="Calibri"/>
              </a:defRPr>
            </a:lvl1pPr>
            <a:lvl2pPr indent="0" lvl="1" marL="0" marR="0" rtl="0" algn="r">
              <a:spcBef>
                <a:spcPts val="0"/>
              </a:spcBef>
              <a:buNone/>
              <a:defRPr b="0" sz="1100" u="none">
                <a:solidFill>
                  <a:srgbClr val="666666"/>
                </a:solidFill>
                <a:latin typeface="Calibri"/>
                <a:ea typeface="Calibri"/>
                <a:cs typeface="Calibri"/>
                <a:sym typeface="Calibri"/>
              </a:defRPr>
            </a:lvl2pPr>
            <a:lvl3pPr indent="0" lvl="2" marL="0" marR="0" rtl="0" algn="r">
              <a:spcBef>
                <a:spcPts val="0"/>
              </a:spcBef>
              <a:buNone/>
              <a:defRPr b="0" sz="1100" u="none">
                <a:solidFill>
                  <a:srgbClr val="666666"/>
                </a:solidFill>
                <a:latin typeface="Calibri"/>
                <a:ea typeface="Calibri"/>
                <a:cs typeface="Calibri"/>
                <a:sym typeface="Calibri"/>
              </a:defRPr>
            </a:lvl3pPr>
            <a:lvl4pPr indent="0" lvl="3" marL="0" marR="0" rtl="0" algn="r">
              <a:spcBef>
                <a:spcPts val="0"/>
              </a:spcBef>
              <a:buNone/>
              <a:defRPr b="0" sz="1100" u="none">
                <a:solidFill>
                  <a:srgbClr val="666666"/>
                </a:solidFill>
                <a:latin typeface="Calibri"/>
                <a:ea typeface="Calibri"/>
                <a:cs typeface="Calibri"/>
                <a:sym typeface="Calibri"/>
              </a:defRPr>
            </a:lvl4pPr>
            <a:lvl5pPr indent="0" lvl="4" marL="0" marR="0" rtl="0" algn="r">
              <a:spcBef>
                <a:spcPts val="0"/>
              </a:spcBef>
              <a:buNone/>
              <a:defRPr b="0" sz="1100" u="none">
                <a:solidFill>
                  <a:srgbClr val="666666"/>
                </a:solidFill>
                <a:latin typeface="Calibri"/>
                <a:ea typeface="Calibri"/>
                <a:cs typeface="Calibri"/>
                <a:sym typeface="Calibri"/>
              </a:defRPr>
            </a:lvl5pPr>
            <a:lvl6pPr indent="0" lvl="5" marL="0" marR="0" rtl="0" algn="r">
              <a:spcBef>
                <a:spcPts val="0"/>
              </a:spcBef>
              <a:buNone/>
              <a:defRPr b="0" sz="1100" u="none">
                <a:solidFill>
                  <a:srgbClr val="666666"/>
                </a:solidFill>
                <a:latin typeface="Calibri"/>
                <a:ea typeface="Calibri"/>
                <a:cs typeface="Calibri"/>
                <a:sym typeface="Calibri"/>
              </a:defRPr>
            </a:lvl6pPr>
            <a:lvl7pPr indent="0" lvl="6" marL="0" marR="0" rtl="0" algn="r">
              <a:spcBef>
                <a:spcPts val="0"/>
              </a:spcBef>
              <a:buNone/>
              <a:defRPr b="0" sz="1100" u="none">
                <a:solidFill>
                  <a:srgbClr val="666666"/>
                </a:solidFill>
                <a:latin typeface="Calibri"/>
                <a:ea typeface="Calibri"/>
                <a:cs typeface="Calibri"/>
                <a:sym typeface="Calibri"/>
              </a:defRPr>
            </a:lvl7pPr>
            <a:lvl8pPr indent="0" lvl="7" marL="0" marR="0" rtl="0" algn="r">
              <a:spcBef>
                <a:spcPts val="0"/>
              </a:spcBef>
              <a:buNone/>
              <a:defRPr b="0" sz="1100" u="none">
                <a:solidFill>
                  <a:srgbClr val="666666"/>
                </a:solidFill>
                <a:latin typeface="Calibri"/>
                <a:ea typeface="Calibri"/>
                <a:cs typeface="Calibri"/>
                <a:sym typeface="Calibri"/>
              </a:defRPr>
            </a:lvl8pPr>
            <a:lvl9pPr indent="0" lvl="8" marL="0" marR="0" rtl="0" algn="r">
              <a:spcBef>
                <a:spcPts val="0"/>
              </a:spcBef>
              <a:buNone/>
              <a:defRPr b="0" sz="1100" u="none">
                <a:solidFill>
                  <a:srgbClr val="66666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Antra_Logo_72dpi_RGB_NoTagline_Small.jpg" id="11" name="Google Shape;11;p1"/>
          <p:cNvPicPr preferRelativeResize="0"/>
          <p:nvPr/>
        </p:nvPicPr>
        <p:blipFill rotWithShape="1">
          <a:blip r:embed="rId1">
            <a:alphaModFix/>
          </a:blip>
          <a:srcRect b="0" l="0" r="0" t="0"/>
          <a:stretch/>
        </p:blipFill>
        <p:spPr>
          <a:xfrm>
            <a:off x="10637948" y="6373213"/>
            <a:ext cx="1516377" cy="467045"/>
          </a:xfrm>
          <a:prstGeom prst="rect">
            <a:avLst/>
          </a:prstGeom>
          <a:noFill/>
          <a:ln>
            <a:noFill/>
          </a:ln>
        </p:spPr>
      </p:pic>
      <p:sp>
        <p:nvSpPr>
          <p:cNvPr id="12" name="Google Shape;12;p1"/>
          <p:cNvSpPr/>
          <p:nvPr/>
        </p:nvSpPr>
        <p:spPr>
          <a:xfrm>
            <a:off x="1" y="6349072"/>
            <a:ext cx="12219600" cy="387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orient="horz" pos="412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25.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docs.microsoft.com/en-us/sql/t-sql/language-elements/variables-transact-sql?view=sql-server-ver1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14.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www.sqlservertutorial.net/sql-server-basics/sql-server-cub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APPLY</a:t>
            </a:r>
            <a:endParaRPr i="0" sz="5400" u="none" cap="none" strike="noStrike">
              <a:solidFill>
                <a:schemeClr val="dk1"/>
              </a:solidFill>
              <a:latin typeface="Calibri"/>
              <a:ea typeface="Calibri"/>
              <a:cs typeface="Calibri"/>
              <a:sym typeface="Calibri"/>
            </a:endParaRPr>
          </a:p>
        </p:txBody>
      </p:sp>
      <p:sp>
        <p:nvSpPr>
          <p:cNvPr id="183" name="Google Shape;183;p29"/>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Cross Apply (no null values) and Outer Apply (include null values)</a:t>
            </a:r>
            <a:endParaRPr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Apply is like join, but one side of the apply is a table valued expression, in which a value (usually a column) in each row of the other side of the apply is passed into that expression.</a:t>
            </a:r>
            <a:endParaRPr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https://www.mssqltips.com/sqlservertip/1958/sql-server-cross-apply-and-outer-apply/</a:t>
            </a:r>
            <a:endParaRPr sz="2800">
              <a:solidFill>
                <a:schemeClr val="dk1"/>
              </a:solidFill>
              <a:latin typeface="Calibri"/>
              <a:ea typeface="Calibri"/>
              <a:cs typeface="Calibri"/>
              <a:sym typeface="Calibri"/>
            </a:endParaRPr>
          </a:p>
        </p:txBody>
      </p:sp>
      <p:pic>
        <p:nvPicPr>
          <p:cNvPr id="184" name="Google Shape;184;p29"/>
          <p:cNvPicPr preferRelativeResize="0"/>
          <p:nvPr/>
        </p:nvPicPr>
        <p:blipFill rotWithShape="1">
          <a:blip r:embed="rId3">
            <a:alphaModFix/>
          </a:blip>
          <a:srcRect b="0" l="0" r="0" t="0"/>
          <a:stretch/>
        </p:blipFill>
        <p:spPr>
          <a:xfrm>
            <a:off x="1618560" y="4626755"/>
            <a:ext cx="7982279" cy="828000"/>
          </a:xfrm>
          <a:prstGeom prst="rect">
            <a:avLst/>
          </a:prstGeom>
          <a:noFill/>
          <a:ln>
            <a:noFill/>
          </a:ln>
        </p:spPr>
      </p:pic>
      <p:pic>
        <p:nvPicPr>
          <p:cNvPr id="185" name="Google Shape;185;p29"/>
          <p:cNvPicPr preferRelativeResize="0"/>
          <p:nvPr/>
        </p:nvPicPr>
        <p:blipFill rotWithShape="1">
          <a:blip r:embed="rId4">
            <a:alphaModFix/>
          </a:blip>
          <a:srcRect b="0" l="0" r="0" t="0"/>
          <a:stretch/>
        </p:blipFill>
        <p:spPr>
          <a:xfrm>
            <a:off x="1642495" y="5454750"/>
            <a:ext cx="7934400" cy="8373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Temp Tables</a:t>
            </a:r>
            <a:endParaRPr i="0" sz="5400" u="none" cap="none" strike="noStrike">
              <a:solidFill>
                <a:schemeClr val="dk1"/>
              </a:solidFill>
              <a:latin typeface="Calibri"/>
              <a:ea typeface="Calibri"/>
              <a:cs typeface="Calibri"/>
              <a:sym typeface="Calibri"/>
            </a:endParaRPr>
          </a:p>
        </p:txBody>
      </p:sp>
      <p:sp>
        <p:nvSpPr>
          <p:cNvPr id="250" name="Google Shape;250;p38"/>
          <p:cNvSpPr/>
          <p:nvPr/>
        </p:nvSpPr>
        <p:spPr>
          <a:xfrm>
            <a:off x="1119950" y="1825550"/>
            <a:ext cx="68289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Stored in tempdb, physical table, with </a:t>
            </a:r>
            <a:r>
              <a:rPr lang="en-US" sz="2800">
                <a:solidFill>
                  <a:schemeClr val="dk1"/>
                </a:solidFill>
                <a:latin typeface="Calibri"/>
                <a:ea typeface="Calibri"/>
                <a:cs typeface="Calibri"/>
                <a:sym typeface="Calibri"/>
              </a:rPr>
              <a:t>ALMOST </a:t>
            </a:r>
            <a:r>
              <a:rPr i="0" lang="en-US" sz="2800" u="none" cap="none" strike="noStrike">
                <a:solidFill>
                  <a:schemeClr val="dk1"/>
                </a:solidFill>
                <a:latin typeface="Calibri"/>
                <a:ea typeface="Calibri"/>
                <a:cs typeface="Calibri"/>
                <a:sym typeface="Calibri"/>
              </a:rPr>
              <a:t>all the features of normal tables. </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Declare using #tableName or ##tableName</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Create temp tables with</a:t>
            </a:r>
            <a:r>
              <a:rPr i="0" lang="en-US" sz="2800" u="none" cap="none" strike="noStrike">
                <a:solidFill>
                  <a:schemeClr val="dk1"/>
                </a:solidFill>
                <a:latin typeface="Calibri"/>
                <a:ea typeface="Calibri"/>
                <a:cs typeface="Calibri"/>
                <a:sym typeface="Calibri"/>
              </a:rPr>
              <a:t> </a:t>
            </a:r>
            <a:endParaRPr i="0" sz="2800" u="none" cap="none" strike="noStrike">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CREATE TABLE</a:t>
            </a:r>
            <a:endParaRPr i="0" sz="2800" u="none" cap="none" strike="noStrike">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SELECT INTO</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Suitable for temporarily storing a large set of data.</a:t>
            </a:r>
            <a:endParaRPr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i="0" sz="2800" u="none" cap="none" strike="noStrike">
              <a:solidFill>
                <a:schemeClr val="dk1"/>
              </a:solidFill>
              <a:latin typeface="Calibri"/>
              <a:ea typeface="Calibri"/>
              <a:cs typeface="Calibri"/>
              <a:sym typeface="Calibri"/>
            </a:endParaRPr>
          </a:p>
        </p:txBody>
      </p:sp>
      <p:pic>
        <p:nvPicPr>
          <p:cNvPr id="251" name="Google Shape;251;p38"/>
          <p:cNvPicPr preferRelativeResize="0"/>
          <p:nvPr/>
        </p:nvPicPr>
        <p:blipFill>
          <a:blip r:embed="rId3">
            <a:alphaModFix/>
          </a:blip>
          <a:stretch>
            <a:fillRect/>
          </a:stretch>
        </p:blipFill>
        <p:spPr>
          <a:xfrm>
            <a:off x="7948850" y="1976975"/>
            <a:ext cx="4252224" cy="2708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Temp Tables</a:t>
            </a:r>
            <a:endParaRPr i="0" sz="5400" u="none" cap="none" strike="noStrike">
              <a:solidFill>
                <a:schemeClr val="dk1"/>
              </a:solidFill>
              <a:latin typeface="Calibri"/>
              <a:ea typeface="Calibri"/>
              <a:cs typeface="Calibri"/>
              <a:sym typeface="Calibri"/>
            </a:endParaRPr>
          </a:p>
        </p:txBody>
      </p:sp>
      <p:sp>
        <p:nvSpPr>
          <p:cNvPr id="257" name="Google Shape;257;p39"/>
          <p:cNvSpPr/>
          <p:nvPr/>
        </p:nvSpPr>
        <p:spPr>
          <a:xfrm>
            <a:off x="1119950" y="1825550"/>
            <a:ext cx="101145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Local temp tables start with #</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only useable within the current session/connection</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local temp tables are automatically </a:t>
            </a:r>
            <a:r>
              <a:rPr lang="en-US" sz="2800">
                <a:solidFill>
                  <a:schemeClr val="dk1"/>
                </a:solidFill>
                <a:latin typeface="Calibri"/>
                <a:ea typeface="Calibri"/>
                <a:cs typeface="Calibri"/>
                <a:sym typeface="Calibri"/>
              </a:rPr>
              <a:t>dropped</a:t>
            </a:r>
            <a:r>
              <a:rPr lang="en-US" sz="2800">
                <a:solidFill>
                  <a:schemeClr val="dk1"/>
                </a:solidFill>
                <a:latin typeface="Calibri"/>
                <a:ea typeface="Calibri"/>
                <a:cs typeface="Calibri"/>
                <a:sym typeface="Calibri"/>
              </a:rPr>
              <a:t> when you close the connection that created it.</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Global temp tables start with ##</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useable across all connections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global temp tables are dropped once the connection that created it closed and the queries against this table from other connections completes.</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You can also drop temp tables manually with DROP TABLE #xxxxx</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Local Variable</a:t>
            </a:r>
            <a:endParaRPr i="0" sz="5400" u="none" cap="none" strike="noStrike">
              <a:solidFill>
                <a:schemeClr val="dk1"/>
              </a:solidFill>
              <a:latin typeface="Calibri"/>
              <a:ea typeface="Calibri"/>
              <a:cs typeface="Calibri"/>
              <a:sym typeface="Calibri"/>
            </a:endParaRPr>
          </a:p>
        </p:txBody>
      </p:sp>
      <p:sp>
        <p:nvSpPr>
          <p:cNvPr id="263" name="Google Shape;263;p40"/>
          <p:cNvSpPr/>
          <p:nvPr/>
        </p:nvSpPr>
        <p:spPr>
          <a:xfrm>
            <a:off x="1119950" y="1825550"/>
            <a:ext cx="101145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an object that can hold a single data value of a specific type, typically used:</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As a counter, often in loops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To hold a data value to be tested by a control-of-flow statement.</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To save a data value to be returned by a stored procedure or function.</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Local Variable</a:t>
            </a:r>
            <a:endParaRPr i="0" sz="5400" u="none" cap="none" strike="noStrike">
              <a:solidFill>
                <a:schemeClr val="dk1"/>
              </a:solidFill>
              <a:latin typeface="Calibri"/>
              <a:ea typeface="Calibri"/>
              <a:cs typeface="Calibri"/>
              <a:sym typeface="Calibri"/>
            </a:endParaRPr>
          </a:p>
        </p:txBody>
      </p:sp>
      <p:sp>
        <p:nvSpPr>
          <p:cNvPr id="269" name="Google Shape;269;p41"/>
          <p:cNvSpPr/>
          <p:nvPr/>
        </p:nvSpPr>
        <p:spPr>
          <a:xfrm>
            <a:off x="1119950" y="1825550"/>
            <a:ext cx="100464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Declare a variable with the DECLARE keyword</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variables can only be referenced in the batch/procedure it’s declared</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u="sng">
                <a:solidFill>
                  <a:schemeClr val="hlink"/>
                </a:solidFill>
                <a:latin typeface="Calibri"/>
                <a:ea typeface="Calibri"/>
                <a:cs typeface="Calibri"/>
                <a:sym typeface="Calibri"/>
                <a:hlinkClick r:id="rId3"/>
              </a:rPr>
              <a:t>https://docs.microsoft.com/en-us/sql/t-sql/language-elements/variables-transact-sql?view=sql-server-ver15</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Examples on next page</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Local Variable</a:t>
            </a:r>
            <a:endParaRPr i="0" sz="5400" u="none" cap="none" strike="noStrike">
              <a:solidFill>
                <a:schemeClr val="dk1"/>
              </a:solidFill>
              <a:latin typeface="Calibri"/>
              <a:ea typeface="Calibri"/>
              <a:cs typeface="Calibri"/>
              <a:sym typeface="Calibri"/>
            </a:endParaRPr>
          </a:p>
        </p:txBody>
      </p:sp>
      <p:sp>
        <p:nvSpPr>
          <p:cNvPr id="275" name="Google Shape;275;p42"/>
          <p:cNvSpPr/>
          <p:nvPr/>
        </p:nvSpPr>
        <p:spPr>
          <a:xfrm>
            <a:off x="696300" y="1825550"/>
            <a:ext cx="5903700" cy="435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US" sz="2100">
                <a:solidFill>
                  <a:schemeClr val="dk1"/>
                </a:solidFill>
                <a:latin typeface="Calibri"/>
                <a:ea typeface="Calibri"/>
                <a:cs typeface="Calibri"/>
                <a:sym typeface="Calibri"/>
              </a:rPr>
              <a:t>*If a SELECT statement returns more than one row and the variable references a non-scalar expression, the variable is set to the value returned for the expression in the last row of the result set.</a:t>
            </a:r>
            <a:endParaRPr sz="2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i="0" sz="2100" u="none" cap="none" strike="noStrike">
              <a:solidFill>
                <a:schemeClr val="dk1"/>
              </a:solidFill>
              <a:latin typeface="Calibri"/>
              <a:ea typeface="Calibri"/>
              <a:cs typeface="Calibri"/>
              <a:sym typeface="Calibri"/>
            </a:endParaRPr>
          </a:p>
        </p:txBody>
      </p:sp>
      <p:pic>
        <p:nvPicPr>
          <p:cNvPr id="276" name="Google Shape;276;p42"/>
          <p:cNvPicPr preferRelativeResize="0"/>
          <p:nvPr/>
        </p:nvPicPr>
        <p:blipFill>
          <a:blip r:embed="rId3">
            <a:alphaModFix/>
          </a:blip>
          <a:stretch>
            <a:fillRect/>
          </a:stretch>
        </p:blipFill>
        <p:spPr>
          <a:xfrm>
            <a:off x="7062600" y="69803"/>
            <a:ext cx="4049249" cy="6185099"/>
          </a:xfrm>
          <a:prstGeom prst="rect">
            <a:avLst/>
          </a:prstGeom>
          <a:noFill/>
          <a:ln>
            <a:noFill/>
          </a:ln>
        </p:spPr>
      </p:pic>
      <p:pic>
        <p:nvPicPr>
          <p:cNvPr id="277" name="Google Shape;277;p42"/>
          <p:cNvPicPr preferRelativeResize="0"/>
          <p:nvPr/>
        </p:nvPicPr>
        <p:blipFill>
          <a:blip r:embed="rId4">
            <a:alphaModFix/>
          </a:blip>
          <a:stretch>
            <a:fillRect/>
          </a:stretch>
        </p:blipFill>
        <p:spPr>
          <a:xfrm>
            <a:off x="81900" y="1825550"/>
            <a:ext cx="6980700" cy="290850"/>
          </a:xfrm>
          <a:prstGeom prst="rect">
            <a:avLst/>
          </a:prstGeom>
          <a:noFill/>
          <a:ln>
            <a:noFill/>
          </a:ln>
        </p:spPr>
      </p:pic>
      <p:pic>
        <p:nvPicPr>
          <p:cNvPr id="278" name="Google Shape;278;p42"/>
          <p:cNvPicPr preferRelativeResize="0"/>
          <p:nvPr/>
        </p:nvPicPr>
        <p:blipFill>
          <a:blip r:embed="rId5">
            <a:alphaModFix/>
          </a:blip>
          <a:stretch>
            <a:fillRect/>
          </a:stretch>
        </p:blipFill>
        <p:spPr>
          <a:xfrm>
            <a:off x="928725" y="2346550"/>
            <a:ext cx="5167274" cy="2345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Table Variable</a:t>
            </a:r>
            <a:endParaRPr i="0" sz="5400" u="none" cap="none" strike="noStrike">
              <a:solidFill>
                <a:schemeClr val="dk1"/>
              </a:solidFill>
              <a:latin typeface="Calibri"/>
              <a:ea typeface="Calibri"/>
              <a:cs typeface="Calibri"/>
              <a:sym typeface="Calibri"/>
            </a:endParaRPr>
          </a:p>
        </p:txBody>
      </p:sp>
      <p:sp>
        <p:nvSpPr>
          <p:cNvPr id="284" name="Google Shape;284;p43"/>
          <p:cNvSpPr/>
          <p:nvPr/>
        </p:nvSpPr>
        <p:spPr>
          <a:xfrm>
            <a:off x="838075" y="1825550"/>
            <a:ext cx="10797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 special type of local variable that helps to store data temporarily</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insert, update, delete are all allowed just like on a regular table</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PK,unique, not null, check constraints are all supported, but not FK</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truncate</a:t>
            </a:r>
            <a:r>
              <a:rPr lang="en-US" sz="2800">
                <a:solidFill>
                  <a:schemeClr val="dk1"/>
                </a:solidFill>
                <a:latin typeface="Calibri"/>
                <a:ea typeface="Calibri"/>
                <a:cs typeface="Calibri"/>
                <a:sym typeface="Calibri"/>
              </a:rPr>
              <a:t>, alter, explicit indexes are not allowed</a:t>
            </a:r>
            <a:endParaRPr sz="2800">
              <a:solidFill>
                <a:schemeClr val="dk1"/>
              </a:solidFill>
              <a:latin typeface="Calibri"/>
              <a:ea typeface="Calibri"/>
              <a:cs typeface="Calibri"/>
              <a:sym typeface="Calibri"/>
            </a:endParaRPr>
          </a:p>
          <a:p>
            <a:pPr indent="-406400" lvl="2" marL="13716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indexes can be created </a:t>
            </a:r>
            <a:r>
              <a:rPr lang="en-US" sz="2800">
                <a:solidFill>
                  <a:schemeClr val="dk1"/>
                </a:solidFill>
                <a:latin typeface="Calibri"/>
                <a:ea typeface="Calibri"/>
                <a:cs typeface="Calibri"/>
                <a:sym typeface="Calibri"/>
              </a:rPr>
              <a:t>implicitly</a:t>
            </a:r>
            <a:r>
              <a:rPr lang="en-US" sz="2800">
                <a:solidFill>
                  <a:schemeClr val="dk1"/>
                </a:solidFill>
                <a:latin typeface="Calibri"/>
                <a:ea typeface="Calibri"/>
                <a:cs typeface="Calibri"/>
                <a:sym typeface="Calibri"/>
              </a:rPr>
              <a:t> through PK and Unique constraints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rollback has no effect on table variables</a:t>
            </a:r>
            <a:endParaRPr i="0" sz="2800" u="none" cap="none" strike="noStrike">
              <a:solidFill>
                <a:schemeClr val="dk1"/>
              </a:solidFill>
              <a:latin typeface="Calibri"/>
              <a:ea typeface="Calibri"/>
              <a:cs typeface="Calibri"/>
              <a:sym typeface="Calibri"/>
            </a:endParaRPr>
          </a:p>
        </p:txBody>
      </p:sp>
      <p:pic>
        <p:nvPicPr>
          <p:cNvPr id="285" name="Google Shape;285;p43"/>
          <p:cNvPicPr preferRelativeResize="0"/>
          <p:nvPr/>
        </p:nvPicPr>
        <p:blipFill>
          <a:blip r:embed="rId3">
            <a:alphaModFix/>
          </a:blip>
          <a:stretch>
            <a:fillRect/>
          </a:stretch>
        </p:blipFill>
        <p:spPr>
          <a:xfrm>
            <a:off x="1584123" y="4926875"/>
            <a:ext cx="4281600" cy="1249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p:nvPr/>
        </p:nvSpPr>
        <p:spPr>
          <a:xfrm>
            <a:off x="838505" y="391665"/>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Temporal Table</a:t>
            </a:r>
            <a:endParaRPr i="0" sz="5400" u="none" cap="none" strike="noStrike">
              <a:solidFill>
                <a:schemeClr val="dk1"/>
              </a:solidFill>
              <a:latin typeface="Calibri"/>
              <a:ea typeface="Calibri"/>
              <a:cs typeface="Calibri"/>
              <a:sym typeface="Calibri"/>
            </a:endParaRPr>
          </a:p>
        </p:txBody>
      </p:sp>
      <p:sp>
        <p:nvSpPr>
          <p:cNvPr id="291" name="Google Shape;291;p44"/>
          <p:cNvSpPr/>
          <p:nvPr/>
        </p:nvSpPr>
        <p:spPr>
          <a:xfrm>
            <a:off x="979200" y="1484640"/>
            <a:ext cx="10233000" cy="43506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A table maintains its historical information automatically.</a:t>
            </a:r>
            <a:endParaRPr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It has a data table and a history table. Two columns of datetime2 and </a:t>
            </a:r>
            <a:r>
              <a:rPr lang="en-US" sz="2400">
                <a:solidFill>
                  <a:schemeClr val="dk1"/>
                </a:solidFill>
                <a:latin typeface="Calibri"/>
                <a:ea typeface="Calibri"/>
                <a:cs typeface="Calibri"/>
                <a:sym typeface="Calibri"/>
              </a:rPr>
              <a:t>a PERIOD column</a:t>
            </a:r>
            <a:r>
              <a:rPr i="0" lang="en-US" sz="2400" u="none" cap="none" strike="noStrike">
                <a:solidFill>
                  <a:schemeClr val="dk1"/>
                </a:solidFill>
                <a:latin typeface="Calibri"/>
                <a:ea typeface="Calibri"/>
                <a:cs typeface="Calibri"/>
                <a:sym typeface="Calibri"/>
              </a:rPr>
              <a:t> will need to be added to those tables.</a:t>
            </a:r>
            <a:endParaRPr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Based on command, rows for a certain time will be returned automatically.</a:t>
            </a:r>
            <a:endParaRPr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Use “As Of”, “FROM TO”, “Between And”, “Contained In” and “All” to query the data.</a:t>
            </a:r>
            <a:endParaRPr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Select * will not return hidden columns.</a:t>
            </a:r>
            <a:endParaRPr i="0" sz="2400" u="none" cap="none" strike="noStrike">
              <a:solidFill>
                <a:schemeClr val="dk1"/>
              </a:solidFill>
              <a:latin typeface="Calibri"/>
              <a:ea typeface="Calibri"/>
              <a:cs typeface="Calibri"/>
              <a:sym typeface="Calibri"/>
            </a:endParaRPr>
          </a:p>
        </p:txBody>
      </p:sp>
      <p:pic>
        <p:nvPicPr>
          <p:cNvPr id="292" name="Google Shape;292;p44"/>
          <p:cNvPicPr preferRelativeResize="0"/>
          <p:nvPr/>
        </p:nvPicPr>
        <p:blipFill rotWithShape="1">
          <a:blip r:embed="rId3">
            <a:alphaModFix/>
          </a:blip>
          <a:srcRect b="0" l="0" r="0" t="0"/>
          <a:stretch/>
        </p:blipFill>
        <p:spPr>
          <a:xfrm>
            <a:off x="1205090" y="4345205"/>
            <a:ext cx="7944480" cy="952200"/>
          </a:xfrm>
          <a:prstGeom prst="rect">
            <a:avLst/>
          </a:prstGeom>
          <a:noFill/>
          <a:ln>
            <a:noFill/>
          </a:ln>
        </p:spPr>
      </p:pic>
      <p:pic>
        <p:nvPicPr>
          <p:cNvPr id="293" name="Google Shape;293;p44"/>
          <p:cNvPicPr preferRelativeResize="0"/>
          <p:nvPr/>
        </p:nvPicPr>
        <p:blipFill rotWithShape="1">
          <a:blip r:embed="rId4">
            <a:alphaModFix/>
          </a:blip>
          <a:srcRect b="0" l="0" r="0" t="0"/>
          <a:stretch/>
        </p:blipFill>
        <p:spPr>
          <a:xfrm>
            <a:off x="1200228" y="5297395"/>
            <a:ext cx="7954200" cy="10285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Temporal Table</a:t>
            </a:r>
            <a:endParaRPr i="0" sz="5400" u="none" cap="none" strike="noStrike">
              <a:solidFill>
                <a:schemeClr val="dk1"/>
              </a:solidFill>
              <a:latin typeface="Calibri"/>
              <a:ea typeface="Calibri"/>
              <a:cs typeface="Calibri"/>
              <a:sym typeface="Calibri"/>
            </a:endParaRPr>
          </a:p>
        </p:txBody>
      </p:sp>
      <p:sp>
        <p:nvSpPr>
          <p:cNvPr id="299" name="Google Shape;299;p45"/>
          <p:cNvSpPr/>
          <p:nvPr/>
        </p:nvSpPr>
        <p:spPr>
          <a:xfrm>
            <a:off x="979200" y="1484640"/>
            <a:ext cx="10233000" cy="43506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chemeClr val="dk1"/>
              </a:buClr>
              <a:buSzPts val="2400"/>
              <a:buFont typeface="Calibri"/>
              <a:buChar char="●"/>
            </a:pPr>
            <a:r>
              <a:t/>
            </a:r>
            <a:endParaRPr i="0" sz="2400" u="none" cap="none" strike="noStrike">
              <a:solidFill>
                <a:schemeClr val="dk1"/>
              </a:solidFill>
              <a:latin typeface="Calibri"/>
              <a:ea typeface="Calibri"/>
              <a:cs typeface="Calibri"/>
              <a:sym typeface="Calibri"/>
            </a:endParaRPr>
          </a:p>
        </p:txBody>
      </p:sp>
      <p:pic>
        <p:nvPicPr>
          <p:cNvPr id="300" name="Google Shape;300;p45"/>
          <p:cNvPicPr preferRelativeResize="0"/>
          <p:nvPr/>
        </p:nvPicPr>
        <p:blipFill>
          <a:blip r:embed="rId3">
            <a:alphaModFix/>
          </a:blip>
          <a:stretch>
            <a:fillRect/>
          </a:stretch>
        </p:blipFill>
        <p:spPr>
          <a:xfrm>
            <a:off x="1443775" y="1584348"/>
            <a:ext cx="9433850" cy="4151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Temp Table vs Table Variable</a:t>
            </a:r>
            <a:endParaRPr i="0" sz="5400" u="none" cap="none" strike="noStrike">
              <a:solidFill>
                <a:schemeClr val="dk1"/>
              </a:solidFill>
              <a:latin typeface="Calibri"/>
              <a:ea typeface="Calibri"/>
              <a:cs typeface="Calibri"/>
              <a:sym typeface="Calibri"/>
            </a:endParaRPr>
          </a:p>
        </p:txBody>
      </p:sp>
      <p:graphicFrame>
        <p:nvGraphicFramePr>
          <p:cNvPr id="306" name="Google Shape;306;p46"/>
          <p:cNvGraphicFramePr/>
          <p:nvPr/>
        </p:nvGraphicFramePr>
        <p:xfrm>
          <a:off x="592750" y="1620125"/>
          <a:ext cx="3000000" cy="3000000"/>
        </p:xfrm>
        <a:graphic>
          <a:graphicData uri="http://schemas.openxmlformats.org/drawingml/2006/table">
            <a:tbl>
              <a:tblPr>
                <a:noFill/>
                <a:tableStyleId>{32919A23-5956-4FD6-8B75-145A39F4B555}</a:tableStyleId>
              </a:tblPr>
              <a:tblGrid>
                <a:gridCol w="5388825"/>
                <a:gridCol w="5143500"/>
              </a:tblGrid>
              <a:tr h="381000">
                <a:tc>
                  <a:txBody>
                    <a:bodyPr/>
                    <a:lstStyle/>
                    <a:p>
                      <a:pPr indent="0" lvl="0" marL="0" rtl="0" algn="ctr">
                        <a:lnSpc>
                          <a:spcPct val="115000"/>
                        </a:lnSpc>
                        <a:spcBef>
                          <a:spcPts val="0"/>
                        </a:spcBef>
                        <a:spcAft>
                          <a:spcPts val="0"/>
                        </a:spcAft>
                        <a:buNone/>
                      </a:pPr>
                      <a:r>
                        <a:rPr b="1" lang="en-US" sz="1200">
                          <a:solidFill>
                            <a:srgbClr val="FFFFFF"/>
                          </a:solidFill>
                          <a:latin typeface="Calibri"/>
                          <a:ea typeface="Calibri"/>
                          <a:cs typeface="Calibri"/>
                          <a:sym typeface="Calibri"/>
                        </a:rPr>
                        <a:t>Temporary Table</a:t>
                      </a:r>
                      <a:endParaRPr b="1" sz="1200">
                        <a:solidFill>
                          <a:srgbClr val="FFFFFF"/>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E36C0A"/>
                    </a:solidFill>
                  </a:tcPr>
                </a:tc>
                <a:tc>
                  <a:txBody>
                    <a:bodyPr/>
                    <a:lstStyle/>
                    <a:p>
                      <a:pPr indent="0" lvl="0" marL="0" rtl="0" algn="ctr">
                        <a:lnSpc>
                          <a:spcPct val="115000"/>
                        </a:lnSpc>
                        <a:spcBef>
                          <a:spcPts val="0"/>
                        </a:spcBef>
                        <a:spcAft>
                          <a:spcPts val="0"/>
                        </a:spcAft>
                        <a:buNone/>
                      </a:pPr>
                      <a:r>
                        <a:rPr b="1" lang="en-US" sz="1200">
                          <a:solidFill>
                            <a:srgbClr val="FFFFFF"/>
                          </a:solidFill>
                          <a:latin typeface="Calibri"/>
                          <a:ea typeface="Calibri"/>
                          <a:cs typeface="Calibri"/>
                          <a:sym typeface="Calibri"/>
                        </a:rPr>
                        <a:t>Table Variable</a:t>
                      </a:r>
                      <a:endParaRPr b="1" sz="1200">
                        <a:solidFill>
                          <a:srgbClr val="FFFFFF"/>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E36C0A"/>
                    </a:solidFill>
                  </a:tcPr>
                </a:tc>
              </a:tr>
              <a:tr h="381000">
                <a:tc>
                  <a:txBody>
                    <a:bodyPr/>
                    <a:lstStyle/>
                    <a:p>
                      <a:pPr indent="0" lvl="0" marL="0" rtl="0" algn="l">
                        <a:lnSpc>
                          <a:spcPct val="115000"/>
                        </a:lnSpc>
                        <a:spcBef>
                          <a:spcPts val="0"/>
                        </a:spcBef>
                        <a:spcAft>
                          <a:spcPts val="0"/>
                        </a:spcAft>
                        <a:buNone/>
                      </a:pPr>
                      <a:r>
                        <a:rPr b="1" lang="en-US">
                          <a:solidFill>
                            <a:srgbClr val="444444"/>
                          </a:solidFill>
                          <a:latin typeface="Calibri"/>
                          <a:ea typeface="Calibri"/>
                          <a:cs typeface="Calibri"/>
                          <a:sym typeface="Calibri"/>
                        </a:rPr>
                        <a:t>Temporary tables can be used in Stored Procedures, Triggers and Batches but not in user defined functions</a:t>
                      </a:r>
                      <a:endParaRPr b="1">
                        <a:solidFill>
                          <a:srgbClr val="444444"/>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a:solidFill>
                            <a:srgbClr val="444444"/>
                          </a:solidFill>
                          <a:latin typeface="Calibri"/>
                          <a:ea typeface="Calibri"/>
                          <a:cs typeface="Calibri"/>
                          <a:sym typeface="Calibri"/>
                        </a:rPr>
                        <a:t>Table variables can be used in user defined functions, stored procedures, and batches</a:t>
                      </a:r>
                      <a:endParaRPr b="1">
                        <a:solidFill>
                          <a:srgbClr val="444444"/>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US">
                          <a:solidFill>
                            <a:srgbClr val="444444"/>
                          </a:solidFill>
                          <a:latin typeface="Calibri"/>
                          <a:ea typeface="Calibri"/>
                          <a:cs typeface="Calibri"/>
                          <a:sym typeface="Calibri"/>
                        </a:rPr>
                        <a:t>Local temporary tables are temporary tables that are available only to the session that created them. Global temporary tables are temporary tables that are available to all sessions and all the users.</a:t>
                      </a:r>
                      <a:endParaRPr b="1">
                        <a:solidFill>
                          <a:srgbClr val="444444"/>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a:solidFill>
                            <a:srgbClr val="444444"/>
                          </a:solidFill>
                          <a:latin typeface="Calibri"/>
                          <a:ea typeface="Calibri"/>
                          <a:cs typeface="Calibri"/>
                          <a:sym typeface="Calibri"/>
                        </a:rPr>
                        <a:t>Its scope is in the stored procedure, user defined function or batch where it is declared like any local variable we create with a DECLARE statement.</a:t>
                      </a:r>
                      <a:endParaRPr b="1">
                        <a:solidFill>
                          <a:srgbClr val="444444"/>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US">
                          <a:solidFill>
                            <a:srgbClr val="444444"/>
                          </a:solidFill>
                          <a:latin typeface="Calibri"/>
                          <a:ea typeface="Calibri"/>
                          <a:cs typeface="Calibri"/>
                          <a:sym typeface="Calibri"/>
                        </a:rPr>
                        <a:t>Local temporary tables are automatically destroyed at the end of the procedure or session that created them. Global temporary tables are dropped automatically when the last session using the temporary table has completed</a:t>
                      </a:r>
                      <a:endParaRPr b="1">
                        <a:solidFill>
                          <a:srgbClr val="444444"/>
                        </a:solidFill>
                        <a:latin typeface="Calibri"/>
                        <a:ea typeface="Calibri"/>
                        <a:cs typeface="Calibri"/>
                        <a:sym typeface="Calibri"/>
                      </a:endParaRPr>
                    </a:p>
                    <a:p>
                      <a:pPr indent="0" lvl="0" marL="0" rtl="0" algn="l">
                        <a:lnSpc>
                          <a:spcPct val="115000"/>
                        </a:lnSpc>
                        <a:spcBef>
                          <a:spcPts val="0"/>
                        </a:spcBef>
                        <a:spcAft>
                          <a:spcPts val="0"/>
                        </a:spcAft>
                        <a:buNone/>
                      </a:pPr>
                      <a:r>
                        <a:rPr b="1" lang="en-US">
                          <a:solidFill>
                            <a:srgbClr val="444444"/>
                          </a:solidFill>
                          <a:latin typeface="Calibri"/>
                          <a:ea typeface="Calibri"/>
                          <a:cs typeface="Calibri"/>
                          <a:sym typeface="Calibri"/>
                        </a:rPr>
                        <a:t>We can also drop temporary tables explicitly using drop command similar to normal table.</a:t>
                      </a:r>
                      <a:endParaRPr b="1">
                        <a:solidFill>
                          <a:srgbClr val="444444"/>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a:solidFill>
                            <a:srgbClr val="444444"/>
                          </a:solidFill>
                          <a:latin typeface="Calibri"/>
                          <a:ea typeface="Calibri"/>
                          <a:cs typeface="Calibri"/>
                          <a:sym typeface="Calibri"/>
                        </a:rPr>
                        <a:t>Table variables are automatically cleaned up at the end of the user defined function, stored procedure, or batch in which they are defined.</a:t>
                      </a:r>
                      <a:endParaRPr b="1">
                        <a:solidFill>
                          <a:srgbClr val="444444"/>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US">
                          <a:solidFill>
                            <a:srgbClr val="444444"/>
                          </a:solidFill>
                          <a:latin typeface="Calibri"/>
                          <a:ea typeface="Calibri"/>
                          <a:cs typeface="Calibri"/>
                          <a:sym typeface="Calibri"/>
                        </a:rPr>
                        <a:t>Temporary table name can be of maximum 116 characters</a:t>
                      </a:r>
                      <a:endParaRPr>
                        <a:solidFill>
                          <a:srgbClr val="444444"/>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solidFill>
                            <a:srgbClr val="444444"/>
                          </a:solidFill>
                          <a:latin typeface="Calibri"/>
                          <a:ea typeface="Calibri"/>
                          <a:cs typeface="Calibri"/>
                          <a:sym typeface="Calibri"/>
                        </a:rPr>
                        <a:t>Table variable name can be of maximum 128 characters</a:t>
                      </a:r>
                      <a:endParaRPr>
                        <a:solidFill>
                          <a:srgbClr val="444444"/>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US">
                          <a:solidFill>
                            <a:srgbClr val="444444"/>
                          </a:solidFill>
                          <a:latin typeface="Calibri"/>
                          <a:ea typeface="Calibri"/>
                          <a:cs typeface="Calibri"/>
                          <a:sym typeface="Calibri"/>
                        </a:rPr>
                        <a:t>PRIMARY KEY, UNIQUE, NULL, CHECK etc can be implemented at the time of creating temporary tables using CREATE TABLE statement or can be added after the table has been created. FOREIGN KEY not allowed.</a:t>
                      </a:r>
                      <a:endParaRPr b="1">
                        <a:solidFill>
                          <a:srgbClr val="444444"/>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a:solidFill>
                            <a:srgbClr val="444444"/>
                          </a:solidFill>
                          <a:latin typeface="Calibri"/>
                          <a:ea typeface="Calibri"/>
                          <a:cs typeface="Calibri"/>
                          <a:sym typeface="Calibri"/>
                        </a:rPr>
                        <a:t>PRIMARY KEY, UNIQUE, DEFAULT values, NULL, CHECK can be added, but they must be incorporated with the creation of the table in the DECLARE statement. FOREIGN KEY not allowed.</a:t>
                      </a:r>
                      <a:endParaRPr b="1">
                        <a:solidFill>
                          <a:srgbClr val="444444"/>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Temp Table vs Table Variable</a:t>
            </a:r>
            <a:endParaRPr i="0" sz="5400" u="none" cap="none" strike="noStrike">
              <a:solidFill>
                <a:schemeClr val="dk1"/>
              </a:solidFill>
              <a:latin typeface="Calibri"/>
              <a:ea typeface="Calibri"/>
              <a:cs typeface="Calibri"/>
              <a:sym typeface="Calibri"/>
            </a:endParaRPr>
          </a:p>
        </p:txBody>
      </p:sp>
      <p:graphicFrame>
        <p:nvGraphicFramePr>
          <p:cNvPr id="312" name="Google Shape;312;p47"/>
          <p:cNvGraphicFramePr/>
          <p:nvPr/>
        </p:nvGraphicFramePr>
        <p:xfrm>
          <a:off x="838075" y="1456250"/>
          <a:ext cx="3000000" cy="3000000"/>
        </p:xfrm>
        <a:graphic>
          <a:graphicData uri="http://schemas.openxmlformats.org/drawingml/2006/table">
            <a:tbl>
              <a:tblPr>
                <a:noFill/>
                <a:tableStyleId>{32919A23-5956-4FD6-8B75-145A39F4B555}</a:tableStyleId>
              </a:tblPr>
              <a:tblGrid>
                <a:gridCol w="4952625"/>
                <a:gridCol w="5334375"/>
              </a:tblGrid>
              <a:tr h="240775">
                <a:tc>
                  <a:txBody>
                    <a:bodyPr/>
                    <a:lstStyle/>
                    <a:p>
                      <a:pPr indent="0" lvl="0" marL="0" rtl="0" algn="ctr">
                        <a:lnSpc>
                          <a:spcPct val="115000"/>
                        </a:lnSpc>
                        <a:spcBef>
                          <a:spcPts val="0"/>
                        </a:spcBef>
                        <a:spcAft>
                          <a:spcPts val="0"/>
                        </a:spcAft>
                        <a:buNone/>
                      </a:pPr>
                      <a:r>
                        <a:rPr b="1" lang="en-US">
                          <a:solidFill>
                            <a:srgbClr val="FFFFFF"/>
                          </a:solidFill>
                          <a:latin typeface="Calibri"/>
                          <a:ea typeface="Calibri"/>
                          <a:cs typeface="Calibri"/>
                          <a:sym typeface="Calibri"/>
                        </a:rPr>
                        <a:t>Temporary Table</a:t>
                      </a:r>
                      <a:endParaRPr b="1">
                        <a:solidFill>
                          <a:srgbClr val="FFFFFF"/>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E36C0A"/>
                    </a:solidFill>
                  </a:tcPr>
                </a:tc>
                <a:tc>
                  <a:txBody>
                    <a:bodyPr/>
                    <a:lstStyle/>
                    <a:p>
                      <a:pPr indent="0" lvl="0" marL="0" rtl="0" algn="ctr">
                        <a:lnSpc>
                          <a:spcPct val="115000"/>
                        </a:lnSpc>
                        <a:spcBef>
                          <a:spcPts val="0"/>
                        </a:spcBef>
                        <a:spcAft>
                          <a:spcPts val="0"/>
                        </a:spcAft>
                        <a:buNone/>
                      </a:pPr>
                      <a:r>
                        <a:rPr b="1" lang="en-US">
                          <a:solidFill>
                            <a:srgbClr val="FFFFFF"/>
                          </a:solidFill>
                          <a:latin typeface="Calibri"/>
                          <a:ea typeface="Calibri"/>
                          <a:cs typeface="Calibri"/>
                          <a:sym typeface="Calibri"/>
                        </a:rPr>
                        <a:t>Table Variable</a:t>
                      </a:r>
                      <a:endParaRPr b="1">
                        <a:solidFill>
                          <a:srgbClr val="FFFFFF"/>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E36C0A"/>
                    </a:solidFill>
                  </a:tcPr>
                </a:tc>
              </a:tr>
              <a:tr h="822275">
                <a:tc>
                  <a:txBody>
                    <a:bodyPr/>
                    <a:lstStyle/>
                    <a:p>
                      <a:pPr indent="0" lvl="0" marL="0" rtl="0" algn="l">
                        <a:lnSpc>
                          <a:spcPct val="115000"/>
                        </a:lnSpc>
                        <a:spcBef>
                          <a:spcPts val="0"/>
                        </a:spcBef>
                        <a:spcAft>
                          <a:spcPts val="0"/>
                        </a:spcAft>
                        <a:buNone/>
                      </a:pPr>
                      <a:r>
                        <a:rPr b="1" lang="en-US">
                          <a:solidFill>
                            <a:srgbClr val="444444"/>
                          </a:solidFill>
                          <a:latin typeface="Calibri"/>
                          <a:ea typeface="Calibri"/>
                          <a:cs typeface="Calibri"/>
                          <a:sym typeface="Calibri"/>
                        </a:rPr>
                        <a:t>Temporary table supports adding Indexes explicitly even after creation and it can also have the implicit Indexes which are the result of Primary and Unique Key constraint.</a:t>
                      </a:r>
                      <a:endParaRPr b="1">
                        <a:solidFill>
                          <a:srgbClr val="444444"/>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a:solidFill>
                            <a:srgbClr val="444444"/>
                          </a:solidFill>
                          <a:latin typeface="Calibri"/>
                          <a:ea typeface="Calibri"/>
                          <a:cs typeface="Calibri"/>
                          <a:sym typeface="Calibri"/>
                        </a:rPr>
                        <a:t>Table Variables doesn’t allow the explicit addition of Indexes after it is declared, the only means is the implicit indexes which are created as a result of the Primary Key or Unique Key constraint defined at the time of declaring Table Variable.</a:t>
                      </a:r>
                      <a:endParaRPr b="1">
                        <a:solidFill>
                          <a:srgbClr val="444444"/>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628450">
                <a:tc>
                  <a:txBody>
                    <a:bodyPr/>
                    <a:lstStyle/>
                    <a:p>
                      <a:pPr indent="0" lvl="0" marL="0" rtl="0" algn="l">
                        <a:lnSpc>
                          <a:spcPct val="115000"/>
                        </a:lnSpc>
                        <a:spcBef>
                          <a:spcPts val="0"/>
                        </a:spcBef>
                        <a:spcAft>
                          <a:spcPts val="0"/>
                        </a:spcAft>
                        <a:buNone/>
                      </a:pPr>
                      <a:r>
                        <a:rPr b="1" lang="en-US">
                          <a:solidFill>
                            <a:srgbClr val="444444"/>
                          </a:solidFill>
                          <a:latin typeface="Calibri"/>
                          <a:ea typeface="Calibri"/>
                          <a:cs typeface="Calibri"/>
                          <a:sym typeface="Calibri"/>
                        </a:rPr>
                        <a:t>Temporary tables can also be directly created and data can be inserted using Select Into statement without creating a temporary table explicitly.</a:t>
                      </a:r>
                      <a:endParaRPr b="1">
                        <a:solidFill>
                          <a:srgbClr val="444444"/>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a:solidFill>
                            <a:srgbClr val="444444"/>
                          </a:solidFill>
                          <a:latin typeface="Calibri"/>
                          <a:ea typeface="Calibri"/>
                          <a:cs typeface="Calibri"/>
                          <a:sym typeface="Calibri"/>
                        </a:rPr>
                        <a:t>Table variables can’t be created using Select Into statement because being a variable it must be declared before use</a:t>
                      </a:r>
                      <a:endParaRPr b="1">
                        <a:solidFill>
                          <a:srgbClr val="444444"/>
                        </a:solidFill>
                        <a:latin typeface="Calibri"/>
                        <a:ea typeface="Calibri"/>
                        <a:cs typeface="Calibri"/>
                        <a:sym typeface="Calibri"/>
                      </a:endParaRPr>
                    </a:p>
                    <a:p>
                      <a:pPr indent="0" lvl="0" marL="0" rtl="0" algn="l">
                        <a:lnSpc>
                          <a:spcPct val="115000"/>
                        </a:lnSpc>
                        <a:spcBef>
                          <a:spcPts val="0"/>
                        </a:spcBef>
                        <a:spcAft>
                          <a:spcPts val="0"/>
                        </a:spcAft>
                        <a:buNone/>
                      </a:pPr>
                      <a:r>
                        <a:t/>
                      </a:r>
                      <a:endParaRPr b="1">
                        <a:solidFill>
                          <a:srgbClr val="444444"/>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434600">
                <a:tc>
                  <a:txBody>
                    <a:bodyPr/>
                    <a:lstStyle/>
                    <a:p>
                      <a:pPr indent="0" lvl="0" marL="0" rtl="0" algn="l">
                        <a:lnSpc>
                          <a:spcPct val="115000"/>
                        </a:lnSpc>
                        <a:spcBef>
                          <a:spcPts val="0"/>
                        </a:spcBef>
                        <a:spcAft>
                          <a:spcPts val="0"/>
                        </a:spcAft>
                        <a:buNone/>
                      </a:pPr>
                      <a:r>
                        <a:rPr b="1" lang="en-US">
                          <a:solidFill>
                            <a:srgbClr val="444444"/>
                          </a:solidFill>
                          <a:latin typeface="Calibri"/>
                          <a:ea typeface="Calibri"/>
                          <a:cs typeface="Calibri"/>
                          <a:sym typeface="Calibri"/>
                        </a:rPr>
                        <a:t>The SET IDENTITY_INSERT statement is supported in temporary table</a:t>
                      </a:r>
                      <a:endParaRPr b="1">
                        <a:solidFill>
                          <a:srgbClr val="444444"/>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a:solidFill>
                            <a:srgbClr val="444444"/>
                          </a:solidFill>
                          <a:latin typeface="Calibri"/>
                          <a:ea typeface="Calibri"/>
                          <a:cs typeface="Calibri"/>
                          <a:sym typeface="Calibri"/>
                        </a:rPr>
                        <a:t>The SET IDENTITY_INSERT statement is not supported in table variables</a:t>
                      </a:r>
                      <a:endParaRPr b="1">
                        <a:solidFill>
                          <a:srgbClr val="444444"/>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434600">
                <a:tc>
                  <a:txBody>
                    <a:bodyPr/>
                    <a:lstStyle/>
                    <a:p>
                      <a:pPr indent="0" lvl="0" marL="0" rtl="0" algn="l">
                        <a:lnSpc>
                          <a:spcPct val="115000"/>
                        </a:lnSpc>
                        <a:spcBef>
                          <a:spcPts val="0"/>
                        </a:spcBef>
                        <a:spcAft>
                          <a:spcPts val="0"/>
                        </a:spcAft>
                        <a:buNone/>
                      </a:pPr>
                      <a:r>
                        <a:rPr b="1" lang="en-US">
                          <a:solidFill>
                            <a:srgbClr val="444444"/>
                          </a:solidFill>
                          <a:latin typeface="Calibri"/>
                          <a:ea typeface="Calibri"/>
                          <a:cs typeface="Calibri"/>
                          <a:sym typeface="Calibri"/>
                        </a:rPr>
                        <a:t>We can’t return a temporary table from a user-defined function</a:t>
                      </a:r>
                      <a:endParaRPr b="1">
                        <a:solidFill>
                          <a:srgbClr val="444444"/>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a:solidFill>
                            <a:srgbClr val="444444"/>
                          </a:solidFill>
                          <a:latin typeface="Calibri"/>
                          <a:ea typeface="Calibri"/>
                          <a:cs typeface="Calibri"/>
                          <a:sym typeface="Calibri"/>
                        </a:rPr>
                        <a:t>We can return a table variable from a user-defined function</a:t>
                      </a:r>
                      <a:endParaRPr b="1">
                        <a:solidFill>
                          <a:srgbClr val="444444"/>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628450">
                <a:tc>
                  <a:txBody>
                    <a:bodyPr/>
                    <a:lstStyle/>
                    <a:p>
                      <a:pPr indent="0" lvl="0" marL="0" rtl="0" algn="l">
                        <a:lnSpc>
                          <a:spcPct val="115000"/>
                        </a:lnSpc>
                        <a:spcBef>
                          <a:spcPts val="0"/>
                        </a:spcBef>
                        <a:spcAft>
                          <a:spcPts val="0"/>
                        </a:spcAft>
                        <a:buNone/>
                      </a:pPr>
                      <a:r>
                        <a:rPr b="1" lang="en-US">
                          <a:latin typeface="Calibri"/>
                          <a:ea typeface="Calibri"/>
                          <a:cs typeface="Calibri"/>
                          <a:sym typeface="Calibri"/>
                        </a:rPr>
                        <a:t>Temporary Table can be truncated like normal table</a:t>
                      </a:r>
                      <a:endParaRPr b="1">
                        <a:latin typeface="Calibri"/>
                        <a:ea typeface="Calibri"/>
                        <a:cs typeface="Calibri"/>
                        <a:sym typeface="Calibri"/>
                      </a:endParaRPr>
                    </a:p>
                    <a:p>
                      <a:pPr indent="0" lvl="0" marL="0" rtl="0" algn="l">
                        <a:lnSpc>
                          <a:spcPct val="115000"/>
                        </a:lnSpc>
                        <a:spcBef>
                          <a:spcPts val="0"/>
                        </a:spcBef>
                        <a:spcAft>
                          <a:spcPts val="0"/>
                        </a:spcAft>
                        <a:buNone/>
                      </a:pPr>
                      <a:r>
                        <a:t/>
                      </a:r>
                      <a:endParaRPr b="1">
                        <a:solidFill>
                          <a:srgbClr val="444444"/>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a:solidFill>
                            <a:srgbClr val="444444"/>
                          </a:solidFill>
                          <a:latin typeface="Calibri"/>
                          <a:ea typeface="Calibri"/>
                          <a:cs typeface="Calibri"/>
                          <a:sym typeface="Calibri"/>
                        </a:rPr>
                        <a:t>Table variables can’t be truncated like normal table or temporary tables.</a:t>
                      </a:r>
                      <a:endParaRPr b="1">
                        <a:solidFill>
                          <a:srgbClr val="444444"/>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427050">
                <a:tc>
                  <a:txBody>
                    <a:bodyPr/>
                    <a:lstStyle/>
                    <a:p>
                      <a:pPr indent="0" lvl="0" marL="0" rtl="0" algn="l">
                        <a:spcBef>
                          <a:spcPts val="0"/>
                        </a:spcBef>
                        <a:spcAft>
                          <a:spcPts val="0"/>
                        </a:spcAft>
                        <a:buNone/>
                      </a:pPr>
                      <a:r>
                        <a:rPr b="1" lang="en-US">
                          <a:solidFill>
                            <a:schemeClr val="dk1"/>
                          </a:solidFill>
                          <a:latin typeface="Calibri"/>
                          <a:ea typeface="Calibri"/>
                          <a:cs typeface="Calibri"/>
                          <a:sym typeface="Calibri"/>
                        </a:rPr>
                        <a:t>Stored Procedures will not recompile for every run</a:t>
                      </a:r>
                      <a:endParaRPr b="1">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a:solidFill>
                            <a:schemeClr val="dk1"/>
                          </a:solidFill>
                          <a:latin typeface="Calibri"/>
                          <a:ea typeface="Calibri"/>
                          <a:cs typeface="Calibri"/>
                          <a:sym typeface="Calibri"/>
                        </a:rPr>
                        <a:t>When using </a:t>
                      </a:r>
                      <a:r>
                        <a:rPr b="1" lang="en-US">
                          <a:solidFill>
                            <a:schemeClr val="dk1"/>
                          </a:solidFill>
                          <a:latin typeface="Calibri"/>
                          <a:ea typeface="Calibri"/>
                          <a:cs typeface="Calibri"/>
                          <a:sym typeface="Calibri"/>
                        </a:rPr>
                        <a:t>temp variable in Stored Procedures, the SP will recompile for every subsequent calls.</a:t>
                      </a:r>
                      <a:endParaRPr b="1">
                        <a:solidFill>
                          <a:srgbClr val="444444"/>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427050">
                <a:tc>
                  <a:txBody>
                    <a:bodyPr/>
                    <a:lstStyle/>
                    <a:p>
                      <a:pPr indent="0" lvl="0" marL="0" rtl="0" algn="l">
                        <a:spcBef>
                          <a:spcPts val="0"/>
                        </a:spcBef>
                        <a:spcAft>
                          <a:spcPts val="0"/>
                        </a:spcAft>
                        <a:buNone/>
                      </a:pPr>
                      <a:r>
                        <a:rPr b="1" lang="en-US">
                          <a:solidFill>
                            <a:schemeClr val="dk1"/>
                          </a:solidFill>
                          <a:latin typeface="Calibri"/>
                          <a:ea typeface="Calibri"/>
                          <a:cs typeface="Calibri"/>
                          <a:sym typeface="Calibri"/>
                        </a:rPr>
                        <a:t>All DML will be rolled back when rolling back a transaction</a:t>
                      </a:r>
                      <a:endParaRPr b="1">
                        <a:solidFill>
                          <a:schemeClr val="dk1"/>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a:solidFill>
                            <a:schemeClr val="dk1"/>
                          </a:solidFill>
                          <a:latin typeface="Calibri"/>
                          <a:ea typeface="Calibri"/>
                          <a:cs typeface="Calibri"/>
                          <a:sym typeface="Calibri"/>
                        </a:rPr>
                        <a:t>Changes to the data will not be rolled back when rolling back a transaction</a:t>
                      </a:r>
                      <a:endParaRPr b="1">
                        <a:solidFill>
                          <a:schemeClr val="dk1"/>
                        </a:solidFill>
                        <a:latin typeface="Calibri"/>
                        <a:ea typeface="Calibri"/>
                        <a:cs typeface="Calibri"/>
                        <a:sym typeface="Calibri"/>
                      </a:endParaRPr>
                    </a:p>
                  </a:txBody>
                  <a:tcPr marT="45700" marB="45700" marR="45700" marL="457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Pivot</a:t>
            </a:r>
            <a:endParaRPr i="0" sz="5400" u="none" cap="none" strike="noStrike">
              <a:solidFill>
                <a:schemeClr val="dk1"/>
              </a:solidFill>
              <a:latin typeface="Calibri"/>
              <a:ea typeface="Calibri"/>
              <a:cs typeface="Calibri"/>
              <a:sym typeface="Calibri"/>
            </a:endParaRPr>
          </a:p>
        </p:txBody>
      </p:sp>
      <p:sp>
        <p:nvSpPr>
          <p:cNvPr id="191" name="Google Shape;191;p30"/>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Pivot (aggregation) rotates a table valued expression 90 deg. and turn values in one column into multiple columns. Unpivot is the opposite operation</a:t>
            </a:r>
            <a:endParaRPr i="0" sz="2800" u="none" cap="none" strike="noStrike">
              <a:solidFill>
                <a:schemeClr val="dk1"/>
              </a:solidFill>
              <a:latin typeface="Calibri"/>
              <a:ea typeface="Calibri"/>
              <a:cs typeface="Calibri"/>
              <a:sym typeface="Calibri"/>
            </a:endParaRPr>
          </a:p>
        </p:txBody>
      </p:sp>
      <p:pic>
        <p:nvPicPr>
          <p:cNvPr id="192" name="Google Shape;192;p30"/>
          <p:cNvPicPr preferRelativeResize="0"/>
          <p:nvPr/>
        </p:nvPicPr>
        <p:blipFill rotWithShape="1">
          <a:blip r:embed="rId3">
            <a:alphaModFix/>
          </a:blip>
          <a:srcRect b="0" l="0" r="0" t="0"/>
          <a:stretch/>
        </p:blipFill>
        <p:spPr>
          <a:xfrm>
            <a:off x="1530717" y="3155850"/>
            <a:ext cx="7991641" cy="646920"/>
          </a:xfrm>
          <a:prstGeom prst="rect">
            <a:avLst/>
          </a:prstGeom>
          <a:noFill/>
          <a:ln>
            <a:noFill/>
          </a:ln>
        </p:spPr>
      </p:pic>
      <p:pic>
        <p:nvPicPr>
          <p:cNvPr id="193" name="Google Shape;193;p30"/>
          <p:cNvPicPr preferRelativeResize="0"/>
          <p:nvPr/>
        </p:nvPicPr>
        <p:blipFill rotWithShape="1">
          <a:blip r:embed="rId4">
            <a:alphaModFix/>
          </a:blip>
          <a:srcRect b="0" l="0" r="0" t="0"/>
          <a:stretch/>
        </p:blipFill>
        <p:spPr>
          <a:xfrm>
            <a:off x="1554480" y="4114800"/>
            <a:ext cx="7944119" cy="13708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Pivot</a:t>
            </a:r>
            <a:endParaRPr i="0" sz="5400" u="none" cap="none" strike="noStrike">
              <a:solidFill>
                <a:schemeClr val="dk1"/>
              </a:solidFill>
              <a:latin typeface="Calibri"/>
              <a:ea typeface="Calibri"/>
              <a:cs typeface="Calibri"/>
              <a:sym typeface="Calibri"/>
            </a:endParaRPr>
          </a:p>
        </p:txBody>
      </p:sp>
      <p:pic>
        <p:nvPicPr>
          <p:cNvPr id="199" name="Google Shape;199;p31"/>
          <p:cNvPicPr preferRelativeResize="0"/>
          <p:nvPr/>
        </p:nvPicPr>
        <p:blipFill rotWithShape="1">
          <a:blip r:embed="rId3">
            <a:alphaModFix/>
          </a:blip>
          <a:srcRect b="0" l="0" r="0" t="0"/>
          <a:stretch/>
        </p:blipFill>
        <p:spPr>
          <a:xfrm>
            <a:off x="914400" y="1815840"/>
            <a:ext cx="7934400" cy="2390040"/>
          </a:xfrm>
          <a:prstGeom prst="rect">
            <a:avLst/>
          </a:prstGeom>
          <a:noFill/>
          <a:ln>
            <a:noFill/>
          </a:ln>
        </p:spPr>
      </p:pic>
      <p:pic>
        <p:nvPicPr>
          <p:cNvPr id="200" name="Google Shape;200;p31"/>
          <p:cNvPicPr preferRelativeResize="0"/>
          <p:nvPr/>
        </p:nvPicPr>
        <p:blipFill rotWithShape="1">
          <a:blip r:embed="rId4">
            <a:alphaModFix/>
          </a:blip>
          <a:srcRect b="0" l="0" r="0" t="0"/>
          <a:stretch/>
        </p:blipFill>
        <p:spPr>
          <a:xfrm>
            <a:off x="914400" y="4663440"/>
            <a:ext cx="7934400" cy="8564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p:nvPr/>
        </p:nvSpPr>
        <p:spPr>
          <a:xfrm>
            <a:off x="763405" y="389915"/>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Pivot</a:t>
            </a:r>
            <a:endParaRPr i="0" sz="5400" u="none" cap="none" strike="noStrike">
              <a:solidFill>
                <a:schemeClr val="dk1"/>
              </a:solidFill>
              <a:latin typeface="Calibri"/>
              <a:ea typeface="Calibri"/>
              <a:cs typeface="Calibri"/>
              <a:sym typeface="Calibri"/>
            </a:endParaRPr>
          </a:p>
        </p:txBody>
      </p:sp>
      <p:pic>
        <p:nvPicPr>
          <p:cNvPr id="206" name="Google Shape;206;p32"/>
          <p:cNvPicPr preferRelativeResize="0"/>
          <p:nvPr/>
        </p:nvPicPr>
        <p:blipFill rotWithShape="1">
          <a:blip r:embed="rId3">
            <a:alphaModFix/>
          </a:blip>
          <a:srcRect b="0" l="0" r="0" t="0"/>
          <a:stretch/>
        </p:blipFill>
        <p:spPr>
          <a:xfrm>
            <a:off x="914400" y="1779025"/>
            <a:ext cx="7934400" cy="2542680"/>
          </a:xfrm>
          <a:prstGeom prst="rect">
            <a:avLst/>
          </a:prstGeom>
          <a:noFill/>
          <a:ln>
            <a:noFill/>
          </a:ln>
        </p:spPr>
      </p:pic>
      <p:pic>
        <p:nvPicPr>
          <p:cNvPr id="207" name="Google Shape;207;p32"/>
          <p:cNvPicPr preferRelativeResize="0"/>
          <p:nvPr/>
        </p:nvPicPr>
        <p:blipFill rotWithShape="1">
          <a:blip r:embed="rId4">
            <a:alphaModFix/>
          </a:blip>
          <a:srcRect b="0" l="0" r="0" t="0"/>
          <a:stretch/>
        </p:blipFill>
        <p:spPr>
          <a:xfrm>
            <a:off x="914400" y="4754880"/>
            <a:ext cx="5933880" cy="15044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UnPivot</a:t>
            </a:r>
            <a:endParaRPr i="0" sz="5400" u="none" cap="none" strike="noStrike">
              <a:solidFill>
                <a:schemeClr val="dk1"/>
              </a:solidFill>
              <a:latin typeface="Calibri"/>
              <a:ea typeface="Calibri"/>
              <a:cs typeface="Calibri"/>
              <a:sym typeface="Calibri"/>
            </a:endParaRPr>
          </a:p>
        </p:txBody>
      </p:sp>
      <p:sp>
        <p:nvSpPr>
          <p:cNvPr id="213" name="Google Shape;213;p33"/>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Unpivot </a:t>
            </a:r>
            <a:r>
              <a:rPr lang="en-US" sz="2800">
                <a:solidFill>
                  <a:schemeClr val="dk1"/>
                </a:solidFill>
                <a:latin typeface="Calibri"/>
                <a:ea typeface="Calibri"/>
                <a:cs typeface="Calibri"/>
                <a:sym typeface="Calibri"/>
              </a:rPr>
              <a:t>removes </a:t>
            </a:r>
            <a:r>
              <a:rPr i="0" lang="en-US" sz="2800" u="none" cap="none" strike="noStrike">
                <a:solidFill>
                  <a:schemeClr val="dk1"/>
                </a:solidFill>
                <a:latin typeface="Calibri"/>
                <a:ea typeface="Calibri"/>
                <a:cs typeface="Calibri"/>
                <a:sym typeface="Calibri"/>
              </a:rPr>
              <a:t>NULL values in the pivoted table and it </a:t>
            </a:r>
            <a:r>
              <a:rPr b="1" i="0" lang="en-US" sz="2800" u="none" cap="none" strike="noStrike">
                <a:solidFill>
                  <a:schemeClr val="dk1"/>
                </a:solidFill>
                <a:latin typeface="Calibri"/>
                <a:ea typeface="Calibri"/>
                <a:cs typeface="Calibri"/>
                <a:sym typeface="Calibri"/>
              </a:rPr>
              <a:t>can</a:t>
            </a:r>
            <a:r>
              <a:rPr b="1" lang="en-US" sz="2800">
                <a:solidFill>
                  <a:schemeClr val="dk1"/>
                </a:solidFill>
                <a:latin typeface="Calibri"/>
                <a:ea typeface="Calibri"/>
                <a:cs typeface="Calibri"/>
                <a:sym typeface="Calibri"/>
              </a:rPr>
              <a:t>’t</a:t>
            </a:r>
            <a:r>
              <a:rPr b="1" i="0" lang="en-US" sz="2800" u="none" cap="none" strike="noStrike">
                <a:solidFill>
                  <a:schemeClr val="dk1"/>
                </a:solidFill>
                <a:latin typeface="Calibri"/>
                <a:ea typeface="Calibri"/>
                <a:cs typeface="Calibri"/>
                <a:sym typeface="Calibri"/>
              </a:rPr>
              <a:t> </a:t>
            </a:r>
            <a:r>
              <a:rPr b="1" lang="en-US" sz="2800">
                <a:solidFill>
                  <a:schemeClr val="dk1"/>
                </a:solidFill>
                <a:latin typeface="Calibri"/>
                <a:ea typeface="Calibri"/>
                <a:cs typeface="Calibri"/>
                <a:sym typeface="Calibri"/>
              </a:rPr>
              <a:t>reverse the aggregation</a:t>
            </a:r>
            <a:endParaRPr b="1" i="0" sz="2800" u="none" cap="none" strike="noStrike">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here we only get the </a:t>
            </a:r>
            <a:r>
              <a:rPr b="1" lang="en-US" sz="2800">
                <a:solidFill>
                  <a:schemeClr val="dk1"/>
                </a:solidFill>
                <a:latin typeface="Calibri"/>
                <a:ea typeface="Calibri"/>
                <a:cs typeface="Calibri"/>
                <a:sym typeface="Calibri"/>
              </a:rPr>
              <a:t>total </a:t>
            </a:r>
            <a:r>
              <a:rPr lang="en-US" sz="2800">
                <a:solidFill>
                  <a:schemeClr val="dk1"/>
                </a:solidFill>
                <a:latin typeface="Calibri"/>
                <a:ea typeface="Calibri"/>
                <a:cs typeface="Calibri"/>
                <a:sym typeface="Calibri"/>
              </a:rPr>
              <a:t>orders for each employee from each vendor</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you have to list all possible values/cols from your pivoted table</a:t>
            </a:r>
            <a:endParaRPr sz="2800">
              <a:solidFill>
                <a:schemeClr val="dk1"/>
              </a:solidFill>
              <a:latin typeface="Calibri"/>
              <a:ea typeface="Calibri"/>
              <a:cs typeface="Calibri"/>
              <a:sym typeface="Calibri"/>
            </a:endParaRPr>
          </a:p>
        </p:txBody>
      </p:sp>
      <p:pic>
        <p:nvPicPr>
          <p:cNvPr id="214" name="Google Shape;214;p33"/>
          <p:cNvPicPr preferRelativeResize="0"/>
          <p:nvPr/>
        </p:nvPicPr>
        <p:blipFill rotWithShape="1">
          <a:blip r:embed="rId3">
            <a:alphaModFix/>
          </a:blip>
          <a:srcRect b="0" l="0" r="0" t="0"/>
          <a:stretch/>
        </p:blipFill>
        <p:spPr>
          <a:xfrm>
            <a:off x="1187420" y="4469855"/>
            <a:ext cx="7915321" cy="1866240"/>
          </a:xfrm>
          <a:prstGeom prst="rect">
            <a:avLst/>
          </a:prstGeom>
          <a:noFill/>
          <a:ln>
            <a:noFill/>
          </a:ln>
        </p:spPr>
      </p:pic>
      <p:pic>
        <p:nvPicPr>
          <p:cNvPr id="215" name="Google Shape;215;p33"/>
          <p:cNvPicPr preferRelativeResize="0"/>
          <p:nvPr/>
        </p:nvPicPr>
        <p:blipFill rotWithShape="1">
          <a:blip r:embed="rId4">
            <a:alphaModFix/>
          </a:blip>
          <a:srcRect b="0" l="0" r="0" t="0"/>
          <a:stretch/>
        </p:blipFill>
        <p:spPr>
          <a:xfrm>
            <a:off x="5515260" y="4579470"/>
            <a:ext cx="5152680" cy="1647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Cube (T-SQL)</a:t>
            </a:r>
            <a:endParaRPr i="0" sz="5400" u="none" cap="none" strike="noStrike">
              <a:solidFill>
                <a:schemeClr val="dk1"/>
              </a:solidFill>
              <a:latin typeface="Calibri"/>
              <a:ea typeface="Calibri"/>
              <a:cs typeface="Calibri"/>
              <a:sym typeface="Calibri"/>
            </a:endParaRPr>
          </a:p>
        </p:txBody>
      </p:sp>
      <p:sp>
        <p:nvSpPr>
          <p:cNvPr id="221" name="Google Shape;221;p34"/>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Cube is a subclause of Group By. Used to generate multiple grouping sets. It creates “group by”s for all possible combinations of columns. </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For cube(a,b), it generates (a,b), (a,null), (</a:t>
            </a:r>
            <a:r>
              <a:rPr lang="en-US" sz="2800">
                <a:solidFill>
                  <a:schemeClr val="dk1"/>
                </a:solidFill>
                <a:latin typeface="Calibri"/>
                <a:ea typeface="Calibri"/>
                <a:cs typeface="Calibri"/>
                <a:sym typeface="Calibri"/>
              </a:rPr>
              <a:t>null,b</a:t>
            </a:r>
            <a:r>
              <a:rPr i="0" lang="en-US" sz="2800" u="none" cap="none" strike="noStrike">
                <a:solidFill>
                  <a:schemeClr val="dk1"/>
                </a:solidFill>
                <a:latin typeface="Calibri"/>
                <a:ea typeface="Calibri"/>
                <a:cs typeface="Calibri"/>
                <a:sym typeface="Calibri"/>
              </a:rPr>
              <a:t>) and (null,null)</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u="sng">
                <a:solidFill>
                  <a:schemeClr val="hlink"/>
                </a:solidFill>
                <a:latin typeface="Calibri"/>
                <a:ea typeface="Calibri"/>
                <a:cs typeface="Calibri"/>
                <a:sym typeface="Calibri"/>
                <a:hlinkClick r:id="rId3"/>
              </a:rPr>
              <a:t>https://www.sqlservertutorial.net/sql-server-basics/sql-server-cube/</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Example in next slide</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Cube (T-SQL)</a:t>
            </a:r>
            <a:endParaRPr i="0" sz="5400" u="none" cap="none" strike="noStrike">
              <a:solidFill>
                <a:schemeClr val="dk1"/>
              </a:solidFill>
              <a:latin typeface="Calibri"/>
              <a:ea typeface="Calibri"/>
              <a:cs typeface="Calibri"/>
              <a:sym typeface="Calibri"/>
            </a:endParaRPr>
          </a:p>
        </p:txBody>
      </p:sp>
      <p:sp>
        <p:nvSpPr>
          <p:cNvPr id="227" name="Google Shape;227;p35"/>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i="0" sz="2800" u="none" cap="none" strike="noStrike">
              <a:solidFill>
                <a:schemeClr val="dk1"/>
              </a:solidFill>
              <a:latin typeface="Calibri"/>
              <a:ea typeface="Calibri"/>
              <a:cs typeface="Calibri"/>
              <a:sym typeface="Calibri"/>
            </a:endParaRPr>
          </a:p>
        </p:txBody>
      </p:sp>
      <p:pic>
        <p:nvPicPr>
          <p:cNvPr id="228" name="Google Shape;228;p35"/>
          <p:cNvPicPr preferRelativeResize="0"/>
          <p:nvPr/>
        </p:nvPicPr>
        <p:blipFill>
          <a:blip r:embed="rId3">
            <a:alphaModFix/>
          </a:blip>
          <a:stretch>
            <a:fillRect/>
          </a:stretch>
        </p:blipFill>
        <p:spPr>
          <a:xfrm>
            <a:off x="1846997" y="1689847"/>
            <a:ext cx="3893000" cy="1595475"/>
          </a:xfrm>
          <a:prstGeom prst="rect">
            <a:avLst/>
          </a:prstGeom>
          <a:noFill/>
          <a:ln>
            <a:noFill/>
          </a:ln>
        </p:spPr>
      </p:pic>
      <p:pic>
        <p:nvPicPr>
          <p:cNvPr id="229" name="Google Shape;229;p35"/>
          <p:cNvPicPr preferRelativeResize="0"/>
          <p:nvPr/>
        </p:nvPicPr>
        <p:blipFill>
          <a:blip r:embed="rId4">
            <a:alphaModFix/>
          </a:blip>
          <a:stretch>
            <a:fillRect/>
          </a:stretch>
        </p:blipFill>
        <p:spPr>
          <a:xfrm>
            <a:off x="1847000" y="3219125"/>
            <a:ext cx="2325284" cy="3073525"/>
          </a:xfrm>
          <a:prstGeom prst="rect">
            <a:avLst/>
          </a:prstGeom>
          <a:noFill/>
          <a:ln>
            <a:noFill/>
          </a:ln>
        </p:spPr>
      </p:pic>
      <p:pic>
        <p:nvPicPr>
          <p:cNvPr id="230" name="Google Shape;230;p35"/>
          <p:cNvPicPr preferRelativeResize="0"/>
          <p:nvPr/>
        </p:nvPicPr>
        <p:blipFill rotWithShape="1">
          <a:blip r:embed="rId5">
            <a:alphaModFix/>
          </a:blip>
          <a:srcRect b="0" l="0" r="0" t="0"/>
          <a:stretch/>
        </p:blipFill>
        <p:spPr>
          <a:xfrm>
            <a:off x="6096001" y="169825"/>
            <a:ext cx="3066000" cy="6006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Rollup</a:t>
            </a:r>
            <a:endParaRPr i="0" sz="5400" u="none" cap="none" strike="noStrike">
              <a:solidFill>
                <a:schemeClr val="dk1"/>
              </a:solidFill>
              <a:latin typeface="Calibri"/>
              <a:ea typeface="Calibri"/>
              <a:cs typeface="Calibri"/>
              <a:sym typeface="Calibri"/>
            </a:endParaRPr>
          </a:p>
        </p:txBody>
      </p:sp>
      <p:sp>
        <p:nvSpPr>
          <p:cNvPr id="236" name="Google Shape;236;p36"/>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ROLLUP operator is used to calculate sub-totals and grand totals for a set of columns passed to the “GROUP BY ROLLUP” clause</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ROLLUP creates a </a:t>
            </a:r>
            <a:r>
              <a:rPr lang="en-US" sz="2800">
                <a:solidFill>
                  <a:schemeClr val="dk1"/>
                </a:solidFill>
                <a:latin typeface="Calibri"/>
                <a:ea typeface="Calibri"/>
                <a:cs typeface="Calibri"/>
                <a:sym typeface="Calibri"/>
              </a:rPr>
              <a:t>hierarchy</a:t>
            </a:r>
            <a:r>
              <a:rPr lang="en-US" sz="2800">
                <a:solidFill>
                  <a:schemeClr val="dk1"/>
                </a:solidFill>
                <a:latin typeface="Calibri"/>
                <a:ea typeface="Calibri"/>
                <a:cs typeface="Calibri"/>
                <a:sym typeface="Calibri"/>
              </a:rPr>
              <a:t> based on the </a:t>
            </a:r>
            <a:r>
              <a:rPr lang="en-US" sz="2800">
                <a:solidFill>
                  <a:schemeClr val="dk1"/>
                </a:solidFill>
                <a:latin typeface="Calibri"/>
                <a:ea typeface="Calibri"/>
                <a:cs typeface="Calibri"/>
                <a:sym typeface="Calibri"/>
              </a:rPr>
              <a:t>columns</a:t>
            </a:r>
            <a:r>
              <a:rPr lang="en-US" sz="2800">
                <a:solidFill>
                  <a:schemeClr val="dk1"/>
                </a:solidFill>
                <a:latin typeface="Calibri"/>
                <a:ea typeface="Calibri"/>
                <a:cs typeface="Calibri"/>
                <a:sym typeface="Calibri"/>
              </a:rPr>
              <a:t> passed in</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 the below example, rollup will create group set according to</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country + region</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country</a:t>
            </a:r>
            <a:r>
              <a:rPr lang="en-US" sz="2800">
                <a:solidFill>
                  <a:schemeClr val="dk1"/>
                </a:solidFill>
                <a:latin typeface="Calibri"/>
                <a:ea typeface="Calibri"/>
                <a:cs typeface="Calibri"/>
                <a:sym typeface="Calibri"/>
              </a:rPr>
              <a:t> only</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all countries + all regions</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i="0" sz="2800" u="none" cap="none" strike="noStrike">
              <a:solidFill>
                <a:schemeClr val="dk1"/>
              </a:solidFill>
              <a:latin typeface="Calibri"/>
              <a:ea typeface="Calibri"/>
              <a:cs typeface="Calibri"/>
              <a:sym typeface="Calibri"/>
            </a:endParaRPr>
          </a:p>
        </p:txBody>
      </p:sp>
      <p:pic>
        <p:nvPicPr>
          <p:cNvPr id="237" name="Google Shape;237;p36"/>
          <p:cNvPicPr preferRelativeResize="0"/>
          <p:nvPr/>
        </p:nvPicPr>
        <p:blipFill rotWithShape="1">
          <a:blip r:embed="rId3">
            <a:alphaModFix/>
          </a:blip>
          <a:srcRect b="0" l="0" r="0" t="0"/>
          <a:stretch/>
        </p:blipFill>
        <p:spPr>
          <a:xfrm>
            <a:off x="1297450" y="5328597"/>
            <a:ext cx="7935121" cy="9237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p:nvPr/>
        </p:nvSpPr>
        <p:spPr>
          <a:xfrm>
            <a:off x="1120510" y="1744410"/>
            <a:ext cx="10233000" cy="4350600"/>
          </a:xfrm>
          <a:prstGeom prst="rect">
            <a:avLst/>
          </a:prstGeom>
          <a:noFill/>
          <a:ln>
            <a:noFill/>
          </a:ln>
        </p:spPr>
        <p:txBody>
          <a:bodyPr anchorCtr="0" anchor="t" bIns="45700" lIns="91425" spcFirstLastPara="1" rIns="91425" wrap="square" tIns="45700">
            <a:noAutofit/>
          </a:bodyPr>
          <a:lstStyle/>
          <a:p>
            <a:pPr indent="-400050" lvl="0" marL="457200" marR="0" rtl="0" algn="l">
              <a:lnSpc>
                <a:spcPct val="10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CUBE will produce all possible combinations</a:t>
            </a:r>
            <a:endParaRPr sz="2700">
              <a:solidFill>
                <a:schemeClr val="dk1"/>
              </a:solidFill>
              <a:latin typeface="Calibri"/>
              <a:ea typeface="Calibri"/>
              <a:cs typeface="Calibri"/>
              <a:sym typeface="Calibri"/>
            </a:endParaRPr>
          </a:p>
          <a:p>
            <a:pPr indent="-400050" lvl="1" marL="914400" marR="0" rtl="0" algn="l">
              <a:lnSpc>
                <a:spcPct val="10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country + region</a:t>
            </a:r>
            <a:endParaRPr sz="2700">
              <a:solidFill>
                <a:schemeClr val="dk1"/>
              </a:solidFill>
              <a:latin typeface="Calibri"/>
              <a:ea typeface="Calibri"/>
              <a:cs typeface="Calibri"/>
              <a:sym typeface="Calibri"/>
            </a:endParaRPr>
          </a:p>
          <a:p>
            <a:pPr indent="-400050" lvl="1" marL="914400" marR="0" rtl="0" algn="l">
              <a:lnSpc>
                <a:spcPct val="10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country only</a:t>
            </a:r>
            <a:endParaRPr b="1" sz="2700">
              <a:solidFill>
                <a:schemeClr val="dk1"/>
              </a:solidFill>
              <a:latin typeface="Calibri"/>
              <a:ea typeface="Calibri"/>
              <a:cs typeface="Calibri"/>
              <a:sym typeface="Calibri"/>
            </a:endParaRPr>
          </a:p>
          <a:p>
            <a:pPr indent="-400050" lvl="1" marL="914400" marR="0" rtl="0" algn="l">
              <a:lnSpc>
                <a:spcPct val="10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all country + all regions</a:t>
            </a:r>
            <a:endParaRPr sz="2700">
              <a:solidFill>
                <a:schemeClr val="dk1"/>
              </a:solidFill>
              <a:latin typeface="Calibri"/>
              <a:ea typeface="Calibri"/>
              <a:cs typeface="Calibri"/>
              <a:sym typeface="Calibri"/>
            </a:endParaRPr>
          </a:p>
          <a:p>
            <a:pPr indent="-400050" lvl="1" marL="914400" rtl="0" algn="l">
              <a:spcBef>
                <a:spcPts val="0"/>
              </a:spcBef>
              <a:spcAft>
                <a:spcPts val="0"/>
              </a:spcAft>
              <a:buClr>
                <a:schemeClr val="dk1"/>
              </a:buClr>
              <a:buSzPts val="2700"/>
              <a:buFont typeface="Calibri"/>
              <a:buChar char="○"/>
            </a:pPr>
            <a:r>
              <a:rPr b="1" lang="en-US" sz="2700">
                <a:solidFill>
                  <a:schemeClr val="dk1"/>
                </a:solidFill>
                <a:latin typeface="Calibri"/>
                <a:ea typeface="Calibri"/>
                <a:cs typeface="Calibri"/>
                <a:sym typeface="Calibri"/>
              </a:rPr>
              <a:t>region only -&gt; 2nd level in the hierarchy, skipped in ROLLUP</a:t>
            </a:r>
            <a:endParaRPr b="1" sz="2700">
              <a:solidFill>
                <a:schemeClr val="dk1"/>
              </a:solidFill>
              <a:latin typeface="Calibri"/>
              <a:ea typeface="Calibri"/>
              <a:cs typeface="Calibri"/>
              <a:sym typeface="Calibri"/>
            </a:endParaRPr>
          </a:p>
          <a:p>
            <a:pPr indent="-400050" lvl="0" marL="457200" rtl="0" algn="l">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in the below example, ROLLUP will create group set according to</a:t>
            </a:r>
            <a:endParaRPr sz="2700">
              <a:solidFill>
                <a:schemeClr val="dk1"/>
              </a:solidFill>
              <a:latin typeface="Calibri"/>
              <a:ea typeface="Calibri"/>
              <a:cs typeface="Calibri"/>
              <a:sym typeface="Calibri"/>
            </a:endParaRPr>
          </a:p>
          <a:p>
            <a:pPr indent="-400050" lvl="1" marL="914400" rtl="0" algn="l">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country + region</a:t>
            </a:r>
            <a:endParaRPr sz="2700">
              <a:solidFill>
                <a:schemeClr val="dk1"/>
              </a:solidFill>
              <a:latin typeface="Calibri"/>
              <a:ea typeface="Calibri"/>
              <a:cs typeface="Calibri"/>
              <a:sym typeface="Calibri"/>
            </a:endParaRPr>
          </a:p>
          <a:p>
            <a:pPr indent="-400050" lvl="1" marL="914400" rtl="0" algn="l">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country only</a:t>
            </a:r>
            <a:endParaRPr sz="2700">
              <a:solidFill>
                <a:schemeClr val="dk1"/>
              </a:solidFill>
              <a:latin typeface="Calibri"/>
              <a:ea typeface="Calibri"/>
              <a:cs typeface="Calibri"/>
              <a:sym typeface="Calibri"/>
            </a:endParaRPr>
          </a:p>
          <a:p>
            <a:pPr indent="-400050" lvl="1" marL="914400" rtl="0" algn="l">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all countries + all regions</a:t>
            </a:r>
            <a:endParaRPr b="1" sz="2700">
              <a:solidFill>
                <a:schemeClr val="dk1"/>
              </a:solidFill>
              <a:latin typeface="Calibri"/>
              <a:ea typeface="Calibri"/>
              <a:cs typeface="Calibri"/>
              <a:sym typeface="Calibri"/>
            </a:endParaRPr>
          </a:p>
          <a:p>
            <a:pPr indent="-400050" lvl="0" marL="457200" rtl="0" algn="l">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https://www.sqlservercentral.com/articles/the-difference-between-rollup-and-cube</a:t>
            </a:r>
            <a:endParaRPr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i="0" sz="2800" u="none" cap="none" strike="noStrike">
              <a:solidFill>
                <a:schemeClr val="dk1"/>
              </a:solidFill>
              <a:latin typeface="Calibri"/>
              <a:ea typeface="Calibri"/>
              <a:cs typeface="Calibri"/>
              <a:sym typeface="Calibri"/>
            </a:endParaRPr>
          </a:p>
        </p:txBody>
      </p:sp>
      <p:sp>
        <p:nvSpPr>
          <p:cNvPr id="243" name="Google Shape;243;p37"/>
          <p:cNvSpPr/>
          <p:nvPr/>
        </p:nvSpPr>
        <p:spPr>
          <a:xfrm>
            <a:off x="838505" y="41959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Cube vs </a:t>
            </a:r>
            <a:r>
              <a:rPr i="0" lang="en-US" sz="5400" u="none" cap="none" strike="noStrike">
                <a:solidFill>
                  <a:schemeClr val="dk1"/>
                </a:solidFill>
                <a:latin typeface="Calibri"/>
                <a:ea typeface="Calibri"/>
                <a:cs typeface="Calibri"/>
                <a:sym typeface="Calibri"/>
              </a:rPr>
              <a:t>Rollup</a:t>
            </a:r>
            <a:endParaRPr i="0" sz="5400" u="none" cap="none" strike="noStrike">
              <a:solidFill>
                <a:schemeClr val="dk1"/>
              </a:solidFill>
              <a:latin typeface="Calibri"/>
              <a:ea typeface="Calibri"/>
              <a:cs typeface="Calibri"/>
              <a:sym typeface="Calibri"/>
            </a:endParaRPr>
          </a:p>
        </p:txBody>
      </p:sp>
      <p:pic>
        <p:nvPicPr>
          <p:cNvPr id="244" name="Google Shape;244;p37"/>
          <p:cNvPicPr preferRelativeResize="0"/>
          <p:nvPr/>
        </p:nvPicPr>
        <p:blipFill rotWithShape="1">
          <a:blip r:embed="rId3">
            <a:alphaModFix/>
          </a:blip>
          <a:srcRect b="0" l="0" r="52983" t="0"/>
          <a:stretch/>
        </p:blipFill>
        <p:spPr>
          <a:xfrm>
            <a:off x="6288725" y="2258650"/>
            <a:ext cx="4949226" cy="1225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racle_16x9_2014_521">
  <a:themeElements>
    <a:clrScheme name="Antra Color Palette 2">
      <a:dk1>
        <a:srgbClr val="000000"/>
      </a:dk1>
      <a:lt1>
        <a:srgbClr val="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