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6858000" cx="12192000"/>
  <p:notesSz cx="7772400" cy="10058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61: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0" name="Google Shape;180;p61: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80: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4" name="Google Shape;244;p80: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27497a584b_0_339: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2" name="Google Shape;252;g127497a584b_0_339: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27497a584b_0_231: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27497a584b_0_231: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2786f79d7d_0_7: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4" name="Google Shape;264;g12786f79d7d_0_7: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2786f79d7d_0_14: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0" name="Google Shape;270;g12786f79d7d_0_14: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2786f79d7d_0_19: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6" name="Google Shape;276;g12786f79d7d_0_19: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83: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4" name="Google Shape;284;p83: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84: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0" name="Google Shape;290;p84: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85: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6" name="Google Shape;296;p85: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82: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2" name="Google Shape;302;p82: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27497a584b_0_318: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6" name="Google Shape;186;g127497a584b_0_318: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81: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9" name="Google Shape;309;p81: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91: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6" name="Google Shape;316;p91: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92: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4" name="Google Shape;324;p92: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62: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2" name="Google Shape;192;p62: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27497a584b_0_302: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9" name="Google Shape;199;g127497a584b_0_302: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27497a584b_0_309: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7" name="Google Shape;207;g127497a584b_0_309: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22b57ca071_0_0: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22b57ca071_0_0: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27497a584b_0_333: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0" name="Google Shape;220;g127497a584b_0_333: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27497a584b_0_350: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7" name="Google Shape;227;g127497a584b_0_350: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79:notes"/>
          <p:cNvSpPr txBox="1"/>
          <p:nvPr>
            <p:ph idx="1" type="body"/>
          </p:nvPr>
        </p:nvSpPr>
        <p:spPr>
          <a:xfrm>
            <a:off x="777225" y="4777725"/>
            <a:ext cx="6217800" cy="452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5" name="Google Shape;235;p79: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racle logo" showMasterSp="0" type="blank">
  <p:cSld name="BLANK">
    <p:bg>
      <p:bgPr>
        <a:solidFill>
          <a:schemeClr val="lt1"/>
        </a:solidFill>
      </p:bgPr>
    </p:bg>
    <p:spTree>
      <p:nvGrpSpPr>
        <p:cNvPr id="13" name="Shape 13"/>
        <p:cNvGrpSpPr/>
        <p:nvPr/>
      </p:nvGrpSpPr>
      <p:grpSpPr>
        <a:xfrm>
          <a:off x="0" y="0"/>
          <a:ext cx="0" cy="0"/>
          <a:chOff x="0" y="0"/>
          <a:chExt cx="0" cy="0"/>
        </a:xfrm>
      </p:grpSpPr>
      <p:pic>
        <p:nvPicPr>
          <p:cNvPr id="14" name="Google Shape;14;p2"/>
          <p:cNvPicPr preferRelativeResize="0"/>
          <p:nvPr/>
        </p:nvPicPr>
        <p:blipFill rotWithShape="1">
          <a:blip r:embed="rId2">
            <a:alphaModFix/>
          </a:blip>
          <a:srcRect b="0" l="0" r="0" t="0"/>
          <a:stretch/>
        </p:blipFill>
        <p:spPr>
          <a:xfrm>
            <a:off x="3823125" y="2843829"/>
            <a:ext cx="4545752" cy="569548"/>
          </a:xfrm>
          <a:prstGeom prst="rect">
            <a:avLst/>
          </a:prstGeom>
          <a:noFill/>
          <a:ln>
            <a:noFill/>
          </a:ln>
        </p:spPr>
      </p:pic>
      <p:pic>
        <p:nvPicPr>
          <p:cNvPr descr="Antra_Logo_72dpi_RGB_Tagline_XLarge.jpg" id="15" name="Google Shape;15;p2"/>
          <p:cNvPicPr preferRelativeResize="0"/>
          <p:nvPr/>
        </p:nvPicPr>
        <p:blipFill rotWithShape="1">
          <a:blip r:embed="rId3">
            <a:alphaModFix/>
          </a:blip>
          <a:srcRect b="0" l="0" r="0" t="0"/>
          <a:stretch/>
        </p:blipFill>
        <p:spPr>
          <a:xfrm>
            <a:off x="1" y="1230949"/>
            <a:ext cx="12191998" cy="443139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nnouncement">
  <p:cSld name="Announcement">
    <p:spTree>
      <p:nvGrpSpPr>
        <p:cNvPr id="55" name="Shape 55"/>
        <p:cNvGrpSpPr/>
        <p:nvPr/>
      </p:nvGrpSpPr>
      <p:grpSpPr>
        <a:xfrm>
          <a:off x="0" y="0"/>
          <a:ext cx="0" cy="0"/>
          <a:chOff x="0" y="0"/>
          <a:chExt cx="0" cy="0"/>
        </a:xfrm>
      </p:grpSpPr>
      <p:sp>
        <p:nvSpPr>
          <p:cNvPr id="56" name="Google Shape;56;p11"/>
          <p:cNvSpPr txBox="1"/>
          <p:nvPr>
            <p:ph type="title"/>
          </p:nvPr>
        </p:nvSpPr>
        <p:spPr>
          <a:xfrm>
            <a:off x="531951" y="1905000"/>
            <a:ext cx="4802100" cy="16461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4800"/>
              <a:buFont typeface="Calibri"/>
              <a:buNone/>
              <a:defRPr b="0" sz="4800"/>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57" name="Google Shape;57;p11"/>
          <p:cNvSpPr txBox="1"/>
          <p:nvPr>
            <p:ph idx="1" type="body"/>
          </p:nvPr>
        </p:nvSpPr>
        <p:spPr>
          <a:xfrm>
            <a:off x="531957" y="3657600"/>
            <a:ext cx="4802100" cy="1646100"/>
          </a:xfrm>
          <a:prstGeom prst="rect">
            <a:avLst/>
          </a:prstGeom>
          <a:noFill/>
          <a:ln>
            <a:noFill/>
          </a:ln>
        </p:spPr>
        <p:txBody>
          <a:bodyPr anchorCtr="0" anchor="t" bIns="0" lIns="0" spcFirstLastPara="1" rIns="0" wrap="square" tIns="0">
            <a:noAutofit/>
          </a:bodyPr>
          <a:lstStyle>
            <a:lvl1pPr indent="-228600" lvl="0" marL="457200" rtl="0" algn="l">
              <a:lnSpc>
                <a:spcPct val="90000"/>
              </a:lnSpc>
              <a:spcBef>
                <a:spcPts val="0"/>
              </a:spcBef>
              <a:spcAft>
                <a:spcPts val="0"/>
              </a:spcAft>
              <a:buSzPts val="2400"/>
              <a:buNone/>
              <a:defRPr b="1" sz="2400"/>
            </a:lvl1pPr>
            <a:lvl2pPr indent="-228600" lvl="1" marL="914400" rtl="0" algn="l">
              <a:lnSpc>
                <a:spcPct val="90000"/>
              </a:lnSpc>
              <a:spcBef>
                <a:spcPts val="800"/>
              </a:spcBef>
              <a:spcAft>
                <a:spcPts val="0"/>
              </a:spcAft>
              <a:buSzPts val="1200"/>
              <a:buNone/>
              <a:defRPr sz="1200"/>
            </a:lvl2pPr>
            <a:lvl3pPr indent="-228600" lvl="2" marL="1371600" rtl="0" algn="l">
              <a:lnSpc>
                <a:spcPct val="90000"/>
              </a:lnSpc>
              <a:spcBef>
                <a:spcPts val="700"/>
              </a:spcBef>
              <a:spcAft>
                <a:spcPts val="0"/>
              </a:spcAft>
              <a:buSzPts val="1100"/>
              <a:buNone/>
              <a:defRPr sz="1100"/>
            </a:lvl3pPr>
            <a:lvl4pPr indent="-228600" lvl="3" marL="1828800" rtl="0" algn="l">
              <a:lnSpc>
                <a:spcPct val="90000"/>
              </a:lnSpc>
              <a:spcBef>
                <a:spcPts val="700"/>
              </a:spcBef>
              <a:spcAft>
                <a:spcPts val="0"/>
              </a:spcAft>
              <a:buSzPts val="900"/>
              <a:buNone/>
              <a:defRPr sz="900"/>
            </a:lvl4pPr>
            <a:lvl5pPr indent="-228600" lvl="4" marL="2286000" rtl="0" algn="l">
              <a:lnSpc>
                <a:spcPct val="90000"/>
              </a:lnSpc>
              <a:spcBef>
                <a:spcPts val="700"/>
              </a:spcBef>
              <a:spcAft>
                <a:spcPts val="0"/>
              </a:spcAft>
              <a:buSzPts val="900"/>
              <a:buNone/>
              <a:defRPr sz="900"/>
            </a:lvl5pPr>
            <a:lvl6pPr indent="-228600" lvl="5" marL="2743200" rtl="0" algn="l">
              <a:lnSpc>
                <a:spcPct val="90000"/>
              </a:lnSpc>
              <a:spcBef>
                <a:spcPts val="700"/>
              </a:spcBef>
              <a:spcAft>
                <a:spcPts val="0"/>
              </a:spcAft>
              <a:buSzPts val="900"/>
              <a:buNone/>
              <a:defRPr sz="900"/>
            </a:lvl6pPr>
            <a:lvl7pPr indent="-228600" lvl="6" marL="3200400" rtl="0" algn="l">
              <a:lnSpc>
                <a:spcPct val="90000"/>
              </a:lnSpc>
              <a:spcBef>
                <a:spcPts val="700"/>
              </a:spcBef>
              <a:spcAft>
                <a:spcPts val="0"/>
              </a:spcAft>
              <a:buSzPts val="900"/>
              <a:buNone/>
              <a:defRPr sz="900"/>
            </a:lvl7pPr>
            <a:lvl8pPr indent="-228600" lvl="7" marL="3657600" rtl="0" algn="l">
              <a:lnSpc>
                <a:spcPct val="90000"/>
              </a:lnSpc>
              <a:spcBef>
                <a:spcPts val="700"/>
              </a:spcBef>
              <a:spcAft>
                <a:spcPts val="0"/>
              </a:spcAft>
              <a:buSzPts val="900"/>
              <a:buNone/>
              <a:defRPr sz="900"/>
            </a:lvl8pPr>
            <a:lvl9pPr indent="-228600" lvl="8" marL="4114800" rtl="0" algn="l">
              <a:lnSpc>
                <a:spcPct val="90000"/>
              </a:lnSpc>
              <a:spcBef>
                <a:spcPts val="700"/>
              </a:spcBef>
              <a:spcAft>
                <a:spcPts val="0"/>
              </a:spcAft>
              <a:buSzPts val="900"/>
              <a:buNone/>
              <a:defRPr sz="900"/>
            </a:lvl9pPr>
          </a:lstStyle>
          <a:p/>
        </p:txBody>
      </p:sp>
      <p:sp>
        <p:nvSpPr>
          <p:cNvPr descr="A photo of your product can be included here" id="58" name="Google Shape;58;p11"/>
          <p:cNvSpPr/>
          <p:nvPr>
            <p:ph idx="2" type="pic"/>
          </p:nvPr>
        </p:nvSpPr>
        <p:spPr>
          <a:xfrm>
            <a:off x="5589912" y="533400"/>
            <a:ext cx="6069900" cy="5410500"/>
          </a:xfrm>
          <a:prstGeom prst="rect">
            <a:avLst/>
          </a:prstGeom>
          <a:noFill/>
          <a:ln>
            <a:noFill/>
          </a:ln>
        </p:spPr>
        <p:txBody>
          <a:bodyPr anchorCtr="0" anchor="t" bIns="0" lIns="0" spcFirstLastPara="1" rIns="0" wrap="square" tIns="182875">
            <a:noAutofit/>
          </a:bodyPr>
          <a:lstStyle>
            <a:lvl1pPr lvl="0" marR="0" rtl="0" algn="ctr">
              <a:lnSpc>
                <a:spcPct val="90000"/>
              </a:lnSpc>
              <a:spcBef>
                <a:spcPts val="1200"/>
              </a:spcBef>
              <a:spcAft>
                <a:spcPts val="0"/>
              </a:spcAft>
              <a:buClr>
                <a:srgbClr val="666666"/>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800"/>
              </a:spcBef>
              <a:spcAft>
                <a:spcPts val="0"/>
              </a:spcAft>
              <a:buClr>
                <a:srgbClr val="666666"/>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700"/>
              </a:spcBef>
              <a:spcAft>
                <a:spcPts val="0"/>
              </a:spcAft>
              <a:buClr>
                <a:srgbClr val="666666"/>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59" name="Google Shape;59;p11"/>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60" name="Google Shape;60;p11"/>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mote Speaker Picture Slide">
  <p:cSld name="Remote Speaker Picture Slide">
    <p:spTree>
      <p:nvGrpSpPr>
        <p:cNvPr id="61" name="Shape 61"/>
        <p:cNvGrpSpPr/>
        <p:nvPr/>
      </p:nvGrpSpPr>
      <p:grpSpPr>
        <a:xfrm>
          <a:off x="0" y="0"/>
          <a:ext cx="0" cy="0"/>
          <a:chOff x="0" y="0"/>
          <a:chExt cx="0" cy="0"/>
        </a:xfrm>
      </p:grpSpPr>
      <p:sp>
        <p:nvSpPr>
          <p:cNvPr id="62" name="Google Shape;62;p12"/>
          <p:cNvSpPr txBox="1"/>
          <p:nvPr>
            <p:ph type="title"/>
          </p:nvPr>
        </p:nvSpPr>
        <p:spPr>
          <a:xfrm>
            <a:off x="531957" y="406401"/>
            <a:ext cx="11127900" cy="8892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63" name="Google Shape;63;p12"/>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64" name="Google Shape;64;p12"/>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descr="If presenting remotely, you can insert your photo here" id="65" name="Google Shape;65;p12"/>
          <p:cNvSpPr/>
          <p:nvPr>
            <p:ph idx="2" type="pic"/>
          </p:nvPr>
        </p:nvSpPr>
        <p:spPr>
          <a:xfrm>
            <a:off x="2286601" y="1828800"/>
            <a:ext cx="3475500" cy="3841500"/>
          </a:xfrm>
          <a:prstGeom prst="rect">
            <a:avLst/>
          </a:prstGeom>
          <a:noFill/>
          <a:ln>
            <a:noFill/>
          </a:ln>
        </p:spPr>
        <p:txBody>
          <a:bodyPr anchorCtr="0" anchor="t" bIns="0" lIns="0" spcFirstLastPara="1" rIns="0" wrap="square" tIns="182875">
            <a:noAutofit/>
          </a:bodyPr>
          <a:lstStyle>
            <a:lvl1pPr lvl="0" marR="0" rtl="0" algn="ctr">
              <a:lnSpc>
                <a:spcPct val="90000"/>
              </a:lnSpc>
              <a:spcBef>
                <a:spcPts val="1200"/>
              </a:spcBef>
              <a:spcAft>
                <a:spcPts val="0"/>
              </a:spcAft>
              <a:buClr>
                <a:srgbClr val="666666"/>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800"/>
              </a:spcBef>
              <a:spcAft>
                <a:spcPts val="0"/>
              </a:spcAft>
              <a:buClr>
                <a:srgbClr val="666666"/>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700"/>
              </a:spcBef>
              <a:spcAft>
                <a:spcPts val="0"/>
              </a:spcAft>
              <a:buClr>
                <a:srgbClr val="666666"/>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6" name="Google Shape;66;p12"/>
          <p:cNvSpPr txBox="1"/>
          <p:nvPr>
            <p:ph idx="1" type="body"/>
          </p:nvPr>
        </p:nvSpPr>
        <p:spPr>
          <a:xfrm>
            <a:off x="6036618" y="1828799"/>
            <a:ext cx="5103600" cy="3840300"/>
          </a:xfrm>
          <a:prstGeom prst="rect">
            <a:avLst/>
          </a:prstGeom>
          <a:noFill/>
          <a:ln>
            <a:noFill/>
          </a:ln>
        </p:spPr>
        <p:txBody>
          <a:bodyPr anchorCtr="0" anchor="ctr" bIns="0" lIns="0" spcFirstLastPara="1" rIns="0" wrap="square" tIns="0">
            <a:noAutofit/>
          </a:bodyPr>
          <a:lstStyle>
            <a:lvl1pPr indent="-406400" lvl="0" marL="457200" rtl="0" algn="l">
              <a:lnSpc>
                <a:spcPct val="90000"/>
              </a:lnSpc>
              <a:spcBef>
                <a:spcPts val="0"/>
              </a:spcBef>
              <a:spcAft>
                <a:spcPts val="0"/>
              </a:spcAft>
              <a:buClr>
                <a:schemeClr val="lt1"/>
              </a:buClr>
              <a:buSzPts val="2800"/>
              <a:buChar char="•"/>
              <a:defRPr b="1"/>
            </a:lvl1pPr>
            <a:lvl2pPr indent="-381000" lvl="1" marL="914400" rtl="0" algn="l">
              <a:lnSpc>
                <a:spcPct val="90000"/>
              </a:lnSpc>
              <a:spcBef>
                <a:spcPts val="800"/>
              </a:spcBef>
              <a:spcAft>
                <a:spcPts val="0"/>
              </a:spcAft>
              <a:buClr>
                <a:schemeClr val="lt1"/>
              </a:buClr>
              <a:buSzPts val="2400"/>
              <a:buChar char="–"/>
              <a:defRPr/>
            </a:lvl2pPr>
            <a:lvl3pPr indent="-349250" lvl="2" marL="1371600" rtl="0" algn="l">
              <a:lnSpc>
                <a:spcPct val="90000"/>
              </a:lnSpc>
              <a:spcBef>
                <a:spcPts val="700"/>
              </a:spcBef>
              <a:spcAft>
                <a:spcPts val="0"/>
              </a:spcAft>
              <a:buSzPts val="1900"/>
              <a:buChar char="•"/>
              <a:defRPr/>
            </a:lvl3pPr>
            <a:lvl4pPr indent="-349250" lvl="3" marL="1828800" rtl="0" algn="l">
              <a:lnSpc>
                <a:spcPct val="90000"/>
              </a:lnSpc>
              <a:spcBef>
                <a:spcPts val="700"/>
              </a:spcBef>
              <a:spcAft>
                <a:spcPts val="0"/>
              </a:spcAft>
              <a:buSzPts val="1900"/>
              <a:buChar char="–"/>
              <a:defRPr/>
            </a:lvl4pPr>
            <a:lvl5pPr indent="-349250" lvl="4" marL="2286000" rtl="0" algn="l">
              <a:lnSpc>
                <a:spcPct val="90000"/>
              </a:lnSpc>
              <a:spcBef>
                <a:spcPts val="700"/>
              </a:spcBef>
              <a:spcAft>
                <a:spcPts val="0"/>
              </a:spcAft>
              <a:buSzPts val="1900"/>
              <a:buChar char="•"/>
              <a:defRPr/>
            </a:lvl5pPr>
            <a:lvl6pPr indent="-349250" lvl="5" marL="2743200" rtl="0" algn="l">
              <a:lnSpc>
                <a:spcPct val="90000"/>
              </a:lnSpc>
              <a:spcBef>
                <a:spcPts val="700"/>
              </a:spcBef>
              <a:spcAft>
                <a:spcPts val="0"/>
              </a:spcAft>
              <a:buSzPts val="1900"/>
              <a:buChar char="–"/>
              <a:defRPr/>
            </a:lvl6pPr>
            <a:lvl7pPr indent="-349250" lvl="6" marL="3200400" rtl="0" algn="l">
              <a:lnSpc>
                <a:spcPct val="90000"/>
              </a:lnSpc>
              <a:spcBef>
                <a:spcPts val="700"/>
              </a:spcBef>
              <a:spcAft>
                <a:spcPts val="0"/>
              </a:spcAft>
              <a:buSzPts val="1900"/>
              <a:buChar char="•"/>
              <a:defRPr/>
            </a:lvl7pPr>
            <a:lvl8pPr indent="-349250" lvl="7" marL="3657600" rtl="0" algn="l">
              <a:lnSpc>
                <a:spcPct val="90000"/>
              </a:lnSpc>
              <a:spcBef>
                <a:spcPts val="700"/>
              </a:spcBef>
              <a:spcAft>
                <a:spcPts val="0"/>
              </a:spcAft>
              <a:buSzPts val="1900"/>
              <a:buChar char="–"/>
              <a:defRPr/>
            </a:lvl8pPr>
            <a:lvl9pPr indent="-349250" lvl="8" marL="4114800" rtl="0" algn="l">
              <a:lnSpc>
                <a:spcPct val="90000"/>
              </a:lnSpc>
              <a:spcBef>
                <a:spcPts val="700"/>
              </a:spcBef>
              <a:spcAft>
                <a:spcPts val="0"/>
              </a:spcAft>
              <a:buSzPts val="19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Logo">
  <p:cSld name="Quote with Logo">
    <p:spTree>
      <p:nvGrpSpPr>
        <p:cNvPr id="67" name="Shape 67"/>
        <p:cNvGrpSpPr/>
        <p:nvPr/>
      </p:nvGrpSpPr>
      <p:grpSpPr>
        <a:xfrm>
          <a:off x="0" y="0"/>
          <a:ext cx="0" cy="0"/>
          <a:chOff x="0" y="0"/>
          <a:chExt cx="0" cy="0"/>
        </a:xfrm>
      </p:grpSpPr>
      <p:sp>
        <p:nvSpPr>
          <p:cNvPr id="68" name="Google Shape;68;p13"/>
          <p:cNvSpPr txBox="1"/>
          <p:nvPr>
            <p:ph type="title"/>
          </p:nvPr>
        </p:nvSpPr>
        <p:spPr>
          <a:xfrm>
            <a:off x="3199646" y="1905000"/>
            <a:ext cx="8458800" cy="2209500"/>
          </a:xfrm>
          <a:prstGeom prst="rect">
            <a:avLst/>
          </a:prstGeom>
          <a:noFill/>
          <a:ln>
            <a:noFill/>
          </a:ln>
        </p:spPr>
        <p:txBody>
          <a:bodyPr anchorCtr="0" anchor="t" bIns="0" lIns="0" spcFirstLastPara="1" rIns="0" wrap="square" tIns="0">
            <a:noAutofit/>
          </a:bodyPr>
          <a:lstStyle>
            <a:lvl1pPr lvl="0" rtl="0" algn="l">
              <a:lnSpc>
                <a:spcPct val="80000"/>
              </a:lnSpc>
              <a:spcBef>
                <a:spcPts val="0"/>
              </a:spcBef>
              <a:spcAft>
                <a:spcPts val="0"/>
              </a:spcAft>
              <a:buClr>
                <a:schemeClr val="dk1"/>
              </a:buClr>
              <a:buSzPts val="4000"/>
              <a:buFont typeface="Calibri"/>
              <a:buNone/>
              <a:defRPr b="0" sz="4000"/>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69" name="Google Shape;69;p13"/>
          <p:cNvSpPr txBox="1"/>
          <p:nvPr>
            <p:ph idx="1" type="body"/>
          </p:nvPr>
        </p:nvSpPr>
        <p:spPr>
          <a:xfrm>
            <a:off x="3504524" y="4191000"/>
            <a:ext cx="8154000" cy="762000"/>
          </a:xfrm>
          <a:prstGeom prst="rect">
            <a:avLst/>
          </a:prstGeom>
          <a:noFill/>
          <a:ln>
            <a:noFill/>
          </a:ln>
        </p:spPr>
        <p:txBody>
          <a:bodyPr anchorCtr="0" anchor="t" bIns="0" lIns="0" spcFirstLastPara="1" rIns="0" wrap="square" tIns="0">
            <a:noAutofit/>
          </a:bodyPr>
          <a:lstStyle>
            <a:lvl1pPr indent="-381000" lvl="0" marL="457200" rtl="0" algn="l">
              <a:lnSpc>
                <a:spcPct val="90000"/>
              </a:lnSpc>
              <a:spcBef>
                <a:spcPts val="0"/>
              </a:spcBef>
              <a:spcAft>
                <a:spcPts val="0"/>
              </a:spcAft>
              <a:buClr>
                <a:schemeClr val="dk1"/>
              </a:buClr>
              <a:buSzPts val="2400"/>
              <a:buFont typeface="Arial"/>
              <a:buChar char="–"/>
              <a:defRPr sz="2400"/>
            </a:lvl1pPr>
            <a:lvl2pPr indent="-228600" lvl="1" marL="914400" rtl="0" algn="l">
              <a:lnSpc>
                <a:spcPct val="90000"/>
              </a:lnSpc>
              <a:spcBef>
                <a:spcPts val="800"/>
              </a:spcBef>
              <a:spcAft>
                <a:spcPts val="0"/>
              </a:spcAft>
              <a:buSzPts val="1200"/>
              <a:buNone/>
              <a:defRPr sz="1200"/>
            </a:lvl2pPr>
            <a:lvl3pPr indent="-228600" lvl="2" marL="1371600" rtl="0" algn="l">
              <a:lnSpc>
                <a:spcPct val="90000"/>
              </a:lnSpc>
              <a:spcBef>
                <a:spcPts val="700"/>
              </a:spcBef>
              <a:spcAft>
                <a:spcPts val="0"/>
              </a:spcAft>
              <a:buSzPts val="1100"/>
              <a:buNone/>
              <a:defRPr sz="1100"/>
            </a:lvl3pPr>
            <a:lvl4pPr indent="-228600" lvl="3" marL="1828800" rtl="0" algn="l">
              <a:lnSpc>
                <a:spcPct val="90000"/>
              </a:lnSpc>
              <a:spcBef>
                <a:spcPts val="700"/>
              </a:spcBef>
              <a:spcAft>
                <a:spcPts val="0"/>
              </a:spcAft>
              <a:buSzPts val="900"/>
              <a:buNone/>
              <a:defRPr sz="900"/>
            </a:lvl4pPr>
            <a:lvl5pPr indent="-228600" lvl="4" marL="2286000" rtl="0" algn="l">
              <a:lnSpc>
                <a:spcPct val="90000"/>
              </a:lnSpc>
              <a:spcBef>
                <a:spcPts val="700"/>
              </a:spcBef>
              <a:spcAft>
                <a:spcPts val="0"/>
              </a:spcAft>
              <a:buSzPts val="900"/>
              <a:buNone/>
              <a:defRPr sz="900"/>
            </a:lvl5pPr>
            <a:lvl6pPr indent="-228600" lvl="5" marL="2743200" rtl="0" algn="l">
              <a:lnSpc>
                <a:spcPct val="90000"/>
              </a:lnSpc>
              <a:spcBef>
                <a:spcPts val="700"/>
              </a:spcBef>
              <a:spcAft>
                <a:spcPts val="0"/>
              </a:spcAft>
              <a:buSzPts val="900"/>
              <a:buNone/>
              <a:defRPr sz="900"/>
            </a:lvl6pPr>
            <a:lvl7pPr indent="-228600" lvl="6" marL="3200400" rtl="0" algn="l">
              <a:lnSpc>
                <a:spcPct val="90000"/>
              </a:lnSpc>
              <a:spcBef>
                <a:spcPts val="700"/>
              </a:spcBef>
              <a:spcAft>
                <a:spcPts val="0"/>
              </a:spcAft>
              <a:buSzPts val="900"/>
              <a:buNone/>
              <a:defRPr sz="900"/>
            </a:lvl7pPr>
            <a:lvl8pPr indent="-228600" lvl="7" marL="3657600" rtl="0" algn="l">
              <a:lnSpc>
                <a:spcPct val="90000"/>
              </a:lnSpc>
              <a:spcBef>
                <a:spcPts val="700"/>
              </a:spcBef>
              <a:spcAft>
                <a:spcPts val="0"/>
              </a:spcAft>
              <a:buSzPts val="900"/>
              <a:buNone/>
              <a:defRPr sz="900"/>
            </a:lvl8pPr>
            <a:lvl9pPr indent="-228600" lvl="8" marL="4114800" rtl="0" algn="l">
              <a:lnSpc>
                <a:spcPct val="90000"/>
              </a:lnSpc>
              <a:spcBef>
                <a:spcPts val="700"/>
              </a:spcBef>
              <a:spcAft>
                <a:spcPts val="0"/>
              </a:spcAft>
              <a:buSzPts val="900"/>
              <a:buNone/>
              <a:defRPr sz="900"/>
            </a:lvl9pPr>
          </a:lstStyle>
          <a:p/>
        </p:txBody>
      </p:sp>
      <p:sp>
        <p:nvSpPr>
          <p:cNvPr id="70" name="Google Shape;70;p13"/>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71" name="Google Shape;71;p13"/>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Picture">
  <p:cSld name="Quote with Picture">
    <p:spTree>
      <p:nvGrpSpPr>
        <p:cNvPr id="72" name="Shape 72"/>
        <p:cNvGrpSpPr/>
        <p:nvPr/>
      </p:nvGrpSpPr>
      <p:grpSpPr>
        <a:xfrm>
          <a:off x="0" y="0"/>
          <a:ext cx="0" cy="0"/>
          <a:chOff x="0" y="0"/>
          <a:chExt cx="0" cy="0"/>
        </a:xfrm>
      </p:grpSpPr>
      <p:sp>
        <p:nvSpPr>
          <p:cNvPr descr="Customer photo can be included here" id="73" name="Google Shape;73;p14"/>
          <p:cNvSpPr/>
          <p:nvPr>
            <p:ph idx="2" type="pic"/>
          </p:nvPr>
        </p:nvSpPr>
        <p:spPr>
          <a:xfrm>
            <a:off x="531954" y="1905000"/>
            <a:ext cx="2195100" cy="3072300"/>
          </a:xfrm>
          <a:prstGeom prst="rect">
            <a:avLst/>
          </a:prstGeom>
          <a:noFill/>
          <a:ln>
            <a:noFill/>
          </a:ln>
        </p:spPr>
        <p:txBody>
          <a:bodyPr anchorCtr="0" anchor="t" bIns="0" lIns="0" spcFirstLastPara="1" rIns="0" wrap="square" tIns="91425">
            <a:noAutofit/>
          </a:bodyPr>
          <a:lstStyle>
            <a:lvl1pPr lvl="0" marR="0" rtl="0" algn="ctr">
              <a:lnSpc>
                <a:spcPct val="90000"/>
              </a:lnSpc>
              <a:spcBef>
                <a:spcPts val="0"/>
              </a:spcBef>
              <a:spcAft>
                <a:spcPts val="0"/>
              </a:spcAft>
              <a:buClr>
                <a:srgbClr val="666666"/>
              </a:buClr>
              <a:buSzPts val="1900"/>
              <a:buFont typeface="Arial"/>
              <a:buNone/>
              <a:defRPr b="0" i="0" sz="1900" u="none" cap="none" strike="noStrike">
                <a:solidFill>
                  <a:schemeClr val="dk1"/>
                </a:solidFill>
                <a:latin typeface="Calibri"/>
                <a:ea typeface="Calibri"/>
                <a:cs typeface="Calibri"/>
                <a:sym typeface="Calibri"/>
              </a:defRPr>
            </a:lvl1pPr>
            <a:lvl2pPr lvl="1" marR="0" rtl="0" algn="l">
              <a:lnSpc>
                <a:spcPct val="90000"/>
              </a:lnSpc>
              <a:spcBef>
                <a:spcPts val="800"/>
              </a:spcBef>
              <a:spcAft>
                <a:spcPts val="0"/>
              </a:spcAft>
              <a:buClr>
                <a:srgbClr val="666666"/>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700"/>
              </a:spcBef>
              <a:spcAft>
                <a:spcPts val="0"/>
              </a:spcAft>
              <a:buClr>
                <a:srgbClr val="666666"/>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700"/>
              </a:spcBef>
              <a:spcAft>
                <a:spcPts val="0"/>
              </a:spcAft>
              <a:buClr>
                <a:srgbClr val="666666"/>
              </a:buClr>
              <a:buSzPts val="1900"/>
              <a:buFont typeface="Arial"/>
              <a:buChar char="–"/>
              <a:defRPr b="0" i="0" sz="1900" u="none" cap="none" strike="noStrike">
                <a:solidFill>
                  <a:schemeClr val="dk1"/>
                </a:solidFill>
                <a:latin typeface="Calibri"/>
                <a:ea typeface="Calibri"/>
                <a:cs typeface="Calibri"/>
                <a:sym typeface="Calibri"/>
              </a:defRPr>
            </a:lvl4pPr>
            <a:lvl5pPr lvl="4" marR="0" rtl="0" algn="l">
              <a:lnSpc>
                <a:spcPct val="90000"/>
              </a:lnSpc>
              <a:spcBef>
                <a:spcPts val="700"/>
              </a:spcBef>
              <a:spcAft>
                <a:spcPts val="0"/>
              </a:spcAft>
              <a:buClr>
                <a:srgbClr val="666666"/>
              </a:buClr>
              <a:buSzPts val="1600"/>
              <a:buFont typeface="Arial"/>
              <a:buChar char="•"/>
              <a:defRPr b="0" i="0" sz="1600" u="none" cap="none" strike="noStrike">
                <a:solidFill>
                  <a:schemeClr val="dk1"/>
                </a:solidFill>
                <a:latin typeface="Calibri"/>
                <a:ea typeface="Calibri"/>
                <a:cs typeface="Calibri"/>
                <a:sym typeface="Calibri"/>
              </a:defRPr>
            </a:lvl5pPr>
            <a:lvl6pPr lvl="5" marR="0" rtl="0" algn="l">
              <a:lnSpc>
                <a:spcPct val="90000"/>
              </a:lnSpc>
              <a:spcBef>
                <a:spcPts val="700"/>
              </a:spcBef>
              <a:spcAft>
                <a:spcPts val="0"/>
              </a:spcAft>
              <a:buClr>
                <a:srgbClr val="666666"/>
              </a:buClr>
              <a:buSzPts val="1600"/>
              <a:buFont typeface="Arial"/>
              <a:buChar char="–"/>
              <a:defRPr b="0" i="0" sz="1600" u="none" cap="none" strike="noStrike">
                <a:solidFill>
                  <a:schemeClr val="dk1"/>
                </a:solidFill>
                <a:latin typeface="Calibri"/>
                <a:ea typeface="Calibri"/>
                <a:cs typeface="Calibri"/>
                <a:sym typeface="Calibri"/>
              </a:defRPr>
            </a:lvl6pPr>
            <a:lvl7pPr lvl="6" marR="0" rtl="0" algn="l">
              <a:lnSpc>
                <a:spcPct val="90000"/>
              </a:lnSpc>
              <a:spcBef>
                <a:spcPts val="700"/>
              </a:spcBef>
              <a:spcAft>
                <a:spcPts val="0"/>
              </a:spcAft>
              <a:buClr>
                <a:srgbClr val="666666"/>
              </a:buClr>
              <a:buSzPts val="1600"/>
              <a:buFont typeface="Arial"/>
              <a:buChar char="•"/>
              <a:defRPr b="0" i="0" sz="1600" u="none" cap="none" strike="noStrike">
                <a:solidFill>
                  <a:schemeClr val="dk1"/>
                </a:solidFill>
                <a:latin typeface="Calibri"/>
                <a:ea typeface="Calibri"/>
                <a:cs typeface="Calibri"/>
                <a:sym typeface="Calibri"/>
              </a:defRPr>
            </a:lvl7pPr>
            <a:lvl8pPr lvl="7" marR="0" rtl="0" algn="l">
              <a:lnSpc>
                <a:spcPct val="90000"/>
              </a:lnSpc>
              <a:spcBef>
                <a:spcPts val="700"/>
              </a:spcBef>
              <a:spcAft>
                <a:spcPts val="0"/>
              </a:spcAft>
              <a:buClr>
                <a:srgbClr val="666666"/>
              </a:buClr>
              <a:buSzPts val="1600"/>
              <a:buFont typeface="Arial"/>
              <a:buChar char="–"/>
              <a:defRPr b="0" i="0" sz="1600" u="none" cap="none" strike="noStrike">
                <a:solidFill>
                  <a:schemeClr val="dk1"/>
                </a:solidFill>
                <a:latin typeface="Calibri"/>
                <a:ea typeface="Calibri"/>
                <a:cs typeface="Calibri"/>
                <a:sym typeface="Calibri"/>
              </a:defRPr>
            </a:lvl8pPr>
            <a:lvl9pPr lvl="8" marR="0" rtl="0" algn="l">
              <a:lnSpc>
                <a:spcPct val="90000"/>
              </a:lnSpc>
              <a:spcBef>
                <a:spcPts val="700"/>
              </a:spcBef>
              <a:spcAft>
                <a:spcPts val="0"/>
              </a:spcAft>
              <a:buClr>
                <a:srgbClr val="666666"/>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74" name="Google Shape;74;p14"/>
          <p:cNvSpPr txBox="1"/>
          <p:nvPr>
            <p:ph type="title"/>
          </p:nvPr>
        </p:nvSpPr>
        <p:spPr>
          <a:xfrm>
            <a:off x="3199646" y="1905000"/>
            <a:ext cx="8458800" cy="2209500"/>
          </a:xfrm>
          <a:prstGeom prst="rect">
            <a:avLst/>
          </a:prstGeom>
          <a:noFill/>
          <a:ln>
            <a:noFill/>
          </a:ln>
        </p:spPr>
        <p:txBody>
          <a:bodyPr anchorCtr="0" anchor="t" bIns="0" lIns="0" spcFirstLastPara="1" rIns="0" wrap="square" tIns="0">
            <a:noAutofit/>
          </a:bodyPr>
          <a:lstStyle>
            <a:lvl1pPr lvl="0" rtl="0" algn="l">
              <a:lnSpc>
                <a:spcPct val="80000"/>
              </a:lnSpc>
              <a:spcBef>
                <a:spcPts val="0"/>
              </a:spcBef>
              <a:spcAft>
                <a:spcPts val="0"/>
              </a:spcAft>
              <a:buClr>
                <a:schemeClr val="dk1"/>
              </a:buClr>
              <a:buSzPts val="4000"/>
              <a:buFont typeface="Calibri"/>
              <a:buNone/>
              <a:defRPr b="0" sz="4000"/>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75" name="Google Shape;75;p14"/>
          <p:cNvSpPr txBox="1"/>
          <p:nvPr>
            <p:ph idx="1" type="body"/>
          </p:nvPr>
        </p:nvSpPr>
        <p:spPr>
          <a:xfrm>
            <a:off x="3504524" y="4191000"/>
            <a:ext cx="8154000" cy="762000"/>
          </a:xfrm>
          <a:prstGeom prst="rect">
            <a:avLst/>
          </a:prstGeom>
          <a:noFill/>
          <a:ln>
            <a:noFill/>
          </a:ln>
        </p:spPr>
        <p:txBody>
          <a:bodyPr anchorCtr="0" anchor="t" bIns="0" lIns="0" spcFirstLastPara="1" rIns="0" wrap="square" tIns="0">
            <a:noAutofit/>
          </a:bodyPr>
          <a:lstStyle>
            <a:lvl1pPr indent="-381000" lvl="0" marL="457200" rtl="0" algn="l">
              <a:lnSpc>
                <a:spcPct val="90000"/>
              </a:lnSpc>
              <a:spcBef>
                <a:spcPts val="0"/>
              </a:spcBef>
              <a:spcAft>
                <a:spcPts val="0"/>
              </a:spcAft>
              <a:buClr>
                <a:schemeClr val="dk1"/>
              </a:buClr>
              <a:buSzPts val="2400"/>
              <a:buFont typeface="Arial"/>
              <a:buChar char="–"/>
              <a:defRPr sz="2400"/>
            </a:lvl1pPr>
            <a:lvl2pPr indent="-228600" lvl="1" marL="914400" rtl="0" algn="l">
              <a:lnSpc>
                <a:spcPct val="90000"/>
              </a:lnSpc>
              <a:spcBef>
                <a:spcPts val="800"/>
              </a:spcBef>
              <a:spcAft>
                <a:spcPts val="0"/>
              </a:spcAft>
              <a:buSzPts val="1200"/>
              <a:buNone/>
              <a:defRPr sz="1200"/>
            </a:lvl2pPr>
            <a:lvl3pPr indent="-228600" lvl="2" marL="1371600" rtl="0" algn="l">
              <a:lnSpc>
                <a:spcPct val="90000"/>
              </a:lnSpc>
              <a:spcBef>
                <a:spcPts val="700"/>
              </a:spcBef>
              <a:spcAft>
                <a:spcPts val="0"/>
              </a:spcAft>
              <a:buSzPts val="1100"/>
              <a:buNone/>
              <a:defRPr sz="1100"/>
            </a:lvl3pPr>
            <a:lvl4pPr indent="-228600" lvl="3" marL="1828800" rtl="0" algn="l">
              <a:lnSpc>
                <a:spcPct val="90000"/>
              </a:lnSpc>
              <a:spcBef>
                <a:spcPts val="700"/>
              </a:spcBef>
              <a:spcAft>
                <a:spcPts val="0"/>
              </a:spcAft>
              <a:buSzPts val="900"/>
              <a:buNone/>
              <a:defRPr sz="900"/>
            </a:lvl4pPr>
            <a:lvl5pPr indent="-228600" lvl="4" marL="2286000" rtl="0" algn="l">
              <a:lnSpc>
                <a:spcPct val="90000"/>
              </a:lnSpc>
              <a:spcBef>
                <a:spcPts val="700"/>
              </a:spcBef>
              <a:spcAft>
                <a:spcPts val="0"/>
              </a:spcAft>
              <a:buSzPts val="900"/>
              <a:buNone/>
              <a:defRPr sz="900"/>
            </a:lvl5pPr>
            <a:lvl6pPr indent="-228600" lvl="5" marL="2743200" rtl="0" algn="l">
              <a:lnSpc>
                <a:spcPct val="90000"/>
              </a:lnSpc>
              <a:spcBef>
                <a:spcPts val="700"/>
              </a:spcBef>
              <a:spcAft>
                <a:spcPts val="0"/>
              </a:spcAft>
              <a:buSzPts val="900"/>
              <a:buNone/>
              <a:defRPr sz="900"/>
            </a:lvl6pPr>
            <a:lvl7pPr indent="-228600" lvl="6" marL="3200400" rtl="0" algn="l">
              <a:lnSpc>
                <a:spcPct val="90000"/>
              </a:lnSpc>
              <a:spcBef>
                <a:spcPts val="700"/>
              </a:spcBef>
              <a:spcAft>
                <a:spcPts val="0"/>
              </a:spcAft>
              <a:buSzPts val="900"/>
              <a:buNone/>
              <a:defRPr sz="900"/>
            </a:lvl7pPr>
            <a:lvl8pPr indent="-228600" lvl="7" marL="3657600" rtl="0" algn="l">
              <a:lnSpc>
                <a:spcPct val="90000"/>
              </a:lnSpc>
              <a:spcBef>
                <a:spcPts val="700"/>
              </a:spcBef>
              <a:spcAft>
                <a:spcPts val="0"/>
              </a:spcAft>
              <a:buSzPts val="900"/>
              <a:buNone/>
              <a:defRPr sz="900"/>
            </a:lvl8pPr>
            <a:lvl9pPr indent="-228600" lvl="8" marL="4114800" rtl="0" algn="l">
              <a:lnSpc>
                <a:spcPct val="90000"/>
              </a:lnSpc>
              <a:spcBef>
                <a:spcPts val="700"/>
              </a:spcBef>
              <a:spcAft>
                <a:spcPts val="0"/>
              </a:spcAft>
              <a:buSzPts val="900"/>
              <a:buNone/>
              <a:defRPr sz="900"/>
            </a:lvl9pPr>
          </a:lstStyle>
          <a:p/>
        </p:txBody>
      </p:sp>
      <p:sp>
        <p:nvSpPr>
          <p:cNvPr id="76" name="Google Shape;76;p14"/>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77" name="Google Shape;77;p14"/>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78" name="Shape 78"/>
        <p:cNvGrpSpPr/>
        <p:nvPr/>
      </p:nvGrpSpPr>
      <p:grpSpPr>
        <a:xfrm>
          <a:off x="0" y="0"/>
          <a:ext cx="0" cy="0"/>
          <a:chOff x="0" y="0"/>
          <a:chExt cx="0" cy="0"/>
        </a:xfrm>
      </p:grpSpPr>
      <p:sp>
        <p:nvSpPr>
          <p:cNvPr id="79" name="Google Shape;79;p15"/>
          <p:cNvSpPr txBox="1"/>
          <p:nvPr>
            <p:ph type="title"/>
          </p:nvPr>
        </p:nvSpPr>
        <p:spPr>
          <a:xfrm>
            <a:off x="531957" y="406401"/>
            <a:ext cx="11127900" cy="8892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80" name="Google Shape;80;p15"/>
          <p:cNvSpPr txBox="1"/>
          <p:nvPr>
            <p:ph idx="1" type="body"/>
          </p:nvPr>
        </p:nvSpPr>
        <p:spPr>
          <a:xfrm>
            <a:off x="531952" y="1524001"/>
            <a:ext cx="5411700" cy="4419600"/>
          </a:xfrm>
          <a:prstGeom prst="rect">
            <a:avLst/>
          </a:prstGeom>
          <a:noFill/>
          <a:ln>
            <a:noFill/>
          </a:ln>
        </p:spPr>
        <p:txBody>
          <a:bodyPr anchorCtr="0" anchor="t" bIns="0" lIns="0" spcFirstLastPara="1" rIns="0" wrap="square" tIns="0">
            <a:noAutofit/>
          </a:bodyPr>
          <a:lstStyle>
            <a:lvl1pPr indent="-406400" lvl="0" marL="457200" rtl="0" algn="l">
              <a:lnSpc>
                <a:spcPct val="90000"/>
              </a:lnSpc>
              <a:spcBef>
                <a:spcPts val="1200"/>
              </a:spcBef>
              <a:spcAft>
                <a:spcPts val="0"/>
              </a:spcAft>
              <a:buSzPts val="2800"/>
              <a:buChar char="•"/>
              <a:defRPr sz="2800"/>
            </a:lvl1pPr>
            <a:lvl2pPr indent="-381000" lvl="1" marL="914400" rtl="0" algn="l">
              <a:lnSpc>
                <a:spcPct val="90000"/>
              </a:lnSpc>
              <a:spcBef>
                <a:spcPts val="800"/>
              </a:spcBef>
              <a:spcAft>
                <a:spcPts val="0"/>
              </a:spcAft>
              <a:buSzPts val="2400"/>
              <a:buChar char="–"/>
              <a:defRPr sz="2400"/>
            </a:lvl2pPr>
            <a:lvl3pPr indent="-355600" lvl="2" marL="1371600" rtl="0" algn="l">
              <a:lnSpc>
                <a:spcPct val="90000"/>
              </a:lnSpc>
              <a:spcBef>
                <a:spcPts val="700"/>
              </a:spcBef>
              <a:spcAft>
                <a:spcPts val="0"/>
              </a:spcAft>
              <a:buSzPts val="2000"/>
              <a:buChar char="•"/>
              <a:defRPr sz="2000"/>
            </a:lvl3pPr>
            <a:lvl4pPr indent="-349250" lvl="3" marL="1828800" rtl="0" algn="l">
              <a:lnSpc>
                <a:spcPct val="90000"/>
              </a:lnSpc>
              <a:spcBef>
                <a:spcPts val="700"/>
              </a:spcBef>
              <a:spcAft>
                <a:spcPts val="0"/>
              </a:spcAft>
              <a:buSzPts val="1900"/>
              <a:buChar char="–"/>
              <a:defRPr sz="1900"/>
            </a:lvl4pPr>
            <a:lvl5pPr indent="-330200" lvl="4" marL="2286000" rtl="0" algn="l">
              <a:lnSpc>
                <a:spcPct val="90000"/>
              </a:lnSpc>
              <a:spcBef>
                <a:spcPts val="700"/>
              </a:spcBef>
              <a:spcAft>
                <a:spcPts val="0"/>
              </a:spcAft>
              <a:buSzPts val="1600"/>
              <a:buChar char="•"/>
              <a:defRPr sz="1600"/>
            </a:lvl5pPr>
            <a:lvl6pPr indent="-330200" lvl="5" marL="2743200" rtl="0" algn="l">
              <a:lnSpc>
                <a:spcPct val="90000"/>
              </a:lnSpc>
              <a:spcBef>
                <a:spcPts val="700"/>
              </a:spcBef>
              <a:spcAft>
                <a:spcPts val="0"/>
              </a:spcAft>
              <a:buSzPts val="1600"/>
              <a:buChar char="–"/>
              <a:defRPr sz="1600"/>
            </a:lvl6pPr>
            <a:lvl7pPr indent="-330200" lvl="6" marL="3200400" rtl="0" algn="l">
              <a:lnSpc>
                <a:spcPct val="90000"/>
              </a:lnSpc>
              <a:spcBef>
                <a:spcPts val="700"/>
              </a:spcBef>
              <a:spcAft>
                <a:spcPts val="0"/>
              </a:spcAft>
              <a:buSzPts val="1600"/>
              <a:buChar char="•"/>
              <a:defRPr sz="1600"/>
            </a:lvl7pPr>
            <a:lvl8pPr indent="-330200" lvl="7" marL="3657600" rtl="0" algn="l">
              <a:lnSpc>
                <a:spcPct val="90000"/>
              </a:lnSpc>
              <a:spcBef>
                <a:spcPts val="700"/>
              </a:spcBef>
              <a:spcAft>
                <a:spcPts val="0"/>
              </a:spcAft>
              <a:buSzPts val="1600"/>
              <a:buChar char="–"/>
              <a:defRPr sz="1600"/>
            </a:lvl8pPr>
            <a:lvl9pPr indent="-330200" lvl="8" marL="4114800" rtl="0" algn="l">
              <a:lnSpc>
                <a:spcPct val="90000"/>
              </a:lnSpc>
              <a:spcBef>
                <a:spcPts val="700"/>
              </a:spcBef>
              <a:spcAft>
                <a:spcPts val="0"/>
              </a:spcAft>
              <a:buSzPts val="1600"/>
              <a:buChar char="•"/>
              <a:defRPr sz="1600"/>
            </a:lvl9pPr>
          </a:lstStyle>
          <a:p/>
        </p:txBody>
      </p:sp>
      <p:cxnSp>
        <p:nvCxnSpPr>
          <p:cNvPr id="81" name="Google Shape;81;p15"/>
          <p:cNvCxnSpPr/>
          <p:nvPr/>
        </p:nvCxnSpPr>
        <p:spPr>
          <a:xfrm>
            <a:off x="6096001" y="1524000"/>
            <a:ext cx="0" cy="4419600"/>
          </a:xfrm>
          <a:prstGeom prst="straightConnector1">
            <a:avLst/>
          </a:prstGeom>
          <a:noFill/>
          <a:ln cap="flat" cmpd="sng" w="19050">
            <a:solidFill>
              <a:schemeClr val="lt2"/>
            </a:solidFill>
            <a:prstDash val="solid"/>
            <a:miter lim="800000"/>
            <a:headEnd len="sm" w="sm" type="none"/>
            <a:tailEnd len="sm" w="sm" type="none"/>
          </a:ln>
        </p:spPr>
      </p:cxnSp>
      <p:sp>
        <p:nvSpPr>
          <p:cNvPr id="82" name="Google Shape;82;p15"/>
          <p:cNvSpPr txBox="1"/>
          <p:nvPr>
            <p:ph idx="2" type="body"/>
          </p:nvPr>
        </p:nvSpPr>
        <p:spPr>
          <a:xfrm>
            <a:off x="6248448" y="1524001"/>
            <a:ext cx="5411700" cy="4419600"/>
          </a:xfrm>
          <a:prstGeom prst="rect">
            <a:avLst/>
          </a:prstGeom>
          <a:noFill/>
          <a:ln>
            <a:noFill/>
          </a:ln>
        </p:spPr>
        <p:txBody>
          <a:bodyPr anchorCtr="0" anchor="t" bIns="0" lIns="0" spcFirstLastPara="1" rIns="0" wrap="square" tIns="0">
            <a:noAutofit/>
          </a:bodyPr>
          <a:lstStyle>
            <a:lvl1pPr indent="-406400" lvl="0" marL="457200" rtl="0" algn="l">
              <a:lnSpc>
                <a:spcPct val="90000"/>
              </a:lnSpc>
              <a:spcBef>
                <a:spcPts val="1200"/>
              </a:spcBef>
              <a:spcAft>
                <a:spcPts val="0"/>
              </a:spcAft>
              <a:buSzPts val="2800"/>
              <a:buChar char="•"/>
              <a:defRPr sz="2800"/>
            </a:lvl1pPr>
            <a:lvl2pPr indent="-381000" lvl="1" marL="914400" rtl="0" algn="l">
              <a:lnSpc>
                <a:spcPct val="90000"/>
              </a:lnSpc>
              <a:spcBef>
                <a:spcPts val="800"/>
              </a:spcBef>
              <a:spcAft>
                <a:spcPts val="0"/>
              </a:spcAft>
              <a:buSzPts val="2400"/>
              <a:buChar char="–"/>
              <a:defRPr sz="2400"/>
            </a:lvl2pPr>
            <a:lvl3pPr indent="-355600" lvl="2" marL="1371600" rtl="0" algn="l">
              <a:lnSpc>
                <a:spcPct val="90000"/>
              </a:lnSpc>
              <a:spcBef>
                <a:spcPts val="700"/>
              </a:spcBef>
              <a:spcAft>
                <a:spcPts val="0"/>
              </a:spcAft>
              <a:buSzPts val="2000"/>
              <a:buChar char="•"/>
              <a:defRPr sz="2000"/>
            </a:lvl3pPr>
            <a:lvl4pPr indent="-349250" lvl="3" marL="1828800" rtl="0" algn="l">
              <a:lnSpc>
                <a:spcPct val="90000"/>
              </a:lnSpc>
              <a:spcBef>
                <a:spcPts val="700"/>
              </a:spcBef>
              <a:spcAft>
                <a:spcPts val="0"/>
              </a:spcAft>
              <a:buSzPts val="1900"/>
              <a:buChar char="–"/>
              <a:defRPr sz="1900"/>
            </a:lvl4pPr>
            <a:lvl5pPr indent="-330200" lvl="4" marL="2286000" rtl="0" algn="l">
              <a:lnSpc>
                <a:spcPct val="90000"/>
              </a:lnSpc>
              <a:spcBef>
                <a:spcPts val="700"/>
              </a:spcBef>
              <a:spcAft>
                <a:spcPts val="0"/>
              </a:spcAft>
              <a:buSzPts val="1600"/>
              <a:buChar char="•"/>
              <a:defRPr sz="1600"/>
            </a:lvl5pPr>
            <a:lvl6pPr indent="-330200" lvl="5" marL="2743200" rtl="0" algn="l">
              <a:lnSpc>
                <a:spcPct val="90000"/>
              </a:lnSpc>
              <a:spcBef>
                <a:spcPts val="700"/>
              </a:spcBef>
              <a:spcAft>
                <a:spcPts val="0"/>
              </a:spcAft>
              <a:buSzPts val="1600"/>
              <a:buChar char="–"/>
              <a:defRPr sz="1600"/>
            </a:lvl6pPr>
            <a:lvl7pPr indent="-330200" lvl="6" marL="3200400" rtl="0" algn="l">
              <a:lnSpc>
                <a:spcPct val="90000"/>
              </a:lnSpc>
              <a:spcBef>
                <a:spcPts val="700"/>
              </a:spcBef>
              <a:spcAft>
                <a:spcPts val="0"/>
              </a:spcAft>
              <a:buSzPts val="1600"/>
              <a:buChar char="•"/>
              <a:defRPr sz="1600"/>
            </a:lvl7pPr>
            <a:lvl8pPr indent="-330200" lvl="7" marL="3657600" rtl="0" algn="l">
              <a:lnSpc>
                <a:spcPct val="90000"/>
              </a:lnSpc>
              <a:spcBef>
                <a:spcPts val="700"/>
              </a:spcBef>
              <a:spcAft>
                <a:spcPts val="0"/>
              </a:spcAft>
              <a:buSzPts val="1600"/>
              <a:buChar char="–"/>
              <a:defRPr sz="1600"/>
            </a:lvl8pPr>
            <a:lvl9pPr indent="-330200" lvl="8" marL="4114800" rtl="0" algn="l">
              <a:lnSpc>
                <a:spcPct val="90000"/>
              </a:lnSpc>
              <a:spcBef>
                <a:spcPts val="700"/>
              </a:spcBef>
              <a:spcAft>
                <a:spcPts val="0"/>
              </a:spcAft>
              <a:buSzPts val="1600"/>
              <a:buChar char="•"/>
              <a:defRPr sz="1600"/>
            </a:lvl9pPr>
          </a:lstStyle>
          <a:p/>
        </p:txBody>
      </p:sp>
      <p:sp>
        <p:nvSpPr>
          <p:cNvPr id="83" name="Google Shape;83;p15"/>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84" name="Google Shape;84;p15"/>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ntent">
  <p:cSld name="Three Content">
    <p:spTree>
      <p:nvGrpSpPr>
        <p:cNvPr id="85" name="Shape 85"/>
        <p:cNvGrpSpPr/>
        <p:nvPr/>
      </p:nvGrpSpPr>
      <p:grpSpPr>
        <a:xfrm>
          <a:off x="0" y="0"/>
          <a:ext cx="0" cy="0"/>
          <a:chOff x="0" y="0"/>
          <a:chExt cx="0" cy="0"/>
        </a:xfrm>
      </p:grpSpPr>
      <p:sp>
        <p:nvSpPr>
          <p:cNvPr id="86" name="Google Shape;86;p16"/>
          <p:cNvSpPr txBox="1"/>
          <p:nvPr>
            <p:ph type="title"/>
          </p:nvPr>
        </p:nvSpPr>
        <p:spPr>
          <a:xfrm>
            <a:off x="531957" y="406401"/>
            <a:ext cx="11127900" cy="8892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87" name="Google Shape;87;p16"/>
          <p:cNvSpPr txBox="1"/>
          <p:nvPr>
            <p:ph idx="1" type="body"/>
          </p:nvPr>
        </p:nvSpPr>
        <p:spPr>
          <a:xfrm>
            <a:off x="531959" y="1524001"/>
            <a:ext cx="3475500" cy="4419600"/>
          </a:xfrm>
          <a:prstGeom prst="rect">
            <a:avLst/>
          </a:prstGeom>
          <a:noFill/>
          <a:ln>
            <a:noFill/>
          </a:ln>
        </p:spPr>
        <p:txBody>
          <a:bodyPr anchorCtr="0" anchor="t" bIns="0" lIns="0" spcFirstLastPara="1" rIns="0" wrap="square" tIns="0">
            <a:noAutofit/>
          </a:bodyPr>
          <a:lstStyle>
            <a:lvl1pPr indent="-381000" lvl="0" marL="457200" rtl="0" algn="l">
              <a:lnSpc>
                <a:spcPct val="90000"/>
              </a:lnSpc>
              <a:spcBef>
                <a:spcPts val="1200"/>
              </a:spcBef>
              <a:spcAft>
                <a:spcPts val="0"/>
              </a:spcAft>
              <a:buSzPts val="2400"/>
              <a:buChar char="•"/>
              <a:defRPr sz="2400"/>
            </a:lvl1pPr>
            <a:lvl2pPr indent="-355600" lvl="1" marL="914400" rtl="0" algn="l">
              <a:lnSpc>
                <a:spcPct val="90000"/>
              </a:lnSpc>
              <a:spcBef>
                <a:spcPts val="800"/>
              </a:spcBef>
              <a:spcAft>
                <a:spcPts val="0"/>
              </a:spcAft>
              <a:buSzPts val="2000"/>
              <a:buChar char="–"/>
              <a:defRPr sz="2000"/>
            </a:lvl2pPr>
            <a:lvl3pPr indent="-349250" lvl="2" marL="1371600" rtl="0" algn="l">
              <a:lnSpc>
                <a:spcPct val="90000"/>
              </a:lnSpc>
              <a:spcBef>
                <a:spcPts val="700"/>
              </a:spcBef>
              <a:spcAft>
                <a:spcPts val="0"/>
              </a:spcAft>
              <a:buSzPts val="1900"/>
              <a:buChar char="•"/>
              <a:defRPr sz="1900"/>
            </a:lvl3pPr>
            <a:lvl4pPr indent="-330200" lvl="3" marL="1828800" rtl="0" algn="l">
              <a:lnSpc>
                <a:spcPct val="90000"/>
              </a:lnSpc>
              <a:spcBef>
                <a:spcPts val="700"/>
              </a:spcBef>
              <a:spcAft>
                <a:spcPts val="0"/>
              </a:spcAft>
              <a:buSzPts val="1600"/>
              <a:buChar char="–"/>
              <a:defRPr sz="1600"/>
            </a:lvl4pPr>
            <a:lvl5pPr indent="-323850" lvl="4" marL="2286000" rtl="0" algn="l">
              <a:lnSpc>
                <a:spcPct val="90000"/>
              </a:lnSpc>
              <a:spcBef>
                <a:spcPts val="700"/>
              </a:spcBef>
              <a:spcAft>
                <a:spcPts val="0"/>
              </a:spcAft>
              <a:buSzPts val="1500"/>
              <a:buChar char="•"/>
              <a:defRPr sz="1500"/>
            </a:lvl5pPr>
            <a:lvl6pPr indent="-323850" lvl="5" marL="2743200" rtl="0" algn="l">
              <a:lnSpc>
                <a:spcPct val="90000"/>
              </a:lnSpc>
              <a:spcBef>
                <a:spcPts val="700"/>
              </a:spcBef>
              <a:spcAft>
                <a:spcPts val="0"/>
              </a:spcAft>
              <a:buSzPts val="1500"/>
              <a:buChar char="–"/>
              <a:defRPr sz="1500"/>
            </a:lvl6pPr>
            <a:lvl7pPr indent="-323850" lvl="6" marL="3200400" rtl="0" algn="l">
              <a:lnSpc>
                <a:spcPct val="90000"/>
              </a:lnSpc>
              <a:spcBef>
                <a:spcPts val="700"/>
              </a:spcBef>
              <a:spcAft>
                <a:spcPts val="0"/>
              </a:spcAft>
              <a:buSzPts val="1500"/>
              <a:buChar char="•"/>
              <a:defRPr sz="1500"/>
            </a:lvl7pPr>
            <a:lvl8pPr indent="-323850" lvl="7" marL="3657600" rtl="0" algn="l">
              <a:lnSpc>
                <a:spcPct val="90000"/>
              </a:lnSpc>
              <a:spcBef>
                <a:spcPts val="700"/>
              </a:spcBef>
              <a:spcAft>
                <a:spcPts val="0"/>
              </a:spcAft>
              <a:buSzPts val="1500"/>
              <a:buChar char="–"/>
              <a:defRPr sz="1500"/>
            </a:lvl8pPr>
            <a:lvl9pPr indent="-323850" lvl="8" marL="4114800" rtl="0" algn="l">
              <a:lnSpc>
                <a:spcPct val="90000"/>
              </a:lnSpc>
              <a:spcBef>
                <a:spcPts val="700"/>
              </a:spcBef>
              <a:spcAft>
                <a:spcPts val="0"/>
              </a:spcAft>
              <a:buSzPts val="1500"/>
              <a:buChar char="•"/>
              <a:defRPr sz="1500"/>
            </a:lvl9pPr>
          </a:lstStyle>
          <a:p/>
        </p:txBody>
      </p:sp>
      <p:cxnSp>
        <p:nvCxnSpPr>
          <p:cNvPr id="88" name="Google Shape;88;p16"/>
          <p:cNvCxnSpPr/>
          <p:nvPr/>
        </p:nvCxnSpPr>
        <p:spPr>
          <a:xfrm>
            <a:off x="4190502" y="1524000"/>
            <a:ext cx="0" cy="4419600"/>
          </a:xfrm>
          <a:prstGeom prst="straightConnector1">
            <a:avLst/>
          </a:prstGeom>
          <a:noFill/>
          <a:ln cap="flat" cmpd="sng" w="19050">
            <a:solidFill>
              <a:schemeClr val="lt2"/>
            </a:solidFill>
            <a:prstDash val="solid"/>
            <a:miter lim="800000"/>
            <a:headEnd len="sm" w="sm" type="none"/>
            <a:tailEnd len="sm" w="sm" type="none"/>
          </a:ln>
        </p:spPr>
      </p:cxnSp>
      <p:sp>
        <p:nvSpPr>
          <p:cNvPr id="89" name="Google Shape;89;p16"/>
          <p:cNvSpPr txBox="1"/>
          <p:nvPr>
            <p:ph idx="2" type="body"/>
          </p:nvPr>
        </p:nvSpPr>
        <p:spPr>
          <a:xfrm>
            <a:off x="4358193" y="1524001"/>
            <a:ext cx="3475500" cy="4419600"/>
          </a:xfrm>
          <a:prstGeom prst="rect">
            <a:avLst/>
          </a:prstGeom>
          <a:noFill/>
          <a:ln>
            <a:noFill/>
          </a:ln>
        </p:spPr>
        <p:txBody>
          <a:bodyPr anchorCtr="0" anchor="t" bIns="0" lIns="0" spcFirstLastPara="1" rIns="0" wrap="square" tIns="0">
            <a:noAutofit/>
          </a:bodyPr>
          <a:lstStyle>
            <a:lvl1pPr indent="-381000" lvl="0" marL="457200" rtl="0" algn="l">
              <a:lnSpc>
                <a:spcPct val="90000"/>
              </a:lnSpc>
              <a:spcBef>
                <a:spcPts val="1200"/>
              </a:spcBef>
              <a:spcAft>
                <a:spcPts val="0"/>
              </a:spcAft>
              <a:buSzPts val="2400"/>
              <a:buChar char="•"/>
              <a:defRPr sz="2400"/>
            </a:lvl1pPr>
            <a:lvl2pPr indent="-355600" lvl="1" marL="914400" rtl="0" algn="l">
              <a:lnSpc>
                <a:spcPct val="90000"/>
              </a:lnSpc>
              <a:spcBef>
                <a:spcPts val="800"/>
              </a:spcBef>
              <a:spcAft>
                <a:spcPts val="0"/>
              </a:spcAft>
              <a:buSzPts val="2000"/>
              <a:buChar char="–"/>
              <a:defRPr sz="2000"/>
            </a:lvl2pPr>
            <a:lvl3pPr indent="-349250" lvl="2" marL="1371600" rtl="0" algn="l">
              <a:lnSpc>
                <a:spcPct val="90000"/>
              </a:lnSpc>
              <a:spcBef>
                <a:spcPts val="700"/>
              </a:spcBef>
              <a:spcAft>
                <a:spcPts val="0"/>
              </a:spcAft>
              <a:buSzPts val="1900"/>
              <a:buChar char="•"/>
              <a:defRPr sz="1900"/>
            </a:lvl3pPr>
            <a:lvl4pPr indent="-330200" lvl="3" marL="1828800" rtl="0" algn="l">
              <a:lnSpc>
                <a:spcPct val="90000"/>
              </a:lnSpc>
              <a:spcBef>
                <a:spcPts val="700"/>
              </a:spcBef>
              <a:spcAft>
                <a:spcPts val="0"/>
              </a:spcAft>
              <a:buSzPts val="1600"/>
              <a:buChar char="–"/>
              <a:defRPr sz="1600"/>
            </a:lvl4pPr>
            <a:lvl5pPr indent="-323850" lvl="4" marL="2286000" rtl="0" algn="l">
              <a:lnSpc>
                <a:spcPct val="90000"/>
              </a:lnSpc>
              <a:spcBef>
                <a:spcPts val="700"/>
              </a:spcBef>
              <a:spcAft>
                <a:spcPts val="0"/>
              </a:spcAft>
              <a:buSzPts val="1500"/>
              <a:buChar char="•"/>
              <a:defRPr sz="1500"/>
            </a:lvl5pPr>
            <a:lvl6pPr indent="-323850" lvl="5" marL="2743200" rtl="0" algn="l">
              <a:lnSpc>
                <a:spcPct val="90000"/>
              </a:lnSpc>
              <a:spcBef>
                <a:spcPts val="700"/>
              </a:spcBef>
              <a:spcAft>
                <a:spcPts val="0"/>
              </a:spcAft>
              <a:buSzPts val="1500"/>
              <a:buChar char="–"/>
              <a:defRPr sz="1500"/>
            </a:lvl6pPr>
            <a:lvl7pPr indent="-323850" lvl="6" marL="3200400" rtl="0" algn="l">
              <a:lnSpc>
                <a:spcPct val="90000"/>
              </a:lnSpc>
              <a:spcBef>
                <a:spcPts val="700"/>
              </a:spcBef>
              <a:spcAft>
                <a:spcPts val="0"/>
              </a:spcAft>
              <a:buSzPts val="1500"/>
              <a:buChar char="•"/>
              <a:defRPr sz="1500"/>
            </a:lvl7pPr>
            <a:lvl8pPr indent="-323850" lvl="7" marL="3657600" rtl="0" algn="l">
              <a:lnSpc>
                <a:spcPct val="90000"/>
              </a:lnSpc>
              <a:spcBef>
                <a:spcPts val="700"/>
              </a:spcBef>
              <a:spcAft>
                <a:spcPts val="0"/>
              </a:spcAft>
              <a:buSzPts val="1500"/>
              <a:buChar char="–"/>
              <a:defRPr sz="1500"/>
            </a:lvl8pPr>
            <a:lvl9pPr indent="-323850" lvl="8" marL="4114800" rtl="0" algn="l">
              <a:lnSpc>
                <a:spcPct val="90000"/>
              </a:lnSpc>
              <a:spcBef>
                <a:spcPts val="700"/>
              </a:spcBef>
              <a:spcAft>
                <a:spcPts val="0"/>
              </a:spcAft>
              <a:buSzPts val="1500"/>
              <a:buChar char="•"/>
              <a:defRPr sz="1500"/>
            </a:lvl9pPr>
          </a:lstStyle>
          <a:p/>
        </p:txBody>
      </p:sp>
      <p:cxnSp>
        <p:nvCxnSpPr>
          <p:cNvPr id="90" name="Google Shape;90;p16"/>
          <p:cNvCxnSpPr/>
          <p:nvPr/>
        </p:nvCxnSpPr>
        <p:spPr>
          <a:xfrm>
            <a:off x="8001496" y="1524000"/>
            <a:ext cx="0" cy="4419600"/>
          </a:xfrm>
          <a:prstGeom prst="straightConnector1">
            <a:avLst/>
          </a:prstGeom>
          <a:noFill/>
          <a:ln cap="flat" cmpd="sng" w="19050">
            <a:solidFill>
              <a:schemeClr val="lt2"/>
            </a:solidFill>
            <a:prstDash val="solid"/>
            <a:miter lim="800000"/>
            <a:headEnd len="sm" w="sm" type="none"/>
            <a:tailEnd len="sm" w="sm" type="none"/>
          </a:ln>
        </p:spPr>
      </p:cxnSp>
      <p:sp>
        <p:nvSpPr>
          <p:cNvPr id="91" name="Google Shape;91;p16"/>
          <p:cNvSpPr txBox="1"/>
          <p:nvPr>
            <p:ph idx="3" type="body"/>
          </p:nvPr>
        </p:nvSpPr>
        <p:spPr>
          <a:xfrm>
            <a:off x="8184428" y="1524001"/>
            <a:ext cx="3475500" cy="4419600"/>
          </a:xfrm>
          <a:prstGeom prst="rect">
            <a:avLst/>
          </a:prstGeom>
          <a:noFill/>
          <a:ln>
            <a:noFill/>
          </a:ln>
        </p:spPr>
        <p:txBody>
          <a:bodyPr anchorCtr="0" anchor="t" bIns="0" lIns="0" spcFirstLastPara="1" rIns="0" wrap="square" tIns="0">
            <a:noAutofit/>
          </a:bodyPr>
          <a:lstStyle>
            <a:lvl1pPr indent="-381000" lvl="0" marL="457200" rtl="0" algn="l">
              <a:lnSpc>
                <a:spcPct val="90000"/>
              </a:lnSpc>
              <a:spcBef>
                <a:spcPts val="1200"/>
              </a:spcBef>
              <a:spcAft>
                <a:spcPts val="0"/>
              </a:spcAft>
              <a:buSzPts val="2400"/>
              <a:buChar char="•"/>
              <a:defRPr sz="2400"/>
            </a:lvl1pPr>
            <a:lvl2pPr indent="-355600" lvl="1" marL="914400" rtl="0" algn="l">
              <a:lnSpc>
                <a:spcPct val="90000"/>
              </a:lnSpc>
              <a:spcBef>
                <a:spcPts val="800"/>
              </a:spcBef>
              <a:spcAft>
                <a:spcPts val="0"/>
              </a:spcAft>
              <a:buSzPts val="2000"/>
              <a:buChar char="–"/>
              <a:defRPr sz="2000"/>
            </a:lvl2pPr>
            <a:lvl3pPr indent="-349250" lvl="2" marL="1371600" rtl="0" algn="l">
              <a:lnSpc>
                <a:spcPct val="90000"/>
              </a:lnSpc>
              <a:spcBef>
                <a:spcPts val="700"/>
              </a:spcBef>
              <a:spcAft>
                <a:spcPts val="0"/>
              </a:spcAft>
              <a:buSzPts val="1900"/>
              <a:buChar char="•"/>
              <a:defRPr sz="1900"/>
            </a:lvl3pPr>
            <a:lvl4pPr indent="-330200" lvl="3" marL="1828800" rtl="0" algn="l">
              <a:lnSpc>
                <a:spcPct val="90000"/>
              </a:lnSpc>
              <a:spcBef>
                <a:spcPts val="700"/>
              </a:spcBef>
              <a:spcAft>
                <a:spcPts val="0"/>
              </a:spcAft>
              <a:buSzPts val="1600"/>
              <a:buChar char="–"/>
              <a:defRPr sz="1600"/>
            </a:lvl4pPr>
            <a:lvl5pPr indent="-323850" lvl="4" marL="2286000" rtl="0" algn="l">
              <a:lnSpc>
                <a:spcPct val="90000"/>
              </a:lnSpc>
              <a:spcBef>
                <a:spcPts val="700"/>
              </a:spcBef>
              <a:spcAft>
                <a:spcPts val="0"/>
              </a:spcAft>
              <a:buSzPts val="1500"/>
              <a:buChar char="•"/>
              <a:defRPr sz="1500"/>
            </a:lvl5pPr>
            <a:lvl6pPr indent="-323850" lvl="5" marL="2743200" rtl="0" algn="l">
              <a:lnSpc>
                <a:spcPct val="90000"/>
              </a:lnSpc>
              <a:spcBef>
                <a:spcPts val="700"/>
              </a:spcBef>
              <a:spcAft>
                <a:spcPts val="0"/>
              </a:spcAft>
              <a:buSzPts val="1500"/>
              <a:buChar char="–"/>
              <a:defRPr sz="1500"/>
            </a:lvl6pPr>
            <a:lvl7pPr indent="-323850" lvl="6" marL="3200400" rtl="0" algn="l">
              <a:lnSpc>
                <a:spcPct val="90000"/>
              </a:lnSpc>
              <a:spcBef>
                <a:spcPts val="700"/>
              </a:spcBef>
              <a:spcAft>
                <a:spcPts val="0"/>
              </a:spcAft>
              <a:buSzPts val="1500"/>
              <a:buChar char="•"/>
              <a:defRPr sz="1500"/>
            </a:lvl7pPr>
            <a:lvl8pPr indent="-323850" lvl="7" marL="3657600" rtl="0" algn="l">
              <a:lnSpc>
                <a:spcPct val="90000"/>
              </a:lnSpc>
              <a:spcBef>
                <a:spcPts val="700"/>
              </a:spcBef>
              <a:spcAft>
                <a:spcPts val="0"/>
              </a:spcAft>
              <a:buSzPts val="1500"/>
              <a:buChar char="–"/>
              <a:defRPr sz="1500"/>
            </a:lvl8pPr>
            <a:lvl9pPr indent="-323850" lvl="8" marL="4114800" rtl="0" algn="l">
              <a:lnSpc>
                <a:spcPct val="90000"/>
              </a:lnSpc>
              <a:spcBef>
                <a:spcPts val="700"/>
              </a:spcBef>
              <a:spcAft>
                <a:spcPts val="0"/>
              </a:spcAft>
              <a:buSzPts val="1500"/>
              <a:buChar char="•"/>
              <a:defRPr sz="1500"/>
            </a:lvl9pPr>
          </a:lstStyle>
          <a:p/>
        </p:txBody>
      </p:sp>
      <p:sp>
        <p:nvSpPr>
          <p:cNvPr id="92" name="Google Shape;92;p16"/>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93" name="Google Shape;93;p16"/>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ntent">
  <p:cSld name="Four Content">
    <p:spTree>
      <p:nvGrpSpPr>
        <p:cNvPr id="94" name="Shape 94"/>
        <p:cNvGrpSpPr/>
        <p:nvPr/>
      </p:nvGrpSpPr>
      <p:grpSpPr>
        <a:xfrm>
          <a:off x="0" y="0"/>
          <a:ext cx="0" cy="0"/>
          <a:chOff x="0" y="0"/>
          <a:chExt cx="0" cy="0"/>
        </a:xfrm>
      </p:grpSpPr>
      <p:sp>
        <p:nvSpPr>
          <p:cNvPr id="95" name="Google Shape;95;p17"/>
          <p:cNvSpPr txBox="1"/>
          <p:nvPr>
            <p:ph idx="1" type="body"/>
          </p:nvPr>
        </p:nvSpPr>
        <p:spPr>
          <a:xfrm>
            <a:off x="531952" y="1524006"/>
            <a:ext cx="5411700" cy="2133600"/>
          </a:xfrm>
          <a:prstGeom prst="rect">
            <a:avLst/>
          </a:prstGeom>
          <a:noFill/>
          <a:ln>
            <a:noFill/>
          </a:ln>
        </p:spPr>
        <p:txBody>
          <a:bodyPr anchorCtr="0" anchor="t" bIns="0" lIns="0" spcFirstLastPara="1" rIns="0" wrap="square" tIns="0">
            <a:noAutofit/>
          </a:bodyPr>
          <a:lstStyle>
            <a:lvl1pPr indent="-381000" lvl="0" marL="457200" rtl="0" algn="l">
              <a:lnSpc>
                <a:spcPct val="90000"/>
              </a:lnSpc>
              <a:spcBef>
                <a:spcPts val="1200"/>
              </a:spcBef>
              <a:spcAft>
                <a:spcPts val="0"/>
              </a:spcAft>
              <a:buSzPts val="2400"/>
              <a:buChar char="•"/>
              <a:defRPr sz="2400"/>
            </a:lvl1pPr>
            <a:lvl2pPr indent="-355600" lvl="1" marL="914400" rtl="0" algn="l">
              <a:lnSpc>
                <a:spcPct val="90000"/>
              </a:lnSpc>
              <a:spcBef>
                <a:spcPts val="800"/>
              </a:spcBef>
              <a:spcAft>
                <a:spcPts val="0"/>
              </a:spcAft>
              <a:buSzPts val="2000"/>
              <a:buChar char="–"/>
              <a:defRPr sz="2000"/>
            </a:lvl2pPr>
            <a:lvl3pPr indent="-349250" lvl="2" marL="1371600" rtl="0" algn="l">
              <a:lnSpc>
                <a:spcPct val="90000"/>
              </a:lnSpc>
              <a:spcBef>
                <a:spcPts val="700"/>
              </a:spcBef>
              <a:spcAft>
                <a:spcPts val="0"/>
              </a:spcAft>
              <a:buSzPts val="1900"/>
              <a:buChar char="•"/>
              <a:defRPr sz="1900"/>
            </a:lvl3pPr>
            <a:lvl4pPr indent="-330200" lvl="3" marL="1828800" rtl="0" algn="l">
              <a:lnSpc>
                <a:spcPct val="90000"/>
              </a:lnSpc>
              <a:spcBef>
                <a:spcPts val="700"/>
              </a:spcBef>
              <a:spcAft>
                <a:spcPts val="0"/>
              </a:spcAft>
              <a:buSzPts val="1600"/>
              <a:buChar char="–"/>
              <a:defRPr sz="1600"/>
            </a:lvl4pPr>
            <a:lvl5pPr indent="-323850" lvl="4" marL="2286000" rtl="0" algn="l">
              <a:lnSpc>
                <a:spcPct val="90000"/>
              </a:lnSpc>
              <a:spcBef>
                <a:spcPts val="700"/>
              </a:spcBef>
              <a:spcAft>
                <a:spcPts val="0"/>
              </a:spcAft>
              <a:buSzPts val="1500"/>
              <a:buChar char="•"/>
              <a:defRPr sz="1500"/>
            </a:lvl5pPr>
            <a:lvl6pPr indent="-323850" lvl="5" marL="2743200" rtl="0" algn="l">
              <a:lnSpc>
                <a:spcPct val="90000"/>
              </a:lnSpc>
              <a:spcBef>
                <a:spcPts val="700"/>
              </a:spcBef>
              <a:spcAft>
                <a:spcPts val="0"/>
              </a:spcAft>
              <a:buSzPts val="1500"/>
              <a:buChar char="–"/>
              <a:defRPr sz="1500"/>
            </a:lvl6pPr>
            <a:lvl7pPr indent="-323850" lvl="6" marL="3200400" rtl="0" algn="l">
              <a:lnSpc>
                <a:spcPct val="90000"/>
              </a:lnSpc>
              <a:spcBef>
                <a:spcPts val="700"/>
              </a:spcBef>
              <a:spcAft>
                <a:spcPts val="0"/>
              </a:spcAft>
              <a:buSzPts val="1500"/>
              <a:buChar char="•"/>
              <a:defRPr sz="1500"/>
            </a:lvl7pPr>
            <a:lvl8pPr indent="-323850" lvl="7" marL="3657600" rtl="0" algn="l">
              <a:lnSpc>
                <a:spcPct val="90000"/>
              </a:lnSpc>
              <a:spcBef>
                <a:spcPts val="700"/>
              </a:spcBef>
              <a:spcAft>
                <a:spcPts val="0"/>
              </a:spcAft>
              <a:buSzPts val="1500"/>
              <a:buChar char="–"/>
              <a:defRPr sz="1500"/>
            </a:lvl8pPr>
            <a:lvl9pPr indent="-323850" lvl="8" marL="4114800" rtl="0" algn="l">
              <a:lnSpc>
                <a:spcPct val="90000"/>
              </a:lnSpc>
              <a:spcBef>
                <a:spcPts val="700"/>
              </a:spcBef>
              <a:spcAft>
                <a:spcPts val="0"/>
              </a:spcAft>
              <a:buSzPts val="1500"/>
              <a:buChar char="•"/>
              <a:defRPr sz="1500"/>
            </a:lvl9pPr>
          </a:lstStyle>
          <a:p/>
        </p:txBody>
      </p:sp>
      <p:sp>
        <p:nvSpPr>
          <p:cNvPr id="96" name="Google Shape;96;p17"/>
          <p:cNvSpPr txBox="1"/>
          <p:nvPr>
            <p:ph idx="2" type="body"/>
          </p:nvPr>
        </p:nvSpPr>
        <p:spPr>
          <a:xfrm>
            <a:off x="6248448" y="1524006"/>
            <a:ext cx="5411700" cy="2133600"/>
          </a:xfrm>
          <a:prstGeom prst="rect">
            <a:avLst/>
          </a:prstGeom>
          <a:noFill/>
          <a:ln>
            <a:noFill/>
          </a:ln>
        </p:spPr>
        <p:txBody>
          <a:bodyPr anchorCtr="0" anchor="t" bIns="0" lIns="0" spcFirstLastPara="1" rIns="0" wrap="square" tIns="0">
            <a:noAutofit/>
          </a:bodyPr>
          <a:lstStyle>
            <a:lvl1pPr indent="-381000" lvl="0" marL="457200" rtl="0" algn="l">
              <a:lnSpc>
                <a:spcPct val="90000"/>
              </a:lnSpc>
              <a:spcBef>
                <a:spcPts val="1200"/>
              </a:spcBef>
              <a:spcAft>
                <a:spcPts val="0"/>
              </a:spcAft>
              <a:buSzPts val="2400"/>
              <a:buChar char="•"/>
              <a:defRPr sz="2400"/>
            </a:lvl1pPr>
            <a:lvl2pPr indent="-355600" lvl="1" marL="914400" rtl="0" algn="l">
              <a:lnSpc>
                <a:spcPct val="90000"/>
              </a:lnSpc>
              <a:spcBef>
                <a:spcPts val="800"/>
              </a:spcBef>
              <a:spcAft>
                <a:spcPts val="0"/>
              </a:spcAft>
              <a:buSzPts val="2000"/>
              <a:buChar char="–"/>
              <a:defRPr sz="2000"/>
            </a:lvl2pPr>
            <a:lvl3pPr indent="-349250" lvl="2" marL="1371600" rtl="0" algn="l">
              <a:lnSpc>
                <a:spcPct val="90000"/>
              </a:lnSpc>
              <a:spcBef>
                <a:spcPts val="700"/>
              </a:spcBef>
              <a:spcAft>
                <a:spcPts val="0"/>
              </a:spcAft>
              <a:buSzPts val="1900"/>
              <a:buChar char="•"/>
              <a:defRPr sz="1900"/>
            </a:lvl3pPr>
            <a:lvl4pPr indent="-330200" lvl="3" marL="1828800" rtl="0" algn="l">
              <a:lnSpc>
                <a:spcPct val="90000"/>
              </a:lnSpc>
              <a:spcBef>
                <a:spcPts val="700"/>
              </a:spcBef>
              <a:spcAft>
                <a:spcPts val="0"/>
              </a:spcAft>
              <a:buSzPts val="1600"/>
              <a:buChar char="–"/>
              <a:defRPr sz="1600"/>
            </a:lvl4pPr>
            <a:lvl5pPr indent="-323850" lvl="4" marL="2286000" rtl="0" algn="l">
              <a:lnSpc>
                <a:spcPct val="90000"/>
              </a:lnSpc>
              <a:spcBef>
                <a:spcPts val="700"/>
              </a:spcBef>
              <a:spcAft>
                <a:spcPts val="0"/>
              </a:spcAft>
              <a:buSzPts val="1500"/>
              <a:buChar char="•"/>
              <a:defRPr sz="1500"/>
            </a:lvl5pPr>
            <a:lvl6pPr indent="-323850" lvl="5" marL="2743200" rtl="0" algn="l">
              <a:lnSpc>
                <a:spcPct val="90000"/>
              </a:lnSpc>
              <a:spcBef>
                <a:spcPts val="700"/>
              </a:spcBef>
              <a:spcAft>
                <a:spcPts val="0"/>
              </a:spcAft>
              <a:buSzPts val="1500"/>
              <a:buChar char="–"/>
              <a:defRPr sz="1500"/>
            </a:lvl6pPr>
            <a:lvl7pPr indent="-323850" lvl="6" marL="3200400" rtl="0" algn="l">
              <a:lnSpc>
                <a:spcPct val="90000"/>
              </a:lnSpc>
              <a:spcBef>
                <a:spcPts val="700"/>
              </a:spcBef>
              <a:spcAft>
                <a:spcPts val="0"/>
              </a:spcAft>
              <a:buSzPts val="1500"/>
              <a:buChar char="•"/>
              <a:defRPr sz="1500"/>
            </a:lvl7pPr>
            <a:lvl8pPr indent="-323850" lvl="7" marL="3657600" rtl="0" algn="l">
              <a:lnSpc>
                <a:spcPct val="90000"/>
              </a:lnSpc>
              <a:spcBef>
                <a:spcPts val="700"/>
              </a:spcBef>
              <a:spcAft>
                <a:spcPts val="0"/>
              </a:spcAft>
              <a:buSzPts val="1500"/>
              <a:buChar char="–"/>
              <a:defRPr sz="1500"/>
            </a:lvl8pPr>
            <a:lvl9pPr indent="-323850" lvl="8" marL="4114800" rtl="0" algn="l">
              <a:lnSpc>
                <a:spcPct val="90000"/>
              </a:lnSpc>
              <a:spcBef>
                <a:spcPts val="700"/>
              </a:spcBef>
              <a:spcAft>
                <a:spcPts val="0"/>
              </a:spcAft>
              <a:buSzPts val="1500"/>
              <a:buChar char="•"/>
              <a:defRPr sz="1500"/>
            </a:lvl9pPr>
          </a:lstStyle>
          <a:p/>
        </p:txBody>
      </p:sp>
      <p:sp>
        <p:nvSpPr>
          <p:cNvPr id="97" name="Google Shape;97;p17"/>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98" name="Google Shape;98;p17"/>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9" name="Google Shape;99;p17"/>
          <p:cNvSpPr txBox="1"/>
          <p:nvPr>
            <p:ph idx="3" type="body"/>
          </p:nvPr>
        </p:nvSpPr>
        <p:spPr>
          <a:xfrm>
            <a:off x="531952" y="3810006"/>
            <a:ext cx="5411700" cy="2133600"/>
          </a:xfrm>
          <a:prstGeom prst="rect">
            <a:avLst/>
          </a:prstGeom>
          <a:noFill/>
          <a:ln>
            <a:noFill/>
          </a:ln>
        </p:spPr>
        <p:txBody>
          <a:bodyPr anchorCtr="0" anchor="t" bIns="0" lIns="0" spcFirstLastPara="1" rIns="0" wrap="square" tIns="0">
            <a:noAutofit/>
          </a:bodyPr>
          <a:lstStyle>
            <a:lvl1pPr indent="-381000" lvl="0" marL="457200" rtl="0" algn="l">
              <a:lnSpc>
                <a:spcPct val="90000"/>
              </a:lnSpc>
              <a:spcBef>
                <a:spcPts val="1200"/>
              </a:spcBef>
              <a:spcAft>
                <a:spcPts val="0"/>
              </a:spcAft>
              <a:buSzPts val="2400"/>
              <a:buChar char="•"/>
              <a:defRPr sz="2400"/>
            </a:lvl1pPr>
            <a:lvl2pPr indent="-355600" lvl="1" marL="914400" rtl="0" algn="l">
              <a:lnSpc>
                <a:spcPct val="90000"/>
              </a:lnSpc>
              <a:spcBef>
                <a:spcPts val="800"/>
              </a:spcBef>
              <a:spcAft>
                <a:spcPts val="0"/>
              </a:spcAft>
              <a:buSzPts val="2000"/>
              <a:buChar char="–"/>
              <a:defRPr sz="2000"/>
            </a:lvl2pPr>
            <a:lvl3pPr indent="-349250" lvl="2" marL="1371600" rtl="0" algn="l">
              <a:lnSpc>
                <a:spcPct val="90000"/>
              </a:lnSpc>
              <a:spcBef>
                <a:spcPts val="700"/>
              </a:spcBef>
              <a:spcAft>
                <a:spcPts val="0"/>
              </a:spcAft>
              <a:buSzPts val="1900"/>
              <a:buChar char="•"/>
              <a:defRPr sz="1900"/>
            </a:lvl3pPr>
            <a:lvl4pPr indent="-330200" lvl="3" marL="1828800" rtl="0" algn="l">
              <a:lnSpc>
                <a:spcPct val="90000"/>
              </a:lnSpc>
              <a:spcBef>
                <a:spcPts val="700"/>
              </a:spcBef>
              <a:spcAft>
                <a:spcPts val="0"/>
              </a:spcAft>
              <a:buSzPts val="1600"/>
              <a:buChar char="–"/>
              <a:defRPr sz="1600"/>
            </a:lvl4pPr>
            <a:lvl5pPr indent="-323850" lvl="4" marL="2286000" rtl="0" algn="l">
              <a:lnSpc>
                <a:spcPct val="90000"/>
              </a:lnSpc>
              <a:spcBef>
                <a:spcPts val="700"/>
              </a:spcBef>
              <a:spcAft>
                <a:spcPts val="0"/>
              </a:spcAft>
              <a:buSzPts val="1500"/>
              <a:buChar char="•"/>
              <a:defRPr sz="1500"/>
            </a:lvl5pPr>
            <a:lvl6pPr indent="-323850" lvl="5" marL="2743200" rtl="0" algn="l">
              <a:lnSpc>
                <a:spcPct val="90000"/>
              </a:lnSpc>
              <a:spcBef>
                <a:spcPts val="700"/>
              </a:spcBef>
              <a:spcAft>
                <a:spcPts val="0"/>
              </a:spcAft>
              <a:buSzPts val="1500"/>
              <a:buChar char="–"/>
              <a:defRPr sz="1500"/>
            </a:lvl6pPr>
            <a:lvl7pPr indent="-323850" lvl="6" marL="3200400" rtl="0" algn="l">
              <a:lnSpc>
                <a:spcPct val="90000"/>
              </a:lnSpc>
              <a:spcBef>
                <a:spcPts val="700"/>
              </a:spcBef>
              <a:spcAft>
                <a:spcPts val="0"/>
              </a:spcAft>
              <a:buSzPts val="1500"/>
              <a:buChar char="•"/>
              <a:defRPr sz="1500"/>
            </a:lvl7pPr>
            <a:lvl8pPr indent="-323850" lvl="7" marL="3657600" rtl="0" algn="l">
              <a:lnSpc>
                <a:spcPct val="90000"/>
              </a:lnSpc>
              <a:spcBef>
                <a:spcPts val="700"/>
              </a:spcBef>
              <a:spcAft>
                <a:spcPts val="0"/>
              </a:spcAft>
              <a:buSzPts val="1500"/>
              <a:buChar char="–"/>
              <a:defRPr sz="1500"/>
            </a:lvl8pPr>
            <a:lvl9pPr indent="-323850" lvl="8" marL="4114800" rtl="0" algn="l">
              <a:lnSpc>
                <a:spcPct val="90000"/>
              </a:lnSpc>
              <a:spcBef>
                <a:spcPts val="700"/>
              </a:spcBef>
              <a:spcAft>
                <a:spcPts val="0"/>
              </a:spcAft>
              <a:buSzPts val="1500"/>
              <a:buChar char="•"/>
              <a:defRPr sz="1500"/>
            </a:lvl9pPr>
          </a:lstStyle>
          <a:p/>
        </p:txBody>
      </p:sp>
      <p:sp>
        <p:nvSpPr>
          <p:cNvPr id="100" name="Google Shape;100;p17"/>
          <p:cNvSpPr txBox="1"/>
          <p:nvPr>
            <p:ph idx="4" type="body"/>
          </p:nvPr>
        </p:nvSpPr>
        <p:spPr>
          <a:xfrm>
            <a:off x="6248448" y="3810006"/>
            <a:ext cx="5411700" cy="2133600"/>
          </a:xfrm>
          <a:prstGeom prst="rect">
            <a:avLst/>
          </a:prstGeom>
          <a:noFill/>
          <a:ln>
            <a:noFill/>
          </a:ln>
        </p:spPr>
        <p:txBody>
          <a:bodyPr anchorCtr="0" anchor="t" bIns="0" lIns="0" spcFirstLastPara="1" rIns="0" wrap="square" tIns="0">
            <a:noAutofit/>
          </a:bodyPr>
          <a:lstStyle>
            <a:lvl1pPr indent="-381000" lvl="0" marL="457200" rtl="0" algn="l">
              <a:lnSpc>
                <a:spcPct val="90000"/>
              </a:lnSpc>
              <a:spcBef>
                <a:spcPts val="1200"/>
              </a:spcBef>
              <a:spcAft>
                <a:spcPts val="0"/>
              </a:spcAft>
              <a:buSzPts val="2400"/>
              <a:buChar char="•"/>
              <a:defRPr sz="2400"/>
            </a:lvl1pPr>
            <a:lvl2pPr indent="-355600" lvl="1" marL="914400" rtl="0" algn="l">
              <a:lnSpc>
                <a:spcPct val="90000"/>
              </a:lnSpc>
              <a:spcBef>
                <a:spcPts val="800"/>
              </a:spcBef>
              <a:spcAft>
                <a:spcPts val="0"/>
              </a:spcAft>
              <a:buSzPts val="2000"/>
              <a:buChar char="–"/>
              <a:defRPr sz="2000"/>
            </a:lvl2pPr>
            <a:lvl3pPr indent="-349250" lvl="2" marL="1371600" rtl="0" algn="l">
              <a:lnSpc>
                <a:spcPct val="90000"/>
              </a:lnSpc>
              <a:spcBef>
                <a:spcPts val="700"/>
              </a:spcBef>
              <a:spcAft>
                <a:spcPts val="0"/>
              </a:spcAft>
              <a:buSzPts val="1900"/>
              <a:buChar char="•"/>
              <a:defRPr sz="1900"/>
            </a:lvl3pPr>
            <a:lvl4pPr indent="-330200" lvl="3" marL="1828800" rtl="0" algn="l">
              <a:lnSpc>
                <a:spcPct val="90000"/>
              </a:lnSpc>
              <a:spcBef>
                <a:spcPts val="700"/>
              </a:spcBef>
              <a:spcAft>
                <a:spcPts val="0"/>
              </a:spcAft>
              <a:buSzPts val="1600"/>
              <a:buChar char="–"/>
              <a:defRPr sz="1600"/>
            </a:lvl4pPr>
            <a:lvl5pPr indent="-323850" lvl="4" marL="2286000" rtl="0" algn="l">
              <a:lnSpc>
                <a:spcPct val="90000"/>
              </a:lnSpc>
              <a:spcBef>
                <a:spcPts val="700"/>
              </a:spcBef>
              <a:spcAft>
                <a:spcPts val="0"/>
              </a:spcAft>
              <a:buSzPts val="1500"/>
              <a:buChar char="•"/>
              <a:defRPr sz="1500"/>
            </a:lvl5pPr>
            <a:lvl6pPr indent="-323850" lvl="5" marL="2743200" rtl="0" algn="l">
              <a:lnSpc>
                <a:spcPct val="90000"/>
              </a:lnSpc>
              <a:spcBef>
                <a:spcPts val="700"/>
              </a:spcBef>
              <a:spcAft>
                <a:spcPts val="0"/>
              </a:spcAft>
              <a:buSzPts val="1500"/>
              <a:buChar char="–"/>
              <a:defRPr sz="1500"/>
            </a:lvl6pPr>
            <a:lvl7pPr indent="-323850" lvl="6" marL="3200400" rtl="0" algn="l">
              <a:lnSpc>
                <a:spcPct val="90000"/>
              </a:lnSpc>
              <a:spcBef>
                <a:spcPts val="700"/>
              </a:spcBef>
              <a:spcAft>
                <a:spcPts val="0"/>
              </a:spcAft>
              <a:buSzPts val="1500"/>
              <a:buChar char="•"/>
              <a:defRPr sz="1500"/>
            </a:lvl7pPr>
            <a:lvl8pPr indent="-323850" lvl="7" marL="3657600" rtl="0" algn="l">
              <a:lnSpc>
                <a:spcPct val="90000"/>
              </a:lnSpc>
              <a:spcBef>
                <a:spcPts val="700"/>
              </a:spcBef>
              <a:spcAft>
                <a:spcPts val="0"/>
              </a:spcAft>
              <a:buSzPts val="1500"/>
              <a:buChar char="–"/>
              <a:defRPr sz="1500"/>
            </a:lvl8pPr>
            <a:lvl9pPr indent="-323850" lvl="8" marL="4114800" rtl="0" algn="l">
              <a:lnSpc>
                <a:spcPct val="90000"/>
              </a:lnSpc>
              <a:spcBef>
                <a:spcPts val="700"/>
              </a:spcBef>
              <a:spcAft>
                <a:spcPts val="0"/>
              </a:spcAft>
              <a:buSzPts val="1500"/>
              <a:buChar char="•"/>
              <a:defRPr sz="1500"/>
            </a:lvl9pPr>
          </a:lstStyle>
          <a:p/>
        </p:txBody>
      </p:sp>
      <p:cxnSp>
        <p:nvCxnSpPr>
          <p:cNvPr id="101" name="Google Shape;101;p17"/>
          <p:cNvCxnSpPr/>
          <p:nvPr/>
        </p:nvCxnSpPr>
        <p:spPr>
          <a:xfrm>
            <a:off x="6096001" y="1524000"/>
            <a:ext cx="0" cy="4419600"/>
          </a:xfrm>
          <a:prstGeom prst="straightConnector1">
            <a:avLst/>
          </a:prstGeom>
          <a:noFill/>
          <a:ln cap="flat" cmpd="sng" w="19050">
            <a:solidFill>
              <a:schemeClr val="lt2"/>
            </a:solidFill>
            <a:prstDash val="solid"/>
            <a:miter lim="800000"/>
            <a:headEnd len="sm" w="sm" type="none"/>
            <a:tailEnd len="sm" w="sm" type="none"/>
          </a:ln>
        </p:spPr>
      </p:cxnSp>
      <p:sp>
        <p:nvSpPr>
          <p:cNvPr id="102" name="Google Shape;102;p17"/>
          <p:cNvSpPr txBox="1"/>
          <p:nvPr>
            <p:ph type="title"/>
          </p:nvPr>
        </p:nvSpPr>
        <p:spPr>
          <a:xfrm>
            <a:off x="531957" y="406401"/>
            <a:ext cx="11127900" cy="8892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adrant for Infographics">
  <p:cSld name="Quadrant for Infographics">
    <p:spTree>
      <p:nvGrpSpPr>
        <p:cNvPr id="103" name="Shape 103"/>
        <p:cNvGrpSpPr/>
        <p:nvPr/>
      </p:nvGrpSpPr>
      <p:grpSpPr>
        <a:xfrm>
          <a:off x="0" y="0"/>
          <a:ext cx="0" cy="0"/>
          <a:chOff x="0" y="0"/>
          <a:chExt cx="0" cy="0"/>
        </a:xfrm>
      </p:grpSpPr>
      <p:sp>
        <p:nvSpPr>
          <p:cNvPr id="104" name="Google Shape;104;p18"/>
          <p:cNvSpPr txBox="1"/>
          <p:nvPr>
            <p:ph type="title"/>
          </p:nvPr>
        </p:nvSpPr>
        <p:spPr>
          <a:xfrm>
            <a:off x="531957" y="406401"/>
            <a:ext cx="11127900" cy="8892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105" name="Google Shape;105;p18"/>
          <p:cNvSpPr txBox="1"/>
          <p:nvPr>
            <p:ph idx="1" type="body"/>
          </p:nvPr>
        </p:nvSpPr>
        <p:spPr>
          <a:xfrm>
            <a:off x="2437445" y="1524001"/>
            <a:ext cx="3506100" cy="2011500"/>
          </a:xfrm>
          <a:prstGeom prst="rect">
            <a:avLst/>
          </a:prstGeom>
          <a:noFill/>
          <a:ln>
            <a:noFill/>
          </a:ln>
        </p:spPr>
        <p:txBody>
          <a:bodyPr anchorCtr="0" anchor="ctr" bIns="0" lIns="0" spcFirstLastPara="1" rIns="0" wrap="square" tIns="0">
            <a:noAutofit/>
          </a:bodyPr>
          <a:lstStyle>
            <a:lvl1pPr indent="-228600" lvl="0" marL="457200" rtl="0" algn="l">
              <a:lnSpc>
                <a:spcPct val="90000"/>
              </a:lnSpc>
              <a:spcBef>
                <a:spcPts val="1200"/>
              </a:spcBef>
              <a:spcAft>
                <a:spcPts val="0"/>
              </a:spcAft>
              <a:buSzPts val="2400"/>
              <a:buFont typeface="Arial"/>
              <a:buNone/>
              <a:defRPr sz="2400"/>
            </a:lvl1pPr>
            <a:lvl2pPr indent="-355600" lvl="1" marL="914400" rtl="0" algn="l">
              <a:lnSpc>
                <a:spcPct val="90000"/>
              </a:lnSpc>
              <a:spcBef>
                <a:spcPts val="1200"/>
              </a:spcBef>
              <a:spcAft>
                <a:spcPts val="0"/>
              </a:spcAft>
              <a:buSzPts val="2000"/>
              <a:buFont typeface="Arial"/>
              <a:buChar char="•"/>
              <a:defRPr sz="2000"/>
            </a:lvl2pPr>
            <a:lvl3pPr indent="-355600" lvl="2" marL="1371600" rtl="0" algn="l">
              <a:lnSpc>
                <a:spcPct val="90000"/>
              </a:lnSpc>
              <a:spcBef>
                <a:spcPts val="1200"/>
              </a:spcBef>
              <a:spcAft>
                <a:spcPts val="0"/>
              </a:spcAft>
              <a:buSzPts val="2000"/>
              <a:buFont typeface="Arial"/>
              <a:buChar char="•"/>
              <a:defRPr sz="2000"/>
            </a:lvl3pPr>
            <a:lvl4pPr indent="-355600" lvl="3" marL="1828800" rtl="0" algn="l">
              <a:lnSpc>
                <a:spcPct val="90000"/>
              </a:lnSpc>
              <a:spcBef>
                <a:spcPts val="1200"/>
              </a:spcBef>
              <a:spcAft>
                <a:spcPts val="0"/>
              </a:spcAft>
              <a:buSzPts val="2000"/>
              <a:buFont typeface="Arial"/>
              <a:buChar char="•"/>
              <a:defRPr sz="2000"/>
            </a:lvl4pPr>
            <a:lvl5pPr indent="-355600" lvl="4" marL="2286000" rtl="0" algn="l">
              <a:lnSpc>
                <a:spcPct val="90000"/>
              </a:lnSpc>
              <a:spcBef>
                <a:spcPts val="1200"/>
              </a:spcBef>
              <a:spcAft>
                <a:spcPts val="0"/>
              </a:spcAft>
              <a:buSzPts val="2000"/>
              <a:buFont typeface="Arial"/>
              <a:buChar char="•"/>
              <a:defRPr sz="2000"/>
            </a:lvl5pPr>
            <a:lvl6pPr indent="-355600" lvl="5" marL="2743200" rtl="0" algn="l">
              <a:lnSpc>
                <a:spcPct val="90000"/>
              </a:lnSpc>
              <a:spcBef>
                <a:spcPts val="1200"/>
              </a:spcBef>
              <a:spcAft>
                <a:spcPts val="0"/>
              </a:spcAft>
              <a:buSzPts val="2000"/>
              <a:buFont typeface="Arial"/>
              <a:buChar char="•"/>
              <a:defRPr sz="2000"/>
            </a:lvl6pPr>
            <a:lvl7pPr indent="-355600" lvl="6" marL="3200400" rtl="0" algn="l">
              <a:lnSpc>
                <a:spcPct val="90000"/>
              </a:lnSpc>
              <a:spcBef>
                <a:spcPts val="1200"/>
              </a:spcBef>
              <a:spcAft>
                <a:spcPts val="0"/>
              </a:spcAft>
              <a:buSzPts val="2000"/>
              <a:buFont typeface="Arial"/>
              <a:buChar char="•"/>
              <a:defRPr sz="2000"/>
            </a:lvl7pPr>
            <a:lvl8pPr indent="-355600" lvl="7" marL="3657600" rtl="0" algn="l">
              <a:lnSpc>
                <a:spcPct val="90000"/>
              </a:lnSpc>
              <a:spcBef>
                <a:spcPts val="1200"/>
              </a:spcBef>
              <a:spcAft>
                <a:spcPts val="0"/>
              </a:spcAft>
              <a:buSzPts val="2000"/>
              <a:buFont typeface="Arial"/>
              <a:buChar char="•"/>
              <a:defRPr sz="2000"/>
            </a:lvl8pPr>
            <a:lvl9pPr indent="-355600" lvl="8" marL="4114800" rtl="0" algn="l">
              <a:lnSpc>
                <a:spcPct val="90000"/>
              </a:lnSpc>
              <a:spcBef>
                <a:spcPts val="1200"/>
              </a:spcBef>
              <a:spcAft>
                <a:spcPts val="0"/>
              </a:spcAft>
              <a:buSzPts val="2000"/>
              <a:buFont typeface="Arial"/>
              <a:buChar char="•"/>
              <a:defRPr sz="2000"/>
            </a:lvl9pPr>
          </a:lstStyle>
          <a:p/>
        </p:txBody>
      </p:sp>
      <p:cxnSp>
        <p:nvCxnSpPr>
          <p:cNvPr id="106" name="Google Shape;106;p18"/>
          <p:cNvCxnSpPr/>
          <p:nvPr/>
        </p:nvCxnSpPr>
        <p:spPr>
          <a:xfrm>
            <a:off x="6096001" y="1524000"/>
            <a:ext cx="0" cy="4419600"/>
          </a:xfrm>
          <a:prstGeom prst="straightConnector1">
            <a:avLst/>
          </a:prstGeom>
          <a:noFill/>
          <a:ln cap="flat" cmpd="sng" w="19050">
            <a:solidFill>
              <a:schemeClr val="lt2"/>
            </a:solidFill>
            <a:prstDash val="solid"/>
            <a:miter lim="800000"/>
            <a:headEnd len="sm" w="sm" type="none"/>
            <a:tailEnd len="sm" w="sm" type="none"/>
          </a:ln>
        </p:spPr>
      </p:cxnSp>
      <p:sp>
        <p:nvSpPr>
          <p:cNvPr id="107" name="Google Shape;107;p18"/>
          <p:cNvSpPr txBox="1"/>
          <p:nvPr>
            <p:ph idx="2" type="body"/>
          </p:nvPr>
        </p:nvSpPr>
        <p:spPr>
          <a:xfrm>
            <a:off x="8153935" y="1524001"/>
            <a:ext cx="3506100" cy="2011500"/>
          </a:xfrm>
          <a:prstGeom prst="rect">
            <a:avLst/>
          </a:prstGeom>
          <a:noFill/>
          <a:ln>
            <a:noFill/>
          </a:ln>
        </p:spPr>
        <p:txBody>
          <a:bodyPr anchorCtr="0" anchor="ctr" bIns="0" lIns="0" spcFirstLastPara="1" rIns="0" wrap="square" tIns="0">
            <a:noAutofit/>
          </a:bodyPr>
          <a:lstStyle>
            <a:lvl1pPr indent="-228600" lvl="0" marL="457200" rtl="0" algn="l">
              <a:lnSpc>
                <a:spcPct val="90000"/>
              </a:lnSpc>
              <a:spcBef>
                <a:spcPts val="1200"/>
              </a:spcBef>
              <a:spcAft>
                <a:spcPts val="0"/>
              </a:spcAft>
              <a:buSzPts val="2400"/>
              <a:buFont typeface="Arial"/>
              <a:buNone/>
              <a:defRPr sz="2400"/>
            </a:lvl1pPr>
            <a:lvl2pPr indent="-355600" lvl="1" marL="914400" rtl="0" algn="l">
              <a:lnSpc>
                <a:spcPct val="90000"/>
              </a:lnSpc>
              <a:spcBef>
                <a:spcPts val="1200"/>
              </a:spcBef>
              <a:spcAft>
                <a:spcPts val="0"/>
              </a:spcAft>
              <a:buSzPts val="2000"/>
              <a:buFont typeface="Arial"/>
              <a:buChar char="•"/>
              <a:defRPr sz="2000"/>
            </a:lvl2pPr>
            <a:lvl3pPr indent="-355600" lvl="2" marL="1371600" rtl="0" algn="l">
              <a:lnSpc>
                <a:spcPct val="90000"/>
              </a:lnSpc>
              <a:spcBef>
                <a:spcPts val="1200"/>
              </a:spcBef>
              <a:spcAft>
                <a:spcPts val="0"/>
              </a:spcAft>
              <a:buSzPts val="2000"/>
              <a:buFont typeface="Arial"/>
              <a:buChar char="•"/>
              <a:defRPr sz="2000"/>
            </a:lvl3pPr>
            <a:lvl4pPr indent="-355600" lvl="3" marL="1828800" rtl="0" algn="l">
              <a:lnSpc>
                <a:spcPct val="90000"/>
              </a:lnSpc>
              <a:spcBef>
                <a:spcPts val="1200"/>
              </a:spcBef>
              <a:spcAft>
                <a:spcPts val="0"/>
              </a:spcAft>
              <a:buSzPts val="2000"/>
              <a:buFont typeface="Arial"/>
              <a:buChar char="•"/>
              <a:defRPr sz="2000"/>
            </a:lvl4pPr>
            <a:lvl5pPr indent="-355600" lvl="4" marL="2286000" rtl="0" algn="l">
              <a:lnSpc>
                <a:spcPct val="90000"/>
              </a:lnSpc>
              <a:spcBef>
                <a:spcPts val="1200"/>
              </a:spcBef>
              <a:spcAft>
                <a:spcPts val="0"/>
              </a:spcAft>
              <a:buSzPts val="2000"/>
              <a:buFont typeface="Arial"/>
              <a:buChar char="•"/>
              <a:defRPr sz="2000"/>
            </a:lvl5pPr>
            <a:lvl6pPr indent="-355600" lvl="5" marL="2743200" rtl="0" algn="l">
              <a:lnSpc>
                <a:spcPct val="90000"/>
              </a:lnSpc>
              <a:spcBef>
                <a:spcPts val="1200"/>
              </a:spcBef>
              <a:spcAft>
                <a:spcPts val="0"/>
              </a:spcAft>
              <a:buSzPts val="2000"/>
              <a:buFont typeface="Arial"/>
              <a:buChar char="•"/>
              <a:defRPr sz="2000"/>
            </a:lvl6pPr>
            <a:lvl7pPr indent="-355600" lvl="6" marL="3200400" rtl="0" algn="l">
              <a:lnSpc>
                <a:spcPct val="90000"/>
              </a:lnSpc>
              <a:spcBef>
                <a:spcPts val="1200"/>
              </a:spcBef>
              <a:spcAft>
                <a:spcPts val="0"/>
              </a:spcAft>
              <a:buSzPts val="2000"/>
              <a:buFont typeface="Arial"/>
              <a:buChar char="•"/>
              <a:defRPr sz="2000"/>
            </a:lvl7pPr>
            <a:lvl8pPr indent="-355600" lvl="7" marL="3657600" rtl="0" algn="l">
              <a:lnSpc>
                <a:spcPct val="90000"/>
              </a:lnSpc>
              <a:spcBef>
                <a:spcPts val="1200"/>
              </a:spcBef>
              <a:spcAft>
                <a:spcPts val="0"/>
              </a:spcAft>
              <a:buSzPts val="2000"/>
              <a:buFont typeface="Arial"/>
              <a:buChar char="•"/>
              <a:defRPr sz="2000"/>
            </a:lvl8pPr>
            <a:lvl9pPr indent="-355600" lvl="8" marL="4114800" rtl="0" algn="l">
              <a:lnSpc>
                <a:spcPct val="90000"/>
              </a:lnSpc>
              <a:spcBef>
                <a:spcPts val="1200"/>
              </a:spcBef>
              <a:spcAft>
                <a:spcPts val="0"/>
              </a:spcAft>
              <a:buSzPts val="2000"/>
              <a:buFont typeface="Arial"/>
              <a:buChar char="•"/>
              <a:defRPr sz="2000"/>
            </a:lvl9pPr>
          </a:lstStyle>
          <a:p/>
        </p:txBody>
      </p:sp>
      <p:cxnSp>
        <p:nvCxnSpPr>
          <p:cNvPr id="108" name="Google Shape;108;p18"/>
          <p:cNvCxnSpPr/>
          <p:nvPr/>
        </p:nvCxnSpPr>
        <p:spPr>
          <a:xfrm rot="10800000">
            <a:off x="532151" y="3733800"/>
            <a:ext cx="11127900" cy="0"/>
          </a:xfrm>
          <a:prstGeom prst="straightConnector1">
            <a:avLst/>
          </a:prstGeom>
          <a:noFill/>
          <a:ln cap="flat" cmpd="sng" w="19050">
            <a:solidFill>
              <a:schemeClr val="lt2"/>
            </a:solidFill>
            <a:prstDash val="solid"/>
            <a:miter lim="800000"/>
            <a:headEnd len="sm" w="sm" type="none"/>
            <a:tailEnd len="sm" w="sm" type="none"/>
          </a:ln>
        </p:spPr>
      </p:cxnSp>
      <p:sp>
        <p:nvSpPr>
          <p:cNvPr id="109" name="Google Shape;109;p18"/>
          <p:cNvSpPr txBox="1"/>
          <p:nvPr>
            <p:ph idx="3" type="body"/>
          </p:nvPr>
        </p:nvSpPr>
        <p:spPr>
          <a:xfrm>
            <a:off x="2437445" y="3931920"/>
            <a:ext cx="3506100" cy="2011500"/>
          </a:xfrm>
          <a:prstGeom prst="rect">
            <a:avLst/>
          </a:prstGeom>
          <a:noFill/>
          <a:ln>
            <a:noFill/>
          </a:ln>
        </p:spPr>
        <p:txBody>
          <a:bodyPr anchorCtr="0" anchor="ctr" bIns="0" lIns="0" spcFirstLastPara="1" rIns="0" wrap="square" tIns="0">
            <a:noAutofit/>
          </a:bodyPr>
          <a:lstStyle>
            <a:lvl1pPr indent="-228600" lvl="0" marL="457200" rtl="0" algn="l">
              <a:lnSpc>
                <a:spcPct val="90000"/>
              </a:lnSpc>
              <a:spcBef>
                <a:spcPts val="1200"/>
              </a:spcBef>
              <a:spcAft>
                <a:spcPts val="0"/>
              </a:spcAft>
              <a:buSzPts val="2400"/>
              <a:buFont typeface="Arial"/>
              <a:buNone/>
              <a:defRPr sz="2400"/>
            </a:lvl1pPr>
            <a:lvl2pPr indent="-355600" lvl="1" marL="914400" rtl="0" algn="l">
              <a:lnSpc>
                <a:spcPct val="90000"/>
              </a:lnSpc>
              <a:spcBef>
                <a:spcPts val="1200"/>
              </a:spcBef>
              <a:spcAft>
                <a:spcPts val="0"/>
              </a:spcAft>
              <a:buSzPts val="2000"/>
              <a:buFont typeface="Arial"/>
              <a:buChar char="•"/>
              <a:defRPr sz="2000"/>
            </a:lvl2pPr>
            <a:lvl3pPr indent="-355600" lvl="2" marL="1371600" rtl="0" algn="l">
              <a:lnSpc>
                <a:spcPct val="90000"/>
              </a:lnSpc>
              <a:spcBef>
                <a:spcPts val="1200"/>
              </a:spcBef>
              <a:spcAft>
                <a:spcPts val="0"/>
              </a:spcAft>
              <a:buSzPts val="2000"/>
              <a:buFont typeface="Arial"/>
              <a:buChar char="•"/>
              <a:defRPr sz="2000"/>
            </a:lvl3pPr>
            <a:lvl4pPr indent="-355600" lvl="3" marL="1828800" rtl="0" algn="l">
              <a:lnSpc>
                <a:spcPct val="90000"/>
              </a:lnSpc>
              <a:spcBef>
                <a:spcPts val="1200"/>
              </a:spcBef>
              <a:spcAft>
                <a:spcPts val="0"/>
              </a:spcAft>
              <a:buSzPts val="2000"/>
              <a:buFont typeface="Arial"/>
              <a:buChar char="•"/>
              <a:defRPr sz="2000"/>
            </a:lvl4pPr>
            <a:lvl5pPr indent="-355600" lvl="4" marL="2286000" rtl="0" algn="l">
              <a:lnSpc>
                <a:spcPct val="90000"/>
              </a:lnSpc>
              <a:spcBef>
                <a:spcPts val="1200"/>
              </a:spcBef>
              <a:spcAft>
                <a:spcPts val="0"/>
              </a:spcAft>
              <a:buSzPts val="2000"/>
              <a:buFont typeface="Arial"/>
              <a:buChar char="•"/>
              <a:defRPr sz="2000"/>
            </a:lvl5pPr>
            <a:lvl6pPr indent="-355600" lvl="5" marL="2743200" rtl="0" algn="l">
              <a:lnSpc>
                <a:spcPct val="90000"/>
              </a:lnSpc>
              <a:spcBef>
                <a:spcPts val="1200"/>
              </a:spcBef>
              <a:spcAft>
                <a:spcPts val="0"/>
              </a:spcAft>
              <a:buSzPts val="2000"/>
              <a:buFont typeface="Arial"/>
              <a:buChar char="•"/>
              <a:defRPr sz="2000"/>
            </a:lvl6pPr>
            <a:lvl7pPr indent="-355600" lvl="6" marL="3200400" rtl="0" algn="l">
              <a:lnSpc>
                <a:spcPct val="90000"/>
              </a:lnSpc>
              <a:spcBef>
                <a:spcPts val="1200"/>
              </a:spcBef>
              <a:spcAft>
                <a:spcPts val="0"/>
              </a:spcAft>
              <a:buSzPts val="2000"/>
              <a:buFont typeface="Arial"/>
              <a:buChar char="•"/>
              <a:defRPr sz="2000"/>
            </a:lvl7pPr>
            <a:lvl8pPr indent="-355600" lvl="7" marL="3657600" rtl="0" algn="l">
              <a:lnSpc>
                <a:spcPct val="90000"/>
              </a:lnSpc>
              <a:spcBef>
                <a:spcPts val="1200"/>
              </a:spcBef>
              <a:spcAft>
                <a:spcPts val="0"/>
              </a:spcAft>
              <a:buSzPts val="2000"/>
              <a:buFont typeface="Arial"/>
              <a:buChar char="•"/>
              <a:defRPr sz="2000"/>
            </a:lvl8pPr>
            <a:lvl9pPr indent="-355600" lvl="8" marL="4114800" rtl="0" algn="l">
              <a:lnSpc>
                <a:spcPct val="90000"/>
              </a:lnSpc>
              <a:spcBef>
                <a:spcPts val="1200"/>
              </a:spcBef>
              <a:spcAft>
                <a:spcPts val="0"/>
              </a:spcAft>
              <a:buSzPts val="2000"/>
              <a:buFont typeface="Arial"/>
              <a:buChar char="•"/>
              <a:defRPr sz="2000"/>
            </a:lvl9pPr>
          </a:lstStyle>
          <a:p/>
        </p:txBody>
      </p:sp>
      <p:sp>
        <p:nvSpPr>
          <p:cNvPr id="110" name="Google Shape;110;p18"/>
          <p:cNvSpPr txBox="1"/>
          <p:nvPr>
            <p:ph idx="4" type="body"/>
          </p:nvPr>
        </p:nvSpPr>
        <p:spPr>
          <a:xfrm>
            <a:off x="8153935" y="3931920"/>
            <a:ext cx="3506100" cy="2011500"/>
          </a:xfrm>
          <a:prstGeom prst="rect">
            <a:avLst/>
          </a:prstGeom>
          <a:noFill/>
          <a:ln>
            <a:noFill/>
          </a:ln>
        </p:spPr>
        <p:txBody>
          <a:bodyPr anchorCtr="0" anchor="ctr" bIns="0" lIns="0" spcFirstLastPara="1" rIns="0" wrap="square" tIns="0">
            <a:noAutofit/>
          </a:bodyPr>
          <a:lstStyle>
            <a:lvl1pPr indent="-228600" lvl="0" marL="457200" rtl="0" algn="l">
              <a:lnSpc>
                <a:spcPct val="90000"/>
              </a:lnSpc>
              <a:spcBef>
                <a:spcPts val="1200"/>
              </a:spcBef>
              <a:spcAft>
                <a:spcPts val="0"/>
              </a:spcAft>
              <a:buSzPts val="2400"/>
              <a:buFont typeface="Arial"/>
              <a:buNone/>
              <a:defRPr sz="2400"/>
            </a:lvl1pPr>
            <a:lvl2pPr indent="-355600" lvl="1" marL="914400" rtl="0" algn="l">
              <a:lnSpc>
                <a:spcPct val="90000"/>
              </a:lnSpc>
              <a:spcBef>
                <a:spcPts val="1200"/>
              </a:spcBef>
              <a:spcAft>
                <a:spcPts val="0"/>
              </a:spcAft>
              <a:buSzPts val="2000"/>
              <a:buFont typeface="Arial"/>
              <a:buChar char="•"/>
              <a:defRPr sz="2000"/>
            </a:lvl2pPr>
            <a:lvl3pPr indent="-355600" lvl="2" marL="1371600" rtl="0" algn="l">
              <a:lnSpc>
                <a:spcPct val="90000"/>
              </a:lnSpc>
              <a:spcBef>
                <a:spcPts val="1200"/>
              </a:spcBef>
              <a:spcAft>
                <a:spcPts val="0"/>
              </a:spcAft>
              <a:buSzPts val="2000"/>
              <a:buFont typeface="Arial"/>
              <a:buChar char="•"/>
              <a:defRPr sz="2000"/>
            </a:lvl3pPr>
            <a:lvl4pPr indent="-355600" lvl="3" marL="1828800" rtl="0" algn="l">
              <a:lnSpc>
                <a:spcPct val="90000"/>
              </a:lnSpc>
              <a:spcBef>
                <a:spcPts val="1200"/>
              </a:spcBef>
              <a:spcAft>
                <a:spcPts val="0"/>
              </a:spcAft>
              <a:buSzPts val="2000"/>
              <a:buFont typeface="Arial"/>
              <a:buChar char="•"/>
              <a:defRPr sz="2000"/>
            </a:lvl4pPr>
            <a:lvl5pPr indent="-355600" lvl="4" marL="2286000" rtl="0" algn="l">
              <a:lnSpc>
                <a:spcPct val="90000"/>
              </a:lnSpc>
              <a:spcBef>
                <a:spcPts val="1200"/>
              </a:spcBef>
              <a:spcAft>
                <a:spcPts val="0"/>
              </a:spcAft>
              <a:buSzPts val="2000"/>
              <a:buFont typeface="Arial"/>
              <a:buChar char="•"/>
              <a:defRPr sz="2000"/>
            </a:lvl5pPr>
            <a:lvl6pPr indent="-355600" lvl="5" marL="2743200" rtl="0" algn="l">
              <a:lnSpc>
                <a:spcPct val="90000"/>
              </a:lnSpc>
              <a:spcBef>
                <a:spcPts val="1200"/>
              </a:spcBef>
              <a:spcAft>
                <a:spcPts val="0"/>
              </a:spcAft>
              <a:buSzPts val="2000"/>
              <a:buFont typeface="Arial"/>
              <a:buChar char="•"/>
              <a:defRPr sz="2000"/>
            </a:lvl6pPr>
            <a:lvl7pPr indent="-355600" lvl="6" marL="3200400" rtl="0" algn="l">
              <a:lnSpc>
                <a:spcPct val="90000"/>
              </a:lnSpc>
              <a:spcBef>
                <a:spcPts val="1200"/>
              </a:spcBef>
              <a:spcAft>
                <a:spcPts val="0"/>
              </a:spcAft>
              <a:buSzPts val="2000"/>
              <a:buFont typeface="Arial"/>
              <a:buChar char="•"/>
              <a:defRPr sz="2000"/>
            </a:lvl7pPr>
            <a:lvl8pPr indent="-355600" lvl="7" marL="3657600" rtl="0" algn="l">
              <a:lnSpc>
                <a:spcPct val="90000"/>
              </a:lnSpc>
              <a:spcBef>
                <a:spcPts val="1200"/>
              </a:spcBef>
              <a:spcAft>
                <a:spcPts val="0"/>
              </a:spcAft>
              <a:buSzPts val="2000"/>
              <a:buFont typeface="Arial"/>
              <a:buChar char="•"/>
              <a:defRPr sz="2000"/>
            </a:lvl8pPr>
            <a:lvl9pPr indent="-355600" lvl="8" marL="4114800" rtl="0" algn="l">
              <a:lnSpc>
                <a:spcPct val="90000"/>
              </a:lnSpc>
              <a:spcBef>
                <a:spcPts val="1200"/>
              </a:spcBef>
              <a:spcAft>
                <a:spcPts val="0"/>
              </a:spcAft>
              <a:buSzPts val="2000"/>
              <a:buFont typeface="Arial"/>
              <a:buChar char="•"/>
              <a:defRPr sz="2000"/>
            </a:lvl9pPr>
          </a:lstStyle>
          <a:p/>
        </p:txBody>
      </p:sp>
      <p:sp>
        <p:nvSpPr>
          <p:cNvPr id="111" name="Google Shape;111;p18"/>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12" name="Google Shape;112;p18"/>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etric">
  <p:cSld name="Metric">
    <p:spTree>
      <p:nvGrpSpPr>
        <p:cNvPr id="113" name="Shape 113"/>
        <p:cNvGrpSpPr/>
        <p:nvPr/>
      </p:nvGrpSpPr>
      <p:grpSpPr>
        <a:xfrm>
          <a:off x="0" y="0"/>
          <a:ext cx="0" cy="0"/>
          <a:chOff x="0" y="0"/>
          <a:chExt cx="0" cy="0"/>
        </a:xfrm>
      </p:grpSpPr>
      <p:sp>
        <p:nvSpPr>
          <p:cNvPr descr="A large metric can be called out here in font size 166pt, Calibri" id="114" name="Google Shape;114;p19"/>
          <p:cNvSpPr txBox="1"/>
          <p:nvPr>
            <p:ph type="title"/>
          </p:nvPr>
        </p:nvSpPr>
        <p:spPr>
          <a:xfrm>
            <a:off x="760618" y="1524000"/>
            <a:ext cx="4077600" cy="2743200"/>
          </a:xfrm>
          <a:prstGeom prst="rect">
            <a:avLst/>
          </a:prstGeom>
          <a:noFill/>
          <a:ln>
            <a:noFill/>
          </a:ln>
        </p:spPr>
        <p:txBody>
          <a:bodyPr anchorCtr="0" anchor="ctr" bIns="0" lIns="0" spcFirstLastPara="1" rIns="0" wrap="square" tIns="0">
            <a:noAutofit/>
          </a:bodyPr>
          <a:lstStyle>
            <a:lvl1pPr lvl="0" rtl="0" algn="r">
              <a:lnSpc>
                <a:spcPct val="80000"/>
              </a:lnSpc>
              <a:spcBef>
                <a:spcPts val="0"/>
              </a:spcBef>
              <a:spcAft>
                <a:spcPts val="0"/>
              </a:spcAft>
              <a:buClr>
                <a:schemeClr val="accent5"/>
              </a:buClr>
              <a:buSzPts val="16700"/>
              <a:buFont typeface="Calibri"/>
              <a:buNone/>
              <a:defRPr b="1" sz="16700">
                <a:solidFill>
                  <a:schemeClr val="accent5"/>
                </a:solidFill>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115" name="Google Shape;115;p19"/>
          <p:cNvSpPr txBox="1"/>
          <p:nvPr>
            <p:ph idx="1" type="body"/>
          </p:nvPr>
        </p:nvSpPr>
        <p:spPr>
          <a:xfrm>
            <a:off x="5257588" y="1524000"/>
            <a:ext cx="5030400" cy="2743200"/>
          </a:xfrm>
          <a:prstGeom prst="rect">
            <a:avLst/>
          </a:prstGeom>
          <a:noFill/>
          <a:ln>
            <a:noFill/>
          </a:ln>
        </p:spPr>
        <p:txBody>
          <a:bodyPr anchorCtr="0" anchor="ctr" bIns="0" lIns="0" spcFirstLastPara="1" rIns="0" wrap="square" tIns="0">
            <a:noAutofit/>
          </a:bodyPr>
          <a:lstStyle>
            <a:lvl1pPr indent="-228600" lvl="0" marL="457200" rtl="0" algn="l">
              <a:lnSpc>
                <a:spcPct val="90000"/>
              </a:lnSpc>
              <a:spcBef>
                <a:spcPts val="1200"/>
              </a:spcBef>
              <a:spcAft>
                <a:spcPts val="0"/>
              </a:spcAft>
              <a:buSzPts val="2800"/>
              <a:buFont typeface="Arial"/>
              <a:buNone/>
              <a:defRPr sz="2800"/>
            </a:lvl1pPr>
            <a:lvl2pPr indent="-355600" lvl="1" marL="914400" rtl="0" algn="l">
              <a:lnSpc>
                <a:spcPct val="90000"/>
              </a:lnSpc>
              <a:spcBef>
                <a:spcPts val="1200"/>
              </a:spcBef>
              <a:spcAft>
                <a:spcPts val="0"/>
              </a:spcAft>
              <a:buSzPts val="2000"/>
              <a:buFont typeface="Arial"/>
              <a:buChar char="•"/>
              <a:defRPr sz="2000"/>
            </a:lvl2pPr>
            <a:lvl3pPr indent="-355600" lvl="2" marL="1371600" rtl="0" algn="l">
              <a:lnSpc>
                <a:spcPct val="90000"/>
              </a:lnSpc>
              <a:spcBef>
                <a:spcPts val="1200"/>
              </a:spcBef>
              <a:spcAft>
                <a:spcPts val="0"/>
              </a:spcAft>
              <a:buSzPts val="2000"/>
              <a:buFont typeface="Arial"/>
              <a:buChar char="•"/>
              <a:defRPr sz="2000"/>
            </a:lvl3pPr>
            <a:lvl4pPr indent="-355600" lvl="3" marL="1828800" rtl="0" algn="l">
              <a:lnSpc>
                <a:spcPct val="90000"/>
              </a:lnSpc>
              <a:spcBef>
                <a:spcPts val="1200"/>
              </a:spcBef>
              <a:spcAft>
                <a:spcPts val="0"/>
              </a:spcAft>
              <a:buSzPts val="2000"/>
              <a:buFont typeface="Arial"/>
              <a:buChar char="•"/>
              <a:defRPr sz="2000"/>
            </a:lvl4pPr>
            <a:lvl5pPr indent="-355600" lvl="4" marL="2286000" rtl="0" algn="l">
              <a:lnSpc>
                <a:spcPct val="90000"/>
              </a:lnSpc>
              <a:spcBef>
                <a:spcPts val="1200"/>
              </a:spcBef>
              <a:spcAft>
                <a:spcPts val="0"/>
              </a:spcAft>
              <a:buSzPts val="2000"/>
              <a:buFont typeface="Arial"/>
              <a:buChar char="•"/>
              <a:defRPr sz="2000"/>
            </a:lvl5pPr>
            <a:lvl6pPr indent="-355600" lvl="5" marL="2743200" rtl="0" algn="l">
              <a:lnSpc>
                <a:spcPct val="90000"/>
              </a:lnSpc>
              <a:spcBef>
                <a:spcPts val="1200"/>
              </a:spcBef>
              <a:spcAft>
                <a:spcPts val="0"/>
              </a:spcAft>
              <a:buSzPts val="2000"/>
              <a:buFont typeface="Arial"/>
              <a:buChar char="•"/>
              <a:defRPr sz="2000"/>
            </a:lvl6pPr>
            <a:lvl7pPr indent="-355600" lvl="6" marL="3200400" rtl="0" algn="l">
              <a:lnSpc>
                <a:spcPct val="90000"/>
              </a:lnSpc>
              <a:spcBef>
                <a:spcPts val="1200"/>
              </a:spcBef>
              <a:spcAft>
                <a:spcPts val="0"/>
              </a:spcAft>
              <a:buSzPts val="2000"/>
              <a:buFont typeface="Arial"/>
              <a:buChar char="•"/>
              <a:defRPr sz="2000"/>
            </a:lvl7pPr>
            <a:lvl8pPr indent="-355600" lvl="7" marL="3657600" rtl="0" algn="l">
              <a:lnSpc>
                <a:spcPct val="90000"/>
              </a:lnSpc>
              <a:spcBef>
                <a:spcPts val="1200"/>
              </a:spcBef>
              <a:spcAft>
                <a:spcPts val="0"/>
              </a:spcAft>
              <a:buSzPts val="2000"/>
              <a:buFont typeface="Arial"/>
              <a:buChar char="•"/>
              <a:defRPr sz="2000"/>
            </a:lvl8pPr>
            <a:lvl9pPr indent="-355600" lvl="8" marL="4114800" rtl="0" algn="l">
              <a:lnSpc>
                <a:spcPct val="90000"/>
              </a:lnSpc>
              <a:spcBef>
                <a:spcPts val="1200"/>
              </a:spcBef>
              <a:spcAft>
                <a:spcPts val="0"/>
              </a:spcAft>
              <a:buSzPts val="2000"/>
              <a:buFont typeface="Arial"/>
              <a:buChar char="•"/>
              <a:defRPr sz="2000"/>
            </a:lvl9pPr>
          </a:lstStyle>
          <a:p/>
        </p:txBody>
      </p:sp>
      <p:sp>
        <p:nvSpPr>
          <p:cNvPr id="116" name="Google Shape;116;p19"/>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17" name="Google Shape;117;p19"/>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118" name="Shape 118"/>
        <p:cNvGrpSpPr/>
        <p:nvPr/>
      </p:nvGrpSpPr>
      <p:grpSpPr>
        <a:xfrm>
          <a:off x="0" y="0"/>
          <a:ext cx="0" cy="0"/>
          <a:chOff x="0" y="0"/>
          <a:chExt cx="0" cy="0"/>
        </a:xfrm>
      </p:grpSpPr>
      <p:sp>
        <p:nvSpPr>
          <p:cNvPr id="119" name="Google Shape;119;p20"/>
          <p:cNvSpPr txBox="1"/>
          <p:nvPr>
            <p:ph type="title"/>
          </p:nvPr>
        </p:nvSpPr>
        <p:spPr>
          <a:xfrm>
            <a:off x="531957" y="406401"/>
            <a:ext cx="11127900" cy="8892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120" name="Google Shape;120;p20"/>
          <p:cNvSpPr txBox="1"/>
          <p:nvPr>
            <p:ph idx="1" type="body"/>
          </p:nvPr>
        </p:nvSpPr>
        <p:spPr>
          <a:xfrm>
            <a:off x="531951" y="1524000"/>
            <a:ext cx="5414700" cy="762000"/>
          </a:xfrm>
          <a:prstGeom prst="rect">
            <a:avLst/>
          </a:prstGeom>
          <a:noFill/>
          <a:ln>
            <a:noFill/>
          </a:ln>
        </p:spPr>
        <p:txBody>
          <a:bodyPr anchorCtr="0" anchor="ctr" bIns="0" lIns="0" spcFirstLastPara="1" rIns="0" wrap="square" tIns="0">
            <a:noAutofit/>
          </a:bodyPr>
          <a:lstStyle>
            <a:lvl1pPr indent="-228600" lvl="0" marL="457200" rtl="0" algn="l">
              <a:lnSpc>
                <a:spcPct val="90000"/>
              </a:lnSpc>
              <a:spcBef>
                <a:spcPts val="0"/>
              </a:spcBef>
              <a:spcAft>
                <a:spcPts val="0"/>
              </a:spcAft>
              <a:buSzPts val="2800"/>
              <a:buNone/>
              <a:defRPr b="1" sz="2800"/>
            </a:lvl1pPr>
            <a:lvl2pPr indent="-228600" lvl="1" marL="914400" rtl="0" algn="l">
              <a:lnSpc>
                <a:spcPct val="90000"/>
              </a:lnSpc>
              <a:spcBef>
                <a:spcPts val="800"/>
              </a:spcBef>
              <a:spcAft>
                <a:spcPts val="0"/>
              </a:spcAft>
              <a:buSzPts val="2000"/>
              <a:buNone/>
              <a:defRPr b="1" sz="2000"/>
            </a:lvl2pPr>
            <a:lvl3pPr indent="-228600" lvl="2" marL="1371600" rtl="0" algn="l">
              <a:lnSpc>
                <a:spcPct val="90000"/>
              </a:lnSpc>
              <a:spcBef>
                <a:spcPts val="700"/>
              </a:spcBef>
              <a:spcAft>
                <a:spcPts val="0"/>
              </a:spcAft>
              <a:buSzPts val="1900"/>
              <a:buNone/>
              <a:defRPr b="1" sz="1900"/>
            </a:lvl3pPr>
            <a:lvl4pPr indent="-228600" lvl="3" marL="1828800" rtl="0" algn="l">
              <a:lnSpc>
                <a:spcPct val="90000"/>
              </a:lnSpc>
              <a:spcBef>
                <a:spcPts val="700"/>
              </a:spcBef>
              <a:spcAft>
                <a:spcPts val="0"/>
              </a:spcAft>
              <a:buSzPts val="1600"/>
              <a:buNone/>
              <a:defRPr b="1" sz="1600"/>
            </a:lvl4pPr>
            <a:lvl5pPr indent="-228600" lvl="4" marL="2286000" rtl="0" algn="l">
              <a:lnSpc>
                <a:spcPct val="90000"/>
              </a:lnSpc>
              <a:spcBef>
                <a:spcPts val="700"/>
              </a:spcBef>
              <a:spcAft>
                <a:spcPts val="0"/>
              </a:spcAft>
              <a:buSzPts val="1600"/>
              <a:buNone/>
              <a:defRPr b="1" sz="1600"/>
            </a:lvl5pPr>
            <a:lvl6pPr indent="-228600" lvl="5" marL="2743200" rtl="0" algn="l">
              <a:lnSpc>
                <a:spcPct val="90000"/>
              </a:lnSpc>
              <a:spcBef>
                <a:spcPts val="700"/>
              </a:spcBef>
              <a:spcAft>
                <a:spcPts val="0"/>
              </a:spcAft>
              <a:buSzPts val="1600"/>
              <a:buNone/>
              <a:defRPr b="1" sz="1600"/>
            </a:lvl6pPr>
            <a:lvl7pPr indent="-228600" lvl="6" marL="3200400" rtl="0" algn="l">
              <a:lnSpc>
                <a:spcPct val="90000"/>
              </a:lnSpc>
              <a:spcBef>
                <a:spcPts val="700"/>
              </a:spcBef>
              <a:spcAft>
                <a:spcPts val="0"/>
              </a:spcAft>
              <a:buSzPts val="1600"/>
              <a:buNone/>
              <a:defRPr b="1" sz="1600"/>
            </a:lvl7pPr>
            <a:lvl8pPr indent="-228600" lvl="7" marL="3657600" rtl="0" algn="l">
              <a:lnSpc>
                <a:spcPct val="90000"/>
              </a:lnSpc>
              <a:spcBef>
                <a:spcPts val="700"/>
              </a:spcBef>
              <a:spcAft>
                <a:spcPts val="0"/>
              </a:spcAft>
              <a:buSzPts val="1600"/>
              <a:buNone/>
              <a:defRPr b="1" sz="1600"/>
            </a:lvl8pPr>
            <a:lvl9pPr indent="-228600" lvl="8" marL="4114800" rtl="0" algn="l">
              <a:lnSpc>
                <a:spcPct val="90000"/>
              </a:lnSpc>
              <a:spcBef>
                <a:spcPts val="700"/>
              </a:spcBef>
              <a:spcAft>
                <a:spcPts val="0"/>
              </a:spcAft>
              <a:buSzPts val="1600"/>
              <a:buNone/>
              <a:defRPr b="1" sz="1600"/>
            </a:lvl9pPr>
          </a:lstStyle>
          <a:p/>
        </p:txBody>
      </p:sp>
      <p:sp>
        <p:nvSpPr>
          <p:cNvPr id="121" name="Google Shape;121;p20"/>
          <p:cNvSpPr txBox="1"/>
          <p:nvPr>
            <p:ph idx="2" type="body"/>
          </p:nvPr>
        </p:nvSpPr>
        <p:spPr>
          <a:xfrm>
            <a:off x="531951" y="2362200"/>
            <a:ext cx="5414700" cy="3581100"/>
          </a:xfrm>
          <a:prstGeom prst="rect">
            <a:avLst/>
          </a:prstGeom>
          <a:noFill/>
          <a:ln>
            <a:noFill/>
          </a:ln>
        </p:spPr>
        <p:txBody>
          <a:bodyPr anchorCtr="0" anchor="t" bIns="0" lIns="0" spcFirstLastPara="1" rIns="0" wrap="square" tIns="0">
            <a:noAutofit/>
          </a:bodyPr>
          <a:lstStyle>
            <a:lvl1pPr indent="-406400" lvl="0" marL="457200" rtl="0" algn="l">
              <a:lnSpc>
                <a:spcPct val="90000"/>
              </a:lnSpc>
              <a:spcBef>
                <a:spcPts val="1200"/>
              </a:spcBef>
              <a:spcAft>
                <a:spcPts val="0"/>
              </a:spcAft>
              <a:buSzPts val="2800"/>
              <a:buChar char="•"/>
              <a:defRPr sz="2800"/>
            </a:lvl1pPr>
            <a:lvl2pPr indent="-381000" lvl="1" marL="914400" rtl="0" algn="l">
              <a:lnSpc>
                <a:spcPct val="90000"/>
              </a:lnSpc>
              <a:spcBef>
                <a:spcPts val="800"/>
              </a:spcBef>
              <a:spcAft>
                <a:spcPts val="0"/>
              </a:spcAft>
              <a:buSzPts val="2400"/>
              <a:buChar char="–"/>
              <a:defRPr sz="2400"/>
            </a:lvl2pPr>
            <a:lvl3pPr indent="-355600" lvl="2" marL="1371600" rtl="0" algn="l">
              <a:lnSpc>
                <a:spcPct val="90000"/>
              </a:lnSpc>
              <a:spcBef>
                <a:spcPts val="700"/>
              </a:spcBef>
              <a:spcAft>
                <a:spcPts val="0"/>
              </a:spcAft>
              <a:buSzPts val="2000"/>
              <a:buChar char="•"/>
              <a:defRPr sz="2000"/>
            </a:lvl3pPr>
            <a:lvl4pPr indent="-349250" lvl="3" marL="1828800" rtl="0" algn="l">
              <a:lnSpc>
                <a:spcPct val="90000"/>
              </a:lnSpc>
              <a:spcBef>
                <a:spcPts val="700"/>
              </a:spcBef>
              <a:spcAft>
                <a:spcPts val="0"/>
              </a:spcAft>
              <a:buSzPts val="1900"/>
              <a:buChar char="–"/>
              <a:defRPr sz="1900"/>
            </a:lvl4pPr>
            <a:lvl5pPr indent="-330200" lvl="4" marL="2286000" rtl="0" algn="l">
              <a:lnSpc>
                <a:spcPct val="90000"/>
              </a:lnSpc>
              <a:spcBef>
                <a:spcPts val="700"/>
              </a:spcBef>
              <a:spcAft>
                <a:spcPts val="0"/>
              </a:spcAft>
              <a:buSzPts val="1600"/>
              <a:buChar char="•"/>
              <a:defRPr sz="1600"/>
            </a:lvl5pPr>
            <a:lvl6pPr indent="-330200" lvl="5" marL="2743200" rtl="0" algn="l">
              <a:lnSpc>
                <a:spcPct val="90000"/>
              </a:lnSpc>
              <a:spcBef>
                <a:spcPts val="700"/>
              </a:spcBef>
              <a:spcAft>
                <a:spcPts val="0"/>
              </a:spcAft>
              <a:buSzPts val="1600"/>
              <a:buChar char="–"/>
              <a:defRPr sz="1600"/>
            </a:lvl6pPr>
            <a:lvl7pPr indent="-330200" lvl="6" marL="3200400" rtl="0" algn="l">
              <a:lnSpc>
                <a:spcPct val="90000"/>
              </a:lnSpc>
              <a:spcBef>
                <a:spcPts val="700"/>
              </a:spcBef>
              <a:spcAft>
                <a:spcPts val="0"/>
              </a:spcAft>
              <a:buSzPts val="1600"/>
              <a:buChar char="•"/>
              <a:defRPr sz="1600"/>
            </a:lvl7pPr>
            <a:lvl8pPr indent="-330200" lvl="7" marL="3657600" rtl="0" algn="l">
              <a:lnSpc>
                <a:spcPct val="90000"/>
              </a:lnSpc>
              <a:spcBef>
                <a:spcPts val="700"/>
              </a:spcBef>
              <a:spcAft>
                <a:spcPts val="0"/>
              </a:spcAft>
              <a:buSzPts val="1600"/>
              <a:buChar char="–"/>
              <a:defRPr sz="1600"/>
            </a:lvl8pPr>
            <a:lvl9pPr indent="-330200" lvl="8" marL="4114800" rtl="0" algn="l">
              <a:lnSpc>
                <a:spcPct val="90000"/>
              </a:lnSpc>
              <a:spcBef>
                <a:spcPts val="700"/>
              </a:spcBef>
              <a:spcAft>
                <a:spcPts val="0"/>
              </a:spcAft>
              <a:buSzPts val="1600"/>
              <a:buChar char="•"/>
              <a:defRPr sz="1600"/>
            </a:lvl9pPr>
          </a:lstStyle>
          <a:p/>
        </p:txBody>
      </p:sp>
      <p:cxnSp>
        <p:nvCxnSpPr>
          <p:cNvPr id="122" name="Google Shape;122;p20"/>
          <p:cNvCxnSpPr/>
          <p:nvPr/>
        </p:nvCxnSpPr>
        <p:spPr>
          <a:xfrm>
            <a:off x="6096001" y="1524000"/>
            <a:ext cx="0" cy="4419600"/>
          </a:xfrm>
          <a:prstGeom prst="straightConnector1">
            <a:avLst/>
          </a:prstGeom>
          <a:noFill/>
          <a:ln cap="flat" cmpd="sng" w="19050">
            <a:solidFill>
              <a:schemeClr val="lt2"/>
            </a:solidFill>
            <a:prstDash val="solid"/>
            <a:miter lim="800000"/>
            <a:headEnd len="sm" w="sm" type="none"/>
            <a:tailEnd len="sm" w="sm" type="none"/>
          </a:ln>
        </p:spPr>
      </p:cxnSp>
      <p:sp>
        <p:nvSpPr>
          <p:cNvPr id="123" name="Google Shape;123;p20"/>
          <p:cNvSpPr txBox="1"/>
          <p:nvPr>
            <p:ph idx="3" type="body"/>
          </p:nvPr>
        </p:nvSpPr>
        <p:spPr>
          <a:xfrm>
            <a:off x="6245391" y="1524000"/>
            <a:ext cx="5414700" cy="762000"/>
          </a:xfrm>
          <a:prstGeom prst="rect">
            <a:avLst/>
          </a:prstGeom>
          <a:noFill/>
          <a:ln>
            <a:noFill/>
          </a:ln>
        </p:spPr>
        <p:txBody>
          <a:bodyPr anchorCtr="0" anchor="ctr" bIns="0" lIns="0" spcFirstLastPara="1" rIns="0" wrap="square" tIns="0">
            <a:noAutofit/>
          </a:bodyPr>
          <a:lstStyle>
            <a:lvl1pPr indent="-228600" lvl="0" marL="457200" rtl="0" algn="l">
              <a:lnSpc>
                <a:spcPct val="90000"/>
              </a:lnSpc>
              <a:spcBef>
                <a:spcPts val="0"/>
              </a:spcBef>
              <a:spcAft>
                <a:spcPts val="0"/>
              </a:spcAft>
              <a:buSzPts val="2800"/>
              <a:buNone/>
              <a:defRPr b="1" sz="2800"/>
            </a:lvl1pPr>
            <a:lvl2pPr indent="-228600" lvl="1" marL="914400" rtl="0" algn="l">
              <a:lnSpc>
                <a:spcPct val="90000"/>
              </a:lnSpc>
              <a:spcBef>
                <a:spcPts val="800"/>
              </a:spcBef>
              <a:spcAft>
                <a:spcPts val="0"/>
              </a:spcAft>
              <a:buSzPts val="2000"/>
              <a:buNone/>
              <a:defRPr b="1" sz="2000"/>
            </a:lvl2pPr>
            <a:lvl3pPr indent="-228600" lvl="2" marL="1371600" rtl="0" algn="l">
              <a:lnSpc>
                <a:spcPct val="90000"/>
              </a:lnSpc>
              <a:spcBef>
                <a:spcPts val="700"/>
              </a:spcBef>
              <a:spcAft>
                <a:spcPts val="0"/>
              </a:spcAft>
              <a:buSzPts val="1900"/>
              <a:buNone/>
              <a:defRPr b="1" sz="1900"/>
            </a:lvl3pPr>
            <a:lvl4pPr indent="-228600" lvl="3" marL="1828800" rtl="0" algn="l">
              <a:lnSpc>
                <a:spcPct val="90000"/>
              </a:lnSpc>
              <a:spcBef>
                <a:spcPts val="700"/>
              </a:spcBef>
              <a:spcAft>
                <a:spcPts val="0"/>
              </a:spcAft>
              <a:buSzPts val="1600"/>
              <a:buNone/>
              <a:defRPr b="1" sz="1600"/>
            </a:lvl4pPr>
            <a:lvl5pPr indent="-228600" lvl="4" marL="2286000" rtl="0" algn="l">
              <a:lnSpc>
                <a:spcPct val="90000"/>
              </a:lnSpc>
              <a:spcBef>
                <a:spcPts val="700"/>
              </a:spcBef>
              <a:spcAft>
                <a:spcPts val="0"/>
              </a:spcAft>
              <a:buSzPts val="1600"/>
              <a:buNone/>
              <a:defRPr b="1" sz="1600"/>
            </a:lvl5pPr>
            <a:lvl6pPr indent="-228600" lvl="5" marL="2743200" rtl="0" algn="l">
              <a:lnSpc>
                <a:spcPct val="90000"/>
              </a:lnSpc>
              <a:spcBef>
                <a:spcPts val="700"/>
              </a:spcBef>
              <a:spcAft>
                <a:spcPts val="0"/>
              </a:spcAft>
              <a:buSzPts val="1600"/>
              <a:buNone/>
              <a:defRPr b="1" sz="1600"/>
            </a:lvl6pPr>
            <a:lvl7pPr indent="-228600" lvl="6" marL="3200400" rtl="0" algn="l">
              <a:lnSpc>
                <a:spcPct val="90000"/>
              </a:lnSpc>
              <a:spcBef>
                <a:spcPts val="700"/>
              </a:spcBef>
              <a:spcAft>
                <a:spcPts val="0"/>
              </a:spcAft>
              <a:buSzPts val="1600"/>
              <a:buNone/>
              <a:defRPr b="1" sz="1600"/>
            </a:lvl7pPr>
            <a:lvl8pPr indent="-228600" lvl="7" marL="3657600" rtl="0" algn="l">
              <a:lnSpc>
                <a:spcPct val="90000"/>
              </a:lnSpc>
              <a:spcBef>
                <a:spcPts val="700"/>
              </a:spcBef>
              <a:spcAft>
                <a:spcPts val="0"/>
              </a:spcAft>
              <a:buSzPts val="1600"/>
              <a:buNone/>
              <a:defRPr b="1" sz="1600"/>
            </a:lvl8pPr>
            <a:lvl9pPr indent="-228600" lvl="8" marL="4114800" rtl="0" algn="l">
              <a:lnSpc>
                <a:spcPct val="90000"/>
              </a:lnSpc>
              <a:spcBef>
                <a:spcPts val="700"/>
              </a:spcBef>
              <a:spcAft>
                <a:spcPts val="0"/>
              </a:spcAft>
              <a:buSzPts val="1600"/>
              <a:buNone/>
              <a:defRPr b="1" sz="1600"/>
            </a:lvl9pPr>
          </a:lstStyle>
          <a:p/>
        </p:txBody>
      </p:sp>
      <p:sp>
        <p:nvSpPr>
          <p:cNvPr id="124" name="Google Shape;124;p20"/>
          <p:cNvSpPr txBox="1"/>
          <p:nvPr>
            <p:ph idx="4" type="body"/>
          </p:nvPr>
        </p:nvSpPr>
        <p:spPr>
          <a:xfrm>
            <a:off x="6245391" y="2362200"/>
            <a:ext cx="5414700" cy="3581100"/>
          </a:xfrm>
          <a:prstGeom prst="rect">
            <a:avLst/>
          </a:prstGeom>
          <a:noFill/>
          <a:ln>
            <a:noFill/>
          </a:ln>
        </p:spPr>
        <p:txBody>
          <a:bodyPr anchorCtr="0" anchor="t" bIns="0" lIns="0" spcFirstLastPara="1" rIns="0" wrap="square" tIns="0">
            <a:noAutofit/>
          </a:bodyPr>
          <a:lstStyle>
            <a:lvl1pPr indent="-406400" lvl="0" marL="457200" rtl="0" algn="l">
              <a:lnSpc>
                <a:spcPct val="90000"/>
              </a:lnSpc>
              <a:spcBef>
                <a:spcPts val="1200"/>
              </a:spcBef>
              <a:spcAft>
                <a:spcPts val="0"/>
              </a:spcAft>
              <a:buSzPts val="2800"/>
              <a:buChar char="•"/>
              <a:defRPr sz="2800"/>
            </a:lvl1pPr>
            <a:lvl2pPr indent="-381000" lvl="1" marL="914400" rtl="0" algn="l">
              <a:lnSpc>
                <a:spcPct val="90000"/>
              </a:lnSpc>
              <a:spcBef>
                <a:spcPts val="800"/>
              </a:spcBef>
              <a:spcAft>
                <a:spcPts val="0"/>
              </a:spcAft>
              <a:buSzPts val="2400"/>
              <a:buChar char="–"/>
              <a:defRPr sz="2400"/>
            </a:lvl2pPr>
            <a:lvl3pPr indent="-355600" lvl="2" marL="1371600" rtl="0" algn="l">
              <a:lnSpc>
                <a:spcPct val="90000"/>
              </a:lnSpc>
              <a:spcBef>
                <a:spcPts val="700"/>
              </a:spcBef>
              <a:spcAft>
                <a:spcPts val="0"/>
              </a:spcAft>
              <a:buSzPts val="2000"/>
              <a:buChar char="•"/>
              <a:defRPr sz="2000"/>
            </a:lvl3pPr>
            <a:lvl4pPr indent="-349250" lvl="3" marL="1828800" rtl="0" algn="l">
              <a:lnSpc>
                <a:spcPct val="90000"/>
              </a:lnSpc>
              <a:spcBef>
                <a:spcPts val="700"/>
              </a:spcBef>
              <a:spcAft>
                <a:spcPts val="0"/>
              </a:spcAft>
              <a:buSzPts val="1900"/>
              <a:buChar char="–"/>
              <a:defRPr sz="1900"/>
            </a:lvl4pPr>
            <a:lvl5pPr indent="-330200" lvl="4" marL="2286000" rtl="0" algn="l">
              <a:lnSpc>
                <a:spcPct val="90000"/>
              </a:lnSpc>
              <a:spcBef>
                <a:spcPts val="700"/>
              </a:spcBef>
              <a:spcAft>
                <a:spcPts val="0"/>
              </a:spcAft>
              <a:buSzPts val="1600"/>
              <a:buChar char="•"/>
              <a:defRPr sz="1600"/>
            </a:lvl5pPr>
            <a:lvl6pPr indent="-330200" lvl="5" marL="2743200" rtl="0" algn="l">
              <a:lnSpc>
                <a:spcPct val="90000"/>
              </a:lnSpc>
              <a:spcBef>
                <a:spcPts val="700"/>
              </a:spcBef>
              <a:spcAft>
                <a:spcPts val="0"/>
              </a:spcAft>
              <a:buSzPts val="1600"/>
              <a:buChar char="–"/>
              <a:defRPr sz="1600"/>
            </a:lvl6pPr>
            <a:lvl7pPr indent="-330200" lvl="6" marL="3200400" rtl="0" algn="l">
              <a:lnSpc>
                <a:spcPct val="90000"/>
              </a:lnSpc>
              <a:spcBef>
                <a:spcPts val="700"/>
              </a:spcBef>
              <a:spcAft>
                <a:spcPts val="0"/>
              </a:spcAft>
              <a:buSzPts val="1600"/>
              <a:buChar char="•"/>
              <a:defRPr sz="1600"/>
            </a:lvl7pPr>
            <a:lvl8pPr indent="-330200" lvl="7" marL="3657600" rtl="0" algn="l">
              <a:lnSpc>
                <a:spcPct val="90000"/>
              </a:lnSpc>
              <a:spcBef>
                <a:spcPts val="700"/>
              </a:spcBef>
              <a:spcAft>
                <a:spcPts val="0"/>
              </a:spcAft>
              <a:buSzPts val="1600"/>
              <a:buChar char="–"/>
              <a:defRPr sz="1600"/>
            </a:lvl8pPr>
            <a:lvl9pPr indent="-330200" lvl="8" marL="4114800" rtl="0" algn="l">
              <a:lnSpc>
                <a:spcPct val="90000"/>
              </a:lnSpc>
              <a:spcBef>
                <a:spcPts val="700"/>
              </a:spcBef>
              <a:spcAft>
                <a:spcPts val="0"/>
              </a:spcAft>
              <a:buSzPts val="1600"/>
              <a:buChar char="•"/>
              <a:defRPr sz="1600"/>
            </a:lvl9pPr>
          </a:lstStyle>
          <a:p/>
        </p:txBody>
      </p:sp>
      <p:sp>
        <p:nvSpPr>
          <p:cNvPr id="125" name="Google Shape;125;p20"/>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26" name="Google Shape;126;p20"/>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without Picture" type="secHead">
  <p:cSld name="SECTION_HEADER">
    <p:spTree>
      <p:nvGrpSpPr>
        <p:cNvPr id="16" name="Shape 16"/>
        <p:cNvGrpSpPr/>
        <p:nvPr/>
      </p:nvGrpSpPr>
      <p:grpSpPr>
        <a:xfrm>
          <a:off x="0" y="0"/>
          <a:ext cx="0" cy="0"/>
          <a:chOff x="0" y="0"/>
          <a:chExt cx="0" cy="0"/>
        </a:xfrm>
      </p:grpSpPr>
      <p:sp>
        <p:nvSpPr>
          <p:cNvPr id="17" name="Google Shape;17;p3"/>
          <p:cNvSpPr txBox="1"/>
          <p:nvPr>
            <p:ph type="title"/>
          </p:nvPr>
        </p:nvSpPr>
        <p:spPr>
          <a:xfrm>
            <a:off x="531959" y="2600324"/>
            <a:ext cx="11127900" cy="13716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4800"/>
              <a:buFont typeface="Calibri"/>
              <a:buNone/>
              <a:defRPr b="0" sz="4800" cap="none"/>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18" name="Google Shape;18;p3"/>
          <p:cNvSpPr txBox="1"/>
          <p:nvPr>
            <p:ph idx="1" type="body"/>
          </p:nvPr>
        </p:nvSpPr>
        <p:spPr>
          <a:xfrm>
            <a:off x="531959" y="4038599"/>
            <a:ext cx="11127900" cy="914400"/>
          </a:xfrm>
          <a:prstGeom prst="rect">
            <a:avLst/>
          </a:prstGeom>
          <a:noFill/>
          <a:ln>
            <a:noFill/>
          </a:ln>
        </p:spPr>
        <p:txBody>
          <a:bodyPr anchorCtr="0" anchor="t" bIns="0" lIns="0" spcFirstLastPara="1" rIns="0" wrap="square" tIns="0">
            <a:noAutofit/>
          </a:bodyPr>
          <a:lstStyle>
            <a:lvl1pPr indent="-228600" lvl="0" marL="457200" rtl="0" algn="l">
              <a:lnSpc>
                <a:spcPct val="90000"/>
              </a:lnSpc>
              <a:spcBef>
                <a:spcPts val="0"/>
              </a:spcBef>
              <a:spcAft>
                <a:spcPts val="0"/>
              </a:spcAft>
              <a:buSzPts val="2400"/>
              <a:buNone/>
              <a:defRPr b="1" sz="2400">
                <a:solidFill>
                  <a:schemeClr val="dk1"/>
                </a:solidFill>
              </a:defRPr>
            </a:lvl1pPr>
            <a:lvl2pPr indent="-228600" lvl="1" marL="914400" rtl="0" algn="l">
              <a:lnSpc>
                <a:spcPct val="90000"/>
              </a:lnSpc>
              <a:spcBef>
                <a:spcPts val="800"/>
              </a:spcBef>
              <a:spcAft>
                <a:spcPts val="0"/>
              </a:spcAft>
              <a:buSzPts val="1900"/>
              <a:buNone/>
              <a:defRPr sz="1900">
                <a:solidFill>
                  <a:srgbClr val="888888"/>
                </a:solidFill>
              </a:defRPr>
            </a:lvl2pPr>
            <a:lvl3pPr indent="-228600" lvl="2" marL="1371600" rtl="0" algn="l">
              <a:lnSpc>
                <a:spcPct val="90000"/>
              </a:lnSpc>
              <a:spcBef>
                <a:spcPts val="700"/>
              </a:spcBef>
              <a:spcAft>
                <a:spcPts val="0"/>
              </a:spcAft>
              <a:buSzPts val="1600"/>
              <a:buNone/>
              <a:defRPr sz="1600">
                <a:solidFill>
                  <a:srgbClr val="888888"/>
                </a:solidFill>
              </a:defRPr>
            </a:lvl3pPr>
            <a:lvl4pPr indent="-228600" lvl="3" marL="1828800" rtl="0" algn="l">
              <a:lnSpc>
                <a:spcPct val="90000"/>
              </a:lnSpc>
              <a:spcBef>
                <a:spcPts val="700"/>
              </a:spcBef>
              <a:spcAft>
                <a:spcPts val="0"/>
              </a:spcAft>
              <a:buSzPts val="1500"/>
              <a:buNone/>
              <a:defRPr sz="1500">
                <a:solidFill>
                  <a:srgbClr val="888888"/>
                </a:solidFill>
              </a:defRPr>
            </a:lvl4pPr>
            <a:lvl5pPr indent="-228600" lvl="4" marL="2286000" rtl="0" algn="l">
              <a:lnSpc>
                <a:spcPct val="90000"/>
              </a:lnSpc>
              <a:spcBef>
                <a:spcPts val="700"/>
              </a:spcBef>
              <a:spcAft>
                <a:spcPts val="0"/>
              </a:spcAft>
              <a:buSzPts val="1500"/>
              <a:buNone/>
              <a:defRPr sz="1500">
                <a:solidFill>
                  <a:srgbClr val="888888"/>
                </a:solidFill>
              </a:defRPr>
            </a:lvl5pPr>
            <a:lvl6pPr indent="-228600" lvl="5" marL="2743200" rtl="0" algn="l">
              <a:lnSpc>
                <a:spcPct val="90000"/>
              </a:lnSpc>
              <a:spcBef>
                <a:spcPts val="700"/>
              </a:spcBef>
              <a:spcAft>
                <a:spcPts val="0"/>
              </a:spcAft>
              <a:buSzPts val="1500"/>
              <a:buNone/>
              <a:defRPr sz="1500">
                <a:solidFill>
                  <a:srgbClr val="888888"/>
                </a:solidFill>
              </a:defRPr>
            </a:lvl6pPr>
            <a:lvl7pPr indent="-228600" lvl="6" marL="3200400" rtl="0" algn="l">
              <a:lnSpc>
                <a:spcPct val="90000"/>
              </a:lnSpc>
              <a:spcBef>
                <a:spcPts val="700"/>
              </a:spcBef>
              <a:spcAft>
                <a:spcPts val="0"/>
              </a:spcAft>
              <a:buSzPts val="1500"/>
              <a:buNone/>
              <a:defRPr sz="1500">
                <a:solidFill>
                  <a:srgbClr val="888888"/>
                </a:solidFill>
              </a:defRPr>
            </a:lvl7pPr>
            <a:lvl8pPr indent="-228600" lvl="7" marL="3657600" rtl="0" algn="l">
              <a:lnSpc>
                <a:spcPct val="90000"/>
              </a:lnSpc>
              <a:spcBef>
                <a:spcPts val="700"/>
              </a:spcBef>
              <a:spcAft>
                <a:spcPts val="0"/>
              </a:spcAft>
              <a:buSzPts val="1500"/>
              <a:buNone/>
              <a:defRPr sz="1500">
                <a:solidFill>
                  <a:srgbClr val="888888"/>
                </a:solidFill>
              </a:defRPr>
            </a:lvl8pPr>
            <a:lvl9pPr indent="-228600" lvl="8" marL="4114800" rtl="0" algn="l">
              <a:lnSpc>
                <a:spcPct val="90000"/>
              </a:lnSpc>
              <a:spcBef>
                <a:spcPts val="700"/>
              </a:spcBef>
              <a:spcAft>
                <a:spcPts val="0"/>
              </a:spcAft>
              <a:buSzPts val="1500"/>
              <a:buNone/>
              <a:defRPr sz="1500">
                <a:solidFill>
                  <a:srgbClr val="888888"/>
                </a:solidFill>
              </a:defRPr>
            </a:lvl9pPr>
          </a:lstStyle>
          <a:p/>
        </p:txBody>
      </p:sp>
      <p:sp>
        <p:nvSpPr>
          <p:cNvPr id="19" name="Google Shape;19;p3"/>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20" name="Google Shape;20;p3"/>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Only">
  <p:cSld name="Title-Only">
    <p:spTree>
      <p:nvGrpSpPr>
        <p:cNvPr id="127" name="Shape 127"/>
        <p:cNvGrpSpPr/>
        <p:nvPr/>
      </p:nvGrpSpPr>
      <p:grpSpPr>
        <a:xfrm>
          <a:off x="0" y="0"/>
          <a:ext cx="0" cy="0"/>
          <a:chOff x="0" y="0"/>
          <a:chExt cx="0" cy="0"/>
        </a:xfrm>
      </p:grpSpPr>
      <p:sp>
        <p:nvSpPr>
          <p:cNvPr id="128" name="Google Shape;128;p21"/>
          <p:cNvSpPr txBox="1"/>
          <p:nvPr>
            <p:ph type="title"/>
          </p:nvPr>
        </p:nvSpPr>
        <p:spPr>
          <a:xfrm>
            <a:off x="531957" y="406401"/>
            <a:ext cx="11127900" cy="8892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129" name="Google Shape;129;p21"/>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30" name="Google Shape;130;p21"/>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ubtitle">
  <p:cSld name="Title and Subtitle">
    <p:spTree>
      <p:nvGrpSpPr>
        <p:cNvPr id="131" name="Shape 131"/>
        <p:cNvGrpSpPr/>
        <p:nvPr/>
      </p:nvGrpSpPr>
      <p:grpSpPr>
        <a:xfrm>
          <a:off x="0" y="0"/>
          <a:ext cx="0" cy="0"/>
          <a:chOff x="0" y="0"/>
          <a:chExt cx="0" cy="0"/>
        </a:xfrm>
      </p:grpSpPr>
      <p:sp>
        <p:nvSpPr>
          <p:cNvPr id="132" name="Google Shape;132;p22"/>
          <p:cNvSpPr txBox="1"/>
          <p:nvPr>
            <p:ph type="title"/>
          </p:nvPr>
        </p:nvSpPr>
        <p:spPr>
          <a:xfrm>
            <a:off x="531957" y="406401"/>
            <a:ext cx="11127900" cy="8892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133" name="Google Shape;133;p22"/>
          <p:cNvSpPr txBox="1"/>
          <p:nvPr>
            <p:ph idx="1" type="body"/>
          </p:nvPr>
        </p:nvSpPr>
        <p:spPr>
          <a:xfrm>
            <a:off x="531953" y="1373742"/>
            <a:ext cx="11127900" cy="343200"/>
          </a:xfrm>
          <a:prstGeom prst="rect">
            <a:avLst/>
          </a:prstGeom>
          <a:noFill/>
          <a:ln>
            <a:noFill/>
          </a:ln>
        </p:spPr>
        <p:txBody>
          <a:bodyPr anchorCtr="0" anchor="t" bIns="0" lIns="0" spcFirstLastPara="1" rIns="0" wrap="square" tIns="0">
            <a:noAutofit/>
          </a:bodyPr>
          <a:lstStyle>
            <a:lvl1pPr indent="-228600" lvl="0" marL="457200" rtl="0" algn="l">
              <a:lnSpc>
                <a:spcPct val="90000"/>
              </a:lnSpc>
              <a:spcBef>
                <a:spcPts val="0"/>
              </a:spcBef>
              <a:spcAft>
                <a:spcPts val="0"/>
              </a:spcAft>
              <a:buSzPts val="2400"/>
              <a:buFont typeface="Calibri"/>
              <a:buNone/>
              <a:defRPr b="1" sz="2400"/>
            </a:lvl1pPr>
            <a:lvl2pPr indent="-228600" lvl="1" marL="914400" rtl="0" algn="l">
              <a:lnSpc>
                <a:spcPct val="90000"/>
              </a:lnSpc>
              <a:spcBef>
                <a:spcPts val="800"/>
              </a:spcBef>
              <a:spcAft>
                <a:spcPts val="0"/>
              </a:spcAft>
              <a:buSzPts val="2400"/>
              <a:buFont typeface="Calibri"/>
              <a:buNone/>
              <a:defRPr sz="2400"/>
            </a:lvl2pPr>
            <a:lvl3pPr indent="-228600" lvl="2" marL="1371600" rtl="0" algn="l">
              <a:lnSpc>
                <a:spcPct val="90000"/>
              </a:lnSpc>
              <a:spcBef>
                <a:spcPts val="700"/>
              </a:spcBef>
              <a:spcAft>
                <a:spcPts val="0"/>
              </a:spcAft>
              <a:buSzPts val="2400"/>
              <a:buFont typeface="Calibri"/>
              <a:buNone/>
              <a:defRPr sz="2400"/>
            </a:lvl3pPr>
            <a:lvl4pPr indent="-228600" lvl="3" marL="1828800" rtl="0" algn="l">
              <a:lnSpc>
                <a:spcPct val="90000"/>
              </a:lnSpc>
              <a:spcBef>
                <a:spcPts val="700"/>
              </a:spcBef>
              <a:spcAft>
                <a:spcPts val="0"/>
              </a:spcAft>
              <a:buSzPts val="2400"/>
              <a:buFont typeface="Calibri"/>
              <a:buNone/>
              <a:defRPr sz="2400"/>
            </a:lvl4pPr>
            <a:lvl5pPr indent="-228600" lvl="4" marL="2286000" rtl="0" algn="l">
              <a:lnSpc>
                <a:spcPct val="90000"/>
              </a:lnSpc>
              <a:spcBef>
                <a:spcPts val="700"/>
              </a:spcBef>
              <a:spcAft>
                <a:spcPts val="0"/>
              </a:spcAft>
              <a:buSzPts val="2400"/>
              <a:buFont typeface="Calibri"/>
              <a:buNone/>
              <a:defRPr sz="2400"/>
            </a:lvl5pPr>
            <a:lvl6pPr indent="-228600" lvl="5" marL="2743200" rtl="0" algn="l">
              <a:lnSpc>
                <a:spcPct val="90000"/>
              </a:lnSpc>
              <a:spcBef>
                <a:spcPts val="700"/>
              </a:spcBef>
              <a:spcAft>
                <a:spcPts val="0"/>
              </a:spcAft>
              <a:buSzPts val="2400"/>
              <a:buFont typeface="Calibri"/>
              <a:buNone/>
              <a:defRPr sz="2400"/>
            </a:lvl6pPr>
            <a:lvl7pPr indent="-228600" lvl="6" marL="3200400" rtl="0" algn="l">
              <a:lnSpc>
                <a:spcPct val="90000"/>
              </a:lnSpc>
              <a:spcBef>
                <a:spcPts val="700"/>
              </a:spcBef>
              <a:spcAft>
                <a:spcPts val="0"/>
              </a:spcAft>
              <a:buSzPts val="2400"/>
              <a:buFont typeface="Calibri"/>
              <a:buNone/>
              <a:defRPr sz="2400"/>
            </a:lvl7pPr>
            <a:lvl8pPr indent="-228600" lvl="7" marL="3657600" rtl="0" algn="l">
              <a:lnSpc>
                <a:spcPct val="90000"/>
              </a:lnSpc>
              <a:spcBef>
                <a:spcPts val="700"/>
              </a:spcBef>
              <a:spcAft>
                <a:spcPts val="0"/>
              </a:spcAft>
              <a:buSzPts val="2400"/>
              <a:buFont typeface="Calibri"/>
              <a:buNone/>
              <a:defRPr sz="2400"/>
            </a:lvl8pPr>
            <a:lvl9pPr indent="-228600" lvl="8" marL="4114800" rtl="0" algn="l">
              <a:lnSpc>
                <a:spcPct val="90000"/>
              </a:lnSpc>
              <a:spcBef>
                <a:spcPts val="700"/>
              </a:spcBef>
              <a:spcAft>
                <a:spcPts val="0"/>
              </a:spcAft>
              <a:buSzPts val="2400"/>
              <a:buFont typeface="Calibri"/>
              <a:buNone/>
              <a:defRPr sz="2400"/>
            </a:lvl9pPr>
          </a:lstStyle>
          <a:p/>
        </p:txBody>
      </p:sp>
      <p:sp>
        <p:nvSpPr>
          <p:cNvPr id="134" name="Google Shape;134;p22"/>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35" name="Google Shape;135;p22"/>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136" name="Shape 136"/>
        <p:cNvGrpSpPr/>
        <p:nvPr/>
      </p:nvGrpSpPr>
      <p:grpSpPr>
        <a:xfrm>
          <a:off x="0" y="0"/>
          <a:ext cx="0" cy="0"/>
          <a:chOff x="0" y="0"/>
          <a:chExt cx="0" cy="0"/>
        </a:xfrm>
      </p:grpSpPr>
      <p:sp>
        <p:nvSpPr>
          <p:cNvPr id="137" name="Google Shape;137;p23"/>
          <p:cNvSpPr txBox="1"/>
          <p:nvPr>
            <p:ph type="title"/>
          </p:nvPr>
        </p:nvSpPr>
        <p:spPr>
          <a:xfrm>
            <a:off x="531957" y="406401"/>
            <a:ext cx="11127900" cy="8892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descr="Chart using colors from the approved palette included here" id="138" name="Google Shape;138;p23"/>
          <p:cNvSpPr txBox="1"/>
          <p:nvPr>
            <p:ph idx="1" type="body"/>
          </p:nvPr>
        </p:nvSpPr>
        <p:spPr>
          <a:xfrm>
            <a:off x="531800" y="1524000"/>
            <a:ext cx="7591500" cy="4419600"/>
          </a:xfrm>
          <a:prstGeom prst="rect">
            <a:avLst/>
          </a:prstGeom>
          <a:noFill/>
          <a:ln>
            <a:noFill/>
          </a:ln>
        </p:spPr>
        <p:txBody>
          <a:bodyPr anchorCtr="0" anchor="t" bIns="0" lIns="0" spcFirstLastPara="1" rIns="0" wrap="square" tIns="0">
            <a:noAutofit/>
          </a:bodyPr>
          <a:lstStyle>
            <a:lvl1pPr indent="-406400" lvl="0" marL="457200" rtl="0" algn="l">
              <a:lnSpc>
                <a:spcPct val="90000"/>
              </a:lnSpc>
              <a:spcBef>
                <a:spcPts val="1200"/>
              </a:spcBef>
              <a:spcAft>
                <a:spcPts val="0"/>
              </a:spcAft>
              <a:buSzPts val="2800"/>
              <a:buChar char="•"/>
              <a:defRPr sz="2800"/>
            </a:lvl1pPr>
            <a:lvl2pPr indent="-381000" lvl="1" marL="914400" rtl="0" algn="l">
              <a:lnSpc>
                <a:spcPct val="90000"/>
              </a:lnSpc>
              <a:spcBef>
                <a:spcPts val="800"/>
              </a:spcBef>
              <a:spcAft>
                <a:spcPts val="0"/>
              </a:spcAft>
              <a:buSzPts val="2400"/>
              <a:buChar char="–"/>
              <a:defRPr sz="2400"/>
            </a:lvl2pPr>
            <a:lvl3pPr indent="-355600" lvl="2" marL="1371600" rtl="0" algn="l">
              <a:lnSpc>
                <a:spcPct val="90000"/>
              </a:lnSpc>
              <a:spcBef>
                <a:spcPts val="700"/>
              </a:spcBef>
              <a:spcAft>
                <a:spcPts val="0"/>
              </a:spcAft>
              <a:buSzPts val="2000"/>
              <a:buChar char="•"/>
              <a:defRPr sz="2000"/>
            </a:lvl3pPr>
            <a:lvl4pPr indent="-349250" lvl="3" marL="1828800" rtl="0" algn="l">
              <a:lnSpc>
                <a:spcPct val="90000"/>
              </a:lnSpc>
              <a:spcBef>
                <a:spcPts val="700"/>
              </a:spcBef>
              <a:spcAft>
                <a:spcPts val="0"/>
              </a:spcAft>
              <a:buSzPts val="1900"/>
              <a:buChar char="–"/>
              <a:defRPr sz="1900"/>
            </a:lvl4pPr>
            <a:lvl5pPr indent="-330200" lvl="4" marL="2286000" rtl="0" algn="l">
              <a:lnSpc>
                <a:spcPct val="90000"/>
              </a:lnSpc>
              <a:spcBef>
                <a:spcPts val="700"/>
              </a:spcBef>
              <a:spcAft>
                <a:spcPts val="0"/>
              </a:spcAft>
              <a:buSzPts val="1600"/>
              <a:buChar char="•"/>
              <a:defRPr sz="1600"/>
            </a:lvl5pPr>
            <a:lvl6pPr indent="-330200" lvl="5" marL="2743200" rtl="0" algn="l">
              <a:lnSpc>
                <a:spcPct val="90000"/>
              </a:lnSpc>
              <a:spcBef>
                <a:spcPts val="700"/>
              </a:spcBef>
              <a:spcAft>
                <a:spcPts val="0"/>
              </a:spcAft>
              <a:buSzPts val="1600"/>
              <a:buChar char="–"/>
              <a:defRPr sz="1600"/>
            </a:lvl6pPr>
            <a:lvl7pPr indent="-330200" lvl="6" marL="3200400" rtl="0" algn="l">
              <a:lnSpc>
                <a:spcPct val="90000"/>
              </a:lnSpc>
              <a:spcBef>
                <a:spcPts val="700"/>
              </a:spcBef>
              <a:spcAft>
                <a:spcPts val="0"/>
              </a:spcAft>
              <a:buSzPts val="1600"/>
              <a:buChar char="•"/>
              <a:defRPr sz="1600"/>
            </a:lvl7pPr>
            <a:lvl8pPr indent="-330200" lvl="7" marL="3657600" rtl="0" algn="l">
              <a:lnSpc>
                <a:spcPct val="90000"/>
              </a:lnSpc>
              <a:spcBef>
                <a:spcPts val="700"/>
              </a:spcBef>
              <a:spcAft>
                <a:spcPts val="0"/>
              </a:spcAft>
              <a:buSzPts val="1600"/>
              <a:buChar char="–"/>
              <a:defRPr sz="1600"/>
            </a:lvl8pPr>
            <a:lvl9pPr indent="-330200" lvl="8" marL="4114800" rtl="0" algn="l">
              <a:lnSpc>
                <a:spcPct val="90000"/>
              </a:lnSpc>
              <a:spcBef>
                <a:spcPts val="700"/>
              </a:spcBef>
              <a:spcAft>
                <a:spcPts val="0"/>
              </a:spcAft>
              <a:buSzPts val="1600"/>
              <a:buChar char="•"/>
              <a:defRPr sz="1600"/>
            </a:lvl9pPr>
          </a:lstStyle>
          <a:p/>
        </p:txBody>
      </p:sp>
      <p:sp>
        <p:nvSpPr>
          <p:cNvPr id="139" name="Google Shape;139;p23"/>
          <p:cNvSpPr txBox="1"/>
          <p:nvPr>
            <p:ph idx="2" type="body"/>
          </p:nvPr>
        </p:nvSpPr>
        <p:spPr>
          <a:xfrm>
            <a:off x="8779575" y="1524001"/>
            <a:ext cx="2880300" cy="4419600"/>
          </a:xfrm>
          <a:prstGeom prst="rect">
            <a:avLst/>
          </a:prstGeom>
          <a:noFill/>
          <a:ln>
            <a:noFill/>
          </a:ln>
        </p:spPr>
        <p:txBody>
          <a:bodyPr anchorCtr="0" anchor="t" bIns="0" lIns="0" spcFirstLastPara="1" rIns="0" wrap="square" tIns="0">
            <a:noAutofit/>
          </a:bodyPr>
          <a:lstStyle>
            <a:lvl1pPr indent="-228600" lvl="0" marL="457200" rtl="0" algn="l">
              <a:lnSpc>
                <a:spcPct val="90000"/>
              </a:lnSpc>
              <a:spcBef>
                <a:spcPts val="1200"/>
              </a:spcBef>
              <a:spcAft>
                <a:spcPts val="0"/>
              </a:spcAft>
              <a:buSzPts val="2000"/>
              <a:buNone/>
              <a:defRPr sz="2000"/>
            </a:lvl1pPr>
            <a:lvl2pPr indent="-228600" lvl="1" marL="914400" rtl="0" algn="l">
              <a:lnSpc>
                <a:spcPct val="90000"/>
              </a:lnSpc>
              <a:spcBef>
                <a:spcPts val="800"/>
              </a:spcBef>
              <a:spcAft>
                <a:spcPts val="0"/>
              </a:spcAft>
              <a:buSzPts val="1200"/>
              <a:buNone/>
              <a:defRPr sz="1200"/>
            </a:lvl2pPr>
            <a:lvl3pPr indent="-228600" lvl="2" marL="1371600" rtl="0" algn="l">
              <a:lnSpc>
                <a:spcPct val="90000"/>
              </a:lnSpc>
              <a:spcBef>
                <a:spcPts val="700"/>
              </a:spcBef>
              <a:spcAft>
                <a:spcPts val="0"/>
              </a:spcAft>
              <a:buSzPts val="1100"/>
              <a:buNone/>
              <a:defRPr sz="1100"/>
            </a:lvl3pPr>
            <a:lvl4pPr indent="-228600" lvl="3" marL="1828800" rtl="0" algn="l">
              <a:lnSpc>
                <a:spcPct val="90000"/>
              </a:lnSpc>
              <a:spcBef>
                <a:spcPts val="700"/>
              </a:spcBef>
              <a:spcAft>
                <a:spcPts val="0"/>
              </a:spcAft>
              <a:buSzPts val="900"/>
              <a:buNone/>
              <a:defRPr sz="900"/>
            </a:lvl4pPr>
            <a:lvl5pPr indent="-228600" lvl="4" marL="2286000" rtl="0" algn="l">
              <a:lnSpc>
                <a:spcPct val="90000"/>
              </a:lnSpc>
              <a:spcBef>
                <a:spcPts val="700"/>
              </a:spcBef>
              <a:spcAft>
                <a:spcPts val="0"/>
              </a:spcAft>
              <a:buSzPts val="900"/>
              <a:buNone/>
              <a:defRPr sz="900"/>
            </a:lvl5pPr>
            <a:lvl6pPr indent="-228600" lvl="5" marL="2743200" rtl="0" algn="l">
              <a:lnSpc>
                <a:spcPct val="90000"/>
              </a:lnSpc>
              <a:spcBef>
                <a:spcPts val="700"/>
              </a:spcBef>
              <a:spcAft>
                <a:spcPts val="0"/>
              </a:spcAft>
              <a:buSzPts val="900"/>
              <a:buNone/>
              <a:defRPr sz="900"/>
            </a:lvl6pPr>
            <a:lvl7pPr indent="-228600" lvl="6" marL="3200400" rtl="0" algn="l">
              <a:lnSpc>
                <a:spcPct val="90000"/>
              </a:lnSpc>
              <a:spcBef>
                <a:spcPts val="700"/>
              </a:spcBef>
              <a:spcAft>
                <a:spcPts val="0"/>
              </a:spcAft>
              <a:buSzPts val="900"/>
              <a:buNone/>
              <a:defRPr sz="900"/>
            </a:lvl7pPr>
            <a:lvl8pPr indent="-228600" lvl="7" marL="3657600" rtl="0" algn="l">
              <a:lnSpc>
                <a:spcPct val="90000"/>
              </a:lnSpc>
              <a:spcBef>
                <a:spcPts val="700"/>
              </a:spcBef>
              <a:spcAft>
                <a:spcPts val="0"/>
              </a:spcAft>
              <a:buSzPts val="900"/>
              <a:buNone/>
              <a:defRPr sz="900"/>
            </a:lvl8pPr>
            <a:lvl9pPr indent="-228600" lvl="8" marL="4114800" rtl="0" algn="l">
              <a:lnSpc>
                <a:spcPct val="90000"/>
              </a:lnSpc>
              <a:spcBef>
                <a:spcPts val="700"/>
              </a:spcBef>
              <a:spcAft>
                <a:spcPts val="0"/>
              </a:spcAft>
              <a:buSzPts val="900"/>
              <a:buNone/>
              <a:defRPr sz="900"/>
            </a:lvl9pPr>
          </a:lstStyle>
          <a:p/>
        </p:txBody>
      </p:sp>
      <p:sp>
        <p:nvSpPr>
          <p:cNvPr id="140" name="Google Shape;140;p23"/>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41" name="Google Shape;141;p23"/>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142" name="Shape 142"/>
        <p:cNvGrpSpPr/>
        <p:nvPr/>
      </p:nvGrpSpPr>
      <p:grpSpPr>
        <a:xfrm>
          <a:off x="0" y="0"/>
          <a:ext cx="0" cy="0"/>
          <a:chOff x="0" y="0"/>
          <a:chExt cx="0" cy="0"/>
        </a:xfrm>
      </p:grpSpPr>
      <p:sp>
        <p:nvSpPr>
          <p:cNvPr id="143" name="Google Shape;143;p24"/>
          <p:cNvSpPr txBox="1"/>
          <p:nvPr>
            <p:ph type="title"/>
          </p:nvPr>
        </p:nvSpPr>
        <p:spPr>
          <a:xfrm>
            <a:off x="531957" y="406401"/>
            <a:ext cx="11127900" cy="8892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descr="4-color photo can be included here" id="144" name="Google Shape;144;p24"/>
          <p:cNvSpPr/>
          <p:nvPr>
            <p:ph idx="2" type="pic"/>
          </p:nvPr>
        </p:nvSpPr>
        <p:spPr>
          <a:xfrm>
            <a:off x="531952" y="1524000"/>
            <a:ext cx="6097500" cy="4416900"/>
          </a:xfrm>
          <a:prstGeom prst="rect">
            <a:avLst/>
          </a:prstGeom>
          <a:solidFill>
            <a:schemeClr val="lt2"/>
          </a:solidFill>
          <a:ln>
            <a:noFill/>
          </a:ln>
        </p:spPr>
        <p:txBody>
          <a:bodyPr anchorCtr="0" anchor="t" bIns="0" lIns="0" spcFirstLastPara="1" rIns="0" wrap="square" tIns="182875">
            <a:noAutofit/>
          </a:bodyPr>
          <a:lstStyle>
            <a:lvl1pPr lvl="0" marR="0" rtl="0" algn="ctr">
              <a:lnSpc>
                <a:spcPct val="90000"/>
              </a:lnSpc>
              <a:spcBef>
                <a:spcPts val="1200"/>
              </a:spcBef>
              <a:spcAft>
                <a:spcPts val="0"/>
              </a:spcAft>
              <a:buClr>
                <a:srgbClr val="666666"/>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800"/>
              </a:spcBef>
              <a:spcAft>
                <a:spcPts val="0"/>
              </a:spcAft>
              <a:buClr>
                <a:srgbClr val="666666"/>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700"/>
              </a:spcBef>
              <a:spcAft>
                <a:spcPts val="0"/>
              </a:spcAft>
              <a:buClr>
                <a:srgbClr val="666666"/>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45" name="Google Shape;145;p24"/>
          <p:cNvSpPr txBox="1"/>
          <p:nvPr>
            <p:ph idx="1" type="body"/>
          </p:nvPr>
        </p:nvSpPr>
        <p:spPr>
          <a:xfrm>
            <a:off x="7010642" y="1524000"/>
            <a:ext cx="4649700" cy="4419600"/>
          </a:xfrm>
          <a:prstGeom prst="rect">
            <a:avLst/>
          </a:prstGeom>
          <a:noFill/>
          <a:ln>
            <a:noFill/>
          </a:ln>
        </p:spPr>
        <p:txBody>
          <a:bodyPr anchorCtr="0" anchor="t" bIns="0" lIns="0" spcFirstLastPara="1" rIns="0" wrap="square" tIns="0">
            <a:noAutofit/>
          </a:bodyPr>
          <a:lstStyle>
            <a:lvl1pPr indent="-228600" lvl="0" marL="457200" rtl="0" algn="l">
              <a:lnSpc>
                <a:spcPct val="90000"/>
              </a:lnSpc>
              <a:spcBef>
                <a:spcPts val="1200"/>
              </a:spcBef>
              <a:spcAft>
                <a:spcPts val="0"/>
              </a:spcAft>
              <a:buSzPts val="2000"/>
              <a:buNone/>
              <a:defRPr sz="2000"/>
            </a:lvl1pPr>
            <a:lvl2pPr indent="-228600" lvl="1" marL="914400" rtl="0" algn="l">
              <a:lnSpc>
                <a:spcPct val="90000"/>
              </a:lnSpc>
              <a:spcBef>
                <a:spcPts val="800"/>
              </a:spcBef>
              <a:spcAft>
                <a:spcPts val="0"/>
              </a:spcAft>
              <a:buSzPts val="1200"/>
              <a:buNone/>
              <a:defRPr sz="1200"/>
            </a:lvl2pPr>
            <a:lvl3pPr indent="-228600" lvl="2" marL="1371600" rtl="0" algn="l">
              <a:lnSpc>
                <a:spcPct val="90000"/>
              </a:lnSpc>
              <a:spcBef>
                <a:spcPts val="700"/>
              </a:spcBef>
              <a:spcAft>
                <a:spcPts val="0"/>
              </a:spcAft>
              <a:buSzPts val="1100"/>
              <a:buNone/>
              <a:defRPr sz="1100"/>
            </a:lvl3pPr>
            <a:lvl4pPr indent="-228600" lvl="3" marL="1828800" rtl="0" algn="l">
              <a:lnSpc>
                <a:spcPct val="90000"/>
              </a:lnSpc>
              <a:spcBef>
                <a:spcPts val="700"/>
              </a:spcBef>
              <a:spcAft>
                <a:spcPts val="0"/>
              </a:spcAft>
              <a:buSzPts val="900"/>
              <a:buNone/>
              <a:defRPr sz="900"/>
            </a:lvl4pPr>
            <a:lvl5pPr indent="-228600" lvl="4" marL="2286000" rtl="0" algn="l">
              <a:lnSpc>
                <a:spcPct val="90000"/>
              </a:lnSpc>
              <a:spcBef>
                <a:spcPts val="700"/>
              </a:spcBef>
              <a:spcAft>
                <a:spcPts val="0"/>
              </a:spcAft>
              <a:buSzPts val="900"/>
              <a:buNone/>
              <a:defRPr sz="900"/>
            </a:lvl5pPr>
            <a:lvl6pPr indent="-228600" lvl="5" marL="2743200" rtl="0" algn="l">
              <a:lnSpc>
                <a:spcPct val="90000"/>
              </a:lnSpc>
              <a:spcBef>
                <a:spcPts val="700"/>
              </a:spcBef>
              <a:spcAft>
                <a:spcPts val="0"/>
              </a:spcAft>
              <a:buSzPts val="900"/>
              <a:buNone/>
              <a:defRPr sz="900"/>
            </a:lvl6pPr>
            <a:lvl7pPr indent="-228600" lvl="6" marL="3200400" rtl="0" algn="l">
              <a:lnSpc>
                <a:spcPct val="90000"/>
              </a:lnSpc>
              <a:spcBef>
                <a:spcPts val="700"/>
              </a:spcBef>
              <a:spcAft>
                <a:spcPts val="0"/>
              </a:spcAft>
              <a:buSzPts val="900"/>
              <a:buNone/>
              <a:defRPr sz="900"/>
            </a:lvl7pPr>
            <a:lvl8pPr indent="-228600" lvl="7" marL="3657600" rtl="0" algn="l">
              <a:lnSpc>
                <a:spcPct val="90000"/>
              </a:lnSpc>
              <a:spcBef>
                <a:spcPts val="700"/>
              </a:spcBef>
              <a:spcAft>
                <a:spcPts val="0"/>
              </a:spcAft>
              <a:buSzPts val="900"/>
              <a:buNone/>
              <a:defRPr sz="900"/>
            </a:lvl8pPr>
            <a:lvl9pPr indent="-228600" lvl="8" marL="4114800" rtl="0" algn="l">
              <a:lnSpc>
                <a:spcPct val="90000"/>
              </a:lnSpc>
              <a:spcBef>
                <a:spcPts val="700"/>
              </a:spcBef>
              <a:spcAft>
                <a:spcPts val="0"/>
              </a:spcAft>
              <a:buSzPts val="900"/>
              <a:buNone/>
              <a:defRPr sz="900"/>
            </a:lvl9pPr>
          </a:lstStyle>
          <a:p/>
        </p:txBody>
      </p:sp>
      <p:sp>
        <p:nvSpPr>
          <p:cNvPr id="146" name="Google Shape;146;p24"/>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47" name="Google Shape;147;p24"/>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Pictures with Captions">
  <p:cSld name="Two Pictures with Captions">
    <p:spTree>
      <p:nvGrpSpPr>
        <p:cNvPr id="148" name="Shape 148"/>
        <p:cNvGrpSpPr/>
        <p:nvPr/>
      </p:nvGrpSpPr>
      <p:grpSpPr>
        <a:xfrm>
          <a:off x="0" y="0"/>
          <a:ext cx="0" cy="0"/>
          <a:chOff x="0" y="0"/>
          <a:chExt cx="0" cy="0"/>
        </a:xfrm>
      </p:grpSpPr>
      <p:sp>
        <p:nvSpPr>
          <p:cNvPr id="149" name="Google Shape;149;p25"/>
          <p:cNvSpPr txBox="1"/>
          <p:nvPr>
            <p:ph type="title"/>
          </p:nvPr>
        </p:nvSpPr>
        <p:spPr>
          <a:xfrm>
            <a:off x="531957" y="406401"/>
            <a:ext cx="11127900" cy="8892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descr="Two 4-color photos can be included here" id="150" name="Google Shape;150;p25"/>
          <p:cNvSpPr/>
          <p:nvPr>
            <p:ph idx="2" type="pic"/>
          </p:nvPr>
        </p:nvSpPr>
        <p:spPr>
          <a:xfrm>
            <a:off x="531951" y="1524000"/>
            <a:ext cx="5414700" cy="3474900"/>
          </a:xfrm>
          <a:prstGeom prst="rect">
            <a:avLst/>
          </a:prstGeom>
          <a:solidFill>
            <a:schemeClr val="lt2"/>
          </a:solidFill>
          <a:ln>
            <a:noFill/>
          </a:ln>
        </p:spPr>
        <p:txBody>
          <a:bodyPr anchorCtr="0" anchor="t" bIns="0" lIns="0" spcFirstLastPara="1" rIns="0" wrap="square" tIns="182875">
            <a:noAutofit/>
          </a:bodyPr>
          <a:lstStyle>
            <a:lvl1pPr lvl="0" marR="0" rtl="0" algn="ctr">
              <a:lnSpc>
                <a:spcPct val="90000"/>
              </a:lnSpc>
              <a:spcBef>
                <a:spcPts val="1200"/>
              </a:spcBef>
              <a:spcAft>
                <a:spcPts val="0"/>
              </a:spcAft>
              <a:buClr>
                <a:srgbClr val="666666"/>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800"/>
              </a:spcBef>
              <a:spcAft>
                <a:spcPts val="0"/>
              </a:spcAft>
              <a:buClr>
                <a:srgbClr val="666666"/>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700"/>
              </a:spcBef>
              <a:spcAft>
                <a:spcPts val="0"/>
              </a:spcAft>
              <a:buClr>
                <a:srgbClr val="666666"/>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51" name="Google Shape;151;p25"/>
          <p:cNvSpPr txBox="1"/>
          <p:nvPr>
            <p:ph idx="1" type="body"/>
          </p:nvPr>
        </p:nvSpPr>
        <p:spPr>
          <a:xfrm>
            <a:off x="531957" y="5105400"/>
            <a:ext cx="5411700" cy="837900"/>
          </a:xfrm>
          <a:prstGeom prst="rect">
            <a:avLst/>
          </a:prstGeom>
          <a:noFill/>
          <a:ln>
            <a:noFill/>
          </a:ln>
        </p:spPr>
        <p:txBody>
          <a:bodyPr anchorCtr="0" anchor="t" bIns="0" lIns="0" spcFirstLastPara="1" rIns="0" wrap="square" tIns="0">
            <a:noAutofit/>
          </a:bodyPr>
          <a:lstStyle>
            <a:lvl1pPr indent="-228600" lvl="0" marL="457200" rtl="0" algn="l">
              <a:lnSpc>
                <a:spcPct val="90000"/>
              </a:lnSpc>
              <a:spcBef>
                <a:spcPts val="1200"/>
              </a:spcBef>
              <a:spcAft>
                <a:spcPts val="0"/>
              </a:spcAft>
              <a:buSzPts val="1900"/>
              <a:buNone/>
              <a:defRPr sz="1900"/>
            </a:lvl1pPr>
            <a:lvl2pPr indent="-228600" lvl="1" marL="914400" rtl="0" algn="l">
              <a:lnSpc>
                <a:spcPct val="90000"/>
              </a:lnSpc>
              <a:spcBef>
                <a:spcPts val="800"/>
              </a:spcBef>
              <a:spcAft>
                <a:spcPts val="0"/>
              </a:spcAft>
              <a:buSzPts val="1200"/>
              <a:buNone/>
              <a:defRPr sz="1200"/>
            </a:lvl2pPr>
            <a:lvl3pPr indent="-228600" lvl="2" marL="1371600" rtl="0" algn="l">
              <a:lnSpc>
                <a:spcPct val="90000"/>
              </a:lnSpc>
              <a:spcBef>
                <a:spcPts val="700"/>
              </a:spcBef>
              <a:spcAft>
                <a:spcPts val="0"/>
              </a:spcAft>
              <a:buSzPts val="1100"/>
              <a:buNone/>
              <a:defRPr sz="1100"/>
            </a:lvl3pPr>
            <a:lvl4pPr indent="-228600" lvl="3" marL="1828800" rtl="0" algn="l">
              <a:lnSpc>
                <a:spcPct val="90000"/>
              </a:lnSpc>
              <a:spcBef>
                <a:spcPts val="700"/>
              </a:spcBef>
              <a:spcAft>
                <a:spcPts val="0"/>
              </a:spcAft>
              <a:buSzPts val="900"/>
              <a:buNone/>
              <a:defRPr sz="900"/>
            </a:lvl4pPr>
            <a:lvl5pPr indent="-228600" lvl="4" marL="2286000" rtl="0" algn="l">
              <a:lnSpc>
                <a:spcPct val="90000"/>
              </a:lnSpc>
              <a:spcBef>
                <a:spcPts val="700"/>
              </a:spcBef>
              <a:spcAft>
                <a:spcPts val="0"/>
              </a:spcAft>
              <a:buSzPts val="900"/>
              <a:buNone/>
              <a:defRPr sz="900"/>
            </a:lvl5pPr>
            <a:lvl6pPr indent="-228600" lvl="5" marL="2743200" rtl="0" algn="l">
              <a:lnSpc>
                <a:spcPct val="90000"/>
              </a:lnSpc>
              <a:spcBef>
                <a:spcPts val="700"/>
              </a:spcBef>
              <a:spcAft>
                <a:spcPts val="0"/>
              </a:spcAft>
              <a:buSzPts val="900"/>
              <a:buNone/>
              <a:defRPr sz="900"/>
            </a:lvl6pPr>
            <a:lvl7pPr indent="-228600" lvl="6" marL="3200400" rtl="0" algn="l">
              <a:lnSpc>
                <a:spcPct val="90000"/>
              </a:lnSpc>
              <a:spcBef>
                <a:spcPts val="700"/>
              </a:spcBef>
              <a:spcAft>
                <a:spcPts val="0"/>
              </a:spcAft>
              <a:buSzPts val="900"/>
              <a:buNone/>
              <a:defRPr sz="900"/>
            </a:lvl7pPr>
            <a:lvl8pPr indent="-228600" lvl="7" marL="3657600" rtl="0" algn="l">
              <a:lnSpc>
                <a:spcPct val="90000"/>
              </a:lnSpc>
              <a:spcBef>
                <a:spcPts val="700"/>
              </a:spcBef>
              <a:spcAft>
                <a:spcPts val="0"/>
              </a:spcAft>
              <a:buSzPts val="900"/>
              <a:buNone/>
              <a:defRPr sz="900"/>
            </a:lvl8pPr>
            <a:lvl9pPr indent="-228600" lvl="8" marL="4114800" rtl="0" algn="l">
              <a:lnSpc>
                <a:spcPct val="90000"/>
              </a:lnSpc>
              <a:spcBef>
                <a:spcPts val="700"/>
              </a:spcBef>
              <a:spcAft>
                <a:spcPts val="0"/>
              </a:spcAft>
              <a:buSzPts val="900"/>
              <a:buNone/>
              <a:defRPr sz="900"/>
            </a:lvl9pPr>
          </a:lstStyle>
          <a:p/>
        </p:txBody>
      </p:sp>
      <p:cxnSp>
        <p:nvCxnSpPr>
          <p:cNvPr id="152" name="Google Shape;152;p25"/>
          <p:cNvCxnSpPr/>
          <p:nvPr/>
        </p:nvCxnSpPr>
        <p:spPr>
          <a:xfrm>
            <a:off x="6096001" y="1524000"/>
            <a:ext cx="0" cy="4419600"/>
          </a:xfrm>
          <a:prstGeom prst="straightConnector1">
            <a:avLst/>
          </a:prstGeom>
          <a:noFill/>
          <a:ln cap="flat" cmpd="sng" w="19050">
            <a:solidFill>
              <a:schemeClr val="lt2"/>
            </a:solidFill>
            <a:prstDash val="solid"/>
            <a:miter lim="800000"/>
            <a:headEnd len="sm" w="sm" type="none"/>
            <a:tailEnd len="sm" w="sm" type="none"/>
          </a:ln>
        </p:spPr>
      </p:cxnSp>
      <p:sp>
        <p:nvSpPr>
          <p:cNvPr id="153" name="Google Shape;153;p25"/>
          <p:cNvSpPr/>
          <p:nvPr>
            <p:ph idx="3" type="pic"/>
          </p:nvPr>
        </p:nvSpPr>
        <p:spPr>
          <a:xfrm>
            <a:off x="6248439" y="1524000"/>
            <a:ext cx="5414700" cy="3474900"/>
          </a:xfrm>
          <a:prstGeom prst="rect">
            <a:avLst/>
          </a:prstGeom>
          <a:solidFill>
            <a:schemeClr val="lt2"/>
          </a:solidFill>
          <a:ln>
            <a:noFill/>
          </a:ln>
        </p:spPr>
        <p:txBody>
          <a:bodyPr anchorCtr="0" anchor="t" bIns="0" lIns="0" spcFirstLastPara="1" rIns="0" wrap="square" tIns="182875">
            <a:noAutofit/>
          </a:bodyPr>
          <a:lstStyle>
            <a:lvl1pPr lvl="0" marR="0" rtl="0" algn="ctr">
              <a:lnSpc>
                <a:spcPct val="90000"/>
              </a:lnSpc>
              <a:spcBef>
                <a:spcPts val="1200"/>
              </a:spcBef>
              <a:spcAft>
                <a:spcPts val="0"/>
              </a:spcAft>
              <a:buClr>
                <a:srgbClr val="666666"/>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800"/>
              </a:spcBef>
              <a:spcAft>
                <a:spcPts val="0"/>
              </a:spcAft>
              <a:buClr>
                <a:srgbClr val="666666"/>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700"/>
              </a:spcBef>
              <a:spcAft>
                <a:spcPts val="0"/>
              </a:spcAft>
              <a:buClr>
                <a:srgbClr val="666666"/>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54" name="Google Shape;154;p25"/>
          <p:cNvSpPr txBox="1"/>
          <p:nvPr>
            <p:ph idx="4" type="body"/>
          </p:nvPr>
        </p:nvSpPr>
        <p:spPr>
          <a:xfrm>
            <a:off x="6248444" y="5105400"/>
            <a:ext cx="5411700" cy="837900"/>
          </a:xfrm>
          <a:prstGeom prst="rect">
            <a:avLst/>
          </a:prstGeom>
          <a:noFill/>
          <a:ln>
            <a:noFill/>
          </a:ln>
        </p:spPr>
        <p:txBody>
          <a:bodyPr anchorCtr="0" anchor="t" bIns="0" lIns="0" spcFirstLastPara="1" rIns="0" wrap="square" tIns="0">
            <a:noAutofit/>
          </a:bodyPr>
          <a:lstStyle>
            <a:lvl1pPr indent="-228600" lvl="0" marL="457200" rtl="0" algn="l">
              <a:lnSpc>
                <a:spcPct val="90000"/>
              </a:lnSpc>
              <a:spcBef>
                <a:spcPts val="1200"/>
              </a:spcBef>
              <a:spcAft>
                <a:spcPts val="0"/>
              </a:spcAft>
              <a:buSzPts val="1900"/>
              <a:buNone/>
              <a:defRPr sz="1900"/>
            </a:lvl1pPr>
            <a:lvl2pPr indent="-228600" lvl="1" marL="914400" rtl="0" algn="l">
              <a:lnSpc>
                <a:spcPct val="90000"/>
              </a:lnSpc>
              <a:spcBef>
                <a:spcPts val="800"/>
              </a:spcBef>
              <a:spcAft>
                <a:spcPts val="0"/>
              </a:spcAft>
              <a:buSzPts val="1200"/>
              <a:buNone/>
              <a:defRPr sz="1200"/>
            </a:lvl2pPr>
            <a:lvl3pPr indent="-228600" lvl="2" marL="1371600" rtl="0" algn="l">
              <a:lnSpc>
                <a:spcPct val="90000"/>
              </a:lnSpc>
              <a:spcBef>
                <a:spcPts val="700"/>
              </a:spcBef>
              <a:spcAft>
                <a:spcPts val="0"/>
              </a:spcAft>
              <a:buSzPts val="1100"/>
              <a:buNone/>
              <a:defRPr sz="1100"/>
            </a:lvl3pPr>
            <a:lvl4pPr indent="-228600" lvl="3" marL="1828800" rtl="0" algn="l">
              <a:lnSpc>
                <a:spcPct val="90000"/>
              </a:lnSpc>
              <a:spcBef>
                <a:spcPts val="700"/>
              </a:spcBef>
              <a:spcAft>
                <a:spcPts val="0"/>
              </a:spcAft>
              <a:buSzPts val="900"/>
              <a:buNone/>
              <a:defRPr sz="900"/>
            </a:lvl4pPr>
            <a:lvl5pPr indent="-228600" lvl="4" marL="2286000" rtl="0" algn="l">
              <a:lnSpc>
                <a:spcPct val="90000"/>
              </a:lnSpc>
              <a:spcBef>
                <a:spcPts val="700"/>
              </a:spcBef>
              <a:spcAft>
                <a:spcPts val="0"/>
              </a:spcAft>
              <a:buSzPts val="900"/>
              <a:buNone/>
              <a:defRPr sz="900"/>
            </a:lvl5pPr>
            <a:lvl6pPr indent="-228600" lvl="5" marL="2743200" rtl="0" algn="l">
              <a:lnSpc>
                <a:spcPct val="90000"/>
              </a:lnSpc>
              <a:spcBef>
                <a:spcPts val="700"/>
              </a:spcBef>
              <a:spcAft>
                <a:spcPts val="0"/>
              </a:spcAft>
              <a:buSzPts val="900"/>
              <a:buNone/>
              <a:defRPr sz="900"/>
            </a:lvl6pPr>
            <a:lvl7pPr indent="-228600" lvl="6" marL="3200400" rtl="0" algn="l">
              <a:lnSpc>
                <a:spcPct val="90000"/>
              </a:lnSpc>
              <a:spcBef>
                <a:spcPts val="700"/>
              </a:spcBef>
              <a:spcAft>
                <a:spcPts val="0"/>
              </a:spcAft>
              <a:buSzPts val="900"/>
              <a:buNone/>
              <a:defRPr sz="900"/>
            </a:lvl7pPr>
            <a:lvl8pPr indent="-228600" lvl="7" marL="3657600" rtl="0" algn="l">
              <a:lnSpc>
                <a:spcPct val="90000"/>
              </a:lnSpc>
              <a:spcBef>
                <a:spcPts val="700"/>
              </a:spcBef>
              <a:spcAft>
                <a:spcPts val="0"/>
              </a:spcAft>
              <a:buSzPts val="900"/>
              <a:buNone/>
              <a:defRPr sz="900"/>
            </a:lvl8pPr>
            <a:lvl9pPr indent="-228600" lvl="8" marL="4114800" rtl="0" algn="l">
              <a:lnSpc>
                <a:spcPct val="90000"/>
              </a:lnSpc>
              <a:spcBef>
                <a:spcPts val="700"/>
              </a:spcBef>
              <a:spcAft>
                <a:spcPts val="0"/>
              </a:spcAft>
              <a:buSzPts val="900"/>
              <a:buNone/>
              <a:defRPr sz="900"/>
            </a:lvl9pPr>
          </a:lstStyle>
          <a:p/>
        </p:txBody>
      </p:sp>
      <p:sp>
        <p:nvSpPr>
          <p:cNvPr id="155" name="Google Shape;155;p25"/>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56" name="Google Shape;156;p25"/>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Pictures with Captions">
  <p:cSld name="Three Pictures with Captions">
    <p:spTree>
      <p:nvGrpSpPr>
        <p:cNvPr id="157" name="Shape 157"/>
        <p:cNvGrpSpPr/>
        <p:nvPr/>
      </p:nvGrpSpPr>
      <p:grpSpPr>
        <a:xfrm>
          <a:off x="0" y="0"/>
          <a:ext cx="0" cy="0"/>
          <a:chOff x="0" y="0"/>
          <a:chExt cx="0" cy="0"/>
        </a:xfrm>
      </p:grpSpPr>
      <p:sp>
        <p:nvSpPr>
          <p:cNvPr id="158" name="Google Shape;158;p26"/>
          <p:cNvSpPr txBox="1"/>
          <p:nvPr>
            <p:ph type="title"/>
          </p:nvPr>
        </p:nvSpPr>
        <p:spPr>
          <a:xfrm>
            <a:off x="531957" y="406401"/>
            <a:ext cx="11127900" cy="8892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descr="Three 4-color photos can be included here" id="159" name="Google Shape;159;p26"/>
          <p:cNvSpPr/>
          <p:nvPr>
            <p:ph idx="2" type="pic"/>
          </p:nvPr>
        </p:nvSpPr>
        <p:spPr>
          <a:xfrm>
            <a:off x="531959" y="1524000"/>
            <a:ext cx="3475500" cy="3048000"/>
          </a:xfrm>
          <a:prstGeom prst="rect">
            <a:avLst/>
          </a:prstGeom>
          <a:solidFill>
            <a:schemeClr val="lt2"/>
          </a:solidFill>
          <a:ln>
            <a:noFill/>
          </a:ln>
        </p:spPr>
        <p:txBody>
          <a:bodyPr anchorCtr="0" anchor="t" bIns="0" lIns="0" spcFirstLastPara="1" rIns="0" wrap="square" tIns="182875">
            <a:noAutofit/>
          </a:bodyPr>
          <a:lstStyle>
            <a:lvl1pPr lvl="0" marR="0" rtl="0" algn="ctr">
              <a:lnSpc>
                <a:spcPct val="90000"/>
              </a:lnSpc>
              <a:spcBef>
                <a:spcPts val="1200"/>
              </a:spcBef>
              <a:spcAft>
                <a:spcPts val="0"/>
              </a:spcAft>
              <a:buClr>
                <a:srgbClr val="666666"/>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800"/>
              </a:spcBef>
              <a:spcAft>
                <a:spcPts val="0"/>
              </a:spcAft>
              <a:buClr>
                <a:srgbClr val="666666"/>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700"/>
              </a:spcBef>
              <a:spcAft>
                <a:spcPts val="0"/>
              </a:spcAft>
              <a:buClr>
                <a:srgbClr val="666666"/>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60" name="Google Shape;160;p26"/>
          <p:cNvSpPr txBox="1"/>
          <p:nvPr>
            <p:ph idx="1" type="body"/>
          </p:nvPr>
        </p:nvSpPr>
        <p:spPr>
          <a:xfrm>
            <a:off x="531957" y="4701398"/>
            <a:ext cx="3475500" cy="1242300"/>
          </a:xfrm>
          <a:prstGeom prst="rect">
            <a:avLst/>
          </a:prstGeom>
          <a:noFill/>
          <a:ln>
            <a:noFill/>
          </a:ln>
        </p:spPr>
        <p:txBody>
          <a:bodyPr anchorCtr="0" anchor="t" bIns="0" lIns="0" spcFirstLastPara="1" rIns="0" wrap="square" tIns="0">
            <a:noAutofit/>
          </a:bodyPr>
          <a:lstStyle>
            <a:lvl1pPr indent="-228600" lvl="0" marL="457200" rtl="0" algn="l">
              <a:lnSpc>
                <a:spcPct val="90000"/>
              </a:lnSpc>
              <a:spcBef>
                <a:spcPts val="1200"/>
              </a:spcBef>
              <a:spcAft>
                <a:spcPts val="0"/>
              </a:spcAft>
              <a:buSzPts val="1900"/>
              <a:buNone/>
              <a:defRPr sz="1900"/>
            </a:lvl1pPr>
            <a:lvl2pPr indent="-228600" lvl="1" marL="914400" rtl="0" algn="l">
              <a:lnSpc>
                <a:spcPct val="90000"/>
              </a:lnSpc>
              <a:spcBef>
                <a:spcPts val="800"/>
              </a:spcBef>
              <a:spcAft>
                <a:spcPts val="0"/>
              </a:spcAft>
              <a:buSzPts val="1200"/>
              <a:buNone/>
              <a:defRPr sz="1200"/>
            </a:lvl2pPr>
            <a:lvl3pPr indent="-228600" lvl="2" marL="1371600" rtl="0" algn="l">
              <a:lnSpc>
                <a:spcPct val="90000"/>
              </a:lnSpc>
              <a:spcBef>
                <a:spcPts val="700"/>
              </a:spcBef>
              <a:spcAft>
                <a:spcPts val="0"/>
              </a:spcAft>
              <a:buSzPts val="1100"/>
              <a:buNone/>
              <a:defRPr sz="1100"/>
            </a:lvl3pPr>
            <a:lvl4pPr indent="-228600" lvl="3" marL="1828800" rtl="0" algn="l">
              <a:lnSpc>
                <a:spcPct val="90000"/>
              </a:lnSpc>
              <a:spcBef>
                <a:spcPts val="700"/>
              </a:spcBef>
              <a:spcAft>
                <a:spcPts val="0"/>
              </a:spcAft>
              <a:buSzPts val="900"/>
              <a:buNone/>
              <a:defRPr sz="900"/>
            </a:lvl4pPr>
            <a:lvl5pPr indent="-228600" lvl="4" marL="2286000" rtl="0" algn="l">
              <a:lnSpc>
                <a:spcPct val="90000"/>
              </a:lnSpc>
              <a:spcBef>
                <a:spcPts val="700"/>
              </a:spcBef>
              <a:spcAft>
                <a:spcPts val="0"/>
              </a:spcAft>
              <a:buSzPts val="900"/>
              <a:buNone/>
              <a:defRPr sz="900"/>
            </a:lvl5pPr>
            <a:lvl6pPr indent="-228600" lvl="5" marL="2743200" rtl="0" algn="l">
              <a:lnSpc>
                <a:spcPct val="90000"/>
              </a:lnSpc>
              <a:spcBef>
                <a:spcPts val="700"/>
              </a:spcBef>
              <a:spcAft>
                <a:spcPts val="0"/>
              </a:spcAft>
              <a:buSzPts val="900"/>
              <a:buNone/>
              <a:defRPr sz="900"/>
            </a:lvl6pPr>
            <a:lvl7pPr indent="-228600" lvl="6" marL="3200400" rtl="0" algn="l">
              <a:lnSpc>
                <a:spcPct val="90000"/>
              </a:lnSpc>
              <a:spcBef>
                <a:spcPts val="700"/>
              </a:spcBef>
              <a:spcAft>
                <a:spcPts val="0"/>
              </a:spcAft>
              <a:buSzPts val="900"/>
              <a:buNone/>
              <a:defRPr sz="900"/>
            </a:lvl7pPr>
            <a:lvl8pPr indent="-228600" lvl="7" marL="3657600" rtl="0" algn="l">
              <a:lnSpc>
                <a:spcPct val="90000"/>
              </a:lnSpc>
              <a:spcBef>
                <a:spcPts val="700"/>
              </a:spcBef>
              <a:spcAft>
                <a:spcPts val="0"/>
              </a:spcAft>
              <a:buSzPts val="900"/>
              <a:buNone/>
              <a:defRPr sz="900"/>
            </a:lvl8pPr>
            <a:lvl9pPr indent="-228600" lvl="8" marL="4114800" rtl="0" algn="l">
              <a:lnSpc>
                <a:spcPct val="90000"/>
              </a:lnSpc>
              <a:spcBef>
                <a:spcPts val="700"/>
              </a:spcBef>
              <a:spcAft>
                <a:spcPts val="0"/>
              </a:spcAft>
              <a:buSzPts val="900"/>
              <a:buNone/>
              <a:defRPr sz="900"/>
            </a:lvl9pPr>
          </a:lstStyle>
          <a:p/>
        </p:txBody>
      </p:sp>
      <p:cxnSp>
        <p:nvCxnSpPr>
          <p:cNvPr id="161" name="Google Shape;161;p26"/>
          <p:cNvCxnSpPr/>
          <p:nvPr/>
        </p:nvCxnSpPr>
        <p:spPr>
          <a:xfrm>
            <a:off x="4190502" y="1524000"/>
            <a:ext cx="0" cy="4419600"/>
          </a:xfrm>
          <a:prstGeom prst="straightConnector1">
            <a:avLst/>
          </a:prstGeom>
          <a:noFill/>
          <a:ln cap="flat" cmpd="sng" w="19050">
            <a:solidFill>
              <a:schemeClr val="lt2"/>
            </a:solidFill>
            <a:prstDash val="solid"/>
            <a:miter lim="800000"/>
            <a:headEnd len="sm" w="sm" type="none"/>
            <a:tailEnd len="sm" w="sm" type="none"/>
          </a:ln>
        </p:spPr>
      </p:cxnSp>
      <p:sp>
        <p:nvSpPr>
          <p:cNvPr id="162" name="Google Shape;162;p26"/>
          <p:cNvSpPr/>
          <p:nvPr>
            <p:ph idx="3" type="pic"/>
          </p:nvPr>
        </p:nvSpPr>
        <p:spPr>
          <a:xfrm>
            <a:off x="4358193" y="1524000"/>
            <a:ext cx="3475500" cy="3048000"/>
          </a:xfrm>
          <a:prstGeom prst="rect">
            <a:avLst/>
          </a:prstGeom>
          <a:solidFill>
            <a:schemeClr val="lt2"/>
          </a:solidFill>
          <a:ln>
            <a:noFill/>
          </a:ln>
        </p:spPr>
        <p:txBody>
          <a:bodyPr anchorCtr="0" anchor="t" bIns="0" lIns="0" spcFirstLastPara="1" rIns="0" wrap="square" tIns="182875">
            <a:noAutofit/>
          </a:bodyPr>
          <a:lstStyle>
            <a:lvl1pPr lvl="0" marR="0" rtl="0" algn="ctr">
              <a:lnSpc>
                <a:spcPct val="90000"/>
              </a:lnSpc>
              <a:spcBef>
                <a:spcPts val="1200"/>
              </a:spcBef>
              <a:spcAft>
                <a:spcPts val="0"/>
              </a:spcAft>
              <a:buClr>
                <a:srgbClr val="666666"/>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800"/>
              </a:spcBef>
              <a:spcAft>
                <a:spcPts val="0"/>
              </a:spcAft>
              <a:buClr>
                <a:srgbClr val="666666"/>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700"/>
              </a:spcBef>
              <a:spcAft>
                <a:spcPts val="0"/>
              </a:spcAft>
              <a:buClr>
                <a:srgbClr val="666666"/>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63" name="Google Shape;163;p26"/>
          <p:cNvSpPr txBox="1"/>
          <p:nvPr>
            <p:ph idx="4" type="body"/>
          </p:nvPr>
        </p:nvSpPr>
        <p:spPr>
          <a:xfrm>
            <a:off x="4358193" y="4701398"/>
            <a:ext cx="3475500" cy="1242300"/>
          </a:xfrm>
          <a:prstGeom prst="rect">
            <a:avLst/>
          </a:prstGeom>
          <a:noFill/>
          <a:ln>
            <a:noFill/>
          </a:ln>
        </p:spPr>
        <p:txBody>
          <a:bodyPr anchorCtr="0" anchor="t" bIns="0" lIns="0" spcFirstLastPara="1" rIns="0" wrap="square" tIns="0">
            <a:noAutofit/>
          </a:bodyPr>
          <a:lstStyle>
            <a:lvl1pPr indent="-228600" lvl="0" marL="457200" rtl="0" algn="l">
              <a:lnSpc>
                <a:spcPct val="90000"/>
              </a:lnSpc>
              <a:spcBef>
                <a:spcPts val="1200"/>
              </a:spcBef>
              <a:spcAft>
                <a:spcPts val="0"/>
              </a:spcAft>
              <a:buSzPts val="1900"/>
              <a:buNone/>
              <a:defRPr sz="1900"/>
            </a:lvl1pPr>
            <a:lvl2pPr indent="-228600" lvl="1" marL="914400" rtl="0" algn="l">
              <a:lnSpc>
                <a:spcPct val="90000"/>
              </a:lnSpc>
              <a:spcBef>
                <a:spcPts val="800"/>
              </a:spcBef>
              <a:spcAft>
                <a:spcPts val="0"/>
              </a:spcAft>
              <a:buSzPts val="1200"/>
              <a:buNone/>
              <a:defRPr sz="1200"/>
            </a:lvl2pPr>
            <a:lvl3pPr indent="-228600" lvl="2" marL="1371600" rtl="0" algn="l">
              <a:lnSpc>
                <a:spcPct val="90000"/>
              </a:lnSpc>
              <a:spcBef>
                <a:spcPts val="700"/>
              </a:spcBef>
              <a:spcAft>
                <a:spcPts val="0"/>
              </a:spcAft>
              <a:buSzPts val="1100"/>
              <a:buNone/>
              <a:defRPr sz="1100"/>
            </a:lvl3pPr>
            <a:lvl4pPr indent="-228600" lvl="3" marL="1828800" rtl="0" algn="l">
              <a:lnSpc>
                <a:spcPct val="90000"/>
              </a:lnSpc>
              <a:spcBef>
                <a:spcPts val="700"/>
              </a:spcBef>
              <a:spcAft>
                <a:spcPts val="0"/>
              </a:spcAft>
              <a:buSzPts val="900"/>
              <a:buNone/>
              <a:defRPr sz="900"/>
            </a:lvl4pPr>
            <a:lvl5pPr indent="-228600" lvl="4" marL="2286000" rtl="0" algn="l">
              <a:lnSpc>
                <a:spcPct val="90000"/>
              </a:lnSpc>
              <a:spcBef>
                <a:spcPts val="700"/>
              </a:spcBef>
              <a:spcAft>
                <a:spcPts val="0"/>
              </a:spcAft>
              <a:buSzPts val="900"/>
              <a:buNone/>
              <a:defRPr sz="900"/>
            </a:lvl5pPr>
            <a:lvl6pPr indent="-228600" lvl="5" marL="2743200" rtl="0" algn="l">
              <a:lnSpc>
                <a:spcPct val="90000"/>
              </a:lnSpc>
              <a:spcBef>
                <a:spcPts val="700"/>
              </a:spcBef>
              <a:spcAft>
                <a:spcPts val="0"/>
              </a:spcAft>
              <a:buSzPts val="900"/>
              <a:buNone/>
              <a:defRPr sz="900"/>
            </a:lvl6pPr>
            <a:lvl7pPr indent="-228600" lvl="6" marL="3200400" rtl="0" algn="l">
              <a:lnSpc>
                <a:spcPct val="90000"/>
              </a:lnSpc>
              <a:spcBef>
                <a:spcPts val="700"/>
              </a:spcBef>
              <a:spcAft>
                <a:spcPts val="0"/>
              </a:spcAft>
              <a:buSzPts val="900"/>
              <a:buNone/>
              <a:defRPr sz="900"/>
            </a:lvl7pPr>
            <a:lvl8pPr indent="-228600" lvl="7" marL="3657600" rtl="0" algn="l">
              <a:lnSpc>
                <a:spcPct val="90000"/>
              </a:lnSpc>
              <a:spcBef>
                <a:spcPts val="700"/>
              </a:spcBef>
              <a:spcAft>
                <a:spcPts val="0"/>
              </a:spcAft>
              <a:buSzPts val="900"/>
              <a:buNone/>
              <a:defRPr sz="900"/>
            </a:lvl8pPr>
            <a:lvl9pPr indent="-228600" lvl="8" marL="4114800" rtl="0" algn="l">
              <a:lnSpc>
                <a:spcPct val="90000"/>
              </a:lnSpc>
              <a:spcBef>
                <a:spcPts val="700"/>
              </a:spcBef>
              <a:spcAft>
                <a:spcPts val="0"/>
              </a:spcAft>
              <a:buSzPts val="900"/>
              <a:buNone/>
              <a:defRPr sz="900"/>
            </a:lvl9pPr>
          </a:lstStyle>
          <a:p/>
        </p:txBody>
      </p:sp>
      <p:cxnSp>
        <p:nvCxnSpPr>
          <p:cNvPr id="164" name="Google Shape;164;p26"/>
          <p:cNvCxnSpPr/>
          <p:nvPr/>
        </p:nvCxnSpPr>
        <p:spPr>
          <a:xfrm>
            <a:off x="8001496" y="1524000"/>
            <a:ext cx="0" cy="4419600"/>
          </a:xfrm>
          <a:prstGeom prst="straightConnector1">
            <a:avLst/>
          </a:prstGeom>
          <a:noFill/>
          <a:ln cap="flat" cmpd="sng" w="19050">
            <a:solidFill>
              <a:schemeClr val="lt2"/>
            </a:solidFill>
            <a:prstDash val="solid"/>
            <a:miter lim="800000"/>
            <a:headEnd len="sm" w="sm" type="none"/>
            <a:tailEnd len="sm" w="sm" type="none"/>
          </a:ln>
        </p:spPr>
      </p:cxnSp>
      <p:sp>
        <p:nvSpPr>
          <p:cNvPr id="165" name="Google Shape;165;p26"/>
          <p:cNvSpPr/>
          <p:nvPr>
            <p:ph idx="5" type="pic"/>
          </p:nvPr>
        </p:nvSpPr>
        <p:spPr>
          <a:xfrm>
            <a:off x="8184428" y="1524000"/>
            <a:ext cx="3475500" cy="3048000"/>
          </a:xfrm>
          <a:prstGeom prst="rect">
            <a:avLst/>
          </a:prstGeom>
          <a:solidFill>
            <a:schemeClr val="lt2"/>
          </a:solidFill>
          <a:ln>
            <a:noFill/>
          </a:ln>
        </p:spPr>
        <p:txBody>
          <a:bodyPr anchorCtr="0" anchor="t" bIns="0" lIns="0" spcFirstLastPara="1" rIns="0" wrap="square" tIns="182875">
            <a:noAutofit/>
          </a:bodyPr>
          <a:lstStyle>
            <a:lvl1pPr lvl="0" marR="0" rtl="0" algn="ctr">
              <a:lnSpc>
                <a:spcPct val="90000"/>
              </a:lnSpc>
              <a:spcBef>
                <a:spcPts val="1200"/>
              </a:spcBef>
              <a:spcAft>
                <a:spcPts val="0"/>
              </a:spcAft>
              <a:buClr>
                <a:srgbClr val="666666"/>
              </a:buClr>
              <a:buSzPts val="2400"/>
              <a:buFont typeface="Arial"/>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800"/>
              </a:spcBef>
              <a:spcAft>
                <a:spcPts val="0"/>
              </a:spcAft>
              <a:buClr>
                <a:srgbClr val="666666"/>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700"/>
              </a:spcBef>
              <a:spcAft>
                <a:spcPts val="0"/>
              </a:spcAft>
              <a:buClr>
                <a:srgbClr val="666666"/>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700"/>
              </a:spcBef>
              <a:spcAft>
                <a:spcPts val="0"/>
              </a:spcAft>
              <a:buClr>
                <a:srgbClr val="666666"/>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66" name="Google Shape;166;p26"/>
          <p:cNvSpPr txBox="1"/>
          <p:nvPr>
            <p:ph idx="6" type="body"/>
          </p:nvPr>
        </p:nvSpPr>
        <p:spPr>
          <a:xfrm>
            <a:off x="8184428" y="4701398"/>
            <a:ext cx="3475500" cy="1242300"/>
          </a:xfrm>
          <a:prstGeom prst="rect">
            <a:avLst/>
          </a:prstGeom>
          <a:noFill/>
          <a:ln>
            <a:noFill/>
          </a:ln>
        </p:spPr>
        <p:txBody>
          <a:bodyPr anchorCtr="0" anchor="t" bIns="0" lIns="0" spcFirstLastPara="1" rIns="0" wrap="square" tIns="0">
            <a:noAutofit/>
          </a:bodyPr>
          <a:lstStyle>
            <a:lvl1pPr indent="-228600" lvl="0" marL="457200" rtl="0" algn="l">
              <a:lnSpc>
                <a:spcPct val="90000"/>
              </a:lnSpc>
              <a:spcBef>
                <a:spcPts val="1200"/>
              </a:spcBef>
              <a:spcAft>
                <a:spcPts val="0"/>
              </a:spcAft>
              <a:buSzPts val="1900"/>
              <a:buNone/>
              <a:defRPr sz="1900"/>
            </a:lvl1pPr>
            <a:lvl2pPr indent="-228600" lvl="1" marL="914400" rtl="0" algn="l">
              <a:lnSpc>
                <a:spcPct val="90000"/>
              </a:lnSpc>
              <a:spcBef>
                <a:spcPts val="800"/>
              </a:spcBef>
              <a:spcAft>
                <a:spcPts val="0"/>
              </a:spcAft>
              <a:buSzPts val="1200"/>
              <a:buNone/>
              <a:defRPr sz="1200"/>
            </a:lvl2pPr>
            <a:lvl3pPr indent="-228600" lvl="2" marL="1371600" rtl="0" algn="l">
              <a:lnSpc>
                <a:spcPct val="90000"/>
              </a:lnSpc>
              <a:spcBef>
                <a:spcPts val="700"/>
              </a:spcBef>
              <a:spcAft>
                <a:spcPts val="0"/>
              </a:spcAft>
              <a:buSzPts val="1100"/>
              <a:buNone/>
              <a:defRPr sz="1100"/>
            </a:lvl3pPr>
            <a:lvl4pPr indent="-228600" lvl="3" marL="1828800" rtl="0" algn="l">
              <a:lnSpc>
                <a:spcPct val="90000"/>
              </a:lnSpc>
              <a:spcBef>
                <a:spcPts val="700"/>
              </a:spcBef>
              <a:spcAft>
                <a:spcPts val="0"/>
              </a:spcAft>
              <a:buSzPts val="900"/>
              <a:buNone/>
              <a:defRPr sz="900"/>
            </a:lvl4pPr>
            <a:lvl5pPr indent="-228600" lvl="4" marL="2286000" rtl="0" algn="l">
              <a:lnSpc>
                <a:spcPct val="90000"/>
              </a:lnSpc>
              <a:spcBef>
                <a:spcPts val="700"/>
              </a:spcBef>
              <a:spcAft>
                <a:spcPts val="0"/>
              </a:spcAft>
              <a:buSzPts val="900"/>
              <a:buNone/>
              <a:defRPr sz="900"/>
            </a:lvl5pPr>
            <a:lvl6pPr indent="-228600" lvl="5" marL="2743200" rtl="0" algn="l">
              <a:lnSpc>
                <a:spcPct val="90000"/>
              </a:lnSpc>
              <a:spcBef>
                <a:spcPts val="700"/>
              </a:spcBef>
              <a:spcAft>
                <a:spcPts val="0"/>
              </a:spcAft>
              <a:buSzPts val="900"/>
              <a:buNone/>
              <a:defRPr sz="900"/>
            </a:lvl6pPr>
            <a:lvl7pPr indent="-228600" lvl="6" marL="3200400" rtl="0" algn="l">
              <a:lnSpc>
                <a:spcPct val="90000"/>
              </a:lnSpc>
              <a:spcBef>
                <a:spcPts val="700"/>
              </a:spcBef>
              <a:spcAft>
                <a:spcPts val="0"/>
              </a:spcAft>
              <a:buSzPts val="900"/>
              <a:buNone/>
              <a:defRPr sz="900"/>
            </a:lvl7pPr>
            <a:lvl8pPr indent="-228600" lvl="7" marL="3657600" rtl="0" algn="l">
              <a:lnSpc>
                <a:spcPct val="90000"/>
              </a:lnSpc>
              <a:spcBef>
                <a:spcPts val="700"/>
              </a:spcBef>
              <a:spcAft>
                <a:spcPts val="0"/>
              </a:spcAft>
              <a:buSzPts val="900"/>
              <a:buNone/>
              <a:defRPr sz="900"/>
            </a:lvl8pPr>
            <a:lvl9pPr indent="-228600" lvl="8" marL="4114800" rtl="0" algn="l">
              <a:lnSpc>
                <a:spcPct val="90000"/>
              </a:lnSpc>
              <a:spcBef>
                <a:spcPts val="700"/>
              </a:spcBef>
              <a:spcAft>
                <a:spcPts val="0"/>
              </a:spcAft>
              <a:buSzPts val="900"/>
              <a:buNone/>
              <a:defRPr sz="900"/>
            </a:lvl9pPr>
          </a:lstStyle>
          <a:p/>
        </p:txBody>
      </p:sp>
      <p:sp>
        <p:nvSpPr>
          <p:cNvPr id="167" name="Google Shape;167;p26"/>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68" name="Google Shape;168;p26"/>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afe Harbor Back">
  <p:cSld name="Safe Harbor Back">
    <p:spTree>
      <p:nvGrpSpPr>
        <p:cNvPr id="169" name="Shape 169"/>
        <p:cNvGrpSpPr/>
        <p:nvPr/>
      </p:nvGrpSpPr>
      <p:grpSpPr>
        <a:xfrm>
          <a:off x="0" y="0"/>
          <a:ext cx="0" cy="0"/>
          <a:chOff x="0" y="0"/>
          <a:chExt cx="0" cy="0"/>
        </a:xfrm>
      </p:grpSpPr>
      <p:sp>
        <p:nvSpPr>
          <p:cNvPr id="170" name="Google Shape;170;p27"/>
          <p:cNvSpPr txBox="1"/>
          <p:nvPr/>
        </p:nvSpPr>
        <p:spPr>
          <a:xfrm>
            <a:off x="531957" y="1371600"/>
            <a:ext cx="11127900" cy="889200"/>
          </a:xfrm>
          <a:prstGeom prst="rect">
            <a:avLst/>
          </a:prstGeom>
          <a:noFill/>
          <a:ln>
            <a:noFill/>
          </a:ln>
        </p:spPr>
        <p:txBody>
          <a:bodyPr anchorCtr="0" anchor="b" bIns="0" lIns="0" spcFirstLastPara="1" rIns="0" wrap="square" tIns="0">
            <a:noAutofit/>
          </a:bodyPr>
          <a:lstStyle/>
          <a:p>
            <a:pPr indent="0" lvl="0" marL="0" marR="0" rtl="0" algn="l">
              <a:lnSpc>
                <a:spcPct val="90000"/>
              </a:lnSpc>
              <a:spcBef>
                <a:spcPts val="0"/>
              </a:spcBef>
              <a:spcAft>
                <a:spcPts val="0"/>
              </a:spcAft>
              <a:buNone/>
            </a:pPr>
            <a:r>
              <a:rPr lang="en-US" sz="3200">
                <a:solidFill>
                  <a:schemeClr val="dk1"/>
                </a:solidFill>
                <a:latin typeface="Calibri"/>
                <a:ea typeface="Calibri"/>
                <a:cs typeface="Calibri"/>
                <a:sym typeface="Calibri"/>
              </a:rPr>
              <a:t>Safe Harbor</a:t>
            </a:r>
            <a:r>
              <a:rPr lang="en-US" sz="3200">
                <a:solidFill>
                  <a:schemeClr val="dk1"/>
                </a:solidFill>
                <a:latin typeface="Calibri"/>
                <a:ea typeface="Calibri"/>
                <a:cs typeface="Calibri"/>
                <a:sym typeface="Calibri"/>
              </a:rPr>
              <a:t> Statement</a:t>
            </a:r>
            <a:endParaRPr sz="3200">
              <a:solidFill>
                <a:schemeClr val="dk1"/>
              </a:solidFill>
              <a:latin typeface="Calibri"/>
              <a:ea typeface="Calibri"/>
              <a:cs typeface="Calibri"/>
              <a:sym typeface="Calibri"/>
            </a:endParaRPr>
          </a:p>
        </p:txBody>
      </p:sp>
      <p:sp>
        <p:nvSpPr>
          <p:cNvPr id="171" name="Google Shape;171;p27"/>
          <p:cNvSpPr txBox="1"/>
          <p:nvPr/>
        </p:nvSpPr>
        <p:spPr>
          <a:xfrm>
            <a:off x="531957" y="2514600"/>
            <a:ext cx="11127900" cy="22860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None/>
            </a:pPr>
            <a:r>
              <a:rPr lang="en-US" sz="2400">
                <a:solidFill>
                  <a:schemeClr val="dk1"/>
                </a:solidFill>
                <a:latin typeface="Calibri"/>
                <a:ea typeface="Calibri"/>
                <a:cs typeface="Calibri"/>
                <a:sym typeface="Calibri"/>
              </a:rPr>
              <a:t>The preceding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information described for Antra’s solutions remains at the sole discretion of Antra, Inc.</a:t>
            </a:r>
            <a:endParaRPr sz="1500"/>
          </a:p>
        </p:txBody>
      </p:sp>
      <p:sp>
        <p:nvSpPr>
          <p:cNvPr id="172" name="Google Shape;172;p27"/>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173" name="Google Shape;173;p27"/>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4" name="Shape 174"/>
        <p:cNvGrpSpPr/>
        <p:nvPr/>
      </p:nvGrpSpPr>
      <p:grpSpPr>
        <a:xfrm>
          <a:off x="0" y="0"/>
          <a:ext cx="0" cy="0"/>
          <a:chOff x="0" y="0"/>
          <a:chExt cx="0" cy="0"/>
        </a:xfrm>
      </p:grpSpPr>
      <p:sp>
        <p:nvSpPr>
          <p:cNvPr id="175" name="Google Shape;175;p28"/>
          <p:cNvSpPr txBox="1"/>
          <p:nvPr>
            <p:ph type="ctrTitle"/>
          </p:nvPr>
        </p:nvSpPr>
        <p:spPr>
          <a:xfrm>
            <a:off x="415611" y="992767"/>
            <a:ext cx="11360700" cy="2736900"/>
          </a:xfrm>
          <a:prstGeom prst="rect">
            <a:avLst/>
          </a:prstGeom>
        </p:spPr>
        <p:txBody>
          <a:bodyPr anchorCtr="0" anchor="b" bIns="0" lIns="0" spcFirstLastPara="1" rIns="0" wrap="square" tIns="0">
            <a:noAutofit/>
          </a:bodyPr>
          <a:lstStyle>
            <a:lvl1pPr lvl="0" rtl="0" algn="ctr">
              <a:spcBef>
                <a:spcPts val="0"/>
              </a:spcBef>
              <a:spcAft>
                <a:spcPts val="0"/>
              </a:spcAft>
              <a:buSzPts val="6900"/>
              <a:buNone/>
              <a:defRPr sz="6900"/>
            </a:lvl1pPr>
            <a:lvl2pPr lvl="1" rtl="0" algn="ctr">
              <a:spcBef>
                <a:spcPts val="0"/>
              </a:spcBef>
              <a:spcAft>
                <a:spcPts val="0"/>
              </a:spcAft>
              <a:buSzPts val="6900"/>
              <a:buNone/>
              <a:defRPr sz="6900"/>
            </a:lvl2pPr>
            <a:lvl3pPr lvl="2" rtl="0" algn="ctr">
              <a:spcBef>
                <a:spcPts val="0"/>
              </a:spcBef>
              <a:spcAft>
                <a:spcPts val="0"/>
              </a:spcAft>
              <a:buSzPts val="6900"/>
              <a:buNone/>
              <a:defRPr sz="6900"/>
            </a:lvl3pPr>
            <a:lvl4pPr lvl="3" rtl="0" algn="ctr">
              <a:spcBef>
                <a:spcPts val="0"/>
              </a:spcBef>
              <a:spcAft>
                <a:spcPts val="0"/>
              </a:spcAft>
              <a:buSzPts val="6900"/>
              <a:buNone/>
              <a:defRPr sz="6900"/>
            </a:lvl4pPr>
            <a:lvl5pPr lvl="4" rtl="0" algn="ctr">
              <a:spcBef>
                <a:spcPts val="0"/>
              </a:spcBef>
              <a:spcAft>
                <a:spcPts val="0"/>
              </a:spcAft>
              <a:buSzPts val="6900"/>
              <a:buNone/>
              <a:defRPr sz="6900"/>
            </a:lvl5pPr>
            <a:lvl6pPr lvl="5" rtl="0" algn="ctr">
              <a:spcBef>
                <a:spcPts val="0"/>
              </a:spcBef>
              <a:spcAft>
                <a:spcPts val="0"/>
              </a:spcAft>
              <a:buSzPts val="6900"/>
              <a:buNone/>
              <a:defRPr sz="6900"/>
            </a:lvl6pPr>
            <a:lvl7pPr lvl="6" rtl="0" algn="ctr">
              <a:spcBef>
                <a:spcPts val="0"/>
              </a:spcBef>
              <a:spcAft>
                <a:spcPts val="0"/>
              </a:spcAft>
              <a:buSzPts val="6900"/>
              <a:buNone/>
              <a:defRPr sz="6900"/>
            </a:lvl7pPr>
            <a:lvl8pPr lvl="7" rtl="0" algn="ctr">
              <a:spcBef>
                <a:spcPts val="0"/>
              </a:spcBef>
              <a:spcAft>
                <a:spcPts val="0"/>
              </a:spcAft>
              <a:buSzPts val="6900"/>
              <a:buNone/>
              <a:defRPr sz="6900"/>
            </a:lvl8pPr>
            <a:lvl9pPr lvl="8" rtl="0" algn="ctr">
              <a:spcBef>
                <a:spcPts val="0"/>
              </a:spcBef>
              <a:spcAft>
                <a:spcPts val="0"/>
              </a:spcAft>
              <a:buSzPts val="6900"/>
              <a:buNone/>
              <a:defRPr sz="6900"/>
            </a:lvl9pPr>
          </a:lstStyle>
          <a:p/>
        </p:txBody>
      </p:sp>
      <p:sp>
        <p:nvSpPr>
          <p:cNvPr id="176" name="Google Shape;176;p28"/>
          <p:cNvSpPr txBox="1"/>
          <p:nvPr>
            <p:ph idx="1" type="subTitle"/>
          </p:nvPr>
        </p:nvSpPr>
        <p:spPr>
          <a:xfrm>
            <a:off x="415600" y="3778833"/>
            <a:ext cx="11360700" cy="1056900"/>
          </a:xfrm>
          <a:prstGeom prst="rect">
            <a:avLst/>
          </a:prstGeom>
        </p:spPr>
        <p:txBody>
          <a:bodyPr anchorCtr="0" anchor="t" bIns="0" lIns="0" spcFirstLastPara="1" rIns="0" wrap="square" tIns="0">
            <a:noAutofit/>
          </a:bodyPr>
          <a:lstStyle>
            <a:lvl1pPr lvl="0" rtl="0" algn="ctr">
              <a:lnSpc>
                <a:spcPct val="100000"/>
              </a:lnSpc>
              <a:spcBef>
                <a:spcPts val="1200"/>
              </a:spcBef>
              <a:spcAft>
                <a:spcPts val="0"/>
              </a:spcAft>
              <a:buSzPts val="3700"/>
              <a:buNone/>
              <a:defRPr sz="3700"/>
            </a:lvl1pPr>
            <a:lvl2pPr lvl="1" rtl="0" algn="ctr">
              <a:lnSpc>
                <a:spcPct val="100000"/>
              </a:lnSpc>
              <a:spcBef>
                <a:spcPts val="800"/>
              </a:spcBef>
              <a:spcAft>
                <a:spcPts val="0"/>
              </a:spcAft>
              <a:buSzPts val="3700"/>
              <a:buNone/>
              <a:defRPr sz="3700"/>
            </a:lvl2pPr>
            <a:lvl3pPr lvl="2" rtl="0" algn="ctr">
              <a:lnSpc>
                <a:spcPct val="100000"/>
              </a:lnSpc>
              <a:spcBef>
                <a:spcPts val="700"/>
              </a:spcBef>
              <a:spcAft>
                <a:spcPts val="0"/>
              </a:spcAft>
              <a:buSzPts val="3700"/>
              <a:buNone/>
              <a:defRPr sz="3700"/>
            </a:lvl3pPr>
            <a:lvl4pPr lvl="3" rtl="0" algn="ctr">
              <a:lnSpc>
                <a:spcPct val="100000"/>
              </a:lnSpc>
              <a:spcBef>
                <a:spcPts val="700"/>
              </a:spcBef>
              <a:spcAft>
                <a:spcPts val="0"/>
              </a:spcAft>
              <a:buSzPts val="3700"/>
              <a:buNone/>
              <a:defRPr sz="3700"/>
            </a:lvl4pPr>
            <a:lvl5pPr lvl="4" rtl="0" algn="ctr">
              <a:lnSpc>
                <a:spcPct val="100000"/>
              </a:lnSpc>
              <a:spcBef>
                <a:spcPts val="700"/>
              </a:spcBef>
              <a:spcAft>
                <a:spcPts val="0"/>
              </a:spcAft>
              <a:buSzPts val="3700"/>
              <a:buNone/>
              <a:defRPr sz="3700"/>
            </a:lvl5pPr>
            <a:lvl6pPr lvl="5" rtl="0" algn="ctr">
              <a:lnSpc>
                <a:spcPct val="100000"/>
              </a:lnSpc>
              <a:spcBef>
                <a:spcPts val="700"/>
              </a:spcBef>
              <a:spcAft>
                <a:spcPts val="0"/>
              </a:spcAft>
              <a:buSzPts val="3700"/>
              <a:buNone/>
              <a:defRPr sz="3700"/>
            </a:lvl6pPr>
            <a:lvl7pPr lvl="6" rtl="0" algn="ctr">
              <a:lnSpc>
                <a:spcPct val="100000"/>
              </a:lnSpc>
              <a:spcBef>
                <a:spcPts val="700"/>
              </a:spcBef>
              <a:spcAft>
                <a:spcPts val="0"/>
              </a:spcAft>
              <a:buSzPts val="3700"/>
              <a:buNone/>
              <a:defRPr sz="3700"/>
            </a:lvl7pPr>
            <a:lvl8pPr lvl="7" rtl="0" algn="ctr">
              <a:lnSpc>
                <a:spcPct val="100000"/>
              </a:lnSpc>
              <a:spcBef>
                <a:spcPts val="700"/>
              </a:spcBef>
              <a:spcAft>
                <a:spcPts val="0"/>
              </a:spcAft>
              <a:buSzPts val="3700"/>
              <a:buNone/>
              <a:defRPr sz="3700"/>
            </a:lvl8pPr>
            <a:lvl9pPr lvl="8" rtl="0" algn="ctr">
              <a:lnSpc>
                <a:spcPct val="100000"/>
              </a:lnSpc>
              <a:spcBef>
                <a:spcPts val="700"/>
              </a:spcBef>
              <a:spcAft>
                <a:spcPts val="0"/>
              </a:spcAft>
              <a:buSzPts val="3700"/>
              <a:buNone/>
              <a:defRPr sz="3700"/>
            </a:lvl9pPr>
          </a:lstStyle>
          <a:p/>
        </p:txBody>
      </p:sp>
      <p:sp>
        <p:nvSpPr>
          <p:cNvPr id="177" name="Google Shape;177;p28"/>
          <p:cNvSpPr txBox="1"/>
          <p:nvPr>
            <p:ph idx="12" type="sldNum"/>
          </p:nvPr>
        </p:nvSpPr>
        <p:spPr>
          <a:xfrm>
            <a:off x="11296610" y="6217622"/>
            <a:ext cx="731700" cy="5247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531957" y="406401"/>
            <a:ext cx="11127900" cy="8892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23" name="Google Shape;23;p4"/>
          <p:cNvSpPr txBox="1"/>
          <p:nvPr>
            <p:ph idx="1" type="body"/>
          </p:nvPr>
        </p:nvSpPr>
        <p:spPr>
          <a:xfrm>
            <a:off x="531296" y="1524001"/>
            <a:ext cx="11129700" cy="4419600"/>
          </a:xfrm>
          <a:prstGeom prst="rect">
            <a:avLst/>
          </a:prstGeom>
          <a:noFill/>
          <a:ln>
            <a:noFill/>
          </a:ln>
        </p:spPr>
        <p:txBody>
          <a:bodyPr anchorCtr="0" anchor="t" bIns="0" lIns="0" spcFirstLastPara="1" rIns="0" wrap="square" tIns="0">
            <a:noAutofit/>
          </a:bodyPr>
          <a:lstStyle>
            <a:lvl1pPr indent="-349250" lvl="0" marL="457200" rtl="0" algn="l">
              <a:lnSpc>
                <a:spcPct val="90000"/>
              </a:lnSpc>
              <a:spcBef>
                <a:spcPts val="1200"/>
              </a:spcBef>
              <a:spcAft>
                <a:spcPts val="0"/>
              </a:spcAft>
              <a:buSzPts val="1900"/>
              <a:buChar char="•"/>
              <a:defRPr/>
            </a:lvl1pPr>
            <a:lvl2pPr indent="-349250" lvl="1" marL="914400" rtl="0" algn="l">
              <a:lnSpc>
                <a:spcPct val="90000"/>
              </a:lnSpc>
              <a:spcBef>
                <a:spcPts val="800"/>
              </a:spcBef>
              <a:spcAft>
                <a:spcPts val="0"/>
              </a:spcAft>
              <a:buSzPts val="1900"/>
              <a:buChar char="–"/>
              <a:defRPr/>
            </a:lvl2pPr>
            <a:lvl3pPr indent="-349250" lvl="2" marL="1371600" rtl="0" algn="l">
              <a:lnSpc>
                <a:spcPct val="90000"/>
              </a:lnSpc>
              <a:spcBef>
                <a:spcPts val="700"/>
              </a:spcBef>
              <a:spcAft>
                <a:spcPts val="0"/>
              </a:spcAft>
              <a:buSzPts val="1900"/>
              <a:buChar char="•"/>
              <a:defRPr/>
            </a:lvl3pPr>
            <a:lvl4pPr indent="-349250" lvl="3" marL="1828800" rtl="0" algn="l">
              <a:lnSpc>
                <a:spcPct val="90000"/>
              </a:lnSpc>
              <a:spcBef>
                <a:spcPts val="700"/>
              </a:spcBef>
              <a:spcAft>
                <a:spcPts val="0"/>
              </a:spcAft>
              <a:buSzPts val="1900"/>
              <a:buChar char="–"/>
              <a:defRPr/>
            </a:lvl4pPr>
            <a:lvl5pPr indent="-349250" lvl="4" marL="2286000" rtl="0" algn="l">
              <a:lnSpc>
                <a:spcPct val="90000"/>
              </a:lnSpc>
              <a:spcBef>
                <a:spcPts val="700"/>
              </a:spcBef>
              <a:spcAft>
                <a:spcPts val="0"/>
              </a:spcAft>
              <a:buSzPts val="1900"/>
              <a:buChar char="•"/>
              <a:defRPr/>
            </a:lvl5pPr>
            <a:lvl6pPr indent="-349250" lvl="5" marL="2743200" rtl="0" algn="l">
              <a:lnSpc>
                <a:spcPct val="90000"/>
              </a:lnSpc>
              <a:spcBef>
                <a:spcPts val="700"/>
              </a:spcBef>
              <a:spcAft>
                <a:spcPts val="0"/>
              </a:spcAft>
              <a:buSzPts val="1900"/>
              <a:buChar char="–"/>
              <a:defRPr/>
            </a:lvl6pPr>
            <a:lvl7pPr indent="-349250" lvl="6" marL="3200400" rtl="0" algn="l">
              <a:lnSpc>
                <a:spcPct val="90000"/>
              </a:lnSpc>
              <a:spcBef>
                <a:spcPts val="700"/>
              </a:spcBef>
              <a:spcAft>
                <a:spcPts val="0"/>
              </a:spcAft>
              <a:buSzPts val="1900"/>
              <a:buChar char="•"/>
              <a:defRPr/>
            </a:lvl7pPr>
            <a:lvl8pPr indent="-349250" lvl="7" marL="3657600" rtl="0" algn="l">
              <a:lnSpc>
                <a:spcPct val="90000"/>
              </a:lnSpc>
              <a:spcBef>
                <a:spcPts val="700"/>
              </a:spcBef>
              <a:spcAft>
                <a:spcPts val="0"/>
              </a:spcAft>
              <a:buSzPts val="1900"/>
              <a:buChar char="–"/>
              <a:defRPr/>
            </a:lvl8pPr>
            <a:lvl9pPr indent="-349250" lvl="8" marL="4114800" rtl="0" algn="l">
              <a:lnSpc>
                <a:spcPct val="90000"/>
              </a:lnSpc>
              <a:spcBef>
                <a:spcPts val="700"/>
              </a:spcBef>
              <a:spcAft>
                <a:spcPts val="0"/>
              </a:spcAft>
              <a:buSzPts val="1900"/>
              <a:buChar char="•"/>
              <a:defRPr/>
            </a:lvl9pPr>
          </a:lstStyle>
          <a:p/>
        </p:txBody>
      </p:sp>
      <p:sp>
        <p:nvSpPr>
          <p:cNvPr id="24" name="Google Shape;24;p4"/>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25" name="Google Shape;25;p4"/>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type="tbl">
  <p:cSld name="TABLE">
    <p:spTree>
      <p:nvGrpSpPr>
        <p:cNvPr id="26" name="Shape 26"/>
        <p:cNvGrpSpPr/>
        <p:nvPr/>
      </p:nvGrpSpPr>
      <p:grpSpPr>
        <a:xfrm>
          <a:off x="0" y="0"/>
          <a:ext cx="0" cy="0"/>
          <a:chOff x="0" y="0"/>
          <a:chExt cx="0" cy="0"/>
        </a:xfrm>
      </p:grpSpPr>
      <p:sp>
        <p:nvSpPr>
          <p:cNvPr id="27" name="Google Shape;27;p5"/>
          <p:cNvSpPr txBox="1"/>
          <p:nvPr>
            <p:ph type="title"/>
          </p:nvPr>
        </p:nvSpPr>
        <p:spPr>
          <a:xfrm>
            <a:off x="406406" y="12702"/>
            <a:ext cx="9941100" cy="6465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28" name="Google Shape;28;p5"/>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marR="0" rtl="0" algn="r">
              <a:spcBef>
                <a:spcPts val="0"/>
              </a:spcBef>
              <a:buNone/>
              <a:defRPr sz="1100">
                <a:solidFill>
                  <a:srgbClr val="666666"/>
                </a:solidFill>
                <a:latin typeface="Calibri"/>
                <a:ea typeface="Calibri"/>
                <a:cs typeface="Calibri"/>
                <a:sym typeface="Calibri"/>
              </a:defRPr>
            </a:lvl1pPr>
            <a:lvl2pPr indent="0" lvl="1" marL="0" marR="0" rtl="0" algn="r">
              <a:spcBef>
                <a:spcPts val="0"/>
              </a:spcBef>
              <a:buNone/>
              <a:defRPr sz="1100">
                <a:solidFill>
                  <a:srgbClr val="666666"/>
                </a:solidFill>
                <a:latin typeface="Calibri"/>
                <a:ea typeface="Calibri"/>
                <a:cs typeface="Calibri"/>
                <a:sym typeface="Calibri"/>
              </a:defRPr>
            </a:lvl2pPr>
            <a:lvl3pPr indent="0" lvl="2" marL="0" marR="0" rtl="0" algn="r">
              <a:spcBef>
                <a:spcPts val="0"/>
              </a:spcBef>
              <a:buNone/>
              <a:defRPr sz="1100">
                <a:solidFill>
                  <a:srgbClr val="666666"/>
                </a:solidFill>
                <a:latin typeface="Calibri"/>
                <a:ea typeface="Calibri"/>
                <a:cs typeface="Calibri"/>
                <a:sym typeface="Calibri"/>
              </a:defRPr>
            </a:lvl3pPr>
            <a:lvl4pPr indent="0" lvl="3" marL="0" marR="0" rtl="0" algn="r">
              <a:spcBef>
                <a:spcPts val="0"/>
              </a:spcBef>
              <a:buNone/>
              <a:defRPr sz="1100">
                <a:solidFill>
                  <a:srgbClr val="666666"/>
                </a:solidFill>
                <a:latin typeface="Calibri"/>
                <a:ea typeface="Calibri"/>
                <a:cs typeface="Calibri"/>
                <a:sym typeface="Calibri"/>
              </a:defRPr>
            </a:lvl4pPr>
            <a:lvl5pPr indent="0" lvl="4" marL="0" marR="0" rtl="0" algn="r">
              <a:spcBef>
                <a:spcPts val="0"/>
              </a:spcBef>
              <a:buNone/>
              <a:defRPr sz="1100">
                <a:solidFill>
                  <a:srgbClr val="666666"/>
                </a:solidFill>
                <a:latin typeface="Calibri"/>
                <a:ea typeface="Calibri"/>
                <a:cs typeface="Calibri"/>
                <a:sym typeface="Calibri"/>
              </a:defRPr>
            </a:lvl5pPr>
            <a:lvl6pPr indent="0" lvl="5" marL="0" marR="0" rtl="0" algn="r">
              <a:spcBef>
                <a:spcPts val="0"/>
              </a:spcBef>
              <a:buNone/>
              <a:defRPr sz="1100">
                <a:solidFill>
                  <a:srgbClr val="666666"/>
                </a:solidFill>
                <a:latin typeface="Calibri"/>
                <a:ea typeface="Calibri"/>
                <a:cs typeface="Calibri"/>
                <a:sym typeface="Calibri"/>
              </a:defRPr>
            </a:lvl6pPr>
            <a:lvl7pPr indent="0" lvl="6" marL="0" marR="0" rtl="0" algn="r">
              <a:spcBef>
                <a:spcPts val="0"/>
              </a:spcBef>
              <a:buNone/>
              <a:defRPr sz="1100">
                <a:solidFill>
                  <a:srgbClr val="666666"/>
                </a:solidFill>
                <a:latin typeface="Calibri"/>
                <a:ea typeface="Calibri"/>
                <a:cs typeface="Calibri"/>
                <a:sym typeface="Calibri"/>
              </a:defRPr>
            </a:lvl7pPr>
            <a:lvl8pPr indent="0" lvl="7" marL="0" marR="0" rtl="0" algn="r">
              <a:spcBef>
                <a:spcPts val="0"/>
              </a:spcBef>
              <a:buNone/>
              <a:defRPr sz="1100">
                <a:solidFill>
                  <a:srgbClr val="666666"/>
                </a:solidFill>
                <a:latin typeface="Calibri"/>
                <a:ea typeface="Calibri"/>
                <a:cs typeface="Calibri"/>
                <a:sym typeface="Calibri"/>
              </a:defRPr>
            </a:lvl8pPr>
            <a:lvl9pPr indent="0" lvl="8" marL="0" marR="0" rtl="0" algn="r">
              <a:spcBef>
                <a:spcPts val="0"/>
              </a:spcBef>
              <a:buNone/>
              <a:defRPr sz="1100">
                <a:solidFill>
                  <a:srgbClr val="666666"/>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29" name="Shape 29"/>
        <p:cNvGrpSpPr/>
        <p:nvPr/>
      </p:nvGrpSpPr>
      <p:grpSpPr>
        <a:xfrm>
          <a:off x="0" y="0"/>
          <a:ext cx="0" cy="0"/>
          <a:chOff x="0" y="0"/>
          <a:chExt cx="0" cy="0"/>
        </a:xfrm>
      </p:grpSpPr>
      <p:sp>
        <p:nvSpPr>
          <p:cNvPr id="30" name="Google Shape;30;p6"/>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31" name="Google Shape;31;p6"/>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Slide with Picture">
  <p:cSld name="2_Title Slide with Picture">
    <p:bg>
      <p:bgPr>
        <a:blipFill>
          <a:blip r:embed="rId2">
            <a:alphaModFix/>
          </a:blip>
          <a:stretch>
            <a:fillRect/>
          </a:stretch>
        </a:blipFill>
      </p:bgPr>
    </p:bg>
    <p:spTree>
      <p:nvGrpSpPr>
        <p:cNvPr id="32" name="Shape 32"/>
        <p:cNvGrpSpPr/>
        <p:nvPr/>
      </p:nvGrpSpPr>
      <p:grpSpPr>
        <a:xfrm>
          <a:off x="0" y="0"/>
          <a:ext cx="0" cy="0"/>
          <a:chOff x="0" y="0"/>
          <a:chExt cx="0" cy="0"/>
        </a:xfrm>
      </p:grpSpPr>
      <p:sp>
        <p:nvSpPr>
          <p:cNvPr id="33" name="Google Shape;33;p7"/>
          <p:cNvSpPr/>
          <p:nvPr/>
        </p:nvSpPr>
        <p:spPr>
          <a:xfrm>
            <a:off x="1" y="0"/>
            <a:ext cx="12219600" cy="6858000"/>
          </a:xfrm>
          <a:prstGeom prst="rect">
            <a:avLst/>
          </a:prstGeom>
          <a:solidFill>
            <a:schemeClr val="accent5">
              <a:alpha val="80000"/>
            </a:schemeClr>
          </a:solid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None/>
            </a:pPr>
            <a:r>
              <a:t/>
            </a:r>
            <a:endParaRPr sz="1900">
              <a:solidFill>
                <a:schemeClr val="lt1"/>
              </a:solidFill>
              <a:latin typeface="Calibri"/>
              <a:ea typeface="Calibri"/>
              <a:cs typeface="Calibri"/>
              <a:sym typeface="Calibri"/>
            </a:endParaRPr>
          </a:p>
        </p:txBody>
      </p:sp>
      <p:sp>
        <p:nvSpPr>
          <p:cNvPr id="34" name="Google Shape;34;p7"/>
          <p:cNvSpPr txBox="1"/>
          <p:nvPr>
            <p:ph type="ctrTitle"/>
          </p:nvPr>
        </p:nvSpPr>
        <p:spPr>
          <a:xfrm>
            <a:off x="531951" y="739781"/>
            <a:ext cx="8765100" cy="14700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lt1"/>
              </a:buClr>
              <a:buSzPts val="4800"/>
              <a:buFont typeface="Calibri"/>
              <a:buNone/>
              <a:defRPr sz="4800">
                <a:solidFill>
                  <a:schemeClr val="lt1"/>
                </a:solidFill>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35" name="Google Shape;35;p7"/>
          <p:cNvSpPr txBox="1"/>
          <p:nvPr>
            <p:ph idx="1" type="subTitle"/>
          </p:nvPr>
        </p:nvSpPr>
        <p:spPr>
          <a:xfrm>
            <a:off x="531902" y="2286000"/>
            <a:ext cx="8766300" cy="914400"/>
          </a:xfrm>
          <a:prstGeom prst="rect">
            <a:avLst/>
          </a:prstGeom>
          <a:noFill/>
          <a:ln>
            <a:noFill/>
          </a:ln>
        </p:spPr>
        <p:txBody>
          <a:bodyPr anchorCtr="0" anchor="t" bIns="0" lIns="0" spcFirstLastPara="1" rIns="0" wrap="square" tIns="0">
            <a:noAutofit/>
          </a:bodyPr>
          <a:lstStyle>
            <a:lvl1pPr lvl="0" rtl="0" algn="l">
              <a:lnSpc>
                <a:spcPct val="90000"/>
              </a:lnSpc>
              <a:spcBef>
                <a:spcPts val="0"/>
              </a:spcBef>
              <a:spcAft>
                <a:spcPts val="0"/>
              </a:spcAft>
              <a:buSzPts val="2400"/>
              <a:buNone/>
              <a:defRPr b="1" sz="2400">
                <a:solidFill>
                  <a:schemeClr val="lt1"/>
                </a:solidFill>
              </a:defRPr>
            </a:lvl1pPr>
            <a:lvl2pPr lvl="1" rtl="0" algn="ctr">
              <a:lnSpc>
                <a:spcPct val="90000"/>
              </a:lnSpc>
              <a:spcBef>
                <a:spcPts val="800"/>
              </a:spcBef>
              <a:spcAft>
                <a:spcPts val="0"/>
              </a:spcAft>
              <a:buSzPts val="2400"/>
              <a:buNone/>
              <a:defRPr>
                <a:solidFill>
                  <a:schemeClr val="lt1"/>
                </a:solidFill>
              </a:defRPr>
            </a:lvl2pPr>
            <a:lvl3pPr lvl="2" rtl="0" algn="ctr">
              <a:lnSpc>
                <a:spcPct val="90000"/>
              </a:lnSpc>
              <a:spcBef>
                <a:spcPts val="700"/>
              </a:spcBef>
              <a:spcAft>
                <a:spcPts val="0"/>
              </a:spcAft>
              <a:buSzPts val="2000"/>
              <a:buNone/>
              <a:defRPr>
                <a:solidFill>
                  <a:schemeClr val="lt1"/>
                </a:solidFill>
              </a:defRPr>
            </a:lvl3pPr>
            <a:lvl4pPr lvl="3" rtl="0" algn="ctr">
              <a:lnSpc>
                <a:spcPct val="90000"/>
              </a:lnSpc>
              <a:spcBef>
                <a:spcPts val="700"/>
              </a:spcBef>
              <a:spcAft>
                <a:spcPts val="0"/>
              </a:spcAft>
              <a:buSzPts val="1900"/>
              <a:buNone/>
              <a:defRPr>
                <a:solidFill>
                  <a:schemeClr val="lt1"/>
                </a:solidFill>
              </a:defRPr>
            </a:lvl4pPr>
            <a:lvl5pPr lvl="4" rtl="0" algn="ctr">
              <a:lnSpc>
                <a:spcPct val="90000"/>
              </a:lnSpc>
              <a:spcBef>
                <a:spcPts val="700"/>
              </a:spcBef>
              <a:spcAft>
                <a:spcPts val="0"/>
              </a:spcAft>
              <a:buSzPts val="1600"/>
              <a:buNone/>
              <a:defRPr>
                <a:solidFill>
                  <a:schemeClr val="lt1"/>
                </a:solidFill>
              </a:defRPr>
            </a:lvl5pPr>
            <a:lvl6pPr lvl="5" rtl="0" algn="ctr">
              <a:lnSpc>
                <a:spcPct val="90000"/>
              </a:lnSpc>
              <a:spcBef>
                <a:spcPts val="700"/>
              </a:spcBef>
              <a:spcAft>
                <a:spcPts val="0"/>
              </a:spcAft>
              <a:buSzPts val="1600"/>
              <a:buNone/>
              <a:defRPr>
                <a:solidFill>
                  <a:schemeClr val="lt1"/>
                </a:solidFill>
              </a:defRPr>
            </a:lvl6pPr>
            <a:lvl7pPr lvl="6" rtl="0" algn="ctr">
              <a:lnSpc>
                <a:spcPct val="90000"/>
              </a:lnSpc>
              <a:spcBef>
                <a:spcPts val="700"/>
              </a:spcBef>
              <a:spcAft>
                <a:spcPts val="0"/>
              </a:spcAft>
              <a:buSzPts val="1600"/>
              <a:buNone/>
              <a:defRPr>
                <a:solidFill>
                  <a:schemeClr val="lt1"/>
                </a:solidFill>
              </a:defRPr>
            </a:lvl7pPr>
            <a:lvl8pPr lvl="7" rtl="0" algn="ctr">
              <a:lnSpc>
                <a:spcPct val="90000"/>
              </a:lnSpc>
              <a:spcBef>
                <a:spcPts val="700"/>
              </a:spcBef>
              <a:spcAft>
                <a:spcPts val="0"/>
              </a:spcAft>
              <a:buSzPts val="1600"/>
              <a:buNone/>
              <a:defRPr>
                <a:solidFill>
                  <a:schemeClr val="lt1"/>
                </a:solidFill>
              </a:defRPr>
            </a:lvl8pPr>
            <a:lvl9pPr lvl="8" rtl="0" algn="ctr">
              <a:lnSpc>
                <a:spcPct val="90000"/>
              </a:lnSpc>
              <a:spcBef>
                <a:spcPts val="700"/>
              </a:spcBef>
              <a:spcAft>
                <a:spcPts val="0"/>
              </a:spcAft>
              <a:buSzPts val="1600"/>
              <a:buNone/>
              <a:defRPr>
                <a:solidFill>
                  <a:schemeClr val="lt1"/>
                </a:solidFill>
              </a:defRPr>
            </a:lvl9pPr>
          </a:lstStyle>
          <a:p/>
        </p:txBody>
      </p:sp>
      <p:sp>
        <p:nvSpPr>
          <p:cNvPr id="36" name="Google Shape;36;p7"/>
          <p:cNvSpPr txBox="1"/>
          <p:nvPr>
            <p:ph idx="2" type="body"/>
          </p:nvPr>
        </p:nvSpPr>
        <p:spPr>
          <a:xfrm>
            <a:off x="531951" y="3429453"/>
            <a:ext cx="8765100" cy="2514000"/>
          </a:xfrm>
          <a:prstGeom prst="rect">
            <a:avLst/>
          </a:prstGeom>
          <a:noFill/>
          <a:ln>
            <a:noFill/>
          </a:ln>
        </p:spPr>
        <p:txBody>
          <a:bodyPr anchorCtr="0" anchor="t" bIns="0" lIns="0" spcFirstLastPara="1" rIns="0" wrap="square" tIns="0">
            <a:noAutofit/>
          </a:bodyPr>
          <a:lstStyle>
            <a:lvl1pPr indent="-228600" lvl="0" marL="457200" rtl="0" algn="l">
              <a:lnSpc>
                <a:spcPct val="90000"/>
              </a:lnSpc>
              <a:spcBef>
                <a:spcPts val="0"/>
              </a:spcBef>
              <a:spcAft>
                <a:spcPts val="0"/>
              </a:spcAft>
              <a:buSzPts val="2400"/>
              <a:buFont typeface="Calibri"/>
              <a:buNone/>
              <a:defRPr sz="2400">
                <a:solidFill>
                  <a:schemeClr val="lt1"/>
                </a:solidFill>
              </a:defRPr>
            </a:lvl1pPr>
            <a:lvl2pPr indent="-228600" lvl="1" marL="914400" rtl="0" algn="l">
              <a:lnSpc>
                <a:spcPct val="90000"/>
              </a:lnSpc>
              <a:spcBef>
                <a:spcPts val="800"/>
              </a:spcBef>
              <a:spcAft>
                <a:spcPts val="0"/>
              </a:spcAft>
              <a:buSzPts val="2400"/>
              <a:buFont typeface="Calibri"/>
              <a:buNone/>
              <a:defRPr sz="2400"/>
            </a:lvl2pPr>
            <a:lvl3pPr indent="-228600" lvl="2" marL="1371600" rtl="0" algn="l">
              <a:lnSpc>
                <a:spcPct val="90000"/>
              </a:lnSpc>
              <a:spcBef>
                <a:spcPts val="700"/>
              </a:spcBef>
              <a:spcAft>
                <a:spcPts val="0"/>
              </a:spcAft>
              <a:buSzPts val="2400"/>
              <a:buFont typeface="Calibri"/>
              <a:buNone/>
              <a:defRPr sz="2400"/>
            </a:lvl3pPr>
            <a:lvl4pPr indent="-228600" lvl="3" marL="1828800" rtl="0" algn="l">
              <a:lnSpc>
                <a:spcPct val="90000"/>
              </a:lnSpc>
              <a:spcBef>
                <a:spcPts val="700"/>
              </a:spcBef>
              <a:spcAft>
                <a:spcPts val="0"/>
              </a:spcAft>
              <a:buSzPts val="2400"/>
              <a:buFont typeface="Calibri"/>
              <a:buNone/>
              <a:defRPr sz="2400"/>
            </a:lvl4pPr>
            <a:lvl5pPr indent="-228600" lvl="4" marL="2286000" rtl="0" algn="l">
              <a:lnSpc>
                <a:spcPct val="90000"/>
              </a:lnSpc>
              <a:spcBef>
                <a:spcPts val="700"/>
              </a:spcBef>
              <a:spcAft>
                <a:spcPts val="0"/>
              </a:spcAft>
              <a:buSzPts val="2400"/>
              <a:buFont typeface="Calibri"/>
              <a:buNone/>
              <a:defRPr sz="2400"/>
            </a:lvl5pPr>
            <a:lvl6pPr indent="-228600" lvl="5" marL="2743200" rtl="0" algn="l">
              <a:lnSpc>
                <a:spcPct val="90000"/>
              </a:lnSpc>
              <a:spcBef>
                <a:spcPts val="700"/>
              </a:spcBef>
              <a:spcAft>
                <a:spcPts val="0"/>
              </a:spcAft>
              <a:buSzPts val="2400"/>
              <a:buFont typeface="Calibri"/>
              <a:buNone/>
              <a:defRPr sz="2400"/>
            </a:lvl6pPr>
            <a:lvl7pPr indent="-228600" lvl="6" marL="3200400" rtl="0" algn="l">
              <a:lnSpc>
                <a:spcPct val="90000"/>
              </a:lnSpc>
              <a:spcBef>
                <a:spcPts val="700"/>
              </a:spcBef>
              <a:spcAft>
                <a:spcPts val="0"/>
              </a:spcAft>
              <a:buSzPts val="2400"/>
              <a:buFont typeface="Calibri"/>
              <a:buNone/>
              <a:defRPr sz="2400"/>
            </a:lvl7pPr>
            <a:lvl8pPr indent="-228600" lvl="7" marL="3657600" rtl="0" algn="l">
              <a:lnSpc>
                <a:spcPct val="90000"/>
              </a:lnSpc>
              <a:spcBef>
                <a:spcPts val="700"/>
              </a:spcBef>
              <a:spcAft>
                <a:spcPts val="0"/>
              </a:spcAft>
              <a:buSzPts val="2400"/>
              <a:buFont typeface="Calibri"/>
              <a:buNone/>
              <a:defRPr sz="2400"/>
            </a:lvl8pPr>
            <a:lvl9pPr indent="-228600" lvl="8" marL="4114800" rtl="0" algn="l">
              <a:lnSpc>
                <a:spcPct val="90000"/>
              </a:lnSpc>
              <a:spcBef>
                <a:spcPts val="700"/>
              </a:spcBef>
              <a:spcAft>
                <a:spcPts val="0"/>
              </a:spcAft>
              <a:buSzPts val="2400"/>
              <a:buFont typeface="Calibri"/>
              <a:buNone/>
              <a:defRPr sz="2400"/>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with Picture">
  <p:cSld name="1_Title Slide with Picture">
    <p:bg>
      <p:bgPr>
        <a:blipFill>
          <a:blip r:embed="rId2">
            <a:alphaModFix/>
          </a:blip>
          <a:stretch>
            <a:fillRect/>
          </a:stretch>
        </a:blipFill>
      </p:bgPr>
    </p:bg>
    <p:spTree>
      <p:nvGrpSpPr>
        <p:cNvPr id="37" name="Shape 37"/>
        <p:cNvGrpSpPr/>
        <p:nvPr/>
      </p:nvGrpSpPr>
      <p:grpSpPr>
        <a:xfrm>
          <a:off x="0" y="0"/>
          <a:ext cx="0" cy="0"/>
          <a:chOff x="0" y="0"/>
          <a:chExt cx="0" cy="0"/>
        </a:xfrm>
      </p:grpSpPr>
      <p:sp>
        <p:nvSpPr>
          <p:cNvPr id="38" name="Google Shape;38;p8"/>
          <p:cNvSpPr/>
          <p:nvPr/>
        </p:nvSpPr>
        <p:spPr>
          <a:xfrm>
            <a:off x="1" y="0"/>
            <a:ext cx="12219600" cy="6858000"/>
          </a:xfrm>
          <a:prstGeom prst="rect">
            <a:avLst/>
          </a:prstGeom>
          <a:solidFill>
            <a:srgbClr val="5BB6ED">
              <a:alpha val="80000"/>
            </a:srgbClr>
          </a:solid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None/>
            </a:pPr>
            <a:r>
              <a:t/>
            </a:r>
            <a:endParaRPr sz="1900">
              <a:solidFill>
                <a:schemeClr val="lt1"/>
              </a:solidFill>
              <a:latin typeface="Calibri"/>
              <a:ea typeface="Calibri"/>
              <a:cs typeface="Calibri"/>
              <a:sym typeface="Calibri"/>
            </a:endParaRPr>
          </a:p>
        </p:txBody>
      </p:sp>
      <p:sp>
        <p:nvSpPr>
          <p:cNvPr id="39" name="Google Shape;39;p8"/>
          <p:cNvSpPr txBox="1"/>
          <p:nvPr>
            <p:ph type="ctrTitle"/>
          </p:nvPr>
        </p:nvSpPr>
        <p:spPr>
          <a:xfrm>
            <a:off x="531951" y="739781"/>
            <a:ext cx="8765100" cy="14700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rgbClr val="3F3F3F"/>
              </a:buClr>
              <a:buSzPts val="4800"/>
              <a:buFont typeface="Calibri"/>
              <a:buNone/>
              <a:defRPr sz="4800">
                <a:solidFill>
                  <a:srgbClr val="3F3F3F"/>
                </a:solidFill>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40" name="Google Shape;40;p8"/>
          <p:cNvSpPr txBox="1"/>
          <p:nvPr>
            <p:ph idx="1" type="subTitle"/>
          </p:nvPr>
        </p:nvSpPr>
        <p:spPr>
          <a:xfrm>
            <a:off x="531902" y="2286000"/>
            <a:ext cx="8766300" cy="914400"/>
          </a:xfrm>
          <a:prstGeom prst="rect">
            <a:avLst/>
          </a:prstGeom>
          <a:noFill/>
          <a:ln>
            <a:noFill/>
          </a:ln>
        </p:spPr>
        <p:txBody>
          <a:bodyPr anchorCtr="0" anchor="t" bIns="0" lIns="0" spcFirstLastPara="1" rIns="0" wrap="square" tIns="0">
            <a:noAutofit/>
          </a:bodyPr>
          <a:lstStyle>
            <a:lvl1pPr lvl="0" rtl="0" algn="l">
              <a:lnSpc>
                <a:spcPct val="90000"/>
              </a:lnSpc>
              <a:spcBef>
                <a:spcPts val="0"/>
              </a:spcBef>
              <a:spcAft>
                <a:spcPts val="0"/>
              </a:spcAft>
              <a:buSzPts val="2400"/>
              <a:buNone/>
              <a:defRPr b="1" sz="2400">
                <a:solidFill>
                  <a:srgbClr val="3F3F3F"/>
                </a:solidFill>
              </a:defRPr>
            </a:lvl1pPr>
            <a:lvl2pPr lvl="1" rtl="0" algn="ctr">
              <a:lnSpc>
                <a:spcPct val="90000"/>
              </a:lnSpc>
              <a:spcBef>
                <a:spcPts val="800"/>
              </a:spcBef>
              <a:spcAft>
                <a:spcPts val="0"/>
              </a:spcAft>
              <a:buSzPts val="2400"/>
              <a:buNone/>
              <a:defRPr>
                <a:solidFill>
                  <a:schemeClr val="lt1"/>
                </a:solidFill>
              </a:defRPr>
            </a:lvl2pPr>
            <a:lvl3pPr lvl="2" rtl="0" algn="ctr">
              <a:lnSpc>
                <a:spcPct val="90000"/>
              </a:lnSpc>
              <a:spcBef>
                <a:spcPts val="700"/>
              </a:spcBef>
              <a:spcAft>
                <a:spcPts val="0"/>
              </a:spcAft>
              <a:buSzPts val="2000"/>
              <a:buNone/>
              <a:defRPr>
                <a:solidFill>
                  <a:schemeClr val="lt1"/>
                </a:solidFill>
              </a:defRPr>
            </a:lvl3pPr>
            <a:lvl4pPr lvl="3" rtl="0" algn="ctr">
              <a:lnSpc>
                <a:spcPct val="90000"/>
              </a:lnSpc>
              <a:spcBef>
                <a:spcPts val="700"/>
              </a:spcBef>
              <a:spcAft>
                <a:spcPts val="0"/>
              </a:spcAft>
              <a:buSzPts val="1900"/>
              <a:buNone/>
              <a:defRPr>
                <a:solidFill>
                  <a:schemeClr val="lt1"/>
                </a:solidFill>
              </a:defRPr>
            </a:lvl4pPr>
            <a:lvl5pPr lvl="4" rtl="0" algn="ctr">
              <a:lnSpc>
                <a:spcPct val="90000"/>
              </a:lnSpc>
              <a:spcBef>
                <a:spcPts val="700"/>
              </a:spcBef>
              <a:spcAft>
                <a:spcPts val="0"/>
              </a:spcAft>
              <a:buSzPts val="1600"/>
              <a:buNone/>
              <a:defRPr>
                <a:solidFill>
                  <a:schemeClr val="lt1"/>
                </a:solidFill>
              </a:defRPr>
            </a:lvl5pPr>
            <a:lvl6pPr lvl="5" rtl="0" algn="ctr">
              <a:lnSpc>
                <a:spcPct val="90000"/>
              </a:lnSpc>
              <a:spcBef>
                <a:spcPts val="700"/>
              </a:spcBef>
              <a:spcAft>
                <a:spcPts val="0"/>
              </a:spcAft>
              <a:buSzPts val="1600"/>
              <a:buNone/>
              <a:defRPr>
                <a:solidFill>
                  <a:schemeClr val="lt1"/>
                </a:solidFill>
              </a:defRPr>
            </a:lvl6pPr>
            <a:lvl7pPr lvl="6" rtl="0" algn="ctr">
              <a:lnSpc>
                <a:spcPct val="90000"/>
              </a:lnSpc>
              <a:spcBef>
                <a:spcPts val="700"/>
              </a:spcBef>
              <a:spcAft>
                <a:spcPts val="0"/>
              </a:spcAft>
              <a:buSzPts val="1600"/>
              <a:buNone/>
              <a:defRPr>
                <a:solidFill>
                  <a:schemeClr val="lt1"/>
                </a:solidFill>
              </a:defRPr>
            </a:lvl7pPr>
            <a:lvl8pPr lvl="7" rtl="0" algn="ctr">
              <a:lnSpc>
                <a:spcPct val="90000"/>
              </a:lnSpc>
              <a:spcBef>
                <a:spcPts val="700"/>
              </a:spcBef>
              <a:spcAft>
                <a:spcPts val="0"/>
              </a:spcAft>
              <a:buSzPts val="1600"/>
              <a:buNone/>
              <a:defRPr>
                <a:solidFill>
                  <a:schemeClr val="lt1"/>
                </a:solidFill>
              </a:defRPr>
            </a:lvl8pPr>
            <a:lvl9pPr lvl="8" rtl="0" algn="ctr">
              <a:lnSpc>
                <a:spcPct val="90000"/>
              </a:lnSpc>
              <a:spcBef>
                <a:spcPts val="700"/>
              </a:spcBef>
              <a:spcAft>
                <a:spcPts val="0"/>
              </a:spcAft>
              <a:buSzPts val="1600"/>
              <a:buNone/>
              <a:defRPr>
                <a:solidFill>
                  <a:schemeClr val="lt1"/>
                </a:solidFill>
              </a:defRPr>
            </a:lvl9pPr>
          </a:lstStyle>
          <a:p/>
        </p:txBody>
      </p:sp>
      <p:sp>
        <p:nvSpPr>
          <p:cNvPr id="41" name="Google Shape;41;p8"/>
          <p:cNvSpPr txBox="1"/>
          <p:nvPr>
            <p:ph idx="2" type="body"/>
          </p:nvPr>
        </p:nvSpPr>
        <p:spPr>
          <a:xfrm>
            <a:off x="531951" y="3429453"/>
            <a:ext cx="8765100" cy="2514000"/>
          </a:xfrm>
          <a:prstGeom prst="rect">
            <a:avLst/>
          </a:prstGeom>
          <a:noFill/>
          <a:ln>
            <a:noFill/>
          </a:ln>
        </p:spPr>
        <p:txBody>
          <a:bodyPr anchorCtr="0" anchor="t" bIns="0" lIns="0" spcFirstLastPara="1" rIns="0" wrap="square" tIns="0">
            <a:noAutofit/>
          </a:bodyPr>
          <a:lstStyle>
            <a:lvl1pPr indent="-228600" lvl="0" marL="457200" rtl="0" algn="l">
              <a:lnSpc>
                <a:spcPct val="90000"/>
              </a:lnSpc>
              <a:spcBef>
                <a:spcPts val="0"/>
              </a:spcBef>
              <a:spcAft>
                <a:spcPts val="0"/>
              </a:spcAft>
              <a:buSzPts val="2400"/>
              <a:buFont typeface="Calibri"/>
              <a:buNone/>
              <a:defRPr sz="2400">
                <a:solidFill>
                  <a:srgbClr val="3F3F3F"/>
                </a:solidFill>
              </a:defRPr>
            </a:lvl1pPr>
            <a:lvl2pPr indent="-228600" lvl="1" marL="914400" rtl="0" algn="l">
              <a:lnSpc>
                <a:spcPct val="90000"/>
              </a:lnSpc>
              <a:spcBef>
                <a:spcPts val="800"/>
              </a:spcBef>
              <a:spcAft>
                <a:spcPts val="0"/>
              </a:spcAft>
              <a:buSzPts val="2400"/>
              <a:buFont typeface="Calibri"/>
              <a:buNone/>
              <a:defRPr sz="2400"/>
            </a:lvl2pPr>
            <a:lvl3pPr indent="-228600" lvl="2" marL="1371600" rtl="0" algn="l">
              <a:lnSpc>
                <a:spcPct val="90000"/>
              </a:lnSpc>
              <a:spcBef>
                <a:spcPts val="700"/>
              </a:spcBef>
              <a:spcAft>
                <a:spcPts val="0"/>
              </a:spcAft>
              <a:buSzPts val="2400"/>
              <a:buFont typeface="Calibri"/>
              <a:buNone/>
              <a:defRPr sz="2400"/>
            </a:lvl3pPr>
            <a:lvl4pPr indent="-228600" lvl="3" marL="1828800" rtl="0" algn="l">
              <a:lnSpc>
                <a:spcPct val="90000"/>
              </a:lnSpc>
              <a:spcBef>
                <a:spcPts val="700"/>
              </a:spcBef>
              <a:spcAft>
                <a:spcPts val="0"/>
              </a:spcAft>
              <a:buSzPts val="2400"/>
              <a:buFont typeface="Calibri"/>
              <a:buNone/>
              <a:defRPr sz="2400"/>
            </a:lvl4pPr>
            <a:lvl5pPr indent="-228600" lvl="4" marL="2286000" rtl="0" algn="l">
              <a:lnSpc>
                <a:spcPct val="90000"/>
              </a:lnSpc>
              <a:spcBef>
                <a:spcPts val="700"/>
              </a:spcBef>
              <a:spcAft>
                <a:spcPts val="0"/>
              </a:spcAft>
              <a:buSzPts val="2400"/>
              <a:buFont typeface="Calibri"/>
              <a:buNone/>
              <a:defRPr sz="2400"/>
            </a:lvl5pPr>
            <a:lvl6pPr indent="-228600" lvl="5" marL="2743200" rtl="0" algn="l">
              <a:lnSpc>
                <a:spcPct val="90000"/>
              </a:lnSpc>
              <a:spcBef>
                <a:spcPts val="700"/>
              </a:spcBef>
              <a:spcAft>
                <a:spcPts val="0"/>
              </a:spcAft>
              <a:buSzPts val="2400"/>
              <a:buFont typeface="Calibri"/>
              <a:buNone/>
              <a:defRPr sz="2400"/>
            </a:lvl6pPr>
            <a:lvl7pPr indent="-228600" lvl="6" marL="3200400" rtl="0" algn="l">
              <a:lnSpc>
                <a:spcPct val="90000"/>
              </a:lnSpc>
              <a:spcBef>
                <a:spcPts val="700"/>
              </a:spcBef>
              <a:spcAft>
                <a:spcPts val="0"/>
              </a:spcAft>
              <a:buSzPts val="2400"/>
              <a:buFont typeface="Calibri"/>
              <a:buNone/>
              <a:defRPr sz="2400"/>
            </a:lvl7pPr>
            <a:lvl8pPr indent="-228600" lvl="7" marL="3657600" rtl="0" algn="l">
              <a:lnSpc>
                <a:spcPct val="90000"/>
              </a:lnSpc>
              <a:spcBef>
                <a:spcPts val="700"/>
              </a:spcBef>
              <a:spcAft>
                <a:spcPts val="0"/>
              </a:spcAft>
              <a:buSzPts val="2400"/>
              <a:buFont typeface="Calibri"/>
              <a:buNone/>
              <a:defRPr sz="2400"/>
            </a:lvl8pPr>
            <a:lvl9pPr indent="-228600" lvl="8" marL="4114800" rtl="0" algn="l">
              <a:lnSpc>
                <a:spcPct val="90000"/>
              </a:lnSpc>
              <a:spcBef>
                <a:spcPts val="700"/>
              </a:spcBef>
              <a:spcAft>
                <a:spcPts val="0"/>
              </a:spcAft>
              <a:buSzPts val="2400"/>
              <a:buFont typeface="Calibri"/>
              <a:buNone/>
              <a:defRPr sz="2400"/>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title, and Content">
  <p:cSld name="Title, Subtitle, and Content">
    <p:spTree>
      <p:nvGrpSpPr>
        <p:cNvPr id="42" name="Shape 42"/>
        <p:cNvGrpSpPr/>
        <p:nvPr/>
      </p:nvGrpSpPr>
      <p:grpSpPr>
        <a:xfrm>
          <a:off x="0" y="0"/>
          <a:ext cx="0" cy="0"/>
          <a:chOff x="0" y="0"/>
          <a:chExt cx="0" cy="0"/>
        </a:xfrm>
      </p:grpSpPr>
      <p:sp>
        <p:nvSpPr>
          <p:cNvPr id="43" name="Google Shape;43;p9"/>
          <p:cNvSpPr txBox="1"/>
          <p:nvPr>
            <p:ph type="title"/>
          </p:nvPr>
        </p:nvSpPr>
        <p:spPr>
          <a:xfrm>
            <a:off x="531957" y="406401"/>
            <a:ext cx="11127900" cy="8892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44" name="Google Shape;44;p9"/>
          <p:cNvSpPr txBox="1"/>
          <p:nvPr>
            <p:ph idx="1" type="body"/>
          </p:nvPr>
        </p:nvSpPr>
        <p:spPr>
          <a:xfrm>
            <a:off x="531959" y="1373742"/>
            <a:ext cx="11127900" cy="343200"/>
          </a:xfrm>
          <a:prstGeom prst="rect">
            <a:avLst/>
          </a:prstGeom>
          <a:noFill/>
          <a:ln>
            <a:noFill/>
          </a:ln>
        </p:spPr>
        <p:txBody>
          <a:bodyPr anchorCtr="0" anchor="t" bIns="0" lIns="0" spcFirstLastPara="1" rIns="0" wrap="square" tIns="0">
            <a:noAutofit/>
          </a:bodyPr>
          <a:lstStyle>
            <a:lvl1pPr indent="-228600" lvl="0" marL="457200" rtl="0" algn="l">
              <a:lnSpc>
                <a:spcPct val="90000"/>
              </a:lnSpc>
              <a:spcBef>
                <a:spcPts val="0"/>
              </a:spcBef>
              <a:spcAft>
                <a:spcPts val="0"/>
              </a:spcAft>
              <a:buSzPts val="2400"/>
              <a:buFont typeface="Calibri"/>
              <a:buNone/>
              <a:defRPr b="1" sz="2400"/>
            </a:lvl1pPr>
            <a:lvl2pPr indent="-228600" lvl="1" marL="914400" rtl="0" algn="l">
              <a:lnSpc>
                <a:spcPct val="90000"/>
              </a:lnSpc>
              <a:spcBef>
                <a:spcPts val="800"/>
              </a:spcBef>
              <a:spcAft>
                <a:spcPts val="0"/>
              </a:spcAft>
              <a:buSzPts val="2400"/>
              <a:buFont typeface="Calibri"/>
              <a:buNone/>
              <a:defRPr sz="2400"/>
            </a:lvl2pPr>
            <a:lvl3pPr indent="-228600" lvl="2" marL="1371600" rtl="0" algn="l">
              <a:lnSpc>
                <a:spcPct val="90000"/>
              </a:lnSpc>
              <a:spcBef>
                <a:spcPts val="700"/>
              </a:spcBef>
              <a:spcAft>
                <a:spcPts val="0"/>
              </a:spcAft>
              <a:buSzPts val="2400"/>
              <a:buFont typeface="Calibri"/>
              <a:buNone/>
              <a:defRPr sz="2400"/>
            </a:lvl3pPr>
            <a:lvl4pPr indent="-228600" lvl="3" marL="1828800" rtl="0" algn="l">
              <a:lnSpc>
                <a:spcPct val="90000"/>
              </a:lnSpc>
              <a:spcBef>
                <a:spcPts val="700"/>
              </a:spcBef>
              <a:spcAft>
                <a:spcPts val="0"/>
              </a:spcAft>
              <a:buSzPts val="2400"/>
              <a:buFont typeface="Calibri"/>
              <a:buNone/>
              <a:defRPr sz="2400"/>
            </a:lvl4pPr>
            <a:lvl5pPr indent="-228600" lvl="4" marL="2286000" rtl="0" algn="l">
              <a:lnSpc>
                <a:spcPct val="90000"/>
              </a:lnSpc>
              <a:spcBef>
                <a:spcPts val="700"/>
              </a:spcBef>
              <a:spcAft>
                <a:spcPts val="0"/>
              </a:spcAft>
              <a:buSzPts val="2400"/>
              <a:buFont typeface="Calibri"/>
              <a:buNone/>
              <a:defRPr sz="2400"/>
            </a:lvl5pPr>
            <a:lvl6pPr indent="-228600" lvl="5" marL="2743200" rtl="0" algn="l">
              <a:lnSpc>
                <a:spcPct val="90000"/>
              </a:lnSpc>
              <a:spcBef>
                <a:spcPts val="700"/>
              </a:spcBef>
              <a:spcAft>
                <a:spcPts val="0"/>
              </a:spcAft>
              <a:buSzPts val="2400"/>
              <a:buFont typeface="Calibri"/>
              <a:buNone/>
              <a:defRPr sz="2400"/>
            </a:lvl6pPr>
            <a:lvl7pPr indent="-228600" lvl="6" marL="3200400" rtl="0" algn="l">
              <a:lnSpc>
                <a:spcPct val="90000"/>
              </a:lnSpc>
              <a:spcBef>
                <a:spcPts val="700"/>
              </a:spcBef>
              <a:spcAft>
                <a:spcPts val="0"/>
              </a:spcAft>
              <a:buSzPts val="2400"/>
              <a:buFont typeface="Calibri"/>
              <a:buNone/>
              <a:defRPr sz="2400"/>
            </a:lvl7pPr>
            <a:lvl8pPr indent="-228600" lvl="7" marL="3657600" rtl="0" algn="l">
              <a:lnSpc>
                <a:spcPct val="90000"/>
              </a:lnSpc>
              <a:spcBef>
                <a:spcPts val="700"/>
              </a:spcBef>
              <a:spcAft>
                <a:spcPts val="0"/>
              </a:spcAft>
              <a:buSzPts val="2400"/>
              <a:buFont typeface="Calibri"/>
              <a:buNone/>
              <a:defRPr sz="2400"/>
            </a:lvl8pPr>
            <a:lvl9pPr indent="-228600" lvl="8" marL="4114800" rtl="0" algn="l">
              <a:lnSpc>
                <a:spcPct val="90000"/>
              </a:lnSpc>
              <a:spcBef>
                <a:spcPts val="700"/>
              </a:spcBef>
              <a:spcAft>
                <a:spcPts val="0"/>
              </a:spcAft>
              <a:buSzPts val="2400"/>
              <a:buFont typeface="Calibri"/>
              <a:buNone/>
              <a:defRPr sz="2400"/>
            </a:lvl9pPr>
          </a:lstStyle>
          <a:p/>
        </p:txBody>
      </p:sp>
      <p:sp>
        <p:nvSpPr>
          <p:cNvPr id="45" name="Google Shape;45;p9"/>
          <p:cNvSpPr txBox="1"/>
          <p:nvPr>
            <p:ph idx="2" type="body"/>
          </p:nvPr>
        </p:nvSpPr>
        <p:spPr>
          <a:xfrm>
            <a:off x="531296" y="1981200"/>
            <a:ext cx="11129700" cy="3962400"/>
          </a:xfrm>
          <a:prstGeom prst="rect">
            <a:avLst/>
          </a:prstGeom>
          <a:noFill/>
          <a:ln>
            <a:noFill/>
          </a:ln>
        </p:spPr>
        <p:txBody>
          <a:bodyPr anchorCtr="0" anchor="t" bIns="0" lIns="0" spcFirstLastPara="1" rIns="0" wrap="square" tIns="0">
            <a:noAutofit/>
          </a:bodyPr>
          <a:lstStyle>
            <a:lvl1pPr indent="-349250" lvl="0" marL="457200" rtl="0" algn="l">
              <a:lnSpc>
                <a:spcPct val="90000"/>
              </a:lnSpc>
              <a:spcBef>
                <a:spcPts val="1200"/>
              </a:spcBef>
              <a:spcAft>
                <a:spcPts val="0"/>
              </a:spcAft>
              <a:buSzPts val="1900"/>
              <a:buChar char="•"/>
              <a:defRPr/>
            </a:lvl1pPr>
            <a:lvl2pPr indent="-349250" lvl="1" marL="914400" rtl="0" algn="l">
              <a:lnSpc>
                <a:spcPct val="90000"/>
              </a:lnSpc>
              <a:spcBef>
                <a:spcPts val="800"/>
              </a:spcBef>
              <a:spcAft>
                <a:spcPts val="0"/>
              </a:spcAft>
              <a:buSzPts val="1900"/>
              <a:buChar char="–"/>
              <a:defRPr/>
            </a:lvl2pPr>
            <a:lvl3pPr indent="-349250" lvl="2" marL="1371600" rtl="0" algn="l">
              <a:lnSpc>
                <a:spcPct val="90000"/>
              </a:lnSpc>
              <a:spcBef>
                <a:spcPts val="700"/>
              </a:spcBef>
              <a:spcAft>
                <a:spcPts val="0"/>
              </a:spcAft>
              <a:buSzPts val="1900"/>
              <a:buChar char="•"/>
              <a:defRPr/>
            </a:lvl3pPr>
            <a:lvl4pPr indent="-349250" lvl="3" marL="1828800" rtl="0" algn="l">
              <a:lnSpc>
                <a:spcPct val="90000"/>
              </a:lnSpc>
              <a:spcBef>
                <a:spcPts val="700"/>
              </a:spcBef>
              <a:spcAft>
                <a:spcPts val="0"/>
              </a:spcAft>
              <a:buSzPts val="1900"/>
              <a:buChar char="–"/>
              <a:defRPr/>
            </a:lvl4pPr>
            <a:lvl5pPr indent="-349250" lvl="4" marL="2286000" rtl="0" algn="l">
              <a:lnSpc>
                <a:spcPct val="90000"/>
              </a:lnSpc>
              <a:spcBef>
                <a:spcPts val="700"/>
              </a:spcBef>
              <a:spcAft>
                <a:spcPts val="0"/>
              </a:spcAft>
              <a:buSzPts val="1900"/>
              <a:buChar char="•"/>
              <a:defRPr/>
            </a:lvl5pPr>
            <a:lvl6pPr indent="-349250" lvl="5" marL="2743200" rtl="0" algn="l">
              <a:lnSpc>
                <a:spcPct val="90000"/>
              </a:lnSpc>
              <a:spcBef>
                <a:spcPts val="700"/>
              </a:spcBef>
              <a:spcAft>
                <a:spcPts val="0"/>
              </a:spcAft>
              <a:buSzPts val="1900"/>
              <a:buChar char="–"/>
              <a:defRPr/>
            </a:lvl6pPr>
            <a:lvl7pPr indent="-349250" lvl="6" marL="3200400" rtl="0" algn="l">
              <a:lnSpc>
                <a:spcPct val="90000"/>
              </a:lnSpc>
              <a:spcBef>
                <a:spcPts val="700"/>
              </a:spcBef>
              <a:spcAft>
                <a:spcPts val="0"/>
              </a:spcAft>
              <a:buSzPts val="1900"/>
              <a:buChar char="•"/>
              <a:defRPr/>
            </a:lvl7pPr>
            <a:lvl8pPr indent="-349250" lvl="7" marL="3657600" rtl="0" algn="l">
              <a:lnSpc>
                <a:spcPct val="90000"/>
              </a:lnSpc>
              <a:spcBef>
                <a:spcPts val="700"/>
              </a:spcBef>
              <a:spcAft>
                <a:spcPts val="0"/>
              </a:spcAft>
              <a:buSzPts val="1900"/>
              <a:buChar char="–"/>
              <a:defRPr/>
            </a:lvl8pPr>
            <a:lvl9pPr indent="-349250" lvl="8" marL="4114800" rtl="0" algn="l">
              <a:lnSpc>
                <a:spcPct val="90000"/>
              </a:lnSpc>
              <a:spcBef>
                <a:spcPts val="700"/>
              </a:spcBef>
              <a:spcAft>
                <a:spcPts val="0"/>
              </a:spcAft>
              <a:buSzPts val="1900"/>
              <a:buChar char="•"/>
              <a:defRPr/>
            </a:lvl9pPr>
          </a:lstStyle>
          <a:p/>
        </p:txBody>
      </p:sp>
      <p:sp>
        <p:nvSpPr>
          <p:cNvPr id="46" name="Google Shape;46;p9"/>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47" name="Google Shape;47;p9"/>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8" name="Google Shape;48;p9"/>
          <p:cNvSpPr txBox="1"/>
          <p:nvPr/>
        </p:nvSpPr>
        <p:spPr>
          <a:xfrm>
            <a:off x="531957" y="6172200"/>
            <a:ext cx="914700" cy="9144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None/>
            </a:pPr>
            <a:r>
              <a:t/>
            </a:r>
            <a:endParaRPr sz="1900">
              <a:solidFill>
                <a:schemeClr val="dk1"/>
              </a:solidFill>
              <a:latin typeface="Calibri"/>
              <a:ea typeface="Calibri"/>
              <a:cs typeface="Calibri"/>
              <a:sym typeface="Calibri"/>
            </a:endParaRPr>
          </a:p>
        </p:txBody>
      </p:sp>
      <p:sp>
        <p:nvSpPr>
          <p:cNvPr id="49" name="Google Shape;49;p9"/>
          <p:cNvSpPr txBox="1"/>
          <p:nvPr/>
        </p:nvSpPr>
        <p:spPr>
          <a:xfrm>
            <a:off x="531957" y="6019800"/>
            <a:ext cx="914700" cy="9144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None/>
            </a:pPr>
            <a:r>
              <a:t/>
            </a:r>
            <a:endParaRPr sz="1900">
              <a:solidFill>
                <a:schemeClr val="dk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gram Agenda">
  <p:cSld name="Program Agenda">
    <p:spTree>
      <p:nvGrpSpPr>
        <p:cNvPr id="50" name="Shape 50"/>
        <p:cNvGrpSpPr/>
        <p:nvPr/>
      </p:nvGrpSpPr>
      <p:grpSpPr>
        <a:xfrm>
          <a:off x="0" y="0"/>
          <a:ext cx="0" cy="0"/>
          <a:chOff x="0" y="0"/>
          <a:chExt cx="0" cy="0"/>
        </a:xfrm>
      </p:grpSpPr>
      <p:sp>
        <p:nvSpPr>
          <p:cNvPr id="51" name="Google Shape;51;p10"/>
          <p:cNvSpPr txBox="1"/>
          <p:nvPr>
            <p:ph type="title"/>
          </p:nvPr>
        </p:nvSpPr>
        <p:spPr>
          <a:xfrm>
            <a:off x="531957" y="406401"/>
            <a:ext cx="11127900" cy="889200"/>
          </a:xfrm>
          <a:prstGeom prst="rect">
            <a:avLst/>
          </a:prstGeom>
          <a:noFill/>
          <a:ln>
            <a:noFill/>
          </a:ln>
        </p:spPr>
        <p:txBody>
          <a:bodyPr anchorCtr="0" anchor="b" bIns="0" lIns="0" spcFirstLastPara="1" rIns="0" wrap="square" tIns="0">
            <a:noAutofit/>
          </a:bodyPr>
          <a:lstStyle>
            <a:lvl1pPr lvl="0" rtl="0" algn="l">
              <a:lnSpc>
                <a:spcPct val="80000"/>
              </a:lnSpc>
              <a:spcBef>
                <a:spcPts val="0"/>
              </a:spcBef>
              <a:spcAft>
                <a:spcPts val="0"/>
              </a:spcAft>
              <a:buClr>
                <a:schemeClr val="dk1"/>
              </a:buClr>
              <a:buSzPts val="1900"/>
              <a:buNone/>
              <a:defRPr/>
            </a:lvl1pPr>
            <a:lvl2pPr lvl="1" rtl="0">
              <a:spcBef>
                <a:spcPts val="0"/>
              </a:spcBef>
              <a:spcAft>
                <a:spcPts val="0"/>
              </a:spcAft>
              <a:buSzPts val="1500"/>
              <a:buNone/>
              <a:defRPr/>
            </a:lvl2pPr>
            <a:lvl3pPr lvl="2" rtl="0">
              <a:spcBef>
                <a:spcPts val="0"/>
              </a:spcBef>
              <a:spcAft>
                <a:spcPts val="0"/>
              </a:spcAft>
              <a:buSzPts val="1500"/>
              <a:buNone/>
              <a:defRPr/>
            </a:lvl3pPr>
            <a:lvl4pPr lvl="3" rtl="0">
              <a:spcBef>
                <a:spcPts val="0"/>
              </a:spcBef>
              <a:spcAft>
                <a:spcPts val="0"/>
              </a:spcAft>
              <a:buSzPts val="1500"/>
              <a:buNone/>
              <a:defRPr/>
            </a:lvl4pPr>
            <a:lvl5pPr lvl="4" rtl="0">
              <a:spcBef>
                <a:spcPts val="0"/>
              </a:spcBef>
              <a:spcAft>
                <a:spcPts val="0"/>
              </a:spcAft>
              <a:buSzPts val="1500"/>
              <a:buNone/>
              <a:defRPr/>
            </a:lvl5pPr>
            <a:lvl6pPr lvl="5" rtl="0">
              <a:spcBef>
                <a:spcPts val="0"/>
              </a:spcBef>
              <a:spcAft>
                <a:spcPts val="0"/>
              </a:spcAft>
              <a:buSzPts val="1500"/>
              <a:buNone/>
              <a:defRPr/>
            </a:lvl6pPr>
            <a:lvl7pPr lvl="6" rtl="0">
              <a:spcBef>
                <a:spcPts val="0"/>
              </a:spcBef>
              <a:spcAft>
                <a:spcPts val="0"/>
              </a:spcAft>
              <a:buSzPts val="1500"/>
              <a:buNone/>
              <a:defRPr/>
            </a:lvl7pPr>
            <a:lvl8pPr lvl="7" rtl="0">
              <a:spcBef>
                <a:spcPts val="0"/>
              </a:spcBef>
              <a:spcAft>
                <a:spcPts val="0"/>
              </a:spcAft>
              <a:buSzPts val="1500"/>
              <a:buNone/>
              <a:defRPr/>
            </a:lvl8pPr>
            <a:lvl9pPr lvl="8" rtl="0">
              <a:spcBef>
                <a:spcPts val="0"/>
              </a:spcBef>
              <a:spcAft>
                <a:spcPts val="0"/>
              </a:spcAft>
              <a:buSzPts val="1500"/>
              <a:buNone/>
              <a:defRPr/>
            </a:lvl9pPr>
          </a:lstStyle>
          <a:p/>
        </p:txBody>
      </p:sp>
      <p:sp>
        <p:nvSpPr>
          <p:cNvPr id="52" name="Google Shape;52;p10"/>
          <p:cNvSpPr txBox="1"/>
          <p:nvPr>
            <p:ph idx="1" type="body"/>
          </p:nvPr>
        </p:nvSpPr>
        <p:spPr>
          <a:xfrm>
            <a:off x="2796665" y="1981199"/>
            <a:ext cx="8863200" cy="3962400"/>
          </a:xfrm>
          <a:prstGeom prst="rect">
            <a:avLst/>
          </a:prstGeom>
          <a:noFill/>
          <a:ln>
            <a:noFill/>
          </a:ln>
        </p:spPr>
        <p:txBody>
          <a:bodyPr anchorCtr="0" anchor="t" bIns="0" lIns="0" spcFirstLastPara="1" rIns="0" wrap="square" tIns="0">
            <a:noAutofit/>
          </a:bodyPr>
          <a:lstStyle>
            <a:lvl1pPr indent="-228600" lvl="0" marL="457200" rtl="0" algn="l">
              <a:lnSpc>
                <a:spcPct val="90000"/>
              </a:lnSpc>
              <a:spcBef>
                <a:spcPts val="2400"/>
              </a:spcBef>
              <a:spcAft>
                <a:spcPts val="0"/>
              </a:spcAft>
              <a:buSzPts val="2800"/>
              <a:buNone/>
              <a:defRPr sz="2800"/>
            </a:lvl1pPr>
            <a:lvl2pPr indent="-228600" lvl="1" marL="914400" rtl="0" algn="l">
              <a:lnSpc>
                <a:spcPct val="90000"/>
              </a:lnSpc>
              <a:spcBef>
                <a:spcPts val="2400"/>
              </a:spcBef>
              <a:spcAft>
                <a:spcPts val="0"/>
              </a:spcAft>
              <a:buSzPts val="2800"/>
              <a:buNone/>
              <a:defRPr sz="2800"/>
            </a:lvl2pPr>
            <a:lvl3pPr indent="-228600" lvl="2" marL="1371600" rtl="0" algn="l">
              <a:lnSpc>
                <a:spcPct val="90000"/>
              </a:lnSpc>
              <a:spcBef>
                <a:spcPts val="2400"/>
              </a:spcBef>
              <a:spcAft>
                <a:spcPts val="0"/>
              </a:spcAft>
              <a:buSzPts val="2800"/>
              <a:buNone/>
              <a:defRPr sz="2800"/>
            </a:lvl3pPr>
            <a:lvl4pPr indent="-228600" lvl="3" marL="1828800" rtl="0" algn="l">
              <a:lnSpc>
                <a:spcPct val="90000"/>
              </a:lnSpc>
              <a:spcBef>
                <a:spcPts val="2400"/>
              </a:spcBef>
              <a:spcAft>
                <a:spcPts val="0"/>
              </a:spcAft>
              <a:buSzPts val="2800"/>
              <a:buNone/>
              <a:defRPr sz="2800"/>
            </a:lvl4pPr>
            <a:lvl5pPr indent="-228600" lvl="4" marL="2286000" rtl="0" algn="l">
              <a:lnSpc>
                <a:spcPct val="90000"/>
              </a:lnSpc>
              <a:spcBef>
                <a:spcPts val="2400"/>
              </a:spcBef>
              <a:spcAft>
                <a:spcPts val="0"/>
              </a:spcAft>
              <a:buSzPts val="2800"/>
              <a:buNone/>
              <a:defRPr sz="2800"/>
            </a:lvl5pPr>
            <a:lvl6pPr indent="-228600" lvl="5" marL="2743200" rtl="0" algn="l">
              <a:lnSpc>
                <a:spcPct val="90000"/>
              </a:lnSpc>
              <a:spcBef>
                <a:spcPts val="2400"/>
              </a:spcBef>
              <a:spcAft>
                <a:spcPts val="0"/>
              </a:spcAft>
              <a:buSzPts val="2800"/>
              <a:buNone/>
              <a:defRPr sz="2800"/>
            </a:lvl6pPr>
            <a:lvl7pPr indent="-228600" lvl="6" marL="3200400" rtl="0" algn="l">
              <a:lnSpc>
                <a:spcPct val="90000"/>
              </a:lnSpc>
              <a:spcBef>
                <a:spcPts val="2400"/>
              </a:spcBef>
              <a:spcAft>
                <a:spcPts val="0"/>
              </a:spcAft>
              <a:buSzPts val="2800"/>
              <a:buNone/>
              <a:defRPr sz="2800"/>
            </a:lvl7pPr>
            <a:lvl8pPr indent="-228600" lvl="7" marL="3657600" rtl="0" algn="l">
              <a:lnSpc>
                <a:spcPct val="90000"/>
              </a:lnSpc>
              <a:spcBef>
                <a:spcPts val="2400"/>
              </a:spcBef>
              <a:spcAft>
                <a:spcPts val="0"/>
              </a:spcAft>
              <a:buSzPts val="2800"/>
              <a:buNone/>
              <a:defRPr sz="2800"/>
            </a:lvl8pPr>
            <a:lvl9pPr indent="-228600" lvl="8" marL="4114800" rtl="0" algn="l">
              <a:lnSpc>
                <a:spcPct val="90000"/>
              </a:lnSpc>
              <a:spcBef>
                <a:spcPts val="2400"/>
              </a:spcBef>
              <a:spcAft>
                <a:spcPts val="0"/>
              </a:spcAft>
              <a:buSzPts val="2800"/>
              <a:buNone/>
              <a:defRPr sz="2800"/>
            </a:lvl9pPr>
          </a:lstStyle>
          <a:p/>
        </p:txBody>
      </p:sp>
      <p:sp>
        <p:nvSpPr>
          <p:cNvPr id="53" name="Google Shape;53;p10"/>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rtl="0" algn="r">
              <a:spcBef>
                <a:spcPts val="0"/>
              </a:spcBef>
              <a:spcAft>
                <a:spcPts val="0"/>
              </a:spcAft>
              <a:buSzPts val="1500"/>
              <a:buNone/>
              <a:defRPr/>
            </a:lvl1pPr>
            <a:lvl2pPr lvl="1" rtl="0" algn="l">
              <a:spcBef>
                <a:spcPts val="0"/>
              </a:spcBef>
              <a:spcAft>
                <a:spcPts val="0"/>
              </a:spcAft>
              <a:buSzPts val="1500"/>
              <a:buNone/>
              <a:defRPr/>
            </a:lvl2pPr>
            <a:lvl3pPr lvl="2" rtl="0" algn="l">
              <a:spcBef>
                <a:spcPts val="0"/>
              </a:spcBef>
              <a:spcAft>
                <a:spcPts val="0"/>
              </a:spcAft>
              <a:buSzPts val="1500"/>
              <a:buNone/>
              <a:defRPr/>
            </a:lvl3pPr>
            <a:lvl4pPr lvl="3" rtl="0" algn="l">
              <a:spcBef>
                <a:spcPts val="0"/>
              </a:spcBef>
              <a:spcAft>
                <a:spcPts val="0"/>
              </a:spcAft>
              <a:buSzPts val="1500"/>
              <a:buNone/>
              <a:defRPr/>
            </a:lvl4pPr>
            <a:lvl5pPr lvl="4" rtl="0" algn="l">
              <a:spcBef>
                <a:spcPts val="0"/>
              </a:spcBef>
              <a:spcAft>
                <a:spcPts val="0"/>
              </a:spcAft>
              <a:buSzPts val="1500"/>
              <a:buNone/>
              <a:defRPr/>
            </a:lvl5pPr>
            <a:lvl6pPr lvl="5" rtl="0" algn="l">
              <a:spcBef>
                <a:spcPts val="0"/>
              </a:spcBef>
              <a:spcAft>
                <a:spcPts val="0"/>
              </a:spcAft>
              <a:buSzPts val="1500"/>
              <a:buNone/>
              <a:defRPr/>
            </a:lvl6pPr>
            <a:lvl7pPr lvl="6" rtl="0" algn="l">
              <a:spcBef>
                <a:spcPts val="0"/>
              </a:spcBef>
              <a:spcAft>
                <a:spcPts val="0"/>
              </a:spcAft>
              <a:buSzPts val="1500"/>
              <a:buNone/>
              <a:defRPr/>
            </a:lvl7pPr>
            <a:lvl8pPr lvl="7" rtl="0" algn="l">
              <a:spcBef>
                <a:spcPts val="0"/>
              </a:spcBef>
              <a:spcAft>
                <a:spcPts val="0"/>
              </a:spcAft>
              <a:buSzPts val="1500"/>
              <a:buNone/>
              <a:defRPr/>
            </a:lvl8pPr>
            <a:lvl9pPr lvl="8" rtl="0" algn="l">
              <a:spcBef>
                <a:spcPts val="0"/>
              </a:spcBef>
              <a:spcAft>
                <a:spcPts val="0"/>
              </a:spcAft>
              <a:buSzPts val="1500"/>
              <a:buNone/>
              <a:defRPr/>
            </a:lvl9pPr>
          </a:lstStyle>
          <a:p/>
        </p:txBody>
      </p:sp>
      <p:sp>
        <p:nvSpPr>
          <p:cNvPr id="54" name="Google Shape;54;p10"/>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29" Type="http://schemas.openxmlformats.org/officeDocument/2006/relationships/theme" Target="../theme/theme1.xml"/><Relationship Id="rId7" Type="http://schemas.openxmlformats.org/officeDocument/2006/relationships/slideLayout" Target="../slideLayouts/slideLayout6.xml"/><Relationship Id="rId8" Type="http://schemas.openxmlformats.org/officeDocument/2006/relationships/slideLayout" Target="../slideLayouts/slideLayout7.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31957" y="406401"/>
            <a:ext cx="11127900" cy="889200"/>
          </a:xfrm>
          <a:prstGeom prst="rect">
            <a:avLst/>
          </a:prstGeom>
          <a:noFill/>
          <a:ln>
            <a:noFill/>
          </a:ln>
        </p:spPr>
        <p:txBody>
          <a:bodyPr anchorCtr="0" anchor="b" bIns="0" lIns="0" spcFirstLastPara="1" rIns="0" wrap="square" tIns="0">
            <a:noAutofit/>
          </a:bodyPr>
          <a:lstStyle>
            <a:lvl1pPr lvl="0" marR="0" rtl="0" algn="l">
              <a:lnSpc>
                <a:spcPct val="80000"/>
              </a:lnSpc>
              <a:spcBef>
                <a:spcPts val="0"/>
              </a:spcBef>
              <a:spcAft>
                <a:spcPts val="0"/>
              </a:spcAft>
              <a:buClr>
                <a:schemeClr val="dk1"/>
              </a:buClr>
              <a:buSzPts val="3600"/>
              <a:buFont typeface="Calibri"/>
              <a:buNone/>
              <a:defRPr b="0" i="0" sz="3600" u="none" cap="none" strike="noStrike">
                <a:solidFill>
                  <a:schemeClr val="dk1"/>
                </a:solidFill>
                <a:latin typeface="Calibri"/>
                <a:ea typeface="Calibri"/>
                <a:cs typeface="Calibri"/>
                <a:sym typeface="Calibri"/>
              </a:defRPr>
            </a:lvl1pPr>
            <a:lvl2pPr lvl="1" rtl="0">
              <a:spcBef>
                <a:spcPts val="0"/>
              </a:spcBef>
              <a:spcAft>
                <a:spcPts val="0"/>
              </a:spcAft>
              <a:buSzPts val="1500"/>
              <a:buNone/>
              <a:defRPr sz="1900"/>
            </a:lvl2pPr>
            <a:lvl3pPr lvl="2" rtl="0">
              <a:spcBef>
                <a:spcPts val="0"/>
              </a:spcBef>
              <a:spcAft>
                <a:spcPts val="0"/>
              </a:spcAft>
              <a:buSzPts val="1500"/>
              <a:buNone/>
              <a:defRPr sz="1900"/>
            </a:lvl3pPr>
            <a:lvl4pPr lvl="3" rtl="0">
              <a:spcBef>
                <a:spcPts val="0"/>
              </a:spcBef>
              <a:spcAft>
                <a:spcPts val="0"/>
              </a:spcAft>
              <a:buSzPts val="1500"/>
              <a:buNone/>
              <a:defRPr sz="1900"/>
            </a:lvl4pPr>
            <a:lvl5pPr lvl="4" rtl="0">
              <a:spcBef>
                <a:spcPts val="0"/>
              </a:spcBef>
              <a:spcAft>
                <a:spcPts val="0"/>
              </a:spcAft>
              <a:buSzPts val="1500"/>
              <a:buNone/>
              <a:defRPr sz="1900"/>
            </a:lvl5pPr>
            <a:lvl6pPr lvl="5" rtl="0">
              <a:spcBef>
                <a:spcPts val="0"/>
              </a:spcBef>
              <a:spcAft>
                <a:spcPts val="0"/>
              </a:spcAft>
              <a:buSzPts val="1500"/>
              <a:buNone/>
              <a:defRPr sz="1900"/>
            </a:lvl6pPr>
            <a:lvl7pPr lvl="6" rtl="0">
              <a:spcBef>
                <a:spcPts val="0"/>
              </a:spcBef>
              <a:spcAft>
                <a:spcPts val="0"/>
              </a:spcAft>
              <a:buSzPts val="1500"/>
              <a:buNone/>
              <a:defRPr sz="1900"/>
            </a:lvl7pPr>
            <a:lvl8pPr lvl="7" rtl="0">
              <a:spcBef>
                <a:spcPts val="0"/>
              </a:spcBef>
              <a:spcAft>
                <a:spcPts val="0"/>
              </a:spcAft>
              <a:buSzPts val="1500"/>
              <a:buNone/>
              <a:defRPr sz="1900"/>
            </a:lvl8pPr>
            <a:lvl9pPr lvl="8" rtl="0">
              <a:spcBef>
                <a:spcPts val="0"/>
              </a:spcBef>
              <a:spcAft>
                <a:spcPts val="0"/>
              </a:spcAft>
              <a:buSzPts val="1500"/>
              <a:buNone/>
              <a:defRPr sz="1900"/>
            </a:lvl9pPr>
          </a:lstStyle>
          <a:p/>
        </p:txBody>
      </p:sp>
      <p:sp>
        <p:nvSpPr>
          <p:cNvPr id="7" name="Google Shape;7;p1"/>
          <p:cNvSpPr txBox="1"/>
          <p:nvPr>
            <p:ph idx="1" type="body"/>
          </p:nvPr>
        </p:nvSpPr>
        <p:spPr>
          <a:xfrm>
            <a:off x="531296" y="1524001"/>
            <a:ext cx="11129700" cy="4419600"/>
          </a:xfrm>
          <a:prstGeom prst="rect">
            <a:avLst/>
          </a:prstGeom>
          <a:noFill/>
          <a:ln>
            <a:noFill/>
          </a:ln>
        </p:spPr>
        <p:txBody>
          <a:bodyPr anchorCtr="0" anchor="t" bIns="0" lIns="0" spcFirstLastPara="1" rIns="0" wrap="square" tIns="0">
            <a:noAutofit/>
          </a:bodyPr>
          <a:lstStyle>
            <a:lvl1pPr indent="-406400" lvl="0" marL="457200" marR="0" rtl="0" algn="l">
              <a:lnSpc>
                <a:spcPct val="90000"/>
              </a:lnSpc>
              <a:spcBef>
                <a:spcPts val="1200"/>
              </a:spcBef>
              <a:spcAft>
                <a:spcPts val="0"/>
              </a:spcAft>
              <a:buClr>
                <a:srgbClr val="666666"/>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800"/>
              </a:spcBef>
              <a:spcAft>
                <a:spcPts val="0"/>
              </a:spcAft>
              <a:buClr>
                <a:srgbClr val="666666"/>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700"/>
              </a:spcBef>
              <a:spcAft>
                <a:spcPts val="0"/>
              </a:spcAft>
              <a:buClr>
                <a:srgbClr val="666666"/>
              </a:buClr>
              <a:buSzPts val="2000"/>
              <a:buFont typeface="Arial"/>
              <a:buChar char="•"/>
              <a:defRPr b="0" i="0" sz="2000" u="none" cap="none" strike="noStrike">
                <a:solidFill>
                  <a:schemeClr val="dk1"/>
                </a:solidFill>
                <a:latin typeface="Calibri"/>
                <a:ea typeface="Calibri"/>
                <a:cs typeface="Calibri"/>
                <a:sym typeface="Calibri"/>
              </a:defRPr>
            </a:lvl3pPr>
            <a:lvl4pPr indent="-349250" lvl="3" marL="1828800" marR="0" rtl="0" algn="l">
              <a:lnSpc>
                <a:spcPct val="90000"/>
              </a:lnSpc>
              <a:spcBef>
                <a:spcPts val="700"/>
              </a:spcBef>
              <a:spcAft>
                <a:spcPts val="0"/>
              </a:spcAft>
              <a:buClr>
                <a:srgbClr val="666666"/>
              </a:buClr>
              <a:buSzPts val="1900"/>
              <a:buFont typeface="Arial"/>
              <a:buChar char="–"/>
              <a:defRPr b="0" i="0" sz="1900" u="none" cap="none" strike="noStrike">
                <a:solidFill>
                  <a:schemeClr val="dk1"/>
                </a:solidFill>
                <a:latin typeface="Calibri"/>
                <a:ea typeface="Calibri"/>
                <a:cs typeface="Calibri"/>
                <a:sym typeface="Calibri"/>
              </a:defRPr>
            </a:lvl4pPr>
            <a:lvl5pPr indent="-330200" lvl="4" marL="2286000" marR="0" rtl="0" algn="l">
              <a:lnSpc>
                <a:spcPct val="90000"/>
              </a:lnSpc>
              <a:spcBef>
                <a:spcPts val="700"/>
              </a:spcBef>
              <a:spcAft>
                <a:spcPts val="0"/>
              </a:spcAft>
              <a:buClr>
                <a:srgbClr val="666666"/>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lnSpc>
                <a:spcPct val="90000"/>
              </a:lnSpc>
              <a:spcBef>
                <a:spcPts val="700"/>
              </a:spcBef>
              <a:spcAft>
                <a:spcPts val="0"/>
              </a:spcAft>
              <a:buClr>
                <a:srgbClr val="666666"/>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lnSpc>
                <a:spcPct val="90000"/>
              </a:lnSpc>
              <a:spcBef>
                <a:spcPts val="700"/>
              </a:spcBef>
              <a:spcAft>
                <a:spcPts val="0"/>
              </a:spcAft>
              <a:buClr>
                <a:srgbClr val="666666"/>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lnSpc>
                <a:spcPct val="90000"/>
              </a:lnSpc>
              <a:spcBef>
                <a:spcPts val="700"/>
              </a:spcBef>
              <a:spcAft>
                <a:spcPts val="0"/>
              </a:spcAft>
              <a:buClr>
                <a:srgbClr val="666666"/>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lnSpc>
                <a:spcPct val="90000"/>
              </a:lnSpc>
              <a:spcBef>
                <a:spcPts val="700"/>
              </a:spcBef>
              <a:spcAft>
                <a:spcPts val="0"/>
              </a:spcAft>
              <a:buClr>
                <a:srgbClr val="666666"/>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3929197" y="6556248"/>
            <a:ext cx="1226700" cy="182700"/>
          </a:xfrm>
          <a:prstGeom prst="rect">
            <a:avLst/>
          </a:prstGeom>
          <a:noFill/>
          <a:ln>
            <a:noFill/>
          </a:ln>
        </p:spPr>
        <p:txBody>
          <a:bodyPr anchorCtr="0" anchor="ctr" bIns="0" lIns="0" spcFirstLastPara="1" rIns="0" wrap="square" tIns="0">
            <a:noAutofit/>
          </a:bodyPr>
          <a:lstStyle>
            <a:lvl1pPr lvl="0" marR="0" rtl="0" algn="r">
              <a:spcBef>
                <a:spcPts val="0"/>
              </a:spcBef>
              <a:spcAft>
                <a:spcPts val="0"/>
              </a:spcAft>
              <a:buSzPts val="1500"/>
              <a:buNone/>
              <a:defRPr b="0" i="0" sz="900" u="none" cap="none" strike="noStrike">
                <a:solidFill>
                  <a:srgbClr val="666666"/>
                </a:solidFill>
                <a:latin typeface="Calibri"/>
                <a:ea typeface="Calibri"/>
                <a:cs typeface="Calibri"/>
                <a:sym typeface="Calibri"/>
              </a:defRPr>
            </a:lvl1pPr>
            <a:lvl2pPr lvl="1"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2pPr>
            <a:lvl3pPr lvl="2"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3pPr>
            <a:lvl4pPr lvl="3"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4pPr>
            <a:lvl5pPr lvl="4"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5pPr>
            <a:lvl6pPr lvl="5"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6pPr>
            <a:lvl7pPr lvl="6"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7pPr>
            <a:lvl8pPr lvl="7"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8pPr>
            <a:lvl9pPr lvl="8" marR="0" rtl="0" algn="l">
              <a:spcBef>
                <a:spcPts val="0"/>
              </a:spcBef>
              <a:spcAft>
                <a:spcPts val="0"/>
              </a:spcAft>
              <a:buSzPts val="1500"/>
              <a:buNone/>
              <a:defRPr b="0" i="0" sz="1900" u="none" cap="none" strike="noStrike">
                <a:solidFill>
                  <a:schemeClr val="dk1"/>
                </a:solidFill>
                <a:latin typeface="Calibri"/>
                <a:ea typeface="Calibri"/>
                <a:cs typeface="Calibri"/>
                <a:sym typeface="Calibri"/>
              </a:defRPr>
            </a:lvl9pPr>
          </a:lstStyle>
          <a:p/>
        </p:txBody>
      </p:sp>
      <p:sp>
        <p:nvSpPr>
          <p:cNvPr id="9" name="Google Shape;9;p1"/>
          <p:cNvSpPr txBox="1"/>
          <p:nvPr/>
        </p:nvSpPr>
        <p:spPr>
          <a:xfrm>
            <a:off x="5356000" y="6556248"/>
            <a:ext cx="2788500" cy="1827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r>
              <a:rPr b="0" i="0" lang="en-US" sz="900" u="none" cap="none" strike="noStrike">
                <a:solidFill>
                  <a:srgbClr val="666666"/>
                </a:solidFill>
                <a:latin typeface="Calibri"/>
                <a:ea typeface="Calibri"/>
                <a:cs typeface="Calibri"/>
                <a:sym typeface="Calibri"/>
              </a:rPr>
              <a:t>Copyright © 20</a:t>
            </a:r>
            <a:r>
              <a:rPr lang="en-US" sz="900">
                <a:solidFill>
                  <a:srgbClr val="666666"/>
                </a:solidFill>
                <a:latin typeface="Calibri"/>
                <a:ea typeface="Calibri"/>
                <a:cs typeface="Calibri"/>
                <a:sym typeface="Calibri"/>
              </a:rPr>
              <a:t>22</a:t>
            </a:r>
            <a:r>
              <a:rPr b="0" i="0" lang="en-US" sz="900" u="none" cap="none" strike="noStrike">
                <a:solidFill>
                  <a:srgbClr val="666666"/>
                </a:solidFill>
                <a:latin typeface="Calibri"/>
                <a:ea typeface="Calibri"/>
                <a:cs typeface="Calibri"/>
                <a:sym typeface="Calibri"/>
              </a:rPr>
              <a:t> Antra, Inc. All rights reserved. </a:t>
            </a:r>
            <a:endParaRPr sz="1500"/>
          </a:p>
        </p:txBody>
      </p:sp>
      <p:sp>
        <p:nvSpPr>
          <p:cNvPr id="10" name="Google Shape;10;p1"/>
          <p:cNvSpPr txBox="1"/>
          <p:nvPr>
            <p:ph idx="12" type="sldNum"/>
          </p:nvPr>
        </p:nvSpPr>
        <p:spPr>
          <a:xfrm>
            <a:off x="9135132" y="6556248"/>
            <a:ext cx="381600" cy="182700"/>
          </a:xfrm>
          <a:prstGeom prst="rect">
            <a:avLst/>
          </a:prstGeom>
          <a:noFill/>
          <a:ln>
            <a:noFill/>
          </a:ln>
        </p:spPr>
        <p:txBody>
          <a:bodyPr anchorCtr="0" anchor="ctr" bIns="0" lIns="0" spcFirstLastPara="1" rIns="0" wrap="square" tIns="0">
            <a:noAutofit/>
          </a:bodyPr>
          <a:lstStyle>
            <a:lvl1pPr indent="0" lvl="0" marL="0" marR="0" rtl="0" algn="r">
              <a:spcBef>
                <a:spcPts val="0"/>
              </a:spcBef>
              <a:buNone/>
              <a:defRPr b="0" sz="1100" u="none">
                <a:solidFill>
                  <a:srgbClr val="666666"/>
                </a:solidFill>
                <a:latin typeface="Calibri"/>
                <a:ea typeface="Calibri"/>
                <a:cs typeface="Calibri"/>
                <a:sym typeface="Calibri"/>
              </a:defRPr>
            </a:lvl1pPr>
            <a:lvl2pPr indent="0" lvl="1" marL="0" marR="0" rtl="0" algn="r">
              <a:spcBef>
                <a:spcPts val="0"/>
              </a:spcBef>
              <a:buNone/>
              <a:defRPr b="0" sz="1100" u="none">
                <a:solidFill>
                  <a:srgbClr val="666666"/>
                </a:solidFill>
                <a:latin typeface="Calibri"/>
                <a:ea typeface="Calibri"/>
                <a:cs typeface="Calibri"/>
                <a:sym typeface="Calibri"/>
              </a:defRPr>
            </a:lvl2pPr>
            <a:lvl3pPr indent="0" lvl="2" marL="0" marR="0" rtl="0" algn="r">
              <a:spcBef>
                <a:spcPts val="0"/>
              </a:spcBef>
              <a:buNone/>
              <a:defRPr b="0" sz="1100" u="none">
                <a:solidFill>
                  <a:srgbClr val="666666"/>
                </a:solidFill>
                <a:latin typeface="Calibri"/>
                <a:ea typeface="Calibri"/>
                <a:cs typeface="Calibri"/>
                <a:sym typeface="Calibri"/>
              </a:defRPr>
            </a:lvl3pPr>
            <a:lvl4pPr indent="0" lvl="3" marL="0" marR="0" rtl="0" algn="r">
              <a:spcBef>
                <a:spcPts val="0"/>
              </a:spcBef>
              <a:buNone/>
              <a:defRPr b="0" sz="1100" u="none">
                <a:solidFill>
                  <a:srgbClr val="666666"/>
                </a:solidFill>
                <a:latin typeface="Calibri"/>
                <a:ea typeface="Calibri"/>
                <a:cs typeface="Calibri"/>
                <a:sym typeface="Calibri"/>
              </a:defRPr>
            </a:lvl4pPr>
            <a:lvl5pPr indent="0" lvl="4" marL="0" marR="0" rtl="0" algn="r">
              <a:spcBef>
                <a:spcPts val="0"/>
              </a:spcBef>
              <a:buNone/>
              <a:defRPr b="0" sz="1100" u="none">
                <a:solidFill>
                  <a:srgbClr val="666666"/>
                </a:solidFill>
                <a:latin typeface="Calibri"/>
                <a:ea typeface="Calibri"/>
                <a:cs typeface="Calibri"/>
                <a:sym typeface="Calibri"/>
              </a:defRPr>
            </a:lvl5pPr>
            <a:lvl6pPr indent="0" lvl="5" marL="0" marR="0" rtl="0" algn="r">
              <a:spcBef>
                <a:spcPts val="0"/>
              </a:spcBef>
              <a:buNone/>
              <a:defRPr b="0" sz="1100" u="none">
                <a:solidFill>
                  <a:srgbClr val="666666"/>
                </a:solidFill>
                <a:latin typeface="Calibri"/>
                <a:ea typeface="Calibri"/>
                <a:cs typeface="Calibri"/>
                <a:sym typeface="Calibri"/>
              </a:defRPr>
            </a:lvl6pPr>
            <a:lvl7pPr indent="0" lvl="6" marL="0" marR="0" rtl="0" algn="r">
              <a:spcBef>
                <a:spcPts val="0"/>
              </a:spcBef>
              <a:buNone/>
              <a:defRPr b="0" sz="1100" u="none">
                <a:solidFill>
                  <a:srgbClr val="666666"/>
                </a:solidFill>
                <a:latin typeface="Calibri"/>
                <a:ea typeface="Calibri"/>
                <a:cs typeface="Calibri"/>
                <a:sym typeface="Calibri"/>
              </a:defRPr>
            </a:lvl7pPr>
            <a:lvl8pPr indent="0" lvl="7" marL="0" marR="0" rtl="0" algn="r">
              <a:spcBef>
                <a:spcPts val="0"/>
              </a:spcBef>
              <a:buNone/>
              <a:defRPr b="0" sz="1100" u="none">
                <a:solidFill>
                  <a:srgbClr val="666666"/>
                </a:solidFill>
                <a:latin typeface="Calibri"/>
                <a:ea typeface="Calibri"/>
                <a:cs typeface="Calibri"/>
                <a:sym typeface="Calibri"/>
              </a:defRPr>
            </a:lvl8pPr>
            <a:lvl9pPr indent="0" lvl="8" marL="0" marR="0" rtl="0" algn="r">
              <a:spcBef>
                <a:spcPts val="0"/>
              </a:spcBef>
              <a:buNone/>
              <a:defRPr b="0" sz="1100" u="none">
                <a:solidFill>
                  <a:srgbClr val="666666"/>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Antra_Logo_72dpi_RGB_NoTagline_Small.jpg" id="11" name="Google Shape;11;p1"/>
          <p:cNvPicPr preferRelativeResize="0"/>
          <p:nvPr/>
        </p:nvPicPr>
        <p:blipFill rotWithShape="1">
          <a:blip r:embed="rId1">
            <a:alphaModFix/>
          </a:blip>
          <a:srcRect b="0" l="0" r="0" t="0"/>
          <a:stretch/>
        </p:blipFill>
        <p:spPr>
          <a:xfrm>
            <a:off x="10637948" y="6373213"/>
            <a:ext cx="1516377" cy="467045"/>
          </a:xfrm>
          <a:prstGeom prst="rect">
            <a:avLst/>
          </a:prstGeom>
          <a:noFill/>
          <a:ln>
            <a:noFill/>
          </a:ln>
        </p:spPr>
      </p:pic>
      <p:sp>
        <p:nvSpPr>
          <p:cNvPr id="12" name="Google Shape;12;p1"/>
          <p:cNvSpPr/>
          <p:nvPr/>
        </p:nvSpPr>
        <p:spPr>
          <a:xfrm>
            <a:off x="1" y="6349072"/>
            <a:ext cx="12219600" cy="387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None/>
            </a:pPr>
            <a:r>
              <a:t/>
            </a:r>
            <a:endParaRPr sz="1900">
              <a:solidFill>
                <a:schemeClr val="lt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guide id="3" orient="horz" pos="412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5.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hyperlink" Target="https://docs.microsoft.com/en-us/sql/relational-databases/indexes/indexes?view=sql-server-ver15"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19.png"/><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hyperlink" Target="https://docs.microsoft.com/en-us/sql/ssms/agent/sql-server-agent?view=sql-server-ver15"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2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6.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7.png"/><Relationship Id="rId5"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9"/>
          <p:cNvSpPr/>
          <p:nvPr/>
        </p:nvSpPr>
        <p:spPr>
          <a:xfrm>
            <a:off x="838080"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i="0" lang="en-US" sz="5400" u="none" cap="none" strike="noStrike">
                <a:solidFill>
                  <a:schemeClr val="dk1"/>
                </a:solidFill>
                <a:latin typeface="Calibri"/>
                <a:ea typeface="Calibri"/>
                <a:cs typeface="Calibri"/>
                <a:sym typeface="Calibri"/>
              </a:rPr>
              <a:t>Triggers</a:t>
            </a:r>
            <a:endParaRPr i="0" sz="5400" u="none" cap="none" strike="noStrike">
              <a:solidFill>
                <a:schemeClr val="dk1"/>
              </a:solidFill>
              <a:latin typeface="Calibri"/>
              <a:ea typeface="Calibri"/>
              <a:cs typeface="Calibri"/>
              <a:sym typeface="Calibri"/>
            </a:endParaRPr>
          </a:p>
        </p:txBody>
      </p:sp>
      <p:sp>
        <p:nvSpPr>
          <p:cNvPr id="183" name="Google Shape;183;p29"/>
          <p:cNvSpPr/>
          <p:nvPr/>
        </p:nvSpPr>
        <p:spPr>
          <a:xfrm>
            <a:off x="1119960" y="1825560"/>
            <a:ext cx="10233000" cy="4350600"/>
          </a:xfrm>
          <a:prstGeom prst="rect">
            <a:avLst/>
          </a:prstGeom>
          <a:noFill/>
          <a:ln>
            <a:noFill/>
          </a:ln>
        </p:spPr>
        <p:txBody>
          <a:bodyPr anchorCtr="0" anchor="t" bIns="45700" lIns="91425" spcFirstLastPara="1" rIns="91425" wrap="square" tIns="45700">
            <a:noAutofit/>
          </a:bodyPr>
          <a:lstStyle/>
          <a:p>
            <a:pPr indent="-406400" lvl="0" marL="457200" marR="0" rtl="0" algn="l">
              <a:lnSpc>
                <a:spcPct val="100000"/>
              </a:lnSpc>
              <a:spcBef>
                <a:spcPts val="0"/>
              </a:spcBef>
              <a:spcAft>
                <a:spcPts val="0"/>
              </a:spcAft>
              <a:buClr>
                <a:schemeClr val="dk1"/>
              </a:buClr>
              <a:buSzPts val="2800"/>
              <a:buFont typeface="Calibri"/>
              <a:buChar char="●"/>
            </a:pPr>
            <a:r>
              <a:rPr i="0" lang="en-US" sz="2800" u="none" cap="none" strike="noStrike">
                <a:solidFill>
                  <a:schemeClr val="dk1"/>
                </a:solidFill>
                <a:latin typeface="Calibri"/>
                <a:ea typeface="Calibri"/>
                <a:cs typeface="Calibri"/>
                <a:sym typeface="Calibri"/>
              </a:rPr>
              <a:t>Triggers define code to be executed automatically when a certain event happens. Triggers takes no parameters.</a:t>
            </a:r>
            <a:endParaRPr i="0" sz="2800" u="none" cap="none" strike="noStrike">
              <a:solidFill>
                <a:schemeClr val="dk1"/>
              </a:solidFill>
              <a:latin typeface="Calibri"/>
              <a:ea typeface="Calibri"/>
              <a:cs typeface="Calibri"/>
              <a:sym typeface="Calibri"/>
            </a:endParaRPr>
          </a:p>
          <a:p>
            <a:pPr indent="-406400" lvl="0" marL="457200" marR="0" rtl="0" algn="l">
              <a:lnSpc>
                <a:spcPct val="100000"/>
              </a:lnSpc>
              <a:spcBef>
                <a:spcPts val="0"/>
              </a:spcBef>
              <a:spcAft>
                <a:spcPts val="0"/>
              </a:spcAft>
              <a:buClr>
                <a:schemeClr val="dk1"/>
              </a:buClr>
              <a:buSzPts val="2800"/>
              <a:buFont typeface="Calibri"/>
              <a:buChar char="●"/>
            </a:pPr>
            <a:r>
              <a:rPr i="0" lang="en-US" sz="2800" u="none" cap="none" strike="noStrike">
                <a:solidFill>
                  <a:schemeClr val="dk1"/>
                </a:solidFill>
                <a:latin typeface="Calibri"/>
                <a:ea typeface="Calibri"/>
                <a:cs typeface="Calibri"/>
                <a:sym typeface="Calibri"/>
              </a:rPr>
              <a:t>DDL Trigger</a:t>
            </a:r>
            <a:endParaRPr i="0" sz="2800" u="none" cap="none" strike="noStrike">
              <a:solidFill>
                <a:schemeClr val="dk1"/>
              </a:solidFill>
              <a:latin typeface="Calibri"/>
              <a:ea typeface="Calibri"/>
              <a:cs typeface="Calibri"/>
              <a:sym typeface="Calibri"/>
            </a:endParaRPr>
          </a:p>
          <a:p>
            <a:pPr indent="-406400" lvl="1" marL="9144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CREATE, ALTER, DROP</a:t>
            </a:r>
            <a:endParaRPr sz="2800">
              <a:solidFill>
                <a:schemeClr val="dk1"/>
              </a:solidFill>
              <a:latin typeface="Calibri"/>
              <a:ea typeface="Calibri"/>
              <a:cs typeface="Calibri"/>
              <a:sym typeface="Calibri"/>
            </a:endParaRPr>
          </a:p>
          <a:p>
            <a:pPr indent="-406400" lvl="0" marL="457200" marR="0" rtl="0" algn="l">
              <a:lnSpc>
                <a:spcPct val="100000"/>
              </a:lnSpc>
              <a:spcBef>
                <a:spcPts val="0"/>
              </a:spcBef>
              <a:spcAft>
                <a:spcPts val="0"/>
              </a:spcAft>
              <a:buClr>
                <a:schemeClr val="dk1"/>
              </a:buClr>
              <a:buSzPts val="2800"/>
              <a:buFont typeface="Calibri"/>
              <a:buChar char="●"/>
            </a:pPr>
            <a:r>
              <a:rPr i="0" lang="en-US" sz="2800" u="none" cap="none" strike="noStrike">
                <a:solidFill>
                  <a:schemeClr val="dk1"/>
                </a:solidFill>
                <a:latin typeface="Calibri"/>
                <a:ea typeface="Calibri"/>
                <a:cs typeface="Calibri"/>
                <a:sym typeface="Calibri"/>
              </a:rPr>
              <a:t>DML trigger</a:t>
            </a:r>
            <a:endParaRPr i="0" sz="2800" u="none" cap="none" strike="noStrike">
              <a:solidFill>
                <a:schemeClr val="dk1"/>
              </a:solidFill>
              <a:latin typeface="Calibri"/>
              <a:ea typeface="Calibri"/>
              <a:cs typeface="Calibri"/>
              <a:sym typeface="Calibri"/>
            </a:endParaRPr>
          </a:p>
          <a:p>
            <a:pPr indent="-406400" lvl="1" marL="9144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INSERT, UPDATE, DELETE</a:t>
            </a:r>
            <a:endParaRPr sz="2800">
              <a:solidFill>
                <a:schemeClr val="dk1"/>
              </a:solidFill>
              <a:latin typeface="Calibri"/>
              <a:ea typeface="Calibri"/>
              <a:cs typeface="Calibri"/>
              <a:sym typeface="Calibri"/>
            </a:endParaRPr>
          </a:p>
          <a:p>
            <a:pPr indent="-406400" lvl="0" marL="457200" marR="0" rtl="0" algn="l">
              <a:lnSpc>
                <a:spcPct val="100000"/>
              </a:lnSpc>
              <a:spcBef>
                <a:spcPts val="0"/>
              </a:spcBef>
              <a:spcAft>
                <a:spcPts val="0"/>
              </a:spcAft>
              <a:buClr>
                <a:schemeClr val="dk1"/>
              </a:buClr>
              <a:buSzPts val="2800"/>
              <a:buFont typeface="Calibri"/>
              <a:buChar char="●"/>
            </a:pPr>
            <a:r>
              <a:rPr i="0" lang="en-US" sz="2800" u="none" cap="none" strike="noStrike">
                <a:solidFill>
                  <a:schemeClr val="dk1"/>
                </a:solidFill>
                <a:latin typeface="Calibri"/>
                <a:ea typeface="Calibri"/>
                <a:cs typeface="Calibri"/>
                <a:sym typeface="Calibri"/>
              </a:rPr>
              <a:t>Trigger</a:t>
            </a:r>
            <a:r>
              <a:rPr lang="en-US" sz="2800">
                <a:solidFill>
                  <a:schemeClr val="dk1"/>
                </a:solidFill>
                <a:latin typeface="Calibri"/>
                <a:ea typeface="Calibri"/>
                <a:cs typeface="Calibri"/>
                <a:sym typeface="Calibri"/>
              </a:rPr>
              <a:t> </a:t>
            </a:r>
            <a:r>
              <a:rPr i="0" lang="en-US" sz="2800" u="none" cap="none" strike="noStrike">
                <a:solidFill>
                  <a:schemeClr val="dk1"/>
                </a:solidFill>
                <a:latin typeface="Calibri"/>
                <a:ea typeface="Calibri"/>
                <a:cs typeface="Calibri"/>
                <a:sym typeface="Calibri"/>
              </a:rPr>
              <a:t>can be set on Server level, Database level and Table level</a:t>
            </a:r>
            <a:endParaRPr i="0" sz="2800" u="none" cap="none" strike="noStrike">
              <a:solidFill>
                <a:schemeClr val="dk1"/>
              </a:solidFill>
              <a:latin typeface="Calibri"/>
              <a:ea typeface="Calibri"/>
              <a:cs typeface="Calibri"/>
              <a:sym typeface="Calibri"/>
            </a:endParaRPr>
          </a:p>
          <a:p>
            <a:pPr indent="-406400" lvl="0" marL="4572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logon triggers are skipped</a:t>
            </a:r>
            <a:endParaRPr sz="2800">
              <a:solidFill>
                <a:schemeClr val="dk1"/>
              </a:solidFill>
              <a:latin typeface="Calibri"/>
              <a:ea typeface="Calibri"/>
              <a:cs typeface="Calibri"/>
              <a:sym typeface="Calibri"/>
            </a:endParaRPr>
          </a:p>
          <a:p>
            <a:pPr indent="-406400" lvl="1" marL="9144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Logon triggers fire in response to a LOGON event</a:t>
            </a:r>
            <a:endParaRPr sz="28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8"/>
          <p:cNvSpPr/>
          <p:nvPr/>
        </p:nvSpPr>
        <p:spPr>
          <a:xfrm>
            <a:off x="838080" y="365040"/>
            <a:ext cx="10515000" cy="13248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0000"/>
              </a:buClr>
              <a:buSzPts val="5400"/>
              <a:buFont typeface="Arial"/>
              <a:buNone/>
            </a:pPr>
            <a:r>
              <a:rPr lang="en-US" sz="5400">
                <a:solidFill>
                  <a:schemeClr val="dk1"/>
                </a:solidFill>
                <a:latin typeface="Calibri"/>
                <a:ea typeface="Calibri"/>
                <a:cs typeface="Calibri"/>
                <a:sym typeface="Calibri"/>
              </a:rPr>
              <a:t>WHILE</a:t>
            </a:r>
            <a:endParaRPr i="0" sz="5400" u="none" cap="none" strike="noStrike">
              <a:solidFill>
                <a:schemeClr val="dk1"/>
              </a:solidFill>
              <a:latin typeface="Calibri"/>
              <a:ea typeface="Calibri"/>
              <a:cs typeface="Calibri"/>
              <a:sym typeface="Calibri"/>
            </a:endParaRPr>
          </a:p>
        </p:txBody>
      </p:sp>
      <p:sp>
        <p:nvSpPr>
          <p:cNvPr id="247" name="Google Shape;247;p38"/>
          <p:cNvSpPr/>
          <p:nvPr/>
        </p:nvSpPr>
        <p:spPr>
          <a:xfrm>
            <a:off x="1119960" y="1825560"/>
            <a:ext cx="10233000" cy="4350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48" name="Google Shape;248;p38"/>
          <p:cNvPicPr preferRelativeResize="0"/>
          <p:nvPr/>
        </p:nvPicPr>
        <p:blipFill>
          <a:blip r:embed="rId3">
            <a:alphaModFix/>
          </a:blip>
          <a:stretch>
            <a:fillRect/>
          </a:stretch>
        </p:blipFill>
        <p:spPr>
          <a:xfrm>
            <a:off x="920870" y="1689845"/>
            <a:ext cx="6797549" cy="639275"/>
          </a:xfrm>
          <a:prstGeom prst="rect">
            <a:avLst/>
          </a:prstGeom>
          <a:noFill/>
          <a:ln>
            <a:noFill/>
          </a:ln>
        </p:spPr>
      </p:pic>
      <p:pic>
        <p:nvPicPr>
          <p:cNvPr id="249" name="Google Shape;249;p38"/>
          <p:cNvPicPr preferRelativeResize="0"/>
          <p:nvPr/>
        </p:nvPicPr>
        <p:blipFill>
          <a:blip r:embed="rId4">
            <a:alphaModFix/>
          </a:blip>
          <a:stretch>
            <a:fillRect/>
          </a:stretch>
        </p:blipFill>
        <p:spPr>
          <a:xfrm>
            <a:off x="920875" y="2542200"/>
            <a:ext cx="5897009" cy="3133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9"/>
          <p:cNvSpPr/>
          <p:nvPr/>
        </p:nvSpPr>
        <p:spPr>
          <a:xfrm>
            <a:off x="838080"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lang="en-US" sz="5400">
                <a:solidFill>
                  <a:schemeClr val="dk1"/>
                </a:solidFill>
                <a:latin typeface="Calibri"/>
                <a:ea typeface="Calibri"/>
                <a:cs typeface="Calibri"/>
                <a:sym typeface="Calibri"/>
              </a:rPr>
              <a:t>BREAK CONTINUE</a:t>
            </a:r>
            <a:endParaRPr i="0" sz="5400" u="none" cap="none" strike="noStrike">
              <a:solidFill>
                <a:schemeClr val="dk1"/>
              </a:solidFill>
              <a:latin typeface="Calibri"/>
              <a:ea typeface="Calibri"/>
              <a:cs typeface="Calibri"/>
              <a:sym typeface="Calibri"/>
            </a:endParaRPr>
          </a:p>
        </p:txBody>
      </p:sp>
      <p:sp>
        <p:nvSpPr>
          <p:cNvPr id="255" name="Google Shape;255;p39"/>
          <p:cNvSpPr txBox="1"/>
          <p:nvPr/>
        </p:nvSpPr>
        <p:spPr>
          <a:xfrm>
            <a:off x="752850" y="1564525"/>
            <a:ext cx="10515000" cy="3632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Calibri"/>
              <a:buChar char="●"/>
            </a:pPr>
            <a:r>
              <a:rPr lang="en-US" sz="2800">
                <a:latin typeface="Calibri"/>
                <a:ea typeface="Calibri"/>
                <a:cs typeface="Calibri"/>
                <a:sym typeface="Calibri"/>
              </a:rPr>
              <a:t>BREAK</a:t>
            </a:r>
            <a:endParaRPr sz="2800">
              <a:latin typeface="Calibri"/>
              <a:ea typeface="Calibri"/>
              <a:cs typeface="Calibri"/>
              <a:sym typeface="Calibri"/>
            </a:endParaRPr>
          </a:p>
          <a:p>
            <a:pPr indent="-406400" lvl="1" marL="914400" rtl="0" algn="l">
              <a:spcBef>
                <a:spcPts val="0"/>
              </a:spcBef>
              <a:spcAft>
                <a:spcPts val="0"/>
              </a:spcAft>
              <a:buSzPts val="2800"/>
              <a:buFont typeface="Calibri"/>
              <a:buChar char="○"/>
            </a:pPr>
            <a:r>
              <a:rPr b="1" lang="en-US" sz="2800">
                <a:latin typeface="Calibri"/>
                <a:ea typeface="Calibri"/>
                <a:cs typeface="Calibri"/>
                <a:sym typeface="Calibri"/>
              </a:rPr>
              <a:t>exits </a:t>
            </a:r>
            <a:r>
              <a:rPr lang="en-US" sz="2800">
                <a:latin typeface="Calibri"/>
                <a:ea typeface="Calibri"/>
                <a:cs typeface="Calibri"/>
                <a:sym typeface="Calibri"/>
              </a:rPr>
              <a:t>the current WHILE </a:t>
            </a:r>
            <a:r>
              <a:rPr b="1" lang="en-US" sz="2800">
                <a:latin typeface="Calibri"/>
                <a:ea typeface="Calibri"/>
                <a:cs typeface="Calibri"/>
                <a:sym typeface="Calibri"/>
              </a:rPr>
              <a:t>loop</a:t>
            </a:r>
            <a:r>
              <a:rPr lang="en-US" sz="2800">
                <a:latin typeface="Calibri"/>
                <a:ea typeface="Calibri"/>
                <a:cs typeface="Calibri"/>
                <a:sym typeface="Calibri"/>
              </a:rPr>
              <a:t>. </a:t>
            </a:r>
            <a:endParaRPr sz="2800">
              <a:latin typeface="Calibri"/>
              <a:ea typeface="Calibri"/>
              <a:cs typeface="Calibri"/>
              <a:sym typeface="Calibri"/>
            </a:endParaRPr>
          </a:p>
          <a:p>
            <a:pPr indent="-406400" lvl="1" marL="914400" rtl="0" algn="l">
              <a:spcBef>
                <a:spcPts val="0"/>
              </a:spcBef>
              <a:spcAft>
                <a:spcPts val="0"/>
              </a:spcAft>
              <a:buSzPts val="2800"/>
              <a:buFont typeface="Calibri"/>
              <a:buChar char="○"/>
            </a:pPr>
            <a:r>
              <a:rPr lang="en-US" sz="2800">
                <a:latin typeface="Calibri"/>
                <a:ea typeface="Calibri"/>
                <a:cs typeface="Calibri"/>
                <a:sym typeface="Calibri"/>
              </a:rPr>
              <a:t>If the current WHILE loop is nested inside another, BREAK exits only the current loop, and control is given to the next statement in the outer loop.</a:t>
            </a:r>
            <a:endParaRPr sz="2800">
              <a:latin typeface="Calibri"/>
              <a:ea typeface="Calibri"/>
              <a:cs typeface="Calibri"/>
              <a:sym typeface="Calibri"/>
            </a:endParaRPr>
          </a:p>
          <a:p>
            <a:pPr indent="-406400" lvl="0" marL="457200" rtl="0" algn="l">
              <a:spcBef>
                <a:spcPts val="0"/>
              </a:spcBef>
              <a:spcAft>
                <a:spcPts val="0"/>
              </a:spcAft>
              <a:buSzPts val="2800"/>
              <a:buFont typeface="Calibri"/>
              <a:buChar char="●"/>
            </a:pPr>
            <a:r>
              <a:rPr lang="en-US" sz="2800">
                <a:latin typeface="Calibri"/>
                <a:ea typeface="Calibri"/>
                <a:cs typeface="Calibri"/>
                <a:sym typeface="Calibri"/>
              </a:rPr>
              <a:t>Continue</a:t>
            </a:r>
            <a:endParaRPr sz="2800">
              <a:latin typeface="Calibri"/>
              <a:ea typeface="Calibri"/>
              <a:cs typeface="Calibri"/>
              <a:sym typeface="Calibri"/>
            </a:endParaRPr>
          </a:p>
          <a:p>
            <a:pPr indent="-406400" lvl="1" marL="914400" rtl="0" algn="l">
              <a:spcBef>
                <a:spcPts val="0"/>
              </a:spcBef>
              <a:spcAft>
                <a:spcPts val="0"/>
              </a:spcAft>
              <a:buSzPts val="2800"/>
              <a:buFont typeface="Calibri"/>
              <a:buChar char="○"/>
            </a:pPr>
            <a:r>
              <a:rPr b="1" lang="en-US" sz="2800">
                <a:latin typeface="Calibri"/>
                <a:ea typeface="Calibri"/>
                <a:cs typeface="Calibri"/>
                <a:sym typeface="Calibri"/>
              </a:rPr>
              <a:t>Skip </a:t>
            </a:r>
            <a:r>
              <a:rPr lang="en-US" sz="2800">
                <a:latin typeface="Calibri"/>
                <a:ea typeface="Calibri"/>
                <a:cs typeface="Calibri"/>
                <a:sym typeface="Calibri"/>
              </a:rPr>
              <a:t>the current </a:t>
            </a:r>
            <a:r>
              <a:rPr b="1" lang="en-US" sz="2800">
                <a:latin typeface="Calibri"/>
                <a:ea typeface="Calibri"/>
                <a:cs typeface="Calibri"/>
                <a:sym typeface="Calibri"/>
              </a:rPr>
              <a:t>iteration</a:t>
            </a:r>
            <a:r>
              <a:rPr lang="en-US" sz="2800">
                <a:latin typeface="Calibri"/>
                <a:ea typeface="Calibri"/>
                <a:cs typeface="Calibri"/>
                <a:sym typeface="Calibri"/>
              </a:rPr>
              <a:t> of the loop. Any statements after the CONTINUE keyword are ignored.</a:t>
            </a:r>
            <a:endParaRPr sz="280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0"/>
          <p:cNvSpPr/>
          <p:nvPr/>
        </p:nvSpPr>
        <p:spPr>
          <a:xfrm>
            <a:off x="681803" y="3302992"/>
            <a:ext cx="7205400" cy="15231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rgbClr val="000000"/>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261" name="Google Shape;261;p40"/>
          <p:cNvSpPr txBox="1"/>
          <p:nvPr>
            <p:ph type="ctrTitle"/>
          </p:nvPr>
        </p:nvSpPr>
        <p:spPr>
          <a:xfrm>
            <a:off x="1658901" y="1833006"/>
            <a:ext cx="8765100" cy="1470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US"/>
              <a:t>Additional Topics</a:t>
            </a:r>
            <a:endParaRPr>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1"/>
          <p:cNvSpPr/>
          <p:nvPr/>
        </p:nvSpPr>
        <p:spPr>
          <a:xfrm>
            <a:off x="838080"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lang="en-US" sz="5400">
                <a:solidFill>
                  <a:schemeClr val="dk1"/>
                </a:solidFill>
                <a:latin typeface="Calibri"/>
                <a:ea typeface="Calibri"/>
                <a:cs typeface="Calibri"/>
                <a:sym typeface="Calibri"/>
              </a:rPr>
              <a:t>Referential Integrity</a:t>
            </a:r>
            <a:endParaRPr i="0" sz="5400" u="none" cap="none" strike="noStrike">
              <a:solidFill>
                <a:schemeClr val="dk1"/>
              </a:solidFill>
              <a:latin typeface="Calibri"/>
              <a:ea typeface="Calibri"/>
              <a:cs typeface="Calibri"/>
              <a:sym typeface="Calibri"/>
            </a:endParaRPr>
          </a:p>
        </p:txBody>
      </p:sp>
      <p:sp>
        <p:nvSpPr>
          <p:cNvPr id="267" name="Google Shape;267;p41"/>
          <p:cNvSpPr/>
          <p:nvPr/>
        </p:nvSpPr>
        <p:spPr>
          <a:xfrm>
            <a:off x="1119960" y="1825560"/>
            <a:ext cx="10233000" cy="4350600"/>
          </a:xfrm>
          <a:prstGeom prst="rect">
            <a:avLst/>
          </a:prstGeom>
          <a:noFill/>
          <a:ln>
            <a:noFill/>
          </a:ln>
        </p:spPr>
        <p:txBody>
          <a:bodyPr anchorCtr="0" anchor="t" bIns="45700" lIns="91425" spcFirstLastPara="1" rIns="91425" wrap="square" tIns="45700">
            <a:noAutofit/>
          </a:bodyPr>
          <a:lstStyle/>
          <a:p>
            <a:pPr indent="-298237" lvl="0" marL="431999" marR="0" rtl="0" algn="l">
              <a:lnSpc>
                <a:spcPct val="100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NO ACTION</a:t>
            </a:r>
            <a:endParaRPr sz="2400">
              <a:solidFill>
                <a:schemeClr val="dk1"/>
              </a:solidFill>
              <a:latin typeface="Calibri"/>
              <a:ea typeface="Calibri"/>
              <a:cs typeface="Calibri"/>
              <a:sym typeface="Calibri"/>
            </a:endParaRPr>
          </a:p>
          <a:p>
            <a:pPr indent="-381000" lvl="1" marL="914400" marR="0" rtl="0" algn="l">
              <a:lnSpc>
                <a:spcPct val="100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The Database Engine raises an error and the delete or update action on the row in the parent table is rolled back.</a:t>
            </a:r>
            <a:endParaRPr sz="2400">
              <a:solidFill>
                <a:schemeClr val="dk1"/>
              </a:solidFill>
              <a:latin typeface="Calibri"/>
              <a:ea typeface="Calibri"/>
              <a:cs typeface="Calibri"/>
              <a:sym typeface="Calibri"/>
            </a:endParaRPr>
          </a:p>
          <a:p>
            <a:pPr indent="-298237" lvl="0" marL="431999" marR="0" rtl="0" algn="l">
              <a:lnSpc>
                <a:spcPct val="100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CASCADE</a:t>
            </a:r>
            <a:endParaRPr sz="2400">
              <a:solidFill>
                <a:schemeClr val="dk1"/>
              </a:solidFill>
              <a:latin typeface="Calibri"/>
              <a:ea typeface="Calibri"/>
              <a:cs typeface="Calibri"/>
              <a:sym typeface="Calibri"/>
            </a:endParaRPr>
          </a:p>
          <a:p>
            <a:pPr indent="-381000" lvl="1" marL="914400" marR="0" rtl="0" algn="l">
              <a:lnSpc>
                <a:spcPct val="100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Corresponding rows are updated or deleted in the referencing table when that row is updated or deleted in the parent table. </a:t>
            </a:r>
            <a:endParaRPr sz="2400">
              <a:solidFill>
                <a:schemeClr val="dk1"/>
              </a:solidFill>
              <a:latin typeface="Calibri"/>
              <a:ea typeface="Calibri"/>
              <a:cs typeface="Calibri"/>
              <a:sym typeface="Calibri"/>
            </a:endParaRPr>
          </a:p>
          <a:p>
            <a:pPr indent="-381000" lvl="1" marL="914400" marR="0" rtl="0" algn="l">
              <a:lnSpc>
                <a:spcPct val="100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CASCADE cannot be specified if a timestamp column is part of either the foreign key or the referenced key. </a:t>
            </a:r>
            <a:endParaRPr sz="2400">
              <a:solidFill>
                <a:schemeClr val="dk1"/>
              </a:solidFill>
              <a:latin typeface="Calibri"/>
              <a:ea typeface="Calibri"/>
              <a:cs typeface="Calibri"/>
              <a:sym typeface="Calibri"/>
            </a:endParaRPr>
          </a:p>
          <a:p>
            <a:pPr indent="-381000" lvl="1" marL="914400" marR="0" rtl="0" algn="l">
              <a:lnSpc>
                <a:spcPct val="100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ON DELETE CASCADE cannot be specified for a table that has an INSTEAD OF DELETE trigger. </a:t>
            </a:r>
            <a:endParaRPr sz="2400">
              <a:solidFill>
                <a:schemeClr val="dk1"/>
              </a:solidFill>
              <a:latin typeface="Calibri"/>
              <a:ea typeface="Calibri"/>
              <a:cs typeface="Calibri"/>
              <a:sym typeface="Calibri"/>
            </a:endParaRPr>
          </a:p>
          <a:p>
            <a:pPr indent="-381000" lvl="1" marL="914400" marR="0" rtl="0" algn="l">
              <a:lnSpc>
                <a:spcPct val="100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ON UPDATE CASCADE cannot be specified for tables that have INSTEAD OF UPDATE triggers.</a:t>
            </a:r>
            <a:endParaRPr i="0" sz="2400" u="none" cap="none" strike="noStrike">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2"/>
          <p:cNvSpPr/>
          <p:nvPr/>
        </p:nvSpPr>
        <p:spPr>
          <a:xfrm>
            <a:off x="838080"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lang="en-US" sz="5400">
                <a:solidFill>
                  <a:schemeClr val="dk1"/>
                </a:solidFill>
                <a:latin typeface="Calibri"/>
                <a:ea typeface="Calibri"/>
                <a:cs typeface="Calibri"/>
                <a:sym typeface="Calibri"/>
              </a:rPr>
              <a:t>Referential Integrity</a:t>
            </a:r>
            <a:endParaRPr i="0" sz="5400" u="none" cap="none" strike="noStrike">
              <a:solidFill>
                <a:schemeClr val="dk1"/>
              </a:solidFill>
              <a:latin typeface="Calibri"/>
              <a:ea typeface="Calibri"/>
              <a:cs typeface="Calibri"/>
              <a:sym typeface="Calibri"/>
            </a:endParaRPr>
          </a:p>
        </p:txBody>
      </p:sp>
      <p:sp>
        <p:nvSpPr>
          <p:cNvPr id="273" name="Google Shape;273;p42"/>
          <p:cNvSpPr/>
          <p:nvPr/>
        </p:nvSpPr>
        <p:spPr>
          <a:xfrm>
            <a:off x="1119960" y="1825560"/>
            <a:ext cx="10233000" cy="4350600"/>
          </a:xfrm>
          <a:prstGeom prst="rect">
            <a:avLst/>
          </a:prstGeom>
          <a:noFill/>
          <a:ln>
            <a:noFill/>
          </a:ln>
        </p:spPr>
        <p:txBody>
          <a:bodyPr anchorCtr="0" anchor="t" bIns="45700" lIns="91425" spcFirstLastPara="1" rIns="91425" wrap="square" tIns="45700">
            <a:noAutofit/>
          </a:bodyPr>
          <a:lstStyle/>
          <a:p>
            <a:pPr indent="-298237" lvl="0" marL="431999" marR="0" rtl="0" algn="l">
              <a:lnSpc>
                <a:spcPct val="100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SET NULL</a:t>
            </a:r>
            <a:endParaRPr sz="2400">
              <a:solidFill>
                <a:schemeClr val="dk1"/>
              </a:solidFill>
              <a:latin typeface="Calibri"/>
              <a:ea typeface="Calibri"/>
              <a:cs typeface="Calibri"/>
              <a:sym typeface="Calibri"/>
            </a:endParaRPr>
          </a:p>
          <a:p>
            <a:pPr indent="-381000" lvl="1" marL="914400" marR="0" rtl="0" algn="l">
              <a:lnSpc>
                <a:spcPct val="100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All the values that make up the foreign key are set to NULL when the corresponding row in the parent table is updated or deleted. </a:t>
            </a:r>
            <a:endParaRPr sz="2400">
              <a:solidFill>
                <a:schemeClr val="dk1"/>
              </a:solidFill>
              <a:latin typeface="Calibri"/>
              <a:ea typeface="Calibri"/>
              <a:cs typeface="Calibri"/>
              <a:sym typeface="Calibri"/>
            </a:endParaRPr>
          </a:p>
          <a:p>
            <a:pPr indent="-381000" lvl="1" marL="914400" marR="0" rtl="0" algn="l">
              <a:lnSpc>
                <a:spcPct val="100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the foreign key columns must be nullable. </a:t>
            </a:r>
            <a:endParaRPr sz="2400">
              <a:solidFill>
                <a:schemeClr val="dk1"/>
              </a:solidFill>
              <a:latin typeface="Calibri"/>
              <a:ea typeface="Calibri"/>
              <a:cs typeface="Calibri"/>
              <a:sym typeface="Calibri"/>
            </a:endParaRPr>
          </a:p>
          <a:p>
            <a:pPr indent="-381000" lvl="1" marL="914400" marR="0" rtl="0" algn="l">
              <a:lnSpc>
                <a:spcPct val="100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Cannot be specified for tables that have INSTEAD OF UPDATE triggers.</a:t>
            </a:r>
            <a:endParaRPr sz="2400">
              <a:solidFill>
                <a:schemeClr val="dk1"/>
              </a:solidFill>
              <a:latin typeface="Calibri"/>
              <a:ea typeface="Calibri"/>
              <a:cs typeface="Calibri"/>
              <a:sym typeface="Calibri"/>
            </a:endParaRPr>
          </a:p>
          <a:p>
            <a:pPr indent="-298237" lvl="0" marL="431999" marR="0" rtl="0" algn="l">
              <a:lnSpc>
                <a:spcPct val="100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SET DEFAULT</a:t>
            </a:r>
            <a:endParaRPr sz="2400">
              <a:solidFill>
                <a:schemeClr val="dk1"/>
              </a:solidFill>
              <a:latin typeface="Calibri"/>
              <a:ea typeface="Calibri"/>
              <a:cs typeface="Calibri"/>
              <a:sym typeface="Calibri"/>
            </a:endParaRPr>
          </a:p>
          <a:p>
            <a:pPr indent="-381000" lvl="1" marL="914400" marR="0" rtl="0" algn="l">
              <a:lnSpc>
                <a:spcPct val="100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All the values that make up the foreign key are set to their default values if the corresponding row in the parent table is updated or deleted. </a:t>
            </a:r>
            <a:endParaRPr sz="2400">
              <a:solidFill>
                <a:schemeClr val="dk1"/>
              </a:solidFill>
              <a:latin typeface="Calibri"/>
              <a:ea typeface="Calibri"/>
              <a:cs typeface="Calibri"/>
              <a:sym typeface="Calibri"/>
            </a:endParaRPr>
          </a:p>
          <a:p>
            <a:pPr indent="-381000" lvl="1" marL="914400" marR="0" rtl="0" algn="l">
              <a:lnSpc>
                <a:spcPct val="100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all foreign key columns must have default definitions. If a column is nullable, and there is no explicit default value set, NULL becomes the implicit default value of the column. </a:t>
            </a:r>
            <a:endParaRPr sz="2400">
              <a:solidFill>
                <a:schemeClr val="dk1"/>
              </a:solidFill>
              <a:latin typeface="Calibri"/>
              <a:ea typeface="Calibri"/>
              <a:cs typeface="Calibri"/>
              <a:sym typeface="Calibri"/>
            </a:endParaRPr>
          </a:p>
          <a:p>
            <a:pPr indent="-381000" lvl="1" marL="914400" marR="0" rtl="0" algn="l">
              <a:lnSpc>
                <a:spcPct val="100000"/>
              </a:lnSpc>
              <a:spcBef>
                <a:spcPts val="0"/>
              </a:spcBef>
              <a:spcAft>
                <a:spcPts val="0"/>
              </a:spcAft>
              <a:buClr>
                <a:schemeClr val="dk1"/>
              </a:buClr>
              <a:buSzPts val="2400"/>
              <a:buFont typeface="Calibri"/>
              <a:buChar char="○"/>
            </a:pPr>
            <a:r>
              <a:rPr lang="en-US" sz="2400">
                <a:solidFill>
                  <a:schemeClr val="dk1"/>
                </a:solidFill>
                <a:latin typeface="Calibri"/>
                <a:ea typeface="Calibri"/>
                <a:cs typeface="Calibri"/>
                <a:sym typeface="Calibri"/>
              </a:rPr>
              <a:t>Cannot be specified for tables that have INSTEAD OF UPDATE triggers.</a:t>
            </a:r>
            <a:endParaRPr i="0" sz="2400" u="none" cap="none" strike="noStrike">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3"/>
          <p:cNvSpPr/>
          <p:nvPr/>
        </p:nvSpPr>
        <p:spPr>
          <a:xfrm>
            <a:off x="838080"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lang="en-US" sz="5400">
                <a:solidFill>
                  <a:schemeClr val="dk1"/>
                </a:solidFill>
                <a:latin typeface="Calibri"/>
                <a:ea typeface="Calibri"/>
                <a:cs typeface="Calibri"/>
                <a:sym typeface="Calibri"/>
              </a:rPr>
              <a:t>Referential Integrity</a:t>
            </a:r>
            <a:endParaRPr i="0" sz="5400" u="none" cap="none" strike="noStrike">
              <a:solidFill>
                <a:schemeClr val="dk1"/>
              </a:solidFill>
              <a:latin typeface="Calibri"/>
              <a:ea typeface="Calibri"/>
              <a:cs typeface="Calibri"/>
              <a:sym typeface="Calibri"/>
            </a:endParaRPr>
          </a:p>
        </p:txBody>
      </p:sp>
      <p:sp>
        <p:nvSpPr>
          <p:cNvPr id="279" name="Google Shape;279;p43"/>
          <p:cNvSpPr/>
          <p:nvPr/>
        </p:nvSpPr>
        <p:spPr>
          <a:xfrm>
            <a:off x="1119960" y="1825560"/>
            <a:ext cx="10233000" cy="435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i="0" sz="2400" u="none" cap="none" strike="noStrike">
              <a:solidFill>
                <a:schemeClr val="dk1"/>
              </a:solidFill>
              <a:latin typeface="Calibri"/>
              <a:ea typeface="Calibri"/>
              <a:cs typeface="Calibri"/>
              <a:sym typeface="Calibri"/>
            </a:endParaRPr>
          </a:p>
        </p:txBody>
      </p:sp>
      <p:pic>
        <p:nvPicPr>
          <p:cNvPr id="280" name="Google Shape;280;p43"/>
          <p:cNvPicPr preferRelativeResize="0"/>
          <p:nvPr/>
        </p:nvPicPr>
        <p:blipFill>
          <a:blip r:embed="rId3">
            <a:alphaModFix/>
          </a:blip>
          <a:stretch>
            <a:fillRect/>
          </a:stretch>
        </p:blipFill>
        <p:spPr>
          <a:xfrm>
            <a:off x="838075" y="1689850"/>
            <a:ext cx="3879976" cy="4399474"/>
          </a:xfrm>
          <a:prstGeom prst="rect">
            <a:avLst/>
          </a:prstGeom>
          <a:noFill/>
          <a:ln>
            <a:noFill/>
          </a:ln>
        </p:spPr>
      </p:pic>
      <p:pic>
        <p:nvPicPr>
          <p:cNvPr id="281" name="Google Shape;281;p43"/>
          <p:cNvPicPr preferRelativeResize="0"/>
          <p:nvPr/>
        </p:nvPicPr>
        <p:blipFill>
          <a:blip r:embed="rId4">
            <a:alphaModFix/>
          </a:blip>
          <a:stretch>
            <a:fillRect/>
          </a:stretch>
        </p:blipFill>
        <p:spPr>
          <a:xfrm>
            <a:off x="4718046" y="3017304"/>
            <a:ext cx="6969354" cy="12161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4"/>
          <p:cNvSpPr/>
          <p:nvPr/>
        </p:nvSpPr>
        <p:spPr>
          <a:xfrm>
            <a:off x="838080"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i="0" lang="en-US" sz="5400" u="none" cap="none" strike="noStrike">
                <a:solidFill>
                  <a:schemeClr val="dk1"/>
                </a:solidFill>
                <a:latin typeface="Calibri"/>
                <a:ea typeface="Calibri"/>
                <a:cs typeface="Calibri"/>
                <a:sym typeface="Calibri"/>
              </a:rPr>
              <a:t>Index</a:t>
            </a:r>
            <a:endParaRPr i="0" sz="5400" u="none" cap="none" strike="noStrike">
              <a:solidFill>
                <a:schemeClr val="dk1"/>
              </a:solidFill>
              <a:latin typeface="Calibri"/>
              <a:ea typeface="Calibri"/>
              <a:cs typeface="Calibri"/>
              <a:sym typeface="Calibri"/>
            </a:endParaRPr>
          </a:p>
        </p:txBody>
      </p:sp>
      <p:sp>
        <p:nvSpPr>
          <p:cNvPr id="287" name="Google Shape;287;p44"/>
          <p:cNvSpPr/>
          <p:nvPr/>
        </p:nvSpPr>
        <p:spPr>
          <a:xfrm>
            <a:off x="1119960" y="1825560"/>
            <a:ext cx="10233000" cy="4350600"/>
          </a:xfrm>
          <a:prstGeom prst="rect">
            <a:avLst/>
          </a:prstGeom>
          <a:noFill/>
          <a:ln>
            <a:noFill/>
          </a:ln>
        </p:spPr>
        <p:txBody>
          <a:bodyPr anchorCtr="0" anchor="t" bIns="45700" lIns="91425" spcFirstLastPara="1" rIns="91425" wrap="square" tIns="45700">
            <a:noAutofit/>
          </a:bodyPr>
          <a:lstStyle/>
          <a:p>
            <a:pPr indent="-323637" lvl="0" marL="431999" marR="0" rtl="0" algn="l">
              <a:lnSpc>
                <a:spcPct val="100000"/>
              </a:lnSpc>
              <a:spcBef>
                <a:spcPts val="0"/>
              </a:spcBef>
              <a:spcAft>
                <a:spcPts val="0"/>
              </a:spcAft>
              <a:buClr>
                <a:schemeClr val="dk1"/>
              </a:buClr>
              <a:buSzPts val="2800"/>
              <a:buFont typeface="Calibri"/>
              <a:buChar char="●"/>
            </a:pPr>
            <a:r>
              <a:rPr i="0" lang="en-US" sz="2800" u="none" cap="none" strike="noStrike">
                <a:solidFill>
                  <a:schemeClr val="dk1"/>
                </a:solidFill>
                <a:latin typeface="Calibri"/>
                <a:ea typeface="Calibri"/>
                <a:cs typeface="Calibri"/>
                <a:sym typeface="Calibri"/>
              </a:rPr>
              <a:t>Indexes are used to improve </a:t>
            </a:r>
            <a:r>
              <a:rPr b="1" i="0" lang="en-US" sz="2800" u="none" cap="none" strike="noStrike">
                <a:solidFill>
                  <a:schemeClr val="dk1"/>
                </a:solidFill>
                <a:latin typeface="Calibri"/>
                <a:ea typeface="Calibri"/>
                <a:cs typeface="Calibri"/>
                <a:sym typeface="Calibri"/>
              </a:rPr>
              <a:t>read </a:t>
            </a:r>
            <a:r>
              <a:rPr i="0" lang="en-US" sz="2800" u="none" cap="none" strike="noStrike">
                <a:solidFill>
                  <a:schemeClr val="dk1"/>
                </a:solidFill>
                <a:latin typeface="Calibri"/>
                <a:ea typeface="Calibri"/>
                <a:cs typeface="Calibri"/>
                <a:sym typeface="Calibri"/>
              </a:rPr>
              <a:t>performance. It will increase write time by a little</a:t>
            </a:r>
            <a:r>
              <a:rPr lang="en-US" sz="2800">
                <a:solidFill>
                  <a:schemeClr val="dk1"/>
                </a:solidFill>
                <a:latin typeface="Calibri"/>
                <a:ea typeface="Calibri"/>
                <a:cs typeface="Calibri"/>
                <a:sym typeface="Calibri"/>
              </a:rPr>
              <a:t>, best for read-heavy tables.</a:t>
            </a:r>
            <a:endParaRPr i="0" sz="2800" u="none" cap="none" strike="noStrike">
              <a:solidFill>
                <a:schemeClr val="dk1"/>
              </a:solidFill>
              <a:latin typeface="Calibri"/>
              <a:ea typeface="Calibri"/>
              <a:cs typeface="Calibri"/>
              <a:sym typeface="Calibri"/>
            </a:endParaRPr>
          </a:p>
          <a:p>
            <a:pPr indent="-323637" lvl="0" marL="431999" marR="0" rtl="0" algn="l">
              <a:lnSpc>
                <a:spcPct val="100000"/>
              </a:lnSpc>
              <a:spcBef>
                <a:spcPts val="0"/>
              </a:spcBef>
              <a:spcAft>
                <a:spcPts val="0"/>
              </a:spcAft>
              <a:buClr>
                <a:schemeClr val="dk1"/>
              </a:buClr>
              <a:buSzPts val="2800"/>
              <a:buFont typeface="Calibri"/>
              <a:buChar char="●"/>
            </a:pPr>
            <a:r>
              <a:rPr b="1" i="0" lang="en-US" sz="2800" u="none" cap="none" strike="noStrike">
                <a:solidFill>
                  <a:schemeClr val="dk1"/>
                </a:solidFill>
                <a:latin typeface="Calibri"/>
                <a:ea typeface="Calibri"/>
                <a:cs typeface="Calibri"/>
                <a:sym typeface="Calibri"/>
              </a:rPr>
              <a:t>Clustered </a:t>
            </a:r>
            <a:r>
              <a:rPr i="0" lang="en-US" sz="2800" u="none" cap="none" strike="noStrike">
                <a:solidFill>
                  <a:schemeClr val="dk1"/>
                </a:solidFill>
                <a:latin typeface="Calibri"/>
                <a:ea typeface="Calibri"/>
                <a:cs typeface="Calibri"/>
                <a:sym typeface="Calibri"/>
              </a:rPr>
              <a:t>Indexes are physical indexes to sort and store the data rows. Only 1 clustered index per table. </a:t>
            </a:r>
            <a:r>
              <a:rPr lang="en-US" sz="2800">
                <a:solidFill>
                  <a:schemeClr val="dk1"/>
                </a:solidFill>
                <a:latin typeface="Calibri"/>
                <a:ea typeface="Calibri"/>
                <a:cs typeface="Calibri"/>
                <a:sym typeface="Calibri"/>
              </a:rPr>
              <a:t>Created automatically for PK</a:t>
            </a:r>
            <a:endParaRPr i="0" sz="2800" u="none" cap="none" strike="noStrike">
              <a:solidFill>
                <a:schemeClr val="dk1"/>
              </a:solidFill>
              <a:latin typeface="Calibri"/>
              <a:ea typeface="Calibri"/>
              <a:cs typeface="Calibri"/>
              <a:sym typeface="Calibri"/>
            </a:endParaRPr>
          </a:p>
          <a:p>
            <a:pPr indent="-323637" lvl="0" marL="431999" marR="0" rtl="0" algn="l">
              <a:lnSpc>
                <a:spcPct val="100000"/>
              </a:lnSpc>
              <a:spcBef>
                <a:spcPts val="0"/>
              </a:spcBef>
              <a:spcAft>
                <a:spcPts val="0"/>
              </a:spcAft>
              <a:buClr>
                <a:schemeClr val="dk1"/>
              </a:buClr>
              <a:buSzPts val="2800"/>
              <a:buFont typeface="Calibri"/>
              <a:buChar char="●"/>
            </a:pPr>
            <a:r>
              <a:rPr b="1" i="0" lang="en-US" sz="2800" u="none" cap="none" strike="noStrike">
                <a:solidFill>
                  <a:schemeClr val="dk1"/>
                </a:solidFill>
                <a:latin typeface="Calibri"/>
                <a:ea typeface="Calibri"/>
                <a:cs typeface="Calibri"/>
                <a:sym typeface="Calibri"/>
              </a:rPr>
              <a:t>Nonclustered </a:t>
            </a:r>
            <a:r>
              <a:rPr i="0" lang="en-US" sz="2800" u="none" cap="none" strike="noStrike">
                <a:solidFill>
                  <a:schemeClr val="dk1"/>
                </a:solidFill>
                <a:latin typeface="Calibri"/>
                <a:ea typeface="Calibri"/>
                <a:cs typeface="Calibri"/>
                <a:sym typeface="Calibri"/>
              </a:rPr>
              <a:t>indexes have a key value pairs structure which contains a pointer to the clustered index address. </a:t>
            </a:r>
            <a:r>
              <a:rPr lang="en-US" sz="2800">
                <a:solidFill>
                  <a:schemeClr val="dk1"/>
                </a:solidFill>
                <a:latin typeface="Calibri"/>
                <a:ea typeface="Calibri"/>
                <a:cs typeface="Calibri"/>
                <a:sym typeface="Calibri"/>
              </a:rPr>
              <a:t>Created automatically for UNIQUE</a:t>
            </a:r>
            <a:endParaRPr sz="2800">
              <a:solidFill>
                <a:schemeClr val="dk1"/>
              </a:solidFill>
              <a:latin typeface="Calibri"/>
              <a:ea typeface="Calibri"/>
              <a:cs typeface="Calibri"/>
              <a:sym typeface="Calibri"/>
            </a:endParaRPr>
          </a:p>
          <a:p>
            <a:pPr indent="-323637" lvl="0" marL="431999"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Can both be unique or non-unique</a:t>
            </a:r>
            <a:endParaRPr sz="2800">
              <a:solidFill>
                <a:schemeClr val="dk1"/>
              </a:solidFill>
              <a:latin typeface="Calibri"/>
              <a:ea typeface="Calibri"/>
              <a:cs typeface="Calibri"/>
              <a:sym typeface="Calibri"/>
            </a:endParaRPr>
          </a:p>
          <a:p>
            <a:pPr indent="-323637" lvl="0" marL="431999" marR="0" rtl="0" algn="l">
              <a:lnSpc>
                <a:spcPct val="100000"/>
              </a:lnSpc>
              <a:spcBef>
                <a:spcPts val="0"/>
              </a:spcBef>
              <a:spcAft>
                <a:spcPts val="0"/>
              </a:spcAft>
              <a:buClr>
                <a:schemeClr val="dk1"/>
              </a:buClr>
              <a:buSzPts val="2800"/>
              <a:buFont typeface="Calibri"/>
              <a:buChar char="●"/>
            </a:pPr>
            <a:r>
              <a:rPr i="0" lang="en-US" sz="2800" u="none" cap="none" strike="noStrike">
                <a:solidFill>
                  <a:schemeClr val="dk1"/>
                </a:solidFill>
                <a:latin typeface="Calibri"/>
                <a:ea typeface="Calibri"/>
                <a:cs typeface="Calibri"/>
                <a:sym typeface="Calibri"/>
              </a:rPr>
              <a:t>Index can be created on combinations of columns.</a:t>
            </a:r>
            <a:endParaRPr i="0" sz="2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800"/>
              <a:buFont typeface="Arial"/>
              <a:buNone/>
            </a:pPr>
            <a:r>
              <a:t/>
            </a:r>
            <a:endParaRPr i="0" sz="2800" u="none" cap="none" strike="noStrike">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5"/>
          <p:cNvSpPr/>
          <p:nvPr/>
        </p:nvSpPr>
        <p:spPr>
          <a:xfrm>
            <a:off x="838080"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i="0" lang="en-US" sz="5400" u="none" cap="none" strike="noStrike">
                <a:solidFill>
                  <a:schemeClr val="dk1"/>
                </a:solidFill>
                <a:latin typeface="Calibri"/>
                <a:ea typeface="Calibri"/>
                <a:cs typeface="Calibri"/>
                <a:sym typeface="Calibri"/>
              </a:rPr>
              <a:t>Index</a:t>
            </a:r>
            <a:endParaRPr i="0" sz="5400" u="none" cap="none" strike="noStrike">
              <a:solidFill>
                <a:schemeClr val="dk1"/>
              </a:solidFill>
              <a:latin typeface="Calibri"/>
              <a:ea typeface="Calibri"/>
              <a:cs typeface="Calibri"/>
              <a:sym typeface="Calibri"/>
            </a:endParaRPr>
          </a:p>
        </p:txBody>
      </p:sp>
      <p:sp>
        <p:nvSpPr>
          <p:cNvPr id="293" name="Google Shape;293;p45"/>
          <p:cNvSpPr/>
          <p:nvPr/>
        </p:nvSpPr>
        <p:spPr>
          <a:xfrm>
            <a:off x="1119960" y="1825560"/>
            <a:ext cx="10233000" cy="4350600"/>
          </a:xfrm>
          <a:prstGeom prst="rect">
            <a:avLst/>
          </a:prstGeom>
          <a:noFill/>
          <a:ln>
            <a:noFill/>
          </a:ln>
        </p:spPr>
        <p:txBody>
          <a:bodyPr anchorCtr="0" anchor="t" bIns="45700" lIns="91425" spcFirstLastPara="1" rIns="91425" wrap="square" tIns="45700">
            <a:noAutofit/>
          </a:bodyPr>
          <a:lstStyle/>
          <a:p>
            <a:pPr indent="-323637" lvl="0" marL="431999"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There are a total of 12 types of indexes in SQL Server</a:t>
            </a:r>
            <a:endParaRPr sz="2800">
              <a:solidFill>
                <a:schemeClr val="dk1"/>
              </a:solidFill>
              <a:latin typeface="Calibri"/>
              <a:ea typeface="Calibri"/>
              <a:cs typeface="Calibri"/>
              <a:sym typeface="Calibri"/>
            </a:endParaRPr>
          </a:p>
          <a:p>
            <a:pPr indent="-323637" lvl="0" marL="431999"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For </a:t>
            </a:r>
            <a:r>
              <a:rPr lang="en-US" sz="2800">
                <a:solidFill>
                  <a:schemeClr val="dk1"/>
                </a:solidFill>
                <a:latin typeface="Calibri"/>
                <a:ea typeface="Calibri"/>
                <a:cs typeface="Calibri"/>
                <a:sym typeface="Calibri"/>
              </a:rPr>
              <a:t>additional</a:t>
            </a:r>
            <a:r>
              <a:rPr lang="en-US" sz="2800">
                <a:solidFill>
                  <a:schemeClr val="dk1"/>
                </a:solidFill>
                <a:latin typeface="Calibri"/>
                <a:ea typeface="Calibri"/>
                <a:cs typeface="Calibri"/>
                <a:sym typeface="Calibri"/>
              </a:rPr>
              <a:t> information, check </a:t>
            </a:r>
            <a:r>
              <a:rPr lang="en-US" sz="2800" u="sng">
                <a:solidFill>
                  <a:schemeClr val="hlink"/>
                </a:solidFill>
                <a:latin typeface="Calibri"/>
                <a:ea typeface="Calibri"/>
                <a:cs typeface="Calibri"/>
                <a:sym typeface="Calibri"/>
                <a:hlinkClick r:id="rId3"/>
              </a:rPr>
              <a:t>https://docs.microsoft.com/en-us/sql/relational-databases/indexes/indexes?view=sql-server-ver15</a:t>
            </a:r>
            <a:endParaRPr sz="2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8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6"/>
          <p:cNvSpPr/>
          <p:nvPr/>
        </p:nvSpPr>
        <p:spPr>
          <a:xfrm>
            <a:off x="838080"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i="0" lang="en-US" sz="5400" u="none" cap="none" strike="noStrike">
                <a:solidFill>
                  <a:schemeClr val="dk1"/>
                </a:solidFill>
                <a:latin typeface="Calibri"/>
                <a:ea typeface="Calibri"/>
                <a:cs typeface="Calibri"/>
                <a:sym typeface="Calibri"/>
              </a:rPr>
              <a:t>Finding Missing Index</a:t>
            </a:r>
            <a:endParaRPr i="0" sz="5400" u="none" cap="none" strike="noStrike">
              <a:solidFill>
                <a:schemeClr val="dk1"/>
              </a:solidFill>
              <a:latin typeface="Calibri"/>
              <a:ea typeface="Calibri"/>
              <a:cs typeface="Calibri"/>
              <a:sym typeface="Calibri"/>
            </a:endParaRPr>
          </a:p>
        </p:txBody>
      </p:sp>
      <p:sp>
        <p:nvSpPr>
          <p:cNvPr id="299" name="Google Shape;299;p46"/>
          <p:cNvSpPr/>
          <p:nvPr/>
        </p:nvSpPr>
        <p:spPr>
          <a:xfrm>
            <a:off x="1119960" y="1825560"/>
            <a:ext cx="10233000" cy="4350600"/>
          </a:xfrm>
          <a:prstGeom prst="rect">
            <a:avLst/>
          </a:prstGeom>
          <a:noFill/>
          <a:ln>
            <a:noFill/>
          </a:ln>
        </p:spPr>
        <p:txBody>
          <a:bodyPr anchorCtr="0" anchor="t" bIns="45700" lIns="91425" spcFirstLastPara="1" rIns="91425" wrap="square" tIns="45700">
            <a:noAutofit/>
          </a:bodyPr>
          <a:lstStyle/>
          <a:p>
            <a:pPr indent="-323637" lvl="0" marL="431999" marR="0" rtl="0" algn="l">
              <a:lnSpc>
                <a:spcPct val="100000"/>
              </a:lnSpc>
              <a:spcBef>
                <a:spcPts val="0"/>
              </a:spcBef>
              <a:spcAft>
                <a:spcPts val="0"/>
              </a:spcAft>
              <a:buClr>
                <a:schemeClr val="dk1"/>
              </a:buClr>
              <a:buSzPts val="2800"/>
              <a:buFont typeface="Calibri"/>
              <a:buChar char="●"/>
            </a:pPr>
            <a:r>
              <a:rPr i="0" lang="en-US" sz="2800" u="none" cap="none" strike="noStrike">
                <a:solidFill>
                  <a:schemeClr val="dk1"/>
                </a:solidFill>
                <a:latin typeface="Calibri"/>
                <a:ea typeface="Calibri"/>
                <a:cs typeface="Calibri"/>
                <a:sym typeface="Calibri"/>
              </a:rPr>
              <a:t>Locate slow but freq</a:t>
            </a:r>
            <a:r>
              <a:rPr lang="en-US" sz="2800">
                <a:solidFill>
                  <a:schemeClr val="dk1"/>
                </a:solidFill>
                <a:latin typeface="Calibri"/>
                <a:ea typeface="Calibri"/>
                <a:cs typeface="Calibri"/>
                <a:sym typeface="Calibri"/>
              </a:rPr>
              <a:t>uently</a:t>
            </a:r>
            <a:r>
              <a:rPr i="0" lang="en-US" sz="2800" u="none" cap="none" strike="noStrike">
                <a:solidFill>
                  <a:schemeClr val="dk1"/>
                </a:solidFill>
                <a:latin typeface="Calibri"/>
                <a:ea typeface="Calibri"/>
                <a:cs typeface="Calibri"/>
                <a:sym typeface="Calibri"/>
              </a:rPr>
              <a:t> used queries using Extended Events or Logs, then use EXECUTION PLAN to view any potential index placement.</a:t>
            </a:r>
            <a:endParaRPr i="0" sz="2800" u="none" cap="none" strike="noStrike">
              <a:solidFill>
                <a:schemeClr val="dk1"/>
              </a:solidFill>
              <a:latin typeface="Calibri"/>
              <a:ea typeface="Calibri"/>
              <a:cs typeface="Calibri"/>
              <a:sym typeface="Calibri"/>
            </a:endParaRPr>
          </a:p>
          <a:p>
            <a:pPr indent="-323637" lvl="0" marL="431999" marR="0" rtl="0" algn="l">
              <a:lnSpc>
                <a:spcPct val="100000"/>
              </a:lnSpc>
              <a:spcBef>
                <a:spcPts val="0"/>
              </a:spcBef>
              <a:spcAft>
                <a:spcPts val="0"/>
              </a:spcAft>
              <a:buClr>
                <a:schemeClr val="dk1"/>
              </a:buClr>
              <a:buSzPts val="2800"/>
              <a:buFont typeface="Calibri"/>
              <a:buChar char="●"/>
            </a:pPr>
            <a:r>
              <a:rPr i="0" lang="en-US" sz="2800" u="none" cap="none" strike="noStrike">
                <a:solidFill>
                  <a:schemeClr val="dk1"/>
                </a:solidFill>
                <a:latin typeface="Calibri"/>
                <a:ea typeface="Calibri"/>
                <a:cs typeface="Calibri"/>
                <a:sym typeface="Calibri"/>
              </a:rPr>
              <a:t>Use TUNING ADVISOR to automatically locate missing indexes. </a:t>
            </a:r>
            <a:endParaRPr i="0" sz="2800" u="none" cap="none" strike="noStrike">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7"/>
          <p:cNvSpPr/>
          <p:nvPr/>
        </p:nvSpPr>
        <p:spPr>
          <a:xfrm>
            <a:off x="838505"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i="0" lang="en-US" sz="5400" u="none" cap="none" strike="noStrike">
                <a:solidFill>
                  <a:schemeClr val="dk1"/>
                </a:solidFill>
                <a:latin typeface="Calibri"/>
                <a:ea typeface="Calibri"/>
                <a:cs typeface="Calibri"/>
                <a:sym typeface="Calibri"/>
              </a:rPr>
              <a:t>QUERY HINTS</a:t>
            </a:r>
            <a:endParaRPr i="0" sz="5400" u="none" cap="none" strike="noStrike">
              <a:solidFill>
                <a:schemeClr val="dk1"/>
              </a:solidFill>
              <a:latin typeface="Calibri"/>
              <a:ea typeface="Calibri"/>
              <a:cs typeface="Calibri"/>
              <a:sym typeface="Calibri"/>
            </a:endParaRPr>
          </a:p>
        </p:txBody>
      </p:sp>
      <p:sp>
        <p:nvSpPr>
          <p:cNvPr id="305" name="Google Shape;305;p47"/>
          <p:cNvSpPr/>
          <p:nvPr/>
        </p:nvSpPr>
        <p:spPr>
          <a:xfrm>
            <a:off x="1119960" y="1825560"/>
            <a:ext cx="10233000" cy="4350600"/>
          </a:xfrm>
          <a:prstGeom prst="rect">
            <a:avLst/>
          </a:prstGeom>
          <a:noFill/>
          <a:ln>
            <a:noFill/>
          </a:ln>
        </p:spPr>
        <p:txBody>
          <a:bodyPr anchorCtr="0" anchor="t" bIns="45700" lIns="91425" spcFirstLastPara="1" rIns="91425" wrap="square" tIns="45700">
            <a:noAutofit/>
          </a:bodyPr>
          <a:lstStyle/>
          <a:p>
            <a:pPr indent="-310937" lvl="0" marL="431999" marR="0" rtl="0" algn="l">
              <a:lnSpc>
                <a:spcPct val="100000"/>
              </a:lnSpc>
              <a:spcBef>
                <a:spcPts val="0"/>
              </a:spcBef>
              <a:spcAft>
                <a:spcPts val="0"/>
              </a:spcAft>
              <a:buClr>
                <a:schemeClr val="dk1"/>
              </a:buClr>
              <a:buSzPts val="2600"/>
              <a:buFont typeface="Calibri"/>
              <a:buChar char="●"/>
            </a:pPr>
            <a:r>
              <a:rPr i="0" lang="en-US" sz="2600" u="none" cap="none" strike="noStrike">
                <a:solidFill>
                  <a:schemeClr val="dk1"/>
                </a:solidFill>
                <a:latin typeface="Calibri"/>
                <a:ea typeface="Calibri"/>
                <a:cs typeface="Calibri"/>
                <a:sym typeface="Calibri"/>
              </a:rPr>
              <a:t>Query Hints are optional commands to tell SQL Server how to execute a particular query.</a:t>
            </a:r>
            <a:endParaRPr i="0" sz="2600" u="none" cap="none" strike="noStrike">
              <a:solidFill>
                <a:schemeClr val="dk1"/>
              </a:solidFill>
              <a:latin typeface="Calibri"/>
              <a:ea typeface="Calibri"/>
              <a:cs typeface="Calibri"/>
              <a:sym typeface="Calibri"/>
            </a:endParaRPr>
          </a:p>
          <a:p>
            <a:pPr indent="-310937" lvl="0" marL="431999" marR="0" rtl="0" algn="l">
              <a:lnSpc>
                <a:spcPct val="100000"/>
              </a:lnSpc>
              <a:spcBef>
                <a:spcPts val="0"/>
              </a:spcBef>
              <a:spcAft>
                <a:spcPts val="0"/>
              </a:spcAft>
              <a:buClr>
                <a:schemeClr val="dk1"/>
              </a:buClr>
              <a:buSzPts val="2600"/>
              <a:buFont typeface="Calibri"/>
              <a:buChar char="●"/>
            </a:pPr>
            <a:r>
              <a:rPr i="0" lang="en-US" sz="2600" u="none" cap="none" strike="noStrike">
                <a:solidFill>
                  <a:schemeClr val="dk1"/>
                </a:solidFill>
                <a:latin typeface="Calibri"/>
                <a:ea typeface="Calibri"/>
                <a:cs typeface="Calibri"/>
                <a:sym typeface="Calibri"/>
              </a:rPr>
              <a:t>When Selecting, we can use table hints to apply certain types of locks to a table, including NOLOCK, TABLOCK, ROWLOCK, SNAPSHOT, etc</a:t>
            </a:r>
            <a:endParaRPr i="0" sz="2600" u="none" cap="none" strike="noStrike">
              <a:solidFill>
                <a:schemeClr val="dk1"/>
              </a:solidFill>
              <a:latin typeface="Calibri"/>
              <a:ea typeface="Calibri"/>
              <a:cs typeface="Calibri"/>
              <a:sym typeface="Calibri"/>
            </a:endParaRPr>
          </a:p>
          <a:p>
            <a:pPr indent="-310937" lvl="0" marL="431999" marR="0" rtl="0" algn="l">
              <a:lnSpc>
                <a:spcPct val="100000"/>
              </a:lnSpc>
              <a:spcBef>
                <a:spcPts val="0"/>
              </a:spcBef>
              <a:spcAft>
                <a:spcPts val="0"/>
              </a:spcAft>
              <a:buClr>
                <a:schemeClr val="dk1"/>
              </a:buClr>
              <a:buSzPts val="2600"/>
              <a:buFont typeface="Calibri"/>
              <a:buChar char="●"/>
            </a:pPr>
            <a:r>
              <a:rPr i="0" lang="en-US" sz="2600" u="none" cap="none" strike="noStrike">
                <a:solidFill>
                  <a:schemeClr val="dk1"/>
                </a:solidFill>
                <a:latin typeface="Calibri"/>
                <a:ea typeface="Calibri"/>
                <a:cs typeface="Calibri"/>
                <a:sym typeface="Calibri"/>
              </a:rPr>
              <a:t>Hash | Order GROUP BY</a:t>
            </a:r>
            <a:endParaRPr i="0" sz="2600" u="none" cap="none" strike="noStrike">
              <a:solidFill>
                <a:schemeClr val="dk1"/>
              </a:solidFill>
              <a:latin typeface="Calibri"/>
              <a:ea typeface="Calibri"/>
              <a:cs typeface="Calibri"/>
              <a:sym typeface="Calibri"/>
            </a:endParaRPr>
          </a:p>
          <a:p>
            <a:pPr indent="-310937" lvl="0" marL="431999" marR="0" rtl="0" algn="l">
              <a:lnSpc>
                <a:spcPct val="100000"/>
              </a:lnSpc>
              <a:spcBef>
                <a:spcPts val="0"/>
              </a:spcBef>
              <a:spcAft>
                <a:spcPts val="0"/>
              </a:spcAft>
              <a:buClr>
                <a:schemeClr val="dk1"/>
              </a:buClr>
              <a:buSzPts val="2600"/>
              <a:buFont typeface="Calibri"/>
              <a:buChar char="●"/>
            </a:pPr>
            <a:r>
              <a:rPr i="0" lang="en-US" sz="2600" u="none" cap="none" strike="noStrike">
                <a:solidFill>
                  <a:schemeClr val="dk1"/>
                </a:solidFill>
                <a:latin typeface="Calibri"/>
                <a:ea typeface="Calibri"/>
                <a:cs typeface="Calibri"/>
                <a:sym typeface="Calibri"/>
              </a:rPr>
              <a:t>Merge | Hash | Concat UNION</a:t>
            </a:r>
            <a:endParaRPr i="0" sz="2600" u="none" cap="none" strike="noStrike">
              <a:solidFill>
                <a:schemeClr val="dk1"/>
              </a:solidFill>
              <a:latin typeface="Calibri"/>
              <a:ea typeface="Calibri"/>
              <a:cs typeface="Calibri"/>
              <a:sym typeface="Calibri"/>
            </a:endParaRPr>
          </a:p>
          <a:p>
            <a:pPr indent="-310937" lvl="0" marL="431999" marR="0" rtl="0" algn="l">
              <a:lnSpc>
                <a:spcPct val="100000"/>
              </a:lnSpc>
              <a:spcBef>
                <a:spcPts val="0"/>
              </a:spcBef>
              <a:spcAft>
                <a:spcPts val="0"/>
              </a:spcAft>
              <a:buClr>
                <a:schemeClr val="dk1"/>
              </a:buClr>
              <a:buSzPts val="2600"/>
              <a:buFont typeface="Calibri"/>
              <a:buChar char="●"/>
            </a:pPr>
            <a:r>
              <a:rPr i="0" lang="en-US" sz="2600" u="none" cap="none" strike="noStrike">
                <a:solidFill>
                  <a:schemeClr val="dk1"/>
                </a:solidFill>
                <a:latin typeface="Calibri"/>
                <a:ea typeface="Calibri"/>
                <a:cs typeface="Calibri"/>
                <a:sym typeface="Calibri"/>
              </a:rPr>
              <a:t>Loop | Merge | Hash JOIN</a:t>
            </a:r>
            <a:endParaRPr i="0" sz="2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800"/>
              <a:buFont typeface="Arial"/>
              <a:buNone/>
            </a:pPr>
            <a:r>
              <a:t/>
            </a:r>
            <a:endParaRPr i="0" sz="2600" u="none" cap="none" strike="noStrike">
              <a:solidFill>
                <a:schemeClr val="dk1"/>
              </a:solidFill>
              <a:latin typeface="Calibri"/>
              <a:ea typeface="Calibri"/>
              <a:cs typeface="Calibri"/>
              <a:sym typeface="Calibri"/>
            </a:endParaRPr>
          </a:p>
        </p:txBody>
      </p:sp>
      <p:pic>
        <p:nvPicPr>
          <p:cNvPr id="306" name="Google Shape;306;p47"/>
          <p:cNvPicPr preferRelativeResize="0"/>
          <p:nvPr/>
        </p:nvPicPr>
        <p:blipFill>
          <a:blip r:embed="rId3">
            <a:alphaModFix/>
          </a:blip>
          <a:stretch>
            <a:fillRect/>
          </a:stretch>
        </p:blipFill>
        <p:spPr>
          <a:xfrm>
            <a:off x="1470425" y="4754725"/>
            <a:ext cx="7509839" cy="14214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0"/>
          <p:cNvSpPr/>
          <p:nvPr/>
        </p:nvSpPr>
        <p:spPr>
          <a:xfrm>
            <a:off x="838080"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i="0" lang="en-US" sz="5400" u="none" cap="none" strike="noStrike">
                <a:solidFill>
                  <a:schemeClr val="dk1"/>
                </a:solidFill>
                <a:latin typeface="Calibri"/>
                <a:ea typeface="Calibri"/>
                <a:cs typeface="Calibri"/>
                <a:sym typeface="Calibri"/>
              </a:rPr>
              <a:t>Triggers</a:t>
            </a:r>
            <a:endParaRPr i="0" sz="5400" u="none" cap="none" strike="noStrike">
              <a:solidFill>
                <a:schemeClr val="dk1"/>
              </a:solidFill>
              <a:latin typeface="Calibri"/>
              <a:ea typeface="Calibri"/>
              <a:cs typeface="Calibri"/>
              <a:sym typeface="Calibri"/>
            </a:endParaRPr>
          </a:p>
        </p:txBody>
      </p:sp>
      <p:sp>
        <p:nvSpPr>
          <p:cNvPr id="189" name="Google Shape;189;p30"/>
          <p:cNvSpPr/>
          <p:nvPr/>
        </p:nvSpPr>
        <p:spPr>
          <a:xfrm>
            <a:off x="1119960" y="1825560"/>
            <a:ext cx="10233000" cy="4350600"/>
          </a:xfrm>
          <a:prstGeom prst="rect">
            <a:avLst/>
          </a:prstGeom>
          <a:noFill/>
          <a:ln>
            <a:noFill/>
          </a:ln>
        </p:spPr>
        <p:txBody>
          <a:bodyPr anchorCtr="0" anchor="t" bIns="45700" lIns="91425" spcFirstLastPara="1" rIns="91425" wrap="square" tIns="45700">
            <a:noAutofit/>
          </a:bodyPr>
          <a:lstStyle/>
          <a:p>
            <a:pPr indent="-406400" lvl="0" marL="4572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You need to be familiar with the different types of DDL and DML triggers, but don’t have to dig too deep</a:t>
            </a:r>
            <a:endParaRPr sz="2800">
              <a:solidFill>
                <a:schemeClr val="dk1"/>
              </a:solidFill>
              <a:latin typeface="Calibri"/>
              <a:ea typeface="Calibri"/>
              <a:cs typeface="Calibri"/>
              <a:sym typeface="Calibri"/>
            </a:endParaRPr>
          </a:p>
          <a:p>
            <a:pPr indent="-406400" lvl="0" marL="4572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Being familiar with the core </a:t>
            </a:r>
            <a:r>
              <a:rPr lang="en-US" sz="2800">
                <a:solidFill>
                  <a:schemeClr val="dk1"/>
                </a:solidFill>
                <a:latin typeface="Calibri"/>
                <a:ea typeface="Calibri"/>
                <a:cs typeface="Calibri"/>
                <a:sym typeface="Calibri"/>
              </a:rPr>
              <a:t>concepts and </a:t>
            </a:r>
            <a:r>
              <a:rPr lang="en-US" sz="2800">
                <a:solidFill>
                  <a:schemeClr val="dk1"/>
                </a:solidFill>
                <a:latin typeface="Calibri"/>
                <a:ea typeface="Calibri"/>
                <a:cs typeface="Calibri"/>
                <a:sym typeface="Calibri"/>
              </a:rPr>
              <a:t>knowing how to create basic DDL and DML triggers should be sufficient</a:t>
            </a:r>
            <a:endParaRPr sz="2800">
              <a:solidFill>
                <a:schemeClr val="dk1"/>
              </a:solidFill>
              <a:latin typeface="Calibri"/>
              <a:ea typeface="Calibri"/>
              <a:cs typeface="Calibri"/>
              <a:sym typeface="Calibri"/>
            </a:endParaRPr>
          </a:p>
          <a:p>
            <a:pPr indent="-406400" lvl="0" marL="4572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Additional topics like logon triggers and different optional settings will not be covered.</a:t>
            </a:r>
            <a:endParaRPr sz="280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8"/>
          <p:cNvSpPr/>
          <p:nvPr/>
        </p:nvSpPr>
        <p:spPr>
          <a:xfrm>
            <a:off x="838080"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i="0" lang="en-US" sz="5400" u="none" cap="none" strike="noStrike">
                <a:solidFill>
                  <a:schemeClr val="dk1"/>
                </a:solidFill>
                <a:latin typeface="Calibri"/>
                <a:ea typeface="Calibri"/>
                <a:cs typeface="Calibri"/>
                <a:sym typeface="Calibri"/>
              </a:rPr>
              <a:t>CURSOR</a:t>
            </a:r>
            <a:endParaRPr i="0" sz="5400" u="none" cap="none" strike="noStrike">
              <a:solidFill>
                <a:schemeClr val="dk1"/>
              </a:solidFill>
              <a:latin typeface="Calibri"/>
              <a:ea typeface="Calibri"/>
              <a:cs typeface="Calibri"/>
              <a:sym typeface="Calibri"/>
            </a:endParaRPr>
          </a:p>
        </p:txBody>
      </p:sp>
      <p:sp>
        <p:nvSpPr>
          <p:cNvPr id="312" name="Google Shape;312;p48"/>
          <p:cNvSpPr/>
          <p:nvPr/>
        </p:nvSpPr>
        <p:spPr>
          <a:xfrm>
            <a:off x="1119960" y="1825560"/>
            <a:ext cx="4693200" cy="4350600"/>
          </a:xfrm>
          <a:prstGeom prst="rect">
            <a:avLst/>
          </a:prstGeom>
          <a:noFill/>
          <a:ln>
            <a:noFill/>
          </a:ln>
        </p:spPr>
        <p:txBody>
          <a:bodyPr anchorCtr="0" anchor="t" bIns="45700" lIns="91425" spcFirstLastPara="1" rIns="91425" wrap="square" tIns="45700">
            <a:noAutofit/>
          </a:bodyPr>
          <a:lstStyle/>
          <a:p>
            <a:pPr indent="-406400" lvl="0" marL="457200" marR="0" rtl="0" algn="l">
              <a:lnSpc>
                <a:spcPct val="100000"/>
              </a:lnSpc>
              <a:spcBef>
                <a:spcPts val="0"/>
              </a:spcBef>
              <a:spcAft>
                <a:spcPts val="0"/>
              </a:spcAft>
              <a:buClr>
                <a:schemeClr val="dk1"/>
              </a:buClr>
              <a:buSzPts val="2800"/>
              <a:buFont typeface="Calibri"/>
              <a:buChar char="●"/>
            </a:pPr>
            <a:r>
              <a:rPr i="0" lang="en-US" sz="2800" u="none" cap="none" strike="noStrike">
                <a:solidFill>
                  <a:schemeClr val="dk1"/>
                </a:solidFill>
                <a:latin typeface="Calibri"/>
                <a:ea typeface="Calibri"/>
                <a:cs typeface="Calibri"/>
                <a:sym typeface="Calibri"/>
              </a:rPr>
              <a:t>Kind of a for-each loop for each row of a result set</a:t>
            </a:r>
            <a:endParaRPr i="0" sz="2800" u="none" cap="none" strike="noStrike">
              <a:solidFill>
                <a:schemeClr val="dk1"/>
              </a:solidFill>
              <a:latin typeface="Calibri"/>
              <a:ea typeface="Calibri"/>
              <a:cs typeface="Calibri"/>
              <a:sym typeface="Calibri"/>
            </a:endParaRPr>
          </a:p>
          <a:p>
            <a:pPr indent="-406400" lvl="0" marL="457200" marR="0" rtl="0" algn="l">
              <a:lnSpc>
                <a:spcPct val="100000"/>
              </a:lnSpc>
              <a:spcBef>
                <a:spcPts val="0"/>
              </a:spcBef>
              <a:spcAft>
                <a:spcPts val="0"/>
              </a:spcAft>
              <a:buClr>
                <a:schemeClr val="dk1"/>
              </a:buClr>
              <a:buSzPts val="2800"/>
              <a:buFont typeface="Calibri"/>
              <a:buChar char="●"/>
            </a:pPr>
            <a:r>
              <a:rPr i="0" lang="en-US" sz="2800" u="none" cap="none" strike="noStrike">
                <a:solidFill>
                  <a:schemeClr val="dk1"/>
                </a:solidFill>
                <a:latin typeface="Calibri"/>
                <a:ea typeface="Calibri"/>
                <a:cs typeface="Calibri"/>
                <a:sym typeface="Calibri"/>
              </a:rPr>
              <a:t>HUGE performance hit, but could be useful in </a:t>
            </a:r>
            <a:r>
              <a:rPr lang="en-US" sz="2800">
                <a:solidFill>
                  <a:schemeClr val="dk1"/>
                </a:solidFill>
                <a:latin typeface="Calibri"/>
                <a:ea typeface="Calibri"/>
                <a:cs typeface="Calibri"/>
                <a:sym typeface="Calibri"/>
              </a:rPr>
              <a:t>certain</a:t>
            </a:r>
            <a:r>
              <a:rPr i="0" lang="en-US" sz="2800" u="none" cap="none" strike="noStrike">
                <a:solidFill>
                  <a:schemeClr val="dk1"/>
                </a:solidFill>
                <a:latin typeface="Calibri"/>
                <a:ea typeface="Calibri"/>
                <a:cs typeface="Calibri"/>
                <a:sym typeface="Calibri"/>
              </a:rPr>
              <a:t> scenarios.</a:t>
            </a:r>
            <a:endParaRPr i="0" sz="2800" u="none" cap="none" strike="noStrike">
              <a:solidFill>
                <a:schemeClr val="dk1"/>
              </a:solidFill>
              <a:latin typeface="Calibri"/>
              <a:ea typeface="Calibri"/>
              <a:cs typeface="Calibri"/>
              <a:sym typeface="Calibri"/>
            </a:endParaRPr>
          </a:p>
          <a:p>
            <a:pPr indent="-406400" lvl="0" marL="4572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ODBC/JDBC might force you to use cursor</a:t>
            </a:r>
            <a:endParaRPr sz="2800">
              <a:solidFill>
                <a:schemeClr val="dk1"/>
              </a:solidFill>
              <a:latin typeface="Calibri"/>
              <a:ea typeface="Calibri"/>
              <a:cs typeface="Calibri"/>
              <a:sym typeface="Calibri"/>
            </a:endParaRPr>
          </a:p>
        </p:txBody>
      </p:sp>
      <p:pic>
        <p:nvPicPr>
          <p:cNvPr id="313" name="Google Shape;313;p48"/>
          <p:cNvPicPr preferRelativeResize="0"/>
          <p:nvPr/>
        </p:nvPicPr>
        <p:blipFill rotWithShape="1">
          <a:blip r:embed="rId3">
            <a:alphaModFix/>
          </a:blip>
          <a:srcRect b="0" l="0" r="0" t="0"/>
          <a:stretch/>
        </p:blipFill>
        <p:spPr>
          <a:xfrm>
            <a:off x="6331430" y="727485"/>
            <a:ext cx="5134320" cy="518183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9"/>
          <p:cNvSpPr/>
          <p:nvPr/>
        </p:nvSpPr>
        <p:spPr>
          <a:xfrm>
            <a:off x="838080"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i="0" lang="en-US" sz="5400" u="none" cap="none" strike="noStrike">
                <a:solidFill>
                  <a:schemeClr val="dk1"/>
                </a:solidFill>
                <a:latin typeface="Calibri"/>
                <a:ea typeface="Calibri"/>
                <a:cs typeface="Calibri"/>
                <a:sym typeface="Calibri"/>
              </a:rPr>
              <a:t>Schema</a:t>
            </a:r>
            <a:endParaRPr i="0" sz="5400" u="none" cap="none" strike="noStrike">
              <a:solidFill>
                <a:schemeClr val="dk1"/>
              </a:solidFill>
              <a:latin typeface="Calibri"/>
              <a:ea typeface="Calibri"/>
              <a:cs typeface="Calibri"/>
              <a:sym typeface="Calibri"/>
            </a:endParaRPr>
          </a:p>
        </p:txBody>
      </p:sp>
      <p:sp>
        <p:nvSpPr>
          <p:cNvPr id="319" name="Google Shape;319;p49"/>
          <p:cNvSpPr/>
          <p:nvPr/>
        </p:nvSpPr>
        <p:spPr>
          <a:xfrm>
            <a:off x="1119960" y="1825560"/>
            <a:ext cx="10233000" cy="4350600"/>
          </a:xfrm>
          <a:prstGeom prst="rect">
            <a:avLst/>
          </a:prstGeom>
          <a:noFill/>
          <a:ln>
            <a:noFill/>
          </a:ln>
        </p:spPr>
        <p:txBody>
          <a:bodyPr anchorCtr="0" anchor="t" bIns="45700" lIns="91425" spcFirstLastPara="1" rIns="91425" wrap="square" tIns="45700">
            <a:noAutofit/>
          </a:bodyPr>
          <a:lstStyle/>
          <a:p>
            <a:pPr indent="-323637" lvl="0" marL="431999" marR="0" rtl="0" algn="l">
              <a:lnSpc>
                <a:spcPct val="100000"/>
              </a:lnSpc>
              <a:spcBef>
                <a:spcPts val="0"/>
              </a:spcBef>
              <a:spcAft>
                <a:spcPts val="0"/>
              </a:spcAft>
              <a:buClr>
                <a:schemeClr val="dk1"/>
              </a:buClr>
              <a:buSzPts val="2800"/>
              <a:buFont typeface="Calibri"/>
              <a:buChar char="●"/>
            </a:pPr>
            <a:r>
              <a:rPr i="0" lang="en-US" sz="2800" u="none" cap="none" strike="noStrike">
                <a:solidFill>
                  <a:schemeClr val="dk1"/>
                </a:solidFill>
                <a:latin typeface="Calibri"/>
                <a:ea typeface="Calibri"/>
                <a:cs typeface="Calibri"/>
                <a:sym typeface="Calibri"/>
              </a:rPr>
              <a:t>Collection of database objects</a:t>
            </a:r>
            <a:endParaRPr i="0" sz="2800" u="none" cap="none" strike="noStrike">
              <a:solidFill>
                <a:schemeClr val="dk1"/>
              </a:solidFill>
              <a:latin typeface="Calibri"/>
              <a:ea typeface="Calibri"/>
              <a:cs typeface="Calibri"/>
              <a:sym typeface="Calibri"/>
            </a:endParaRPr>
          </a:p>
          <a:p>
            <a:pPr indent="-323637" lvl="0" marL="431999"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predefined schemas</a:t>
            </a:r>
            <a:endParaRPr sz="2800">
              <a:solidFill>
                <a:schemeClr val="dk1"/>
              </a:solidFill>
              <a:latin typeface="Calibri"/>
              <a:ea typeface="Calibri"/>
              <a:cs typeface="Calibri"/>
              <a:sym typeface="Calibri"/>
            </a:endParaRPr>
          </a:p>
          <a:p>
            <a:pPr indent="-406400" lvl="1" marL="9144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dbo, guest(guest is rare to see, even the official doc doesn’t talk about it)</a:t>
            </a:r>
            <a:endParaRPr sz="2800">
              <a:solidFill>
                <a:schemeClr val="dk1"/>
              </a:solidFill>
              <a:latin typeface="Calibri"/>
              <a:ea typeface="Calibri"/>
              <a:cs typeface="Calibri"/>
              <a:sym typeface="Calibri"/>
            </a:endParaRPr>
          </a:p>
          <a:p>
            <a:pPr indent="-406400" lvl="1" marL="914400"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sys, and INFORMATION_SCHEMA(no modifications allowed)</a:t>
            </a:r>
            <a:endParaRPr sz="2800">
              <a:solidFill>
                <a:schemeClr val="dk1"/>
              </a:solidFill>
              <a:latin typeface="Calibri"/>
              <a:ea typeface="Calibri"/>
              <a:cs typeface="Calibri"/>
              <a:sym typeface="Calibri"/>
            </a:endParaRPr>
          </a:p>
          <a:p>
            <a:pPr indent="-323637" lvl="0" marL="431999" marR="0" rtl="0" algn="l">
              <a:lnSpc>
                <a:spcPct val="100000"/>
              </a:lnSpc>
              <a:spcBef>
                <a:spcPts val="0"/>
              </a:spcBef>
              <a:spcAft>
                <a:spcPts val="0"/>
              </a:spcAft>
              <a:buClr>
                <a:schemeClr val="dk1"/>
              </a:buClr>
              <a:buSzPts val="2800"/>
              <a:buFont typeface="Calibri"/>
              <a:buChar char="●"/>
            </a:pPr>
            <a:r>
              <a:rPr i="0" lang="en-US" sz="2800" u="none" cap="none" strike="noStrike">
                <a:solidFill>
                  <a:schemeClr val="dk1"/>
                </a:solidFill>
                <a:latin typeface="Calibri"/>
                <a:ea typeface="Calibri"/>
                <a:cs typeface="Calibri"/>
                <a:sym typeface="Calibri"/>
              </a:rPr>
              <a:t>Useful for grouping tables, views by </a:t>
            </a:r>
            <a:r>
              <a:rPr lang="en-US" sz="2800">
                <a:solidFill>
                  <a:schemeClr val="dk1"/>
                </a:solidFill>
                <a:latin typeface="Calibri"/>
                <a:ea typeface="Calibri"/>
                <a:cs typeface="Calibri"/>
                <a:sym typeface="Calibri"/>
              </a:rPr>
              <a:t>business logic</a:t>
            </a:r>
            <a:r>
              <a:rPr i="0" lang="en-US" sz="2800" u="none" cap="none" strike="noStrike">
                <a:solidFill>
                  <a:schemeClr val="dk1"/>
                </a:solidFill>
                <a:latin typeface="Calibri"/>
                <a:ea typeface="Calibri"/>
                <a:cs typeface="Calibri"/>
                <a:sym typeface="Calibri"/>
              </a:rPr>
              <a:t>.</a:t>
            </a:r>
            <a:endParaRPr i="0" sz="2800" u="none" cap="none" strike="noStrike">
              <a:solidFill>
                <a:schemeClr val="dk1"/>
              </a:solidFill>
              <a:latin typeface="Calibri"/>
              <a:ea typeface="Calibri"/>
              <a:cs typeface="Calibri"/>
              <a:sym typeface="Calibri"/>
            </a:endParaRPr>
          </a:p>
          <a:p>
            <a:pPr indent="-323637" lvl="0" marL="431999" marR="0" rtl="0" algn="l">
              <a:lnSpc>
                <a:spcPct val="100000"/>
              </a:lnSpc>
              <a:spcBef>
                <a:spcPts val="0"/>
              </a:spcBef>
              <a:spcAft>
                <a:spcPts val="0"/>
              </a:spcAft>
              <a:buClr>
                <a:schemeClr val="dk1"/>
              </a:buClr>
              <a:buSzPts val="2800"/>
              <a:buFont typeface="Calibri"/>
              <a:buChar char="●"/>
            </a:pPr>
            <a:r>
              <a:rPr i="0" lang="en-US" sz="2800" u="none" cap="none" strike="noStrike">
                <a:solidFill>
                  <a:schemeClr val="dk1"/>
                </a:solidFill>
                <a:latin typeface="Calibri"/>
                <a:ea typeface="Calibri"/>
                <a:cs typeface="Calibri"/>
                <a:sym typeface="Calibri"/>
              </a:rPr>
              <a:t>Useful for permission assignment</a:t>
            </a:r>
            <a:endParaRPr i="0" sz="2800" u="none" cap="none" strike="noStrike">
              <a:solidFill>
                <a:schemeClr val="dk1"/>
              </a:solidFill>
              <a:latin typeface="Calibri"/>
              <a:ea typeface="Calibri"/>
              <a:cs typeface="Calibri"/>
              <a:sym typeface="Calibri"/>
            </a:endParaRPr>
          </a:p>
        </p:txBody>
      </p:sp>
      <p:pic>
        <p:nvPicPr>
          <p:cNvPr id="320" name="Google Shape;320;p49"/>
          <p:cNvPicPr preferRelativeResize="0"/>
          <p:nvPr/>
        </p:nvPicPr>
        <p:blipFill>
          <a:blip r:embed="rId3">
            <a:alphaModFix/>
          </a:blip>
          <a:stretch>
            <a:fillRect/>
          </a:stretch>
        </p:blipFill>
        <p:spPr>
          <a:xfrm>
            <a:off x="1203188" y="5031500"/>
            <a:ext cx="5667375" cy="1028700"/>
          </a:xfrm>
          <a:prstGeom prst="rect">
            <a:avLst/>
          </a:prstGeom>
          <a:noFill/>
          <a:ln>
            <a:noFill/>
          </a:ln>
        </p:spPr>
      </p:pic>
      <p:pic>
        <p:nvPicPr>
          <p:cNvPr id="321" name="Google Shape;321;p49"/>
          <p:cNvPicPr preferRelativeResize="0"/>
          <p:nvPr/>
        </p:nvPicPr>
        <p:blipFill>
          <a:blip r:embed="rId4">
            <a:alphaModFix/>
          </a:blip>
          <a:stretch>
            <a:fillRect/>
          </a:stretch>
        </p:blipFill>
        <p:spPr>
          <a:xfrm>
            <a:off x="6975625" y="4543500"/>
            <a:ext cx="3459901" cy="17973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50"/>
          <p:cNvSpPr/>
          <p:nvPr/>
        </p:nvSpPr>
        <p:spPr>
          <a:xfrm>
            <a:off x="837955"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i="0" lang="en-US" sz="5400" u="none" cap="none" strike="noStrike">
                <a:solidFill>
                  <a:schemeClr val="dk1"/>
                </a:solidFill>
                <a:latin typeface="Calibri"/>
                <a:ea typeface="Calibri"/>
                <a:cs typeface="Calibri"/>
                <a:sym typeface="Calibri"/>
              </a:rPr>
              <a:t>SQL Server Agent</a:t>
            </a:r>
            <a:endParaRPr i="0" sz="5400" u="none" cap="none" strike="noStrike">
              <a:solidFill>
                <a:schemeClr val="dk1"/>
              </a:solidFill>
              <a:latin typeface="Calibri"/>
              <a:ea typeface="Calibri"/>
              <a:cs typeface="Calibri"/>
              <a:sym typeface="Calibri"/>
            </a:endParaRPr>
          </a:p>
        </p:txBody>
      </p:sp>
      <p:sp>
        <p:nvSpPr>
          <p:cNvPr id="327" name="Google Shape;327;p50"/>
          <p:cNvSpPr/>
          <p:nvPr/>
        </p:nvSpPr>
        <p:spPr>
          <a:xfrm>
            <a:off x="1119960" y="1825560"/>
            <a:ext cx="10233000" cy="4350600"/>
          </a:xfrm>
          <a:prstGeom prst="rect">
            <a:avLst/>
          </a:prstGeom>
          <a:noFill/>
          <a:ln>
            <a:noFill/>
          </a:ln>
        </p:spPr>
        <p:txBody>
          <a:bodyPr anchorCtr="0" anchor="t" bIns="45700" lIns="91425" spcFirstLastPara="1" rIns="91425" wrap="square" tIns="45700">
            <a:noAutofit/>
          </a:bodyPr>
          <a:lstStyle/>
          <a:p>
            <a:pPr indent="-323637" lvl="0" marL="431999"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Microsoft Windows service that executes scheduled administrative tasks, which are called jobs in SQL Server</a:t>
            </a:r>
            <a:endParaRPr i="0" sz="2800" u="none" cap="none" strike="noStrike">
              <a:solidFill>
                <a:schemeClr val="dk1"/>
              </a:solidFill>
              <a:latin typeface="Calibri"/>
              <a:ea typeface="Calibri"/>
              <a:cs typeface="Calibri"/>
              <a:sym typeface="Calibri"/>
            </a:endParaRPr>
          </a:p>
          <a:p>
            <a:pPr indent="-323637" lvl="0" marL="431999" marR="0" rtl="0" algn="l">
              <a:lnSpc>
                <a:spcPct val="100000"/>
              </a:lnSpc>
              <a:spcBef>
                <a:spcPts val="0"/>
              </a:spcBef>
              <a:spcAft>
                <a:spcPts val="0"/>
              </a:spcAft>
              <a:buClr>
                <a:schemeClr val="dk1"/>
              </a:buClr>
              <a:buSzPts val="2800"/>
              <a:buFont typeface="Calibri"/>
              <a:buChar char="●"/>
            </a:pPr>
            <a:r>
              <a:rPr i="0" lang="en-US" sz="2800" u="none" cap="none" strike="noStrike">
                <a:solidFill>
                  <a:schemeClr val="dk1"/>
                </a:solidFill>
                <a:latin typeface="Calibri"/>
                <a:ea typeface="Calibri"/>
                <a:cs typeface="Calibri"/>
                <a:sym typeface="Calibri"/>
              </a:rPr>
              <a:t>Schedule future jobs, execute maintenance plans</a:t>
            </a:r>
            <a:endParaRPr sz="2800">
              <a:solidFill>
                <a:schemeClr val="dk1"/>
              </a:solidFill>
              <a:latin typeface="Calibri"/>
              <a:ea typeface="Calibri"/>
              <a:cs typeface="Calibri"/>
              <a:sym typeface="Calibri"/>
            </a:endParaRPr>
          </a:p>
          <a:p>
            <a:pPr indent="-323637" lvl="0" marL="431999" marR="0" rtl="0" algn="l">
              <a:lnSpc>
                <a:spcPct val="100000"/>
              </a:lnSpc>
              <a:spcBef>
                <a:spcPts val="0"/>
              </a:spcBef>
              <a:spcAft>
                <a:spcPts val="0"/>
              </a:spcAft>
              <a:buClr>
                <a:schemeClr val="dk1"/>
              </a:buClr>
              <a:buSzPts val="2800"/>
              <a:buFont typeface="Calibri"/>
              <a:buChar char="●"/>
            </a:pPr>
            <a:r>
              <a:rPr lang="en-US" sz="2800" u="sng">
                <a:solidFill>
                  <a:schemeClr val="hlink"/>
                </a:solidFill>
                <a:latin typeface="Calibri"/>
                <a:ea typeface="Calibri"/>
                <a:cs typeface="Calibri"/>
                <a:sym typeface="Calibri"/>
                <a:hlinkClick r:id="rId3"/>
              </a:rPr>
              <a:t>https://docs.microsoft.com/en-us/sql/ssms/agent/sql-server-agent?view=sql-server-ver15</a:t>
            </a:r>
            <a:endParaRPr sz="2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1"/>
          <p:cNvSpPr/>
          <p:nvPr/>
        </p:nvSpPr>
        <p:spPr>
          <a:xfrm>
            <a:off x="838080"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i="0" lang="en-US" sz="5400" u="none" cap="none" strike="noStrike">
                <a:solidFill>
                  <a:schemeClr val="dk1"/>
                </a:solidFill>
                <a:latin typeface="Calibri"/>
                <a:ea typeface="Calibri"/>
                <a:cs typeface="Calibri"/>
                <a:sym typeface="Calibri"/>
              </a:rPr>
              <a:t>DML Triggers</a:t>
            </a:r>
            <a:endParaRPr i="0" sz="5400" u="none" cap="none" strike="noStrike">
              <a:solidFill>
                <a:schemeClr val="dk1"/>
              </a:solidFill>
              <a:latin typeface="Calibri"/>
              <a:ea typeface="Calibri"/>
              <a:cs typeface="Calibri"/>
              <a:sym typeface="Calibri"/>
            </a:endParaRPr>
          </a:p>
        </p:txBody>
      </p:sp>
      <p:pic>
        <p:nvPicPr>
          <p:cNvPr id="195" name="Google Shape;195;p31"/>
          <p:cNvPicPr preferRelativeResize="0"/>
          <p:nvPr/>
        </p:nvPicPr>
        <p:blipFill>
          <a:blip r:embed="rId3">
            <a:alphaModFix/>
          </a:blip>
          <a:stretch>
            <a:fillRect/>
          </a:stretch>
        </p:blipFill>
        <p:spPr>
          <a:xfrm>
            <a:off x="764625" y="2250699"/>
            <a:ext cx="7795124" cy="3642775"/>
          </a:xfrm>
          <a:prstGeom prst="rect">
            <a:avLst/>
          </a:prstGeom>
          <a:noFill/>
          <a:ln>
            <a:noFill/>
          </a:ln>
        </p:spPr>
      </p:pic>
      <p:sp>
        <p:nvSpPr>
          <p:cNvPr id="196" name="Google Shape;196;p31"/>
          <p:cNvSpPr txBox="1"/>
          <p:nvPr/>
        </p:nvSpPr>
        <p:spPr>
          <a:xfrm>
            <a:off x="764625" y="1635100"/>
            <a:ext cx="10515000" cy="615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Calibri"/>
              <a:buChar char="●"/>
            </a:pPr>
            <a:r>
              <a:rPr lang="en-US" sz="2800">
                <a:latin typeface="Calibri"/>
                <a:ea typeface="Calibri"/>
                <a:cs typeface="Calibri"/>
                <a:sym typeface="Calibri"/>
              </a:rPr>
              <a:t>FOR and AFTER triggers are equivalent</a:t>
            </a:r>
            <a:endParaRPr sz="28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2"/>
          <p:cNvSpPr/>
          <p:nvPr/>
        </p:nvSpPr>
        <p:spPr>
          <a:xfrm>
            <a:off x="838080"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i="0" lang="en-US" sz="5400" u="none" cap="none" strike="noStrike">
                <a:solidFill>
                  <a:schemeClr val="dk1"/>
                </a:solidFill>
                <a:latin typeface="Calibri"/>
                <a:ea typeface="Calibri"/>
                <a:cs typeface="Calibri"/>
                <a:sym typeface="Calibri"/>
              </a:rPr>
              <a:t>DML </a:t>
            </a:r>
            <a:r>
              <a:rPr lang="en-US" sz="5400">
                <a:solidFill>
                  <a:schemeClr val="dk1"/>
                </a:solidFill>
                <a:latin typeface="Calibri"/>
                <a:ea typeface="Calibri"/>
                <a:cs typeface="Calibri"/>
                <a:sym typeface="Calibri"/>
              </a:rPr>
              <a:t>Triggers</a:t>
            </a:r>
            <a:endParaRPr i="0" sz="5400" u="none" cap="none" strike="noStrike">
              <a:solidFill>
                <a:schemeClr val="dk1"/>
              </a:solidFill>
              <a:latin typeface="Calibri"/>
              <a:ea typeface="Calibri"/>
              <a:cs typeface="Calibri"/>
              <a:sym typeface="Calibri"/>
            </a:endParaRPr>
          </a:p>
        </p:txBody>
      </p:sp>
      <p:sp>
        <p:nvSpPr>
          <p:cNvPr id="202" name="Google Shape;202;p32"/>
          <p:cNvSpPr/>
          <p:nvPr/>
        </p:nvSpPr>
        <p:spPr>
          <a:xfrm>
            <a:off x="1120085" y="1813135"/>
            <a:ext cx="10233000" cy="4350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03" name="Google Shape;203;p32"/>
          <p:cNvPicPr preferRelativeResize="0"/>
          <p:nvPr/>
        </p:nvPicPr>
        <p:blipFill rotWithShape="1">
          <a:blip r:embed="rId3">
            <a:alphaModFix/>
          </a:blip>
          <a:srcRect b="0" l="0" r="0" t="0"/>
          <a:stretch/>
        </p:blipFill>
        <p:spPr>
          <a:xfrm>
            <a:off x="950700" y="1447748"/>
            <a:ext cx="7630200" cy="3962520"/>
          </a:xfrm>
          <a:prstGeom prst="rect">
            <a:avLst/>
          </a:prstGeom>
          <a:noFill/>
          <a:ln>
            <a:noFill/>
          </a:ln>
        </p:spPr>
      </p:pic>
      <p:sp>
        <p:nvSpPr>
          <p:cNvPr id="204" name="Google Shape;204;p32"/>
          <p:cNvSpPr txBox="1"/>
          <p:nvPr/>
        </p:nvSpPr>
        <p:spPr>
          <a:xfrm>
            <a:off x="950700" y="5551575"/>
            <a:ext cx="7169100" cy="431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Calibri"/>
              <a:buChar char="●"/>
            </a:pPr>
            <a:r>
              <a:rPr lang="en-US" sz="1600">
                <a:latin typeface="Calibri"/>
                <a:ea typeface="Calibri"/>
                <a:cs typeface="Calibri"/>
                <a:sym typeface="Calibri"/>
              </a:rPr>
              <a:t>@@rowcount returns the number of rows affected by the last statement</a:t>
            </a:r>
            <a:endParaRPr sz="16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3"/>
          <p:cNvSpPr/>
          <p:nvPr/>
        </p:nvSpPr>
        <p:spPr>
          <a:xfrm>
            <a:off x="838080"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lang="en-US" sz="5400">
                <a:solidFill>
                  <a:schemeClr val="dk1"/>
                </a:solidFill>
                <a:latin typeface="Calibri"/>
                <a:ea typeface="Calibri"/>
                <a:cs typeface="Calibri"/>
                <a:sym typeface="Calibri"/>
              </a:rPr>
              <a:t>DDL </a:t>
            </a:r>
            <a:r>
              <a:rPr i="0" lang="en-US" sz="5400" u="none" cap="none" strike="noStrike">
                <a:solidFill>
                  <a:schemeClr val="dk1"/>
                </a:solidFill>
                <a:latin typeface="Calibri"/>
                <a:ea typeface="Calibri"/>
                <a:cs typeface="Calibri"/>
                <a:sym typeface="Calibri"/>
              </a:rPr>
              <a:t>Triggers</a:t>
            </a:r>
            <a:endParaRPr i="0" sz="5400" u="none" cap="none" strike="noStrike">
              <a:solidFill>
                <a:schemeClr val="dk1"/>
              </a:solidFill>
              <a:latin typeface="Calibri"/>
              <a:ea typeface="Calibri"/>
              <a:cs typeface="Calibri"/>
              <a:sym typeface="Calibri"/>
            </a:endParaRPr>
          </a:p>
        </p:txBody>
      </p:sp>
      <p:pic>
        <p:nvPicPr>
          <p:cNvPr id="210" name="Google Shape;210;p33"/>
          <p:cNvPicPr preferRelativeResize="0"/>
          <p:nvPr/>
        </p:nvPicPr>
        <p:blipFill>
          <a:blip r:embed="rId3">
            <a:alphaModFix/>
          </a:blip>
          <a:stretch>
            <a:fillRect/>
          </a:stretch>
        </p:blipFill>
        <p:spPr>
          <a:xfrm>
            <a:off x="838075" y="2529100"/>
            <a:ext cx="6766424" cy="2666000"/>
          </a:xfrm>
          <a:prstGeom prst="rect">
            <a:avLst/>
          </a:prstGeom>
          <a:noFill/>
          <a:ln>
            <a:noFill/>
          </a:ln>
        </p:spPr>
      </p:pic>
      <p:sp>
        <p:nvSpPr>
          <p:cNvPr id="211" name="Google Shape;211;p33"/>
          <p:cNvSpPr txBox="1"/>
          <p:nvPr/>
        </p:nvSpPr>
        <p:spPr>
          <a:xfrm>
            <a:off x="741075" y="1623325"/>
            <a:ext cx="10611900" cy="646500"/>
          </a:xfrm>
          <a:prstGeom prst="rect">
            <a:avLst/>
          </a:prstGeom>
          <a:noFill/>
          <a:ln>
            <a:noFill/>
          </a:ln>
        </p:spPr>
        <p:txBody>
          <a:bodyPr anchorCtr="0" anchor="t" bIns="91425" lIns="91425" spcFirstLastPara="1" rIns="91425" wrap="square" tIns="91425">
            <a:spAutoFit/>
          </a:bodyPr>
          <a:lstStyle/>
          <a:p>
            <a:pPr indent="-419100" lvl="0" marL="457200" rtl="0" algn="l">
              <a:spcBef>
                <a:spcPts val="0"/>
              </a:spcBef>
              <a:spcAft>
                <a:spcPts val="0"/>
              </a:spcAft>
              <a:buSzPts val="3000"/>
              <a:buFont typeface="Calibri"/>
              <a:buChar char="●"/>
            </a:pPr>
            <a:r>
              <a:rPr lang="en-US" sz="3000">
                <a:latin typeface="Calibri"/>
                <a:ea typeface="Calibri"/>
                <a:cs typeface="Calibri"/>
                <a:sym typeface="Calibri"/>
              </a:rPr>
              <a:t>Check documentation for different database/server level events</a:t>
            </a:r>
            <a:endParaRPr sz="30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4"/>
          <p:cNvSpPr/>
          <p:nvPr/>
        </p:nvSpPr>
        <p:spPr>
          <a:xfrm>
            <a:off x="681803" y="3302992"/>
            <a:ext cx="7205400" cy="15231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rgbClr val="000000"/>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217" name="Google Shape;217;p34"/>
          <p:cNvSpPr txBox="1"/>
          <p:nvPr>
            <p:ph type="ctrTitle"/>
          </p:nvPr>
        </p:nvSpPr>
        <p:spPr>
          <a:xfrm>
            <a:off x="1658901" y="1833006"/>
            <a:ext cx="8765100" cy="1470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US"/>
              <a:t>Control Flow</a:t>
            </a:r>
            <a:endParaRPr>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5"/>
          <p:cNvSpPr/>
          <p:nvPr/>
        </p:nvSpPr>
        <p:spPr>
          <a:xfrm>
            <a:off x="838080"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lang="en-US" sz="5400">
                <a:solidFill>
                  <a:schemeClr val="dk1"/>
                </a:solidFill>
                <a:latin typeface="Calibri"/>
                <a:ea typeface="Calibri"/>
                <a:cs typeface="Calibri"/>
                <a:sym typeface="Calibri"/>
              </a:rPr>
              <a:t>TRY CATCH</a:t>
            </a:r>
            <a:endParaRPr i="0" sz="5400" u="none" cap="none" strike="noStrike">
              <a:solidFill>
                <a:schemeClr val="dk1"/>
              </a:solidFill>
              <a:latin typeface="Calibri"/>
              <a:ea typeface="Calibri"/>
              <a:cs typeface="Calibri"/>
              <a:sym typeface="Calibri"/>
            </a:endParaRPr>
          </a:p>
        </p:txBody>
      </p:sp>
      <p:sp>
        <p:nvSpPr>
          <p:cNvPr id="223" name="Google Shape;223;p35"/>
          <p:cNvSpPr/>
          <p:nvPr/>
        </p:nvSpPr>
        <p:spPr>
          <a:xfrm>
            <a:off x="1119955" y="1825550"/>
            <a:ext cx="5520000" cy="4350600"/>
          </a:xfrm>
          <a:prstGeom prst="rect">
            <a:avLst/>
          </a:prstGeom>
          <a:noFill/>
          <a:ln>
            <a:noFill/>
          </a:ln>
        </p:spPr>
        <p:txBody>
          <a:bodyPr anchorCtr="0" anchor="t" bIns="45700" lIns="91425" spcFirstLastPara="1" rIns="91425" wrap="square" tIns="45700">
            <a:noAutofit/>
          </a:bodyPr>
          <a:lstStyle/>
          <a:p>
            <a:pPr indent="-323637" lvl="0" marL="431999" marR="0" rtl="0" algn="l">
              <a:lnSpc>
                <a:spcPct val="100000"/>
              </a:lnSpc>
              <a:spcBef>
                <a:spcPts val="0"/>
              </a:spcBef>
              <a:spcAft>
                <a:spcPts val="0"/>
              </a:spcAft>
              <a:buClr>
                <a:schemeClr val="dk1"/>
              </a:buClr>
              <a:buSzPts val="2800"/>
              <a:buFont typeface="Calibri"/>
              <a:buChar char="●"/>
            </a:pPr>
            <a:r>
              <a:rPr i="0" lang="en-US" sz="2800" u="none" cap="none" strike="noStrike">
                <a:solidFill>
                  <a:schemeClr val="dk1"/>
                </a:solidFill>
                <a:latin typeface="Calibri"/>
                <a:ea typeface="Calibri"/>
                <a:cs typeface="Calibri"/>
                <a:sym typeface="Calibri"/>
              </a:rPr>
              <a:t>Error handling is done by using try catch.</a:t>
            </a:r>
            <a:endParaRPr i="0" sz="2800" u="none" cap="none" strike="noStrike">
              <a:solidFill>
                <a:schemeClr val="dk1"/>
              </a:solidFill>
              <a:latin typeface="Calibri"/>
              <a:ea typeface="Calibri"/>
              <a:cs typeface="Calibri"/>
              <a:sym typeface="Calibri"/>
            </a:endParaRPr>
          </a:p>
        </p:txBody>
      </p:sp>
      <p:pic>
        <p:nvPicPr>
          <p:cNvPr id="224" name="Google Shape;224;p35"/>
          <p:cNvPicPr preferRelativeResize="0"/>
          <p:nvPr/>
        </p:nvPicPr>
        <p:blipFill rotWithShape="1">
          <a:blip r:embed="rId3">
            <a:alphaModFix/>
          </a:blip>
          <a:srcRect b="0" l="0" r="68007" t="0"/>
          <a:stretch/>
        </p:blipFill>
        <p:spPr>
          <a:xfrm>
            <a:off x="6508475" y="26500"/>
            <a:ext cx="2940651" cy="6149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6"/>
          <p:cNvSpPr/>
          <p:nvPr/>
        </p:nvSpPr>
        <p:spPr>
          <a:xfrm>
            <a:off x="838080"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lang="en-US" sz="5400">
                <a:solidFill>
                  <a:schemeClr val="dk1"/>
                </a:solidFill>
                <a:latin typeface="Calibri"/>
                <a:ea typeface="Calibri"/>
                <a:cs typeface="Calibri"/>
                <a:sym typeface="Calibri"/>
              </a:rPr>
              <a:t>THROW</a:t>
            </a:r>
            <a:endParaRPr i="0" sz="5400" u="none" cap="none" strike="noStrike">
              <a:solidFill>
                <a:schemeClr val="dk1"/>
              </a:solidFill>
              <a:latin typeface="Calibri"/>
              <a:ea typeface="Calibri"/>
              <a:cs typeface="Calibri"/>
              <a:sym typeface="Calibri"/>
            </a:endParaRPr>
          </a:p>
        </p:txBody>
      </p:sp>
      <p:sp>
        <p:nvSpPr>
          <p:cNvPr id="230" name="Google Shape;230;p36"/>
          <p:cNvSpPr/>
          <p:nvPr/>
        </p:nvSpPr>
        <p:spPr>
          <a:xfrm>
            <a:off x="1119946" y="1825550"/>
            <a:ext cx="10102200" cy="4350600"/>
          </a:xfrm>
          <a:prstGeom prst="rect">
            <a:avLst/>
          </a:prstGeom>
          <a:noFill/>
          <a:ln>
            <a:noFill/>
          </a:ln>
        </p:spPr>
        <p:txBody>
          <a:bodyPr anchorCtr="0" anchor="t" bIns="45700" lIns="91425" spcFirstLastPara="1" rIns="91425" wrap="square" tIns="45700">
            <a:noAutofit/>
          </a:bodyPr>
          <a:lstStyle/>
          <a:p>
            <a:pPr indent="-323637" lvl="0" marL="431999"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Used to manually raise an error</a:t>
            </a:r>
            <a:endParaRPr sz="2800">
              <a:solidFill>
                <a:schemeClr val="dk1"/>
              </a:solidFill>
              <a:latin typeface="Calibri"/>
              <a:ea typeface="Calibri"/>
              <a:cs typeface="Calibri"/>
              <a:sym typeface="Calibri"/>
            </a:endParaRPr>
          </a:p>
          <a:p>
            <a:pPr indent="-323637" lvl="0" marL="431999"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often used when database operations are working fine, but </a:t>
            </a:r>
            <a:r>
              <a:rPr lang="en-US" sz="2800">
                <a:solidFill>
                  <a:schemeClr val="dk1"/>
                </a:solidFill>
                <a:latin typeface="Calibri"/>
                <a:ea typeface="Calibri"/>
                <a:cs typeface="Calibri"/>
                <a:sym typeface="Calibri"/>
              </a:rPr>
              <a:t>violating</a:t>
            </a:r>
            <a:r>
              <a:rPr lang="en-US" sz="2800">
                <a:solidFill>
                  <a:schemeClr val="dk1"/>
                </a:solidFill>
                <a:latin typeface="Calibri"/>
                <a:ea typeface="Calibri"/>
                <a:cs typeface="Calibri"/>
                <a:sym typeface="Calibri"/>
              </a:rPr>
              <a:t> business rules</a:t>
            </a:r>
            <a:endParaRPr sz="2800">
              <a:solidFill>
                <a:schemeClr val="dk1"/>
              </a:solidFill>
              <a:latin typeface="Calibri"/>
              <a:ea typeface="Calibri"/>
              <a:cs typeface="Calibri"/>
              <a:sym typeface="Calibri"/>
            </a:endParaRPr>
          </a:p>
          <a:p>
            <a:pPr indent="-323637" lvl="0" marL="431999" marR="0" rtl="0" algn="l">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meaning of error_number and state are defined by user, error_number needs to be between 50000 and 2147483647, s</a:t>
            </a:r>
            <a:r>
              <a:rPr lang="en-US" sz="2800">
                <a:solidFill>
                  <a:schemeClr val="dk1"/>
                </a:solidFill>
                <a:latin typeface="Calibri"/>
                <a:ea typeface="Calibri"/>
                <a:cs typeface="Calibri"/>
                <a:sym typeface="Calibri"/>
              </a:rPr>
              <a:t>tate needs to be between 0 and 255</a:t>
            </a:r>
            <a:endParaRPr sz="2800">
              <a:solidFill>
                <a:schemeClr val="dk1"/>
              </a:solidFill>
              <a:latin typeface="Calibri"/>
              <a:ea typeface="Calibri"/>
              <a:cs typeface="Calibri"/>
              <a:sym typeface="Calibri"/>
            </a:endParaRPr>
          </a:p>
        </p:txBody>
      </p:sp>
      <p:pic>
        <p:nvPicPr>
          <p:cNvPr id="231" name="Google Shape;231;p36"/>
          <p:cNvPicPr preferRelativeResize="0"/>
          <p:nvPr/>
        </p:nvPicPr>
        <p:blipFill>
          <a:blip r:embed="rId3">
            <a:alphaModFix/>
          </a:blip>
          <a:stretch>
            <a:fillRect/>
          </a:stretch>
        </p:blipFill>
        <p:spPr>
          <a:xfrm>
            <a:off x="1061126" y="4431925"/>
            <a:ext cx="4992250" cy="1237900"/>
          </a:xfrm>
          <a:prstGeom prst="rect">
            <a:avLst/>
          </a:prstGeom>
          <a:noFill/>
          <a:ln>
            <a:noFill/>
          </a:ln>
        </p:spPr>
      </p:pic>
      <p:pic>
        <p:nvPicPr>
          <p:cNvPr id="232" name="Google Shape;232;p36"/>
          <p:cNvPicPr preferRelativeResize="0"/>
          <p:nvPr/>
        </p:nvPicPr>
        <p:blipFill>
          <a:blip r:embed="rId4">
            <a:alphaModFix/>
          </a:blip>
          <a:stretch>
            <a:fillRect/>
          </a:stretch>
        </p:blipFill>
        <p:spPr>
          <a:xfrm>
            <a:off x="1061125" y="5669825"/>
            <a:ext cx="5342724" cy="41284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7"/>
          <p:cNvSpPr/>
          <p:nvPr/>
        </p:nvSpPr>
        <p:spPr>
          <a:xfrm>
            <a:off x="838080" y="365040"/>
            <a:ext cx="10515000" cy="13248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5400"/>
              <a:buFont typeface="Arial"/>
              <a:buNone/>
            </a:pPr>
            <a:r>
              <a:rPr i="0" lang="en-US" sz="5400" u="none" cap="none" strike="noStrike">
                <a:solidFill>
                  <a:schemeClr val="dk1"/>
                </a:solidFill>
                <a:latin typeface="Calibri"/>
                <a:ea typeface="Calibri"/>
                <a:cs typeface="Calibri"/>
                <a:sym typeface="Calibri"/>
              </a:rPr>
              <a:t>IF ELSE</a:t>
            </a:r>
            <a:endParaRPr i="0" sz="5400" u="none" cap="none" strike="noStrike">
              <a:solidFill>
                <a:schemeClr val="dk1"/>
              </a:solidFill>
              <a:latin typeface="Calibri"/>
              <a:ea typeface="Calibri"/>
              <a:cs typeface="Calibri"/>
              <a:sym typeface="Calibri"/>
            </a:endParaRPr>
          </a:p>
        </p:txBody>
      </p:sp>
      <p:sp>
        <p:nvSpPr>
          <p:cNvPr id="238" name="Google Shape;238;p37"/>
          <p:cNvSpPr/>
          <p:nvPr/>
        </p:nvSpPr>
        <p:spPr>
          <a:xfrm>
            <a:off x="1120085" y="1875335"/>
            <a:ext cx="10233000" cy="4350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39" name="Google Shape;239;p37"/>
          <p:cNvPicPr preferRelativeResize="0"/>
          <p:nvPr/>
        </p:nvPicPr>
        <p:blipFill rotWithShape="1">
          <a:blip r:embed="rId3">
            <a:alphaModFix/>
          </a:blip>
          <a:srcRect b="0" l="0" r="0" t="0"/>
          <a:stretch/>
        </p:blipFill>
        <p:spPr>
          <a:xfrm>
            <a:off x="838073" y="2916105"/>
            <a:ext cx="5008275" cy="3454175"/>
          </a:xfrm>
          <a:prstGeom prst="rect">
            <a:avLst/>
          </a:prstGeom>
          <a:noFill/>
          <a:ln>
            <a:noFill/>
          </a:ln>
        </p:spPr>
      </p:pic>
      <p:pic>
        <p:nvPicPr>
          <p:cNvPr id="240" name="Google Shape;240;p37"/>
          <p:cNvPicPr preferRelativeResize="0"/>
          <p:nvPr/>
        </p:nvPicPr>
        <p:blipFill>
          <a:blip r:embed="rId4">
            <a:alphaModFix/>
          </a:blip>
          <a:stretch>
            <a:fillRect/>
          </a:stretch>
        </p:blipFill>
        <p:spPr>
          <a:xfrm>
            <a:off x="5793069" y="2890288"/>
            <a:ext cx="6131824" cy="1077425"/>
          </a:xfrm>
          <a:prstGeom prst="rect">
            <a:avLst/>
          </a:prstGeom>
          <a:noFill/>
          <a:ln>
            <a:noFill/>
          </a:ln>
        </p:spPr>
      </p:pic>
      <p:pic>
        <p:nvPicPr>
          <p:cNvPr id="241" name="Google Shape;241;p37"/>
          <p:cNvPicPr preferRelativeResize="0"/>
          <p:nvPr/>
        </p:nvPicPr>
        <p:blipFill>
          <a:blip r:embed="rId5">
            <a:alphaModFix/>
          </a:blip>
          <a:stretch>
            <a:fillRect/>
          </a:stretch>
        </p:blipFill>
        <p:spPr>
          <a:xfrm>
            <a:off x="838075" y="1591296"/>
            <a:ext cx="5350400" cy="1324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racle_16x9_2014_521">
  <a:themeElements>
    <a:clrScheme name="Antra Color Palette 2">
      <a:dk1>
        <a:srgbClr val="000000"/>
      </a:dk1>
      <a:lt1>
        <a:srgbClr val="FFFFFF"/>
      </a:lt1>
      <a:dk2>
        <a:srgbClr val="2F5897"/>
      </a:dk2>
      <a:lt2>
        <a:srgbClr val="E4E9EF"/>
      </a:lt2>
      <a:accent1>
        <a:srgbClr val="699A60"/>
      </a:accent1>
      <a:accent2>
        <a:srgbClr val="9C5252"/>
      </a:accent2>
      <a:accent3>
        <a:srgbClr val="E68422"/>
      </a:accent3>
      <a:accent4>
        <a:srgbClr val="846648"/>
      </a:accent4>
      <a:accent5>
        <a:srgbClr val="157EBD"/>
      </a:accent5>
      <a:accent6>
        <a:srgbClr val="189FEF"/>
      </a:accent6>
      <a:hlink>
        <a:srgbClr val="4D95CA"/>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