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6" r:id="rId6"/>
    <p:sldId id="264" r:id="rId7"/>
    <p:sldId id="263" r:id="rId8"/>
    <p:sldId id="259" r:id="rId9"/>
    <p:sldId id="262" r:id="rId10"/>
    <p:sldId id="265" r:id="rId11"/>
  </p:sldIdLst>
  <p:sldSz cx="9144000" cy="6858000" type="screen4x3"/>
  <p:notesSz cx="69469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FD5"/>
    <a:srgbClr val="969696"/>
    <a:srgbClr val="C0C0C0"/>
    <a:srgbClr val="ACA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/>
            </a:lvl1pPr>
          </a:lstStyle>
          <a:p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38149DCB-678E-462F-973A-6E2613759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2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D6175-7DAA-4B44-8CD7-9807B9396048}" type="slidenum">
              <a:rPr lang="en-US"/>
              <a:pPr/>
              <a:t>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country.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3AE23-E6F1-437A-8917-E1D5CE23A41E}" type="slidenum">
              <a:rPr lang="en-US"/>
              <a:pPr/>
              <a:t>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picture of one of the geographic features of your country.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645FA-3263-406E-9987-6CB8B29C5021}" type="slidenum">
              <a:rPr lang="en-US"/>
              <a:pPr/>
              <a:t>4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/>
              <a:t>Insert a picture illustrating a season in your country.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23605-071E-4D59-BC7B-78BDC9E3B72E}" type="slidenum">
              <a:rPr lang="en-US"/>
              <a:pPr/>
              <a:t>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/>
              <a:t>Insert a picture of an animal and or plant found in your country.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2C260-6C4B-4FB6-956B-BCADE887CE46}" type="slidenum">
              <a:rPr lang="en-US"/>
              <a:pPr/>
              <a:t>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40AAE-9B07-443E-A8F8-58CD6F5474D1}" type="slidenum">
              <a:rPr lang="en-US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/>
              <a:t>Insert a picture illustrating a custom or tradition here.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C0D1-FD78-4D32-8342-AFA7CA6CDE43}" type="slidenum">
              <a:rPr lang="en-US"/>
              <a:pPr/>
              <a:t>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/>
              <a:t>Insert a picture of the head leader of your country.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57" name="Picture 177" descr="csk_biorep_page1IM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8538" y="3176588"/>
            <a:ext cx="6459537" cy="2074862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296863"/>
            <a:ext cx="5629275" cy="1368425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6254" name="Rectangle 17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6255" name="Rectangle 17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6256" name="Rectangle 17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94EA7C2-166D-4140-B7B2-26F8AB8821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32BDA-57C7-4D28-8713-7660B2E85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8975" y="225425"/>
            <a:ext cx="1709738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25425"/>
            <a:ext cx="4978400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0735A-45EC-45EF-9DD4-26611CEFB3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225425"/>
            <a:ext cx="6840538" cy="1008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8175" y="1449388"/>
            <a:ext cx="3343275" cy="4751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403850" y="1449388"/>
            <a:ext cx="3344863" cy="4751387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6488" y="6308725"/>
            <a:ext cx="4314825" cy="349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3192622C-56E9-45F6-9D85-B255E6466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225425"/>
            <a:ext cx="6840538" cy="1008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8175" y="1449388"/>
            <a:ext cx="6840538" cy="229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175" y="3900488"/>
            <a:ext cx="6840538" cy="2300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6488" y="6308725"/>
            <a:ext cx="4314825" cy="349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7CA7D575-5514-4538-B6B9-BDEBFAADD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71073-6048-4737-A13E-12D587237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5D3E2-5CAB-436E-9A1E-915D96C671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449388"/>
            <a:ext cx="33432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50" y="1449388"/>
            <a:ext cx="3344863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AA9FE-775C-4986-8843-651310BAD4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FB40C-2197-4CCB-A500-9A0A8269D2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8FD95-A1D1-4BC6-92E2-AF5599442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EC6B-E08E-4D58-98E7-0CEEB56C28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7347-2F93-405C-8106-2BCFBBD0D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C4438-3FF2-4E50-A051-10EED86C12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94" name="Picture 166" descr="csk_biorep_page2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25425"/>
            <a:ext cx="68405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449388"/>
            <a:ext cx="6840538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308725"/>
            <a:ext cx="18383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6488" y="6308725"/>
            <a:ext cx="43148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713" y="6308725"/>
            <a:ext cx="19050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7258971E-4614-4401-90A1-8CAE4F6A65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65400" y="3142456"/>
            <a:ext cx="6459537" cy="207486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Danhnhan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kiếm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nhân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50825" y="5949950"/>
            <a:ext cx="3600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 err="1" smtClean="0">
                <a:latin typeface="Century Gothic" pitchFamily="34" charset="0"/>
              </a:rPr>
              <a:t>Webservice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31800" y="296863"/>
            <a:ext cx="5629275" cy="947737"/>
          </a:xfrm>
        </p:spPr>
        <p:txBody>
          <a:bodyPr/>
          <a:lstStyle/>
          <a:p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Giáo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Viên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Võ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Hoàng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Hải</a:t>
            </a:r>
            <a:endParaRPr lang="en-US" sz="1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Sinh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viên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Lê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Quốc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Bảo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- 093488</a:t>
            </a:r>
            <a:endParaRPr lang="en-US" sz="1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400" dirty="0">
                <a:latin typeface="Comic Sans MS" pitchFamily="66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Hồ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Tấn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mic Sans MS" pitchFamily="66" charset="0"/>
                <a:cs typeface="Times New Roman" pitchFamily="18" charset="0"/>
              </a:rPr>
              <a:t>Vũ</a:t>
            </a:r>
            <a:r>
              <a:rPr lang="en-US" sz="1400" dirty="0" smtClean="0">
                <a:latin typeface="Comic Sans MS" pitchFamily="66" charset="0"/>
                <a:cs typeface="Times New Roman" pitchFamily="18" charset="0"/>
              </a:rPr>
              <a:t> - </a:t>
            </a:r>
            <a:r>
              <a:rPr lang="en-US" sz="1400" dirty="0" smtClean="0"/>
              <a:t>093614</a:t>
            </a:r>
            <a:endParaRPr lang="en-US" sz="1400" dirty="0">
              <a:latin typeface="Comic Sans MS" pitchFamily="66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0" y="3009900"/>
            <a:ext cx="2159000" cy="2339975"/>
          </a:xfrm>
          <a:prstGeom prst="rect">
            <a:avLst/>
          </a:prstGeom>
          <a:solidFill>
            <a:schemeClr val="accent2">
              <a:alpha val="38000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>
                <a:latin typeface="Century Gothic" pitchFamily="34" charset="0"/>
              </a:rPr>
              <a:t>Place photo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09899"/>
            <a:ext cx="2554067" cy="2463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</p:spTree>
    <p:extLst>
      <p:ext uri="{BB962C8B-B14F-4D97-AF65-F5344CB8AC3E}">
        <p14:creationId xmlns:p14="http://schemas.microsoft.com/office/powerpoint/2010/main" val="16808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47775" y="215900"/>
            <a:ext cx="6840538" cy="1008063"/>
          </a:xfrm>
          <a:noFill/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4" y="1449388"/>
            <a:ext cx="3387725" cy="5078412"/>
          </a:xfrm>
        </p:spPr>
        <p:txBody>
          <a:bodyPr/>
          <a:lstStyle/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Add-in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Client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chế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3200">
              <a:latin typeface="Tahoma" pitchFamily="34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705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title"/>
          </p:nvPr>
        </p:nvSpPr>
        <p:spPr>
          <a:xfrm>
            <a:off x="1225550" y="206375"/>
            <a:ext cx="6840538" cy="1008063"/>
          </a:xfrm>
          <a:noFill/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iDanhnhan</a:t>
            </a:r>
            <a:endParaRPr lang="en-US" dirty="0"/>
          </a:p>
        </p:txBody>
      </p:sp>
      <p:sp>
        <p:nvSpPr>
          <p:cNvPr id="69644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1206500" y="1449389"/>
            <a:ext cx="6997699" cy="4735512"/>
          </a:xfrm>
        </p:spPr>
        <p:txBody>
          <a:bodyPr/>
          <a:lstStyle/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WCF , Visual Studio, Microsoft SQL Server, C#, WCF,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DevExpress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webservice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website,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windowsform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dàng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Add-in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dàng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Microsoft Office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netTCP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basicHttp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wsHttp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tracing and logging, transaction,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isOneway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đó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297180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3200">
              <a:latin typeface="Tahoma" pitchFamily="34" charset="0"/>
            </a:endParaRPr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269875" y="1423988"/>
            <a:ext cx="5965826" cy="4751387"/>
          </a:xfrm>
        </p:spPr>
        <p:txBody>
          <a:bodyPr/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webservice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netTCP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wsHttp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basicHttp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endpoint</a:t>
            </a:r>
          </a:p>
          <a:p>
            <a:endParaRPr lang="en-US" sz="1800" dirty="0"/>
          </a:p>
        </p:txBody>
      </p:sp>
      <p:pic>
        <p:nvPicPr>
          <p:cNvPr id="8" name="Picture 7" descr="Capture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517"/>
            <a:ext cx="6388099" cy="240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8175" y="1449388"/>
            <a:ext cx="5724525" cy="4751387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tracing and logging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webservice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contract</a:t>
            </a:r>
          </a:p>
        </p:txBody>
      </p:sp>
    </p:spTree>
    <p:extLst>
      <p:ext uri="{BB962C8B-B14F-4D97-AF65-F5344CB8AC3E}">
        <p14:creationId xmlns:p14="http://schemas.microsoft.com/office/powerpoint/2010/main" val="7809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775325" y="2632075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410200" y="3505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757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US" dirty="0" smtClean="0"/>
              <a:t>Add-in</a:t>
            </a:r>
            <a:endParaRPr lang="en-US" dirty="0"/>
          </a:p>
        </p:txBody>
      </p:sp>
      <p:sp>
        <p:nvSpPr>
          <p:cNvPr id="75789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449388"/>
            <a:ext cx="3352800" cy="4751387"/>
          </a:xfrm>
        </p:spPr>
        <p:txBody>
          <a:bodyPr/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Add-in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service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xuống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Microsoft Office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90" name="Rectangle 14"/>
          <p:cNvSpPr>
            <a:spLocks noGrp="1" noChangeArrowheads="1"/>
          </p:cNvSpPr>
          <p:nvPr>
            <p:ph type="clipArt" sz="half" idx="2"/>
          </p:nvPr>
        </p:nvSpPr>
        <p:spPr>
          <a:xfrm>
            <a:off x="5395913" y="1449388"/>
            <a:ext cx="3352800" cy="4751387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22" name="Rectangle 370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75123" name="Rectangle 371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449388"/>
            <a:ext cx="6840538" cy="4443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Client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webservice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đúng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netTCP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WSHttp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basicHttp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Client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khoản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mình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tùy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ý,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ẫn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dược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iDanhnhan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Client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năm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năm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chí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kiếm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clip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tốc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kiếm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Rectangle 1032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70661" name="Text Box 1029"/>
          <p:cNvSpPr txBox="1">
            <a:spLocks noChangeArrowheads="1"/>
          </p:cNvSpPr>
          <p:nvPr/>
        </p:nvSpPr>
        <p:spPr bwMode="auto">
          <a:xfrm>
            <a:off x="5867400" y="3048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70666" name="Rectangle 1034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449388"/>
            <a:ext cx="3352800" cy="4751387"/>
          </a:xfrm>
        </p:spPr>
        <p:txBody>
          <a:bodyPr/>
          <a:lstStyle/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giản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Add-in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tiện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ích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Database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chặt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chẽ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2578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7373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449388"/>
            <a:ext cx="3352800" cy="4751387"/>
          </a:xfrm>
        </p:spPr>
        <p:txBody>
          <a:bodyPr/>
          <a:lstStyle/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binding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khác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chi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duplex,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graphy report presentation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Biography report presentation</Template>
  <TotalTime>114</TotalTime>
  <Words>503</Words>
  <Application>Microsoft Office PowerPoint</Application>
  <PresentationFormat>On-screen Show (4:3)</PresentationFormat>
  <Paragraphs>56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Biography report presentation</vt:lpstr>
      <vt:lpstr>iDanhnhan- Tìm kiếm thông tin danh nhân</vt:lpstr>
      <vt:lpstr>Giới thiệu</vt:lpstr>
      <vt:lpstr>Tổng quan iDanhnhan</vt:lpstr>
      <vt:lpstr>Chức năng chính</vt:lpstr>
      <vt:lpstr>Chức năng chính</vt:lpstr>
      <vt:lpstr>Add-in</vt:lpstr>
      <vt:lpstr>Yêu cầu, chức năng Client</vt:lpstr>
      <vt:lpstr>Ưu điểm</vt:lpstr>
      <vt:lpstr>Khuyết điểm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Webservice- Tìm kiếm thông tin danh nhân</dc:title>
  <dc:creator>kill</dc:creator>
  <cp:lastModifiedBy>kill</cp:lastModifiedBy>
  <cp:revision>13</cp:revision>
  <cp:lastPrinted>1601-01-01T00:00:00Z</cp:lastPrinted>
  <dcterms:created xsi:type="dcterms:W3CDTF">2011-12-13T15:24:05Z</dcterms:created>
  <dcterms:modified xsi:type="dcterms:W3CDTF">2011-12-14T01:06:48Z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TC101030671033</vt:lpwstr>
  </property>
</Properties>
</file>