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8" r:id="rId2"/>
    <p:sldId id="256" r:id="rId3"/>
    <p:sldId id="257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15A84-E770-48F3-87CA-5AF17BC0972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4CB4D-514F-4102-9371-B08F2819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6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06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2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6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5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7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7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FAF28-EFA6-410A-B906-A587121006F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9924-220A-4896-8D99-58740E0A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16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>
            <a:prstTxWarp prst="textStop">
              <a:avLst/>
            </a:prstTxWarp>
          </a:bodyPr>
          <a:lstStyle/>
          <a:p>
            <a:pPr algn="ctr"/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BÀI 1</a:t>
            </a:r>
            <a:endParaRPr lang="en-US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6539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LUẬN VĂN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A</a:t>
            </a:r>
          </a:p>
          <a:p>
            <a:r>
              <a:rPr lang="en-US" dirty="0" smtClean="0"/>
              <a:t>KHÓA 2017</a:t>
            </a:r>
          </a:p>
          <a:p>
            <a:r>
              <a:rPr lang="en-US" dirty="0" smtClean="0"/>
              <a:t>KHOA CÔNG NGHỆ THÔNG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000">
        <p:blinds dir="vert"/>
      </p:transition>
    </mc:Choice>
    <mc:Fallback>
      <p:transition spd="slow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CHƯƠNG 1	</a:t>
            </a:r>
          </a:p>
          <a:p>
            <a:endParaRPr lang="en-US" dirty="0"/>
          </a:p>
          <a:p>
            <a:r>
              <a:rPr lang="en-US" dirty="0" smtClean="0"/>
              <a:t>CHƯƠNG 2</a:t>
            </a:r>
          </a:p>
          <a:p>
            <a:endParaRPr lang="en-US" dirty="0"/>
          </a:p>
          <a:p>
            <a:r>
              <a:rPr lang="en-US" dirty="0" smtClean="0"/>
              <a:t>CHƯƠNG 3</a:t>
            </a:r>
          </a:p>
          <a:p>
            <a:endParaRPr lang="en-US" dirty="0" smtClean="0"/>
          </a:p>
          <a:p>
            <a:r>
              <a:rPr lang="en-US" dirty="0" smtClean="0"/>
              <a:t>CHƯƠNG 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1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000">
        <p:dissolve/>
      </p:transition>
    </mc:Choice>
    <mc:Fallback>
      <p:transition spd="slow" advTm="5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>
            <a:prstTxWarp prst="textStop">
              <a:avLst/>
            </a:prstTxWarp>
          </a:bodyPr>
          <a:lstStyle/>
          <a:p>
            <a:pPr algn="ctr"/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BÀI 2</a:t>
            </a:r>
            <a:endParaRPr lang="en-US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562554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LUẬN VĂN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A</a:t>
            </a:r>
          </a:p>
          <a:p>
            <a:r>
              <a:rPr lang="en-US" dirty="0" smtClean="0"/>
              <a:t>KHÓA 2017</a:t>
            </a:r>
          </a:p>
          <a:p>
            <a:r>
              <a:rPr lang="en-US" dirty="0" smtClean="0"/>
              <a:t>KHOA CÔNG NGHỆ THÔNG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9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3000">
        <p14:warp dir="in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CHƯƠNG 1	</a:t>
            </a:r>
          </a:p>
          <a:p>
            <a:endParaRPr lang="en-US" dirty="0"/>
          </a:p>
          <a:p>
            <a:r>
              <a:rPr lang="en-US" dirty="0" smtClean="0"/>
              <a:t>CHƯƠNG 2</a:t>
            </a:r>
          </a:p>
          <a:p>
            <a:endParaRPr lang="en-US" dirty="0"/>
          </a:p>
          <a:p>
            <a:r>
              <a:rPr lang="en-US" dirty="0" smtClean="0"/>
              <a:t>CHƯƠNG 3</a:t>
            </a:r>
          </a:p>
          <a:p>
            <a:endParaRPr lang="en-US" dirty="0" smtClean="0"/>
          </a:p>
          <a:p>
            <a:r>
              <a:rPr lang="en-US" dirty="0" smtClean="0"/>
              <a:t>CHƯƠNG 4</a:t>
            </a:r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C278-DED9-43D9-97BB-67E0EE2C882F}" type="datetime1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Bảo Duy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79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3000">
        <p15:prstTrans prst="origami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1FBD-1700-485F-8C37-C0447FA99CE6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Lê Bảo Duy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9924-220A-4896-8D99-58740E0AD2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50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BÀI 1</vt:lpstr>
      <vt:lpstr>BÁO CÁO LUẬN VĂN</vt:lpstr>
      <vt:lpstr>NỘI DUNG</vt:lpstr>
      <vt:lpstr>BÀI 2</vt:lpstr>
      <vt:lpstr>BÁO CÁO LUẬN VĂN</vt:lpstr>
      <vt:lpstr>NỘI DUNG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LUẬN VĂN</dc:title>
  <dc:creator>Admin</dc:creator>
  <cp:lastModifiedBy>Admin</cp:lastModifiedBy>
  <cp:revision>5</cp:revision>
  <dcterms:created xsi:type="dcterms:W3CDTF">2024-04-25T00:35:02Z</dcterms:created>
  <dcterms:modified xsi:type="dcterms:W3CDTF">2024-04-25T01:15:21Z</dcterms:modified>
</cp:coreProperties>
</file>