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4" r:id="rId4"/>
    <p:sldId id="259" r:id="rId5"/>
    <p:sldId id="275" r:id="rId6"/>
    <p:sldId id="258" r:id="rId7"/>
    <p:sldId id="260" r:id="rId8"/>
    <p:sldId id="262" r:id="rId9"/>
    <p:sldId id="263" r:id="rId10"/>
    <p:sldId id="277" r:id="rId11"/>
    <p:sldId id="265" r:id="rId12"/>
    <p:sldId id="267" r:id="rId13"/>
    <p:sldId id="268" r:id="rId14"/>
    <p:sldId id="269" r:id="rId15"/>
    <p:sldId id="266" r:id="rId16"/>
    <p:sldId id="270" r:id="rId17"/>
    <p:sldId id="271" r:id="rId18"/>
    <p:sldId id="272" r:id="rId19"/>
    <p:sldId id="273" r:id="rId20"/>
    <p:sldId id="274" r:id="rId21"/>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DM Sans Bold" panose="020B0604020202020204" charset="0"/>
      <p:regular r:id="rId27"/>
    </p:embeddedFont>
    <p:embeddedFont>
      <p:font typeface="DM Sans"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3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D3AC34-1BEB-40F0-8FCF-1DCB799873A1}" type="doc">
      <dgm:prSet loTypeId="urn:microsoft.com/office/officeart/2005/8/layout/orgChart1" loCatId="hierarchy" qsTypeId="urn:microsoft.com/office/officeart/2005/8/quickstyle/simple3" qsCatId="simple" csTypeId="urn:microsoft.com/office/officeart/2005/8/colors/accent0_1" csCatId="mainScheme" phldr="1"/>
      <dgm:spPr/>
      <dgm:t>
        <a:bodyPr/>
        <a:lstStyle/>
        <a:p>
          <a:endParaRPr lang="en-US"/>
        </a:p>
      </dgm:t>
    </dgm:pt>
    <dgm:pt modelId="{2402AD5F-EA42-4843-A6FF-471474027B32}">
      <dgm:prSet phldrT="[Text]"/>
      <dgm:spPr/>
      <dgm:t>
        <a:bodyPr/>
        <a:lstStyle/>
        <a:p>
          <a:r>
            <a:rPr lang="vi-VN"/>
            <a:t>HỆ THỐNG THÔNG TIN Y TẾ CHO GIẢNG VIÊN TRƯỜNG ĐHTV</a:t>
          </a:r>
          <a:endParaRPr lang="en-US"/>
        </a:p>
      </dgm:t>
    </dgm:pt>
    <dgm:pt modelId="{1D49E453-5426-4D21-9DD2-D62354981472}" type="parTrans" cxnId="{DA4F3E31-386E-48E7-904A-07D63E44C220}">
      <dgm:prSet/>
      <dgm:spPr/>
      <dgm:t>
        <a:bodyPr/>
        <a:lstStyle/>
        <a:p>
          <a:endParaRPr lang="en-US"/>
        </a:p>
      </dgm:t>
    </dgm:pt>
    <dgm:pt modelId="{625826DE-BE83-43D5-ACBF-7F26FBAF0FC6}" type="sibTrans" cxnId="{DA4F3E31-386E-48E7-904A-07D63E44C220}">
      <dgm:prSet/>
      <dgm:spPr/>
      <dgm:t>
        <a:bodyPr/>
        <a:lstStyle/>
        <a:p>
          <a:endParaRPr lang="en-US"/>
        </a:p>
      </dgm:t>
    </dgm:pt>
    <dgm:pt modelId="{30408F91-A943-4D24-82C4-49A53E56F798}">
      <dgm:prSet/>
      <dgm:spPr/>
      <dgm:t>
        <a:bodyPr/>
        <a:lstStyle/>
        <a:p>
          <a:r>
            <a:rPr lang="vi-VN"/>
            <a:t>Quản trị</a:t>
          </a:r>
          <a:endParaRPr lang="en-US"/>
        </a:p>
      </dgm:t>
    </dgm:pt>
    <dgm:pt modelId="{F3B419CC-C851-41A5-9E95-C17C7407A8A7}" type="parTrans" cxnId="{347A0975-7556-4D6B-B808-02485CB9B7CD}">
      <dgm:prSet/>
      <dgm:spPr/>
      <dgm:t>
        <a:bodyPr/>
        <a:lstStyle/>
        <a:p>
          <a:endParaRPr lang="en-US"/>
        </a:p>
      </dgm:t>
    </dgm:pt>
    <dgm:pt modelId="{31567363-9AF8-4AA7-ACB0-44C3EB7C01A9}" type="sibTrans" cxnId="{347A0975-7556-4D6B-B808-02485CB9B7CD}">
      <dgm:prSet/>
      <dgm:spPr/>
      <dgm:t>
        <a:bodyPr/>
        <a:lstStyle/>
        <a:p>
          <a:endParaRPr lang="en-US"/>
        </a:p>
      </dgm:t>
    </dgm:pt>
    <dgm:pt modelId="{43E87EC4-8997-4341-8575-E85FD46A1D31}">
      <dgm:prSet/>
      <dgm:spPr/>
      <dgm:t>
        <a:bodyPr/>
        <a:lstStyle/>
        <a:p>
          <a:r>
            <a:rPr lang="vi-VN"/>
            <a:t>Bác sĩ</a:t>
          </a:r>
          <a:endParaRPr lang="en-US"/>
        </a:p>
      </dgm:t>
    </dgm:pt>
    <dgm:pt modelId="{1B6A0138-4B60-4AC5-9AF4-7A3BAA957912}" type="parTrans" cxnId="{9CA2A825-AEBE-457E-B002-6108DA4A8E46}">
      <dgm:prSet/>
      <dgm:spPr/>
      <dgm:t>
        <a:bodyPr/>
        <a:lstStyle/>
        <a:p>
          <a:endParaRPr lang="en-US"/>
        </a:p>
      </dgm:t>
    </dgm:pt>
    <dgm:pt modelId="{4C40561C-3F93-4E19-9032-41D0279ED560}" type="sibTrans" cxnId="{9CA2A825-AEBE-457E-B002-6108DA4A8E46}">
      <dgm:prSet/>
      <dgm:spPr/>
      <dgm:t>
        <a:bodyPr/>
        <a:lstStyle/>
        <a:p>
          <a:endParaRPr lang="en-US"/>
        </a:p>
      </dgm:t>
    </dgm:pt>
    <dgm:pt modelId="{1C9CDAA1-BB03-432A-86C1-47EC5B619D4E}">
      <dgm:prSet/>
      <dgm:spPr/>
      <dgm:t>
        <a:bodyPr/>
        <a:lstStyle/>
        <a:p>
          <a:r>
            <a:rPr lang="vi-VN"/>
            <a:t>Giảng viên</a:t>
          </a:r>
          <a:endParaRPr lang="en-US"/>
        </a:p>
      </dgm:t>
    </dgm:pt>
    <dgm:pt modelId="{680CD7BC-9382-48A1-BBD9-6C48D33E4490}" type="parTrans" cxnId="{287AEB23-38A0-48FB-B87C-21DB508E0FA4}">
      <dgm:prSet/>
      <dgm:spPr/>
      <dgm:t>
        <a:bodyPr/>
        <a:lstStyle/>
        <a:p>
          <a:endParaRPr lang="en-US"/>
        </a:p>
      </dgm:t>
    </dgm:pt>
    <dgm:pt modelId="{12EB8225-0689-4826-9F5C-DC246D901502}" type="sibTrans" cxnId="{287AEB23-38A0-48FB-B87C-21DB508E0FA4}">
      <dgm:prSet/>
      <dgm:spPr/>
      <dgm:t>
        <a:bodyPr/>
        <a:lstStyle/>
        <a:p>
          <a:endParaRPr lang="en-US"/>
        </a:p>
      </dgm:t>
    </dgm:pt>
    <dgm:pt modelId="{E342E3E1-F682-45B8-9EBD-E912BC224139}">
      <dgm:prSet/>
      <dgm:spPr/>
      <dgm:t>
        <a:bodyPr/>
        <a:lstStyle/>
        <a:p>
          <a:r>
            <a:rPr lang="vi-VN"/>
            <a:t>Tạo tài khoản, cấp quyền truy cập</a:t>
          </a:r>
          <a:endParaRPr lang="en-US"/>
        </a:p>
      </dgm:t>
    </dgm:pt>
    <dgm:pt modelId="{392C2B0D-4C14-405E-8D14-3035BC7E1DC0}" type="parTrans" cxnId="{91F3EE4E-0735-4A67-A012-CAB4AB223B01}">
      <dgm:prSet/>
      <dgm:spPr/>
      <dgm:t>
        <a:bodyPr/>
        <a:lstStyle/>
        <a:p>
          <a:endParaRPr lang="en-US"/>
        </a:p>
      </dgm:t>
    </dgm:pt>
    <dgm:pt modelId="{31913F45-CEB7-459E-9DE1-BD902C46F265}" type="sibTrans" cxnId="{91F3EE4E-0735-4A67-A012-CAB4AB223B01}">
      <dgm:prSet/>
      <dgm:spPr/>
      <dgm:t>
        <a:bodyPr/>
        <a:lstStyle/>
        <a:p>
          <a:endParaRPr lang="en-US"/>
        </a:p>
      </dgm:t>
    </dgm:pt>
    <dgm:pt modelId="{E2740065-CCBA-43A6-9CA1-E7FD98AA47BF}">
      <dgm:prSet/>
      <dgm:spPr/>
      <dgm:t>
        <a:bodyPr/>
        <a:lstStyle/>
        <a:p>
          <a:r>
            <a:rPr lang="vi-VN"/>
            <a:t>Xem hồ sơ khám sức khỏe</a:t>
          </a:r>
          <a:endParaRPr lang="en-US"/>
        </a:p>
      </dgm:t>
    </dgm:pt>
    <dgm:pt modelId="{5465895C-128D-4541-BFF5-91EA6C881986}" type="parTrans" cxnId="{E3D5651A-DF21-4503-B549-B3B1D3522191}">
      <dgm:prSet/>
      <dgm:spPr/>
      <dgm:t>
        <a:bodyPr/>
        <a:lstStyle/>
        <a:p>
          <a:endParaRPr lang="en-US"/>
        </a:p>
      </dgm:t>
    </dgm:pt>
    <dgm:pt modelId="{BBE2D2B7-9010-4FC9-AF47-2A722D116B24}" type="sibTrans" cxnId="{E3D5651A-DF21-4503-B549-B3B1D3522191}">
      <dgm:prSet/>
      <dgm:spPr/>
      <dgm:t>
        <a:bodyPr/>
        <a:lstStyle/>
        <a:p>
          <a:endParaRPr lang="en-US"/>
        </a:p>
      </dgm:t>
    </dgm:pt>
    <dgm:pt modelId="{EE6E498E-D6FE-4A7A-85B6-13FE4E0CDEA4}">
      <dgm:prSet/>
      <dgm:spPr/>
      <dgm:t>
        <a:bodyPr/>
        <a:lstStyle/>
        <a:p>
          <a:r>
            <a:rPr lang="vi-VN"/>
            <a:t>Cập nhật dịch vụ y tế</a:t>
          </a:r>
          <a:endParaRPr lang="en-US"/>
        </a:p>
      </dgm:t>
    </dgm:pt>
    <dgm:pt modelId="{85CEB62A-E959-4F87-B86A-497D04F63F24}" type="parTrans" cxnId="{96AAE5D1-D9E2-4C76-9EBA-FA41BBA606A8}">
      <dgm:prSet/>
      <dgm:spPr/>
      <dgm:t>
        <a:bodyPr/>
        <a:lstStyle/>
        <a:p>
          <a:endParaRPr lang="en-US"/>
        </a:p>
      </dgm:t>
    </dgm:pt>
    <dgm:pt modelId="{F5D96121-7378-468C-BE5F-585962646F91}" type="sibTrans" cxnId="{96AAE5D1-D9E2-4C76-9EBA-FA41BBA606A8}">
      <dgm:prSet/>
      <dgm:spPr/>
      <dgm:t>
        <a:bodyPr/>
        <a:lstStyle/>
        <a:p>
          <a:endParaRPr lang="en-US"/>
        </a:p>
      </dgm:t>
    </dgm:pt>
    <dgm:pt modelId="{C62203C4-7E0E-498B-A271-62827EAAAEBC}">
      <dgm:prSet/>
      <dgm:spPr/>
      <dgm:t>
        <a:bodyPr/>
        <a:lstStyle/>
        <a:p>
          <a:r>
            <a:rPr lang="vi-VN"/>
            <a:t>Cập nhật Vaccin</a:t>
          </a:r>
          <a:endParaRPr lang="en-US"/>
        </a:p>
      </dgm:t>
    </dgm:pt>
    <dgm:pt modelId="{CE00A259-E55D-47F5-9677-215471E641E1}" type="parTrans" cxnId="{5FFB8CFF-71CD-40EC-8B68-1E5AAB9C7655}">
      <dgm:prSet/>
      <dgm:spPr/>
      <dgm:t>
        <a:bodyPr/>
        <a:lstStyle/>
        <a:p>
          <a:endParaRPr lang="en-US"/>
        </a:p>
      </dgm:t>
    </dgm:pt>
    <dgm:pt modelId="{5547F9CE-CE7F-4A6C-A81A-63A4563E169A}" type="sibTrans" cxnId="{5FFB8CFF-71CD-40EC-8B68-1E5AAB9C7655}">
      <dgm:prSet/>
      <dgm:spPr/>
      <dgm:t>
        <a:bodyPr/>
        <a:lstStyle/>
        <a:p>
          <a:endParaRPr lang="en-US"/>
        </a:p>
      </dgm:t>
    </dgm:pt>
    <dgm:pt modelId="{267B41FB-62C0-48D0-9F6D-46FE2F93CB26}">
      <dgm:prSet/>
      <dgm:spPr/>
      <dgm:t>
        <a:bodyPr/>
        <a:lstStyle/>
        <a:p>
          <a:r>
            <a:rPr lang="vi-VN"/>
            <a:t>Theo dõi đặt lịch khám sức khỏe</a:t>
          </a:r>
          <a:endParaRPr lang="en-US"/>
        </a:p>
      </dgm:t>
    </dgm:pt>
    <dgm:pt modelId="{23AED9FD-1568-42D9-9873-0A031A4A2A6F}" type="parTrans" cxnId="{A777F9BB-52FC-4BE5-9129-D93D22F0C9D5}">
      <dgm:prSet/>
      <dgm:spPr/>
      <dgm:t>
        <a:bodyPr/>
        <a:lstStyle/>
        <a:p>
          <a:endParaRPr lang="en-US"/>
        </a:p>
      </dgm:t>
    </dgm:pt>
    <dgm:pt modelId="{7B612BDC-EC89-4A34-B80A-40EB5B6E14A2}" type="sibTrans" cxnId="{A777F9BB-52FC-4BE5-9129-D93D22F0C9D5}">
      <dgm:prSet/>
      <dgm:spPr/>
      <dgm:t>
        <a:bodyPr/>
        <a:lstStyle/>
        <a:p>
          <a:endParaRPr lang="en-US"/>
        </a:p>
      </dgm:t>
    </dgm:pt>
    <dgm:pt modelId="{D4D41AA3-BEA9-4A49-AD8C-11988425146D}">
      <dgm:prSet/>
      <dgm:spPr/>
      <dgm:t>
        <a:bodyPr/>
        <a:lstStyle/>
        <a:p>
          <a:r>
            <a:rPr lang="vi-VN"/>
            <a:t>Theo dõi đặt lịch tiêm chủng</a:t>
          </a:r>
          <a:endParaRPr lang="en-US"/>
        </a:p>
      </dgm:t>
    </dgm:pt>
    <dgm:pt modelId="{84367BFF-E8E7-486F-9738-C5CAD5D0FBD6}" type="parTrans" cxnId="{0AD404CF-D0A4-42D0-B76D-9F7ECA1EF0BC}">
      <dgm:prSet/>
      <dgm:spPr/>
      <dgm:t>
        <a:bodyPr/>
        <a:lstStyle/>
        <a:p>
          <a:endParaRPr lang="en-US"/>
        </a:p>
      </dgm:t>
    </dgm:pt>
    <dgm:pt modelId="{1E7399B1-B89E-4486-AB5C-E7F0090CDAC8}" type="sibTrans" cxnId="{0AD404CF-D0A4-42D0-B76D-9F7ECA1EF0BC}">
      <dgm:prSet/>
      <dgm:spPr/>
      <dgm:t>
        <a:bodyPr/>
        <a:lstStyle/>
        <a:p>
          <a:endParaRPr lang="en-US"/>
        </a:p>
      </dgm:t>
    </dgm:pt>
    <dgm:pt modelId="{E7F244CC-C4A5-4350-B498-F97EF7510546}">
      <dgm:prSet/>
      <dgm:spPr/>
      <dgm:t>
        <a:bodyPr/>
        <a:lstStyle/>
        <a:p>
          <a:r>
            <a:rPr lang="vi-VN"/>
            <a:t>Cập nhật, theo dõi, chỉnh sửa hồ sơ khám sức</a:t>
          </a:r>
          <a:endParaRPr lang="en-US"/>
        </a:p>
      </dgm:t>
    </dgm:pt>
    <dgm:pt modelId="{2688FDAA-5A00-4C1A-B724-FEDFCF14DEC5}" type="parTrans" cxnId="{26D68859-D378-456A-834F-A3E93104923A}">
      <dgm:prSet/>
      <dgm:spPr/>
      <dgm:t>
        <a:bodyPr/>
        <a:lstStyle/>
        <a:p>
          <a:endParaRPr lang="en-US"/>
        </a:p>
      </dgm:t>
    </dgm:pt>
    <dgm:pt modelId="{B8AAD79F-253E-4A99-A66E-DE21153D604E}" type="sibTrans" cxnId="{26D68859-D378-456A-834F-A3E93104923A}">
      <dgm:prSet/>
      <dgm:spPr/>
      <dgm:t>
        <a:bodyPr/>
        <a:lstStyle/>
        <a:p>
          <a:endParaRPr lang="en-US"/>
        </a:p>
      </dgm:t>
    </dgm:pt>
    <dgm:pt modelId="{FD2D428D-2DF7-4733-8500-E50F9D54F9D4}">
      <dgm:prSet/>
      <dgm:spPr/>
      <dgm:t>
        <a:bodyPr/>
        <a:lstStyle/>
        <a:p>
          <a:r>
            <a:rPr lang="vi-VN"/>
            <a:t>Đặt lịch khám sức khỏe</a:t>
          </a:r>
          <a:endParaRPr lang="en-US"/>
        </a:p>
      </dgm:t>
    </dgm:pt>
    <dgm:pt modelId="{0FD0F2B4-BE9A-45D5-9FFA-6D5F506BDF13}" type="parTrans" cxnId="{C90FCA26-C0BD-4C47-BE2F-673B9E857967}">
      <dgm:prSet/>
      <dgm:spPr/>
      <dgm:t>
        <a:bodyPr/>
        <a:lstStyle/>
        <a:p>
          <a:endParaRPr lang="en-US"/>
        </a:p>
      </dgm:t>
    </dgm:pt>
    <dgm:pt modelId="{42554338-9911-41F7-9668-7CA430934163}" type="sibTrans" cxnId="{C90FCA26-C0BD-4C47-BE2F-673B9E857967}">
      <dgm:prSet/>
      <dgm:spPr/>
      <dgm:t>
        <a:bodyPr/>
        <a:lstStyle/>
        <a:p>
          <a:endParaRPr lang="en-US"/>
        </a:p>
      </dgm:t>
    </dgm:pt>
    <dgm:pt modelId="{985EB808-76C8-4E2E-953A-BD951A81F167}">
      <dgm:prSet/>
      <dgm:spPr/>
      <dgm:t>
        <a:bodyPr/>
        <a:lstStyle/>
        <a:p>
          <a:r>
            <a:rPr lang="vi-VN"/>
            <a:t>Đặt lịch tiêm chủng</a:t>
          </a:r>
          <a:endParaRPr lang="en-US"/>
        </a:p>
      </dgm:t>
    </dgm:pt>
    <dgm:pt modelId="{45F86CDF-A549-4D6E-8E6B-2938C4709780}" type="parTrans" cxnId="{5A3DCFB1-4DD0-43FF-9825-98914DDBE45B}">
      <dgm:prSet/>
      <dgm:spPr/>
      <dgm:t>
        <a:bodyPr/>
        <a:lstStyle/>
        <a:p>
          <a:endParaRPr lang="en-US"/>
        </a:p>
      </dgm:t>
    </dgm:pt>
    <dgm:pt modelId="{662843B3-D088-4470-A59D-DA45C0B20F67}" type="sibTrans" cxnId="{5A3DCFB1-4DD0-43FF-9825-98914DDBE45B}">
      <dgm:prSet/>
      <dgm:spPr/>
      <dgm:t>
        <a:bodyPr/>
        <a:lstStyle/>
        <a:p>
          <a:endParaRPr lang="en-US"/>
        </a:p>
      </dgm:t>
    </dgm:pt>
    <dgm:pt modelId="{B4FE8133-38F0-4CE0-8FBF-81BB6E3D7225}">
      <dgm:prSet/>
      <dgm:spPr/>
      <dgm:t>
        <a:bodyPr/>
        <a:lstStyle/>
        <a:p>
          <a:r>
            <a:rPr lang="vi-VN"/>
            <a:t>Xem các dịch vụ y tế</a:t>
          </a:r>
          <a:endParaRPr lang="en-US"/>
        </a:p>
      </dgm:t>
    </dgm:pt>
    <dgm:pt modelId="{4A6A0E0F-7E40-4A32-A196-51183F173A11}" type="parTrans" cxnId="{A96F3EB8-61C0-4535-91A2-85AB8DF0C93E}">
      <dgm:prSet/>
      <dgm:spPr/>
      <dgm:t>
        <a:bodyPr/>
        <a:lstStyle/>
        <a:p>
          <a:endParaRPr lang="en-US"/>
        </a:p>
      </dgm:t>
    </dgm:pt>
    <dgm:pt modelId="{CE796ED9-FE6B-4222-B739-BE379D79B73D}" type="sibTrans" cxnId="{A96F3EB8-61C0-4535-91A2-85AB8DF0C93E}">
      <dgm:prSet/>
      <dgm:spPr/>
      <dgm:t>
        <a:bodyPr/>
        <a:lstStyle/>
        <a:p>
          <a:endParaRPr lang="en-US"/>
        </a:p>
      </dgm:t>
    </dgm:pt>
    <dgm:pt modelId="{7B1DBD2B-E4EB-4FC8-A064-6DFDFBE987F8}">
      <dgm:prSet/>
      <dgm:spPr/>
      <dgm:t>
        <a:bodyPr/>
        <a:lstStyle/>
        <a:p>
          <a:r>
            <a:rPr lang="vi-VN"/>
            <a:t>Xem hồ sơ khám sức khỏe</a:t>
          </a:r>
          <a:endParaRPr lang="en-US"/>
        </a:p>
      </dgm:t>
    </dgm:pt>
    <dgm:pt modelId="{5208E3C1-788E-4AC6-8772-B2CF052DEDEE}" type="parTrans" cxnId="{5DA2CC23-A919-4D3C-B520-ED747B06C112}">
      <dgm:prSet/>
      <dgm:spPr/>
      <dgm:t>
        <a:bodyPr/>
        <a:lstStyle/>
        <a:p>
          <a:endParaRPr lang="en-US"/>
        </a:p>
      </dgm:t>
    </dgm:pt>
    <dgm:pt modelId="{2AC2FAA5-F1B4-4386-BD07-5D185BC1062C}" type="sibTrans" cxnId="{5DA2CC23-A919-4D3C-B520-ED747B06C112}">
      <dgm:prSet/>
      <dgm:spPr/>
      <dgm:t>
        <a:bodyPr/>
        <a:lstStyle/>
        <a:p>
          <a:endParaRPr lang="en-US"/>
        </a:p>
      </dgm:t>
    </dgm:pt>
    <dgm:pt modelId="{5FC10AE6-791C-4E25-9BC3-4463F9376CB1}">
      <dgm:prSet/>
      <dgm:spPr/>
      <dgm:t>
        <a:bodyPr/>
        <a:lstStyle/>
        <a:p>
          <a:r>
            <a:rPr lang="vi-VN"/>
            <a:t>Cập nhật thông tin thân nhân</a:t>
          </a:r>
          <a:endParaRPr lang="en-US"/>
        </a:p>
      </dgm:t>
    </dgm:pt>
    <dgm:pt modelId="{F7ABBB87-0484-40B1-A711-3F1C2521E520}" type="parTrans" cxnId="{AE16B0B1-90B8-44AC-8E1B-A40BF7F48C0D}">
      <dgm:prSet/>
      <dgm:spPr/>
      <dgm:t>
        <a:bodyPr/>
        <a:lstStyle/>
        <a:p>
          <a:endParaRPr lang="en-US"/>
        </a:p>
      </dgm:t>
    </dgm:pt>
    <dgm:pt modelId="{E6AED8A3-2478-4487-9D62-E4EE18388D18}" type="sibTrans" cxnId="{AE16B0B1-90B8-44AC-8E1B-A40BF7F48C0D}">
      <dgm:prSet/>
      <dgm:spPr/>
      <dgm:t>
        <a:bodyPr/>
        <a:lstStyle/>
        <a:p>
          <a:endParaRPr lang="en-US"/>
        </a:p>
      </dgm:t>
    </dgm:pt>
    <dgm:pt modelId="{B5FD25A4-6953-4D94-BD52-1DA6A28AC144}" type="pres">
      <dgm:prSet presAssocID="{86D3AC34-1BEB-40F0-8FCF-1DCB799873A1}" presName="hierChild1" presStyleCnt="0">
        <dgm:presLayoutVars>
          <dgm:orgChart val="1"/>
          <dgm:chPref val="1"/>
          <dgm:dir/>
          <dgm:animOne val="branch"/>
          <dgm:animLvl val="lvl"/>
          <dgm:resizeHandles/>
        </dgm:presLayoutVars>
      </dgm:prSet>
      <dgm:spPr/>
      <dgm:t>
        <a:bodyPr/>
        <a:lstStyle/>
        <a:p>
          <a:endParaRPr lang="en-US"/>
        </a:p>
      </dgm:t>
    </dgm:pt>
    <dgm:pt modelId="{C7332C77-559E-49B5-8148-D85707A23E27}" type="pres">
      <dgm:prSet presAssocID="{2402AD5F-EA42-4843-A6FF-471474027B32}" presName="hierRoot1" presStyleCnt="0">
        <dgm:presLayoutVars>
          <dgm:hierBranch val="init"/>
        </dgm:presLayoutVars>
      </dgm:prSet>
      <dgm:spPr/>
    </dgm:pt>
    <dgm:pt modelId="{6C8BAF48-DCAF-47B7-87E2-E2F88E081149}" type="pres">
      <dgm:prSet presAssocID="{2402AD5F-EA42-4843-A6FF-471474027B32}" presName="rootComposite1" presStyleCnt="0"/>
      <dgm:spPr/>
    </dgm:pt>
    <dgm:pt modelId="{23818D2D-BEF1-420C-93D1-D02BBED725DB}" type="pres">
      <dgm:prSet presAssocID="{2402AD5F-EA42-4843-A6FF-471474027B32}" presName="rootText1" presStyleLbl="node0" presStyleIdx="0" presStyleCnt="1" custScaleX="490777" custScaleY="104379">
        <dgm:presLayoutVars>
          <dgm:chPref val="3"/>
        </dgm:presLayoutVars>
      </dgm:prSet>
      <dgm:spPr/>
      <dgm:t>
        <a:bodyPr/>
        <a:lstStyle/>
        <a:p>
          <a:endParaRPr lang="en-US"/>
        </a:p>
      </dgm:t>
    </dgm:pt>
    <dgm:pt modelId="{BDDDE7D9-CDBC-41D5-9A70-4C5428D24E1D}" type="pres">
      <dgm:prSet presAssocID="{2402AD5F-EA42-4843-A6FF-471474027B32}" presName="rootConnector1" presStyleLbl="node1" presStyleIdx="0" presStyleCnt="0"/>
      <dgm:spPr/>
      <dgm:t>
        <a:bodyPr/>
        <a:lstStyle/>
        <a:p>
          <a:endParaRPr lang="en-US"/>
        </a:p>
      </dgm:t>
    </dgm:pt>
    <dgm:pt modelId="{81FFD096-32FC-4614-80D8-B3D64099FB9D}" type="pres">
      <dgm:prSet presAssocID="{2402AD5F-EA42-4843-A6FF-471474027B32}" presName="hierChild2" presStyleCnt="0"/>
      <dgm:spPr/>
    </dgm:pt>
    <dgm:pt modelId="{076E7F64-74B8-4449-8209-B7D054EF0017}" type="pres">
      <dgm:prSet presAssocID="{F3B419CC-C851-41A5-9E95-C17C7407A8A7}" presName="Name37" presStyleLbl="parChTrans1D2" presStyleIdx="0" presStyleCnt="3"/>
      <dgm:spPr/>
      <dgm:t>
        <a:bodyPr/>
        <a:lstStyle/>
        <a:p>
          <a:endParaRPr lang="en-US"/>
        </a:p>
      </dgm:t>
    </dgm:pt>
    <dgm:pt modelId="{CB9CFBD6-5DC6-4861-8C77-18306FEE3004}" type="pres">
      <dgm:prSet presAssocID="{30408F91-A943-4D24-82C4-49A53E56F798}" presName="hierRoot2" presStyleCnt="0">
        <dgm:presLayoutVars>
          <dgm:hierBranch val="init"/>
        </dgm:presLayoutVars>
      </dgm:prSet>
      <dgm:spPr/>
    </dgm:pt>
    <dgm:pt modelId="{26A5522B-6267-45E2-BAFA-A0C5903B6A45}" type="pres">
      <dgm:prSet presAssocID="{30408F91-A943-4D24-82C4-49A53E56F798}" presName="rootComposite" presStyleCnt="0"/>
      <dgm:spPr/>
    </dgm:pt>
    <dgm:pt modelId="{85FE17AA-9EA7-4C19-9B51-26B2E592FAD5}" type="pres">
      <dgm:prSet presAssocID="{30408F91-A943-4D24-82C4-49A53E56F798}" presName="rootText" presStyleLbl="node2" presStyleIdx="0" presStyleCnt="3">
        <dgm:presLayoutVars>
          <dgm:chPref val="3"/>
        </dgm:presLayoutVars>
      </dgm:prSet>
      <dgm:spPr/>
      <dgm:t>
        <a:bodyPr/>
        <a:lstStyle/>
        <a:p>
          <a:endParaRPr lang="en-US"/>
        </a:p>
      </dgm:t>
    </dgm:pt>
    <dgm:pt modelId="{6B462CB4-626D-464F-B7F3-C680CC156B49}" type="pres">
      <dgm:prSet presAssocID="{30408F91-A943-4D24-82C4-49A53E56F798}" presName="rootConnector" presStyleLbl="node2" presStyleIdx="0" presStyleCnt="3"/>
      <dgm:spPr/>
      <dgm:t>
        <a:bodyPr/>
        <a:lstStyle/>
        <a:p>
          <a:endParaRPr lang="en-US"/>
        </a:p>
      </dgm:t>
    </dgm:pt>
    <dgm:pt modelId="{846C43E7-87E2-4680-80CB-D9B7E81EF979}" type="pres">
      <dgm:prSet presAssocID="{30408F91-A943-4D24-82C4-49A53E56F798}" presName="hierChild4" presStyleCnt="0"/>
      <dgm:spPr/>
    </dgm:pt>
    <dgm:pt modelId="{96A1BE66-06BB-4FBA-AA91-B30DBACA7444}" type="pres">
      <dgm:prSet presAssocID="{392C2B0D-4C14-405E-8D14-3035BC7E1DC0}" presName="Name37" presStyleLbl="parChTrans1D3" presStyleIdx="0" presStyleCnt="12"/>
      <dgm:spPr/>
      <dgm:t>
        <a:bodyPr/>
        <a:lstStyle/>
        <a:p>
          <a:endParaRPr lang="en-US"/>
        </a:p>
      </dgm:t>
    </dgm:pt>
    <dgm:pt modelId="{C3023E45-B1BA-4F49-B765-ADE7548CCC86}" type="pres">
      <dgm:prSet presAssocID="{E342E3E1-F682-45B8-9EBD-E912BC224139}" presName="hierRoot2" presStyleCnt="0">
        <dgm:presLayoutVars>
          <dgm:hierBranch val="init"/>
        </dgm:presLayoutVars>
      </dgm:prSet>
      <dgm:spPr/>
    </dgm:pt>
    <dgm:pt modelId="{4A610AD1-D90C-40D2-866D-705CF97A3AA4}" type="pres">
      <dgm:prSet presAssocID="{E342E3E1-F682-45B8-9EBD-E912BC224139}" presName="rootComposite" presStyleCnt="0"/>
      <dgm:spPr/>
    </dgm:pt>
    <dgm:pt modelId="{6535C38C-9355-4150-BDEE-FAE5CB387CC8}" type="pres">
      <dgm:prSet presAssocID="{E342E3E1-F682-45B8-9EBD-E912BC224139}" presName="rootText" presStyleLbl="node3" presStyleIdx="0" presStyleCnt="12">
        <dgm:presLayoutVars>
          <dgm:chPref val="3"/>
        </dgm:presLayoutVars>
      </dgm:prSet>
      <dgm:spPr/>
      <dgm:t>
        <a:bodyPr/>
        <a:lstStyle/>
        <a:p>
          <a:endParaRPr lang="en-US"/>
        </a:p>
      </dgm:t>
    </dgm:pt>
    <dgm:pt modelId="{45933210-8C5D-4D8C-A01C-658538F93145}" type="pres">
      <dgm:prSet presAssocID="{E342E3E1-F682-45B8-9EBD-E912BC224139}" presName="rootConnector" presStyleLbl="node3" presStyleIdx="0" presStyleCnt="12"/>
      <dgm:spPr/>
      <dgm:t>
        <a:bodyPr/>
        <a:lstStyle/>
        <a:p>
          <a:endParaRPr lang="en-US"/>
        </a:p>
      </dgm:t>
    </dgm:pt>
    <dgm:pt modelId="{54F36704-4CFD-40A5-A727-E5720806B03D}" type="pres">
      <dgm:prSet presAssocID="{E342E3E1-F682-45B8-9EBD-E912BC224139}" presName="hierChild4" presStyleCnt="0"/>
      <dgm:spPr/>
    </dgm:pt>
    <dgm:pt modelId="{A02DA6C5-0433-4862-8715-E700ECBFCF24}" type="pres">
      <dgm:prSet presAssocID="{E342E3E1-F682-45B8-9EBD-E912BC224139}" presName="hierChild5" presStyleCnt="0"/>
      <dgm:spPr/>
    </dgm:pt>
    <dgm:pt modelId="{6FB37F50-8E32-49DE-8460-3A673F3553A9}" type="pres">
      <dgm:prSet presAssocID="{5465895C-128D-4541-BFF5-91EA6C881986}" presName="Name37" presStyleLbl="parChTrans1D3" presStyleIdx="1" presStyleCnt="12"/>
      <dgm:spPr/>
      <dgm:t>
        <a:bodyPr/>
        <a:lstStyle/>
        <a:p>
          <a:endParaRPr lang="en-US"/>
        </a:p>
      </dgm:t>
    </dgm:pt>
    <dgm:pt modelId="{1C8FA797-66CB-47DB-8EE4-6C001FBB66ED}" type="pres">
      <dgm:prSet presAssocID="{E2740065-CCBA-43A6-9CA1-E7FD98AA47BF}" presName="hierRoot2" presStyleCnt="0">
        <dgm:presLayoutVars>
          <dgm:hierBranch val="init"/>
        </dgm:presLayoutVars>
      </dgm:prSet>
      <dgm:spPr/>
    </dgm:pt>
    <dgm:pt modelId="{A0DA957D-395D-43CD-BE0C-D0C67C01CF80}" type="pres">
      <dgm:prSet presAssocID="{E2740065-CCBA-43A6-9CA1-E7FD98AA47BF}" presName="rootComposite" presStyleCnt="0"/>
      <dgm:spPr/>
    </dgm:pt>
    <dgm:pt modelId="{F31A21FF-74A9-40EF-886D-7AFAA07CB917}" type="pres">
      <dgm:prSet presAssocID="{E2740065-CCBA-43A6-9CA1-E7FD98AA47BF}" presName="rootText" presStyleLbl="node3" presStyleIdx="1" presStyleCnt="12">
        <dgm:presLayoutVars>
          <dgm:chPref val="3"/>
        </dgm:presLayoutVars>
      </dgm:prSet>
      <dgm:spPr/>
      <dgm:t>
        <a:bodyPr/>
        <a:lstStyle/>
        <a:p>
          <a:endParaRPr lang="en-US"/>
        </a:p>
      </dgm:t>
    </dgm:pt>
    <dgm:pt modelId="{CF5F1EB6-7CDC-4A54-8C8B-003B7FBC82F0}" type="pres">
      <dgm:prSet presAssocID="{E2740065-CCBA-43A6-9CA1-E7FD98AA47BF}" presName="rootConnector" presStyleLbl="node3" presStyleIdx="1" presStyleCnt="12"/>
      <dgm:spPr/>
      <dgm:t>
        <a:bodyPr/>
        <a:lstStyle/>
        <a:p>
          <a:endParaRPr lang="en-US"/>
        </a:p>
      </dgm:t>
    </dgm:pt>
    <dgm:pt modelId="{CC3440AC-5414-4C27-A241-34EFCD51B01C}" type="pres">
      <dgm:prSet presAssocID="{E2740065-CCBA-43A6-9CA1-E7FD98AA47BF}" presName="hierChild4" presStyleCnt="0"/>
      <dgm:spPr/>
    </dgm:pt>
    <dgm:pt modelId="{19C3684D-85CD-4DFB-A529-369D61551A37}" type="pres">
      <dgm:prSet presAssocID="{E2740065-CCBA-43A6-9CA1-E7FD98AA47BF}" presName="hierChild5" presStyleCnt="0"/>
      <dgm:spPr/>
    </dgm:pt>
    <dgm:pt modelId="{E35EC4B7-D55E-417E-929C-FAB8C0FEE438}" type="pres">
      <dgm:prSet presAssocID="{85CEB62A-E959-4F87-B86A-497D04F63F24}" presName="Name37" presStyleLbl="parChTrans1D3" presStyleIdx="2" presStyleCnt="12"/>
      <dgm:spPr/>
      <dgm:t>
        <a:bodyPr/>
        <a:lstStyle/>
        <a:p>
          <a:endParaRPr lang="en-US"/>
        </a:p>
      </dgm:t>
    </dgm:pt>
    <dgm:pt modelId="{28103888-6231-4229-8D98-A1D4EA625E7A}" type="pres">
      <dgm:prSet presAssocID="{EE6E498E-D6FE-4A7A-85B6-13FE4E0CDEA4}" presName="hierRoot2" presStyleCnt="0">
        <dgm:presLayoutVars>
          <dgm:hierBranch val="init"/>
        </dgm:presLayoutVars>
      </dgm:prSet>
      <dgm:spPr/>
    </dgm:pt>
    <dgm:pt modelId="{A348B51C-B3A0-4CE3-9EA0-E96FBDE716DD}" type="pres">
      <dgm:prSet presAssocID="{EE6E498E-D6FE-4A7A-85B6-13FE4E0CDEA4}" presName="rootComposite" presStyleCnt="0"/>
      <dgm:spPr/>
    </dgm:pt>
    <dgm:pt modelId="{F4762B9E-B0A9-4FA0-9B3E-DCDCF2B13F6C}" type="pres">
      <dgm:prSet presAssocID="{EE6E498E-D6FE-4A7A-85B6-13FE4E0CDEA4}" presName="rootText" presStyleLbl="node3" presStyleIdx="2" presStyleCnt="12">
        <dgm:presLayoutVars>
          <dgm:chPref val="3"/>
        </dgm:presLayoutVars>
      </dgm:prSet>
      <dgm:spPr/>
      <dgm:t>
        <a:bodyPr/>
        <a:lstStyle/>
        <a:p>
          <a:endParaRPr lang="en-US"/>
        </a:p>
      </dgm:t>
    </dgm:pt>
    <dgm:pt modelId="{2D1F320C-12E8-47D4-9913-93799556142C}" type="pres">
      <dgm:prSet presAssocID="{EE6E498E-D6FE-4A7A-85B6-13FE4E0CDEA4}" presName="rootConnector" presStyleLbl="node3" presStyleIdx="2" presStyleCnt="12"/>
      <dgm:spPr/>
      <dgm:t>
        <a:bodyPr/>
        <a:lstStyle/>
        <a:p>
          <a:endParaRPr lang="en-US"/>
        </a:p>
      </dgm:t>
    </dgm:pt>
    <dgm:pt modelId="{8FC8B025-266F-4156-984D-94E80F7613BC}" type="pres">
      <dgm:prSet presAssocID="{EE6E498E-D6FE-4A7A-85B6-13FE4E0CDEA4}" presName="hierChild4" presStyleCnt="0"/>
      <dgm:spPr/>
    </dgm:pt>
    <dgm:pt modelId="{9F30FD68-BEE6-4B7B-9227-459D52AEBBE9}" type="pres">
      <dgm:prSet presAssocID="{EE6E498E-D6FE-4A7A-85B6-13FE4E0CDEA4}" presName="hierChild5" presStyleCnt="0"/>
      <dgm:spPr/>
    </dgm:pt>
    <dgm:pt modelId="{AA1172AD-F672-48D9-B437-E937E337E0B4}" type="pres">
      <dgm:prSet presAssocID="{CE00A259-E55D-47F5-9677-215471E641E1}" presName="Name37" presStyleLbl="parChTrans1D3" presStyleIdx="3" presStyleCnt="12"/>
      <dgm:spPr/>
      <dgm:t>
        <a:bodyPr/>
        <a:lstStyle/>
        <a:p>
          <a:endParaRPr lang="en-US"/>
        </a:p>
      </dgm:t>
    </dgm:pt>
    <dgm:pt modelId="{BE098DD4-A9CC-40AC-BAEC-EF76B410A206}" type="pres">
      <dgm:prSet presAssocID="{C62203C4-7E0E-498B-A271-62827EAAAEBC}" presName="hierRoot2" presStyleCnt="0">
        <dgm:presLayoutVars>
          <dgm:hierBranch val="init"/>
        </dgm:presLayoutVars>
      </dgm:prSet>
      <dgm:spPr/>
    </dgm:pt>
    <dgm:pt modelId="{13D5D04D-5FAD-4D16-8F3D-559C9D20C021}" type="pres">
      <dgm:prSet presAssocID="{C62203C4-7E0E-498B-A271-62827EAAAEBC}" presName="rootComposite" presStyleCnt="0"/>
      <dgm:spPr/>
    </dgm:pt>
    <dgm:pt modelId="{FEAEB707-91B2-4CEA-98C3-4E25AD43FFEB}" type="pres">
      <dgm:prSet presAssocID="{C62203C4-7E0E-498B-A271-62827EAAAEBC}" presName="rootText" presStyleLbl="node3" presStyleIdx="3" presStyleCnt="12">
        <dgm:presLayoutVars>
          <dgm:chPref val="3"/>
        </dgm:presLayoutVars>
      </dgm:prSet>
      <dgm:spPr/>
      <dgm:t>
        <a:bodyPr/>
        <a:lstStyle/>
        <a:p>
          <a:endParaRPr lang="en-US"/>
        </a:p>
      </dgm:t>
    </dgm:pt>
    <dgm:pt modelId="{0050A2BF-5C60-454F-9D47-2F6FC5C14228}" type="pres">
      <dgm:prSet presAssocID="{C62203C4-7E0E-498B-A271-62827EAAAEBC}" presName="rootConnector" presStyleLbl="node3" presStyleIdx="3" presStyleCnt="12"/>
      <dgm:spPr/>
      <dgm:t>
        <a:bodyPr/>
        <a:lstStyle/>
        <a:p>
          <a:endParaRPr lang="en-US"/>
        </a:p>
      </dgm:t>
    </dgm:pt>
    <dgm:pt modelId="{17A4A701-A747-4425-A904-BB4E20350615}" type="pres">
      <dgm:prSet presAssocID="{C62203C4-7E0E-498B-A271-62827EAAAEBC}" presName="hierChild4" presStyleCnt="0"/>
      <dgm:spPr/>
    </dgm:pt>
    <dgm:pt modelId="{6504F803-B560-4770-851E-2036C3080C23}" type="pres">
      <dgm:prSet presAssocID="{C62203C4-7E0E-498B-A271-62827EAAAEBC}" presName="hierChild5" presStyleCnt="0"/>
      <dgm:spPr/>
    </dgm:pt>
    <dgm:pt modelId="{43528EA4-D9A5-4839-B360-48626FA91BCA}" type="pres">
      <dgm:prSet presAssocID="{23AED9FD-1568-42D9-9873-0A031A4A2A6F}" presName="Name37" presStyleLbl="parChTrans1D3" presStyleIdx="4" presStyleCnt="12"/>
      <dgm:spPr/>
      <dgm:t>
        <a:bodyPr/>
        <a:lstStyle/>
        <a:p>
          <a:endParaRPr lang="en-US"/>
        </a:p>
      </dgm:t>
    </dgm:pt>
    <dgm:pt modelId="{1722C952-614B-4BDF-9BD9-8D12216A5A44}" type="pres">
      <dgm:prSet presAssocID="{267B41FB-62C0-48D0-9F6D-46FE2F93CB26}" presName="hierRoot2" presStyleCnt="0">
        <dgm:presLayoutVars>
          <dgm:hierBranch val="init"/>
        </dgm:presLayoutVars>
      </dgm:prSet>
      <dgm:spPr/>
    </dgm:pt>
    <dgm:pt modelId="{08647807-F2DA-4A12-876F-0E6DC41F1208}" type="pres">
      <dgm:prSet presAssocID="{267B41FB-62C0-48D0-9F6D-46FE2F93CB26}" presName="rootComposite" presStyleCnt="0"/>
      <dgm:spPr/>
    </dgm:pt>
    <dgm:pt modelId="{430A7F01-7208-4B95-A704-C94B818BB4CC}" type="pres">
      <dgm:prSet presAssocID="{267B41FB-62C0-48D0-9F6D-46FE2F93CB26}" presName="rootText" presStyleLbl="node3" presStyleIdx="4" presStyleCnt="12">
        <dgm:presLayoutVars>
          <dgm:chPref val="3"/>
        </dgm:presLayoutVars>
      </dgm:prSet>
      <dgm:spPr/>
      <dgm:t>
        <a:bodyPr/>
        <a:lstStyle/>
        <a:p>
          <a:endParaRPr lang="en-US"/>
        </a:p>
      </dgm:t>
    </dgm:pt>
    <dgm:pt modelId="{67283DBB-A0DD-4D84-BA71-465C21E140BC}" type="pres">
      <dgm:prSet presAssocID="{267B41FB-62C0-48D0-9F6D-46FE2F93CB26}" presName="rootConnector" presStyleLbl="node3" presStyleIdx="4" presStyleCnt="12"/>
      <dgm:spPr/>
      <dgm:t>
        <a:bodyPr/>
        <a:lstStyle/>
        <a:p>
          <a:endParaRPr lang="en-US"/>
        </a:p>
      </dgm:t>
    </dgm:pt>
    <dgm:pt modelId="{7F1AA5D5-4380-42A8-ADB5-BFAD13B69719}" type="pres">
      <dgm:prSet presAssocID="{267B41FB-62C0-48D0-9F6D-46FE2F93CB26}" presName="hierChild4" presStyleCnt="0"/>
      <dgm:spPr/>
    </dgm:pt>
    <dgm:pt modelId="{AEE85B3A-B54A-4110-B1EF-41ECE8B927E7}" type="pres">
      <dgm:prSet presAssocID="{267B41FB-62C0-48D0-9F6D-46FE2F93CB26}" presName="hierChild5" presStyleCnt="0"/>
      <dgm:spPr/>
    </dgm:pt>
    <dgm:pt modelId="{7D57D2DA-5474-44FE-B235-8D715C428EB1}" type="pres">
      <dgm:prSet presAssocID="{84367BFF-E8E7-486F-9738-C5CAD5D0FBD6}" presName="Name37" presStyleLbl="parChTrans1D3" presStyleIdx="5" presStyleCnt="12"/>
      <dgm:spPr/>
      <dgm:t>
        <a:bodyPr/>
        <a:lstStyle/>
        <a:p>
          <a:endParaRPr lang="en-US"/>
        </a:p>
      </dgm:t>
    </dgm:pt>
    <dgm:pt modelId="{23AC755A-C8C4-4105-ABF0-7958B6404410}" type="pres">
      <dgm:prSet presAssocID="{D4D41AA3-BEA9-4A49-AD8C-11988425146D}" presName="hierRoot2" presStyleCnt="0">
        <dgm:presLayoutVars>
          <dgm:hierBranch val="init"/>
        </dgm:presLayoutVars>
      </dgm:prSet>
      <dgm:spPr/>
    </dgm:pt>
    <dgm:pt modelId="{F2E4D7F8-9DBD-4AE7-86CD-CCC080F9E2E1}" type="pres">
      <dgm:prSet presAssocID="{D4D41AA3-BEA9-4A49-AD8C-11988425146D}" presName="rootComposite" presStyleCnt="0"/>
      <dgm:spPr/>
    </dgm:pt>
    <dgm:pt modelId="{6F9E2675-714B-4787-B1A6-264CABD01656}" type="pres">
      <dgm:prSet presAssocID="{D4D41AA3-BEA9-4A49-AD8C-11988425146D}" presName="rootText" presStyleLbl="node3" presStyleIdx="5" presStyleCnt="12">
        <dgm:presLayoutVars>
          <dgm:chPref val="3"/>
        </dgm:presLayoutVars>
      </dgm:prSet>
      <dgm:spPr/>
      <dgm:t>
        <a:bodyPr/>
        <a:lstStyle/>
        <a:p>
          <a:endParaRPr lang="en-US"/>
        </a:p>
      </dgm:t>
    </dgm:pt>
    <dgm:pt modelId="{C357C50F-C805-469D-9D25-BAF8864F9692}" type="pres">
      <dgm:prSet presAssocID="{D4D41AA3-BEA9-4A49-AD8C-11988425146D}" presName="rootConnector" presStyleLbl="node3" presStyleIdx="5" presStyleCnt="12"/>
      <dgm:spPr/>
      <dgm:t>
        <a:bodyPr/>
        <a:lstStyle/>
        <a:p>
          <a:endParaRPr lang="en-US"/>
        </a:p>
      </dgm:t>
    </dgm:pt>
    <dgm:pt modelId="{38A35946-0B65-4E46-923B-DCB26AD526B4}" type="pres">
      <dgm:prSet presAssocID="{D4D41AA3-BEA9-4A49-AD8C-11988425146D}" presName="hierChild4" presStyleCnt="0"/>
      <dgm:spPr/>
    </dgm:pt>
    <dgm:pt modelId="{5455DBF2-535D-4692-B186-E034468CCCA3}" type="pres">
      <dgm:prSet presAssocID="{D4D41AA3-BEA9-4A49-AD8C-11988425146D}" presName="hierChild5" presStyleCnt="0"/>
      <dgm:spPr/>
    </dgm:pt>
    <dgm:pt modelId="{E6785DE3-B889-4F3F-9DDA-C68DF2A4FC46}" type="pres">
      <dgm:prSet presAssocID="{30408F91-A943-4D24-82C4-49A53E56F798}" presName="hierChild5" presStyleCnt="0"/>
      <dgm:spPr/>
    </dgm:pt>
    <dgm:pt modelId="{21600369-C715-4A3F-AF8A-4F881119BA02}" type="pres">
      <dgm:prSet presAssocID="{1B6A0138-4B60-4AC5-9AF4-7A3BAA957912}" presName="Name37" presStyleLbl="parChTrans1D2" presStyleIdx="1" presStyleCnt="3"/>
      <dgm:spPr/>
      <dgm:t>
        <a:bodyPr/>
        <a:lstStyle/>
        <a:p>
          <a:endParaRPr lang="en-US"/>
        </a:p>
      </dgm:t>
    </dgm:pt>
    <dgm:pt modelId="{50D5C150-62B6-4A6A-91A6-DE430D79231F}" type="pres">
      <dgm:prSet presAssocID="{43E87EC4-8997-4341-8575-E85FD46A1D31}" presName="hierRoot2" presStyleCnt="0">
        <dgm:presLayoutVars>
          <dgm:hierBranch val="init"/>
        </dgm:presLayoutVars>
      </dgm:prSet>
      <dgm:spPr/>
    </dgm:pt>
    <dgm:pt modelId="{92E79114-E33D-426A-B74B-ECAD5A856E2B}" type="pres">
      <dgm:prSet presAssocID="{43E87EC4-8997-4341-8575-E85FD46A1D31}" presName="rootComposite" presStyleCnt="0"/>
      <dgm:spPr/>
    </dgm:pt>
    <dgm:pt modelId="{EEA19EC1-C4EA-4458-95FA-BF04B17BE318}" type="pres">
      <dgm:prSet presAssocID="{43E87EC4-8997-4341-8575-E85FD46A1D31}" presName="rootText" presStyleLbl="node2" presStyleIdx="1" presStyleCnt="3">
        <dgm:presLayoutVars>
          <dgm:chPref val="3"/>
        </dgm:presLayoutVars>
      </dgm:prSet>
      <dgm:spPr/>
      <dgm:t>
        <a:bodyPr/>
        <a:lstStyle/>
        <a:p>
          <a:endParaRPr lang="en-US"/>
        </a:p>
      </dgm:t>
    </dgm:pt>
    <dgm:pt modelId="{1A9FC842-C2DA-418F-861C-D3081F975438}" type="pres">
      <dgm:prSet presAssocID="{43E87EC4-8997-4341-8575-E85FD46A1D31}" presName="rootConnector" presStyleLbl="node2" presStyleIdx="1" presStyleCnt="3"/>
      <dgm:spPr/>
      <dgm:t>
        <a:bodyPr/>
        <a:lstStyle/>
        <a:p>
          <a:endParaRPr lang="en-US"/>
        </a:p>
      </dgm:t>
    </dgm:pt>
    <dgm:pt modelId="{7713E944-3868-4296-BBDA-6E28F4568EA0}" type="pres">
      <dgm:prSet presAssocID="{43E87EC4-8997-4341-8575-E85FD46A1D31}" presName="hierChild4" presStyleCnt="0"/>
      <dgm:spPr/>
    </dgm:pt>
    <dgm:pt modelId="{8AA549A4-124C-40D2-81F2-B01940BA7895}" type="pres">
      <dgm:prSet presAssocID="{2688FDAA-5A00-4C1A-B724-FEDFCF14DEC5}" presName="Name37" presStyleLbl="parChTrans1D3" presStyleIdx="6" presStyleCnt="12"/>
      <dgm:spPr/>
      <dgm:t>
        <a:bodyPr/>
        <a:lstStyle/>
        <a:p>
          <a:endParaRPr lang="en-US"/>
        </a:p>
      </dgm:t>
    </dgm:pt>
    <dgm:pt modelId="{018808A9-B693-49DA-BA2A-CD14C48E7497}" type="pres">
      <dgm:prSet presAssocID="{E7F244CC-C4A5-4350-B498-F97EF7510546}" presName="hierRoot2" presStyleCnt="0">
        <dgm:presLayoutVars>
          <dgm:hierBranch val="init"/>
        </dgm:presLayoutVars>
      </dgm:prSet>
      <dgm:spPr/>
    </dgm:pt>
    <dgm:pt modelId="{60EB8676-17B5-49F0-A1D9-42A37611BEB0}" type="pres">
      <dgm:prSet presAssocID="{E7F244CC-C4A5-4350-B498-F97EF7510546}" presName="rootComposite" presStyleCnt="0"/>
      <dgm:spPr/>
    </dgm:pt>
    <dgm:pt modelId="{13922981-038C-4DBA-A94B-2B9F48C537B5}" type="pres">
      <dgm:prSet presAssocID="{E7F244CC-C4A5-4350-B498-F97EF7510546}" presName="rootText" presStyleLbl="node3" presStyleIdx="6" presStyleCnt="12" custScaleX="92642" custScaleY="165147">
        <dgm:presLayoutVars>
          <dgm:chPref val="3"/>
        </dgm:presLayoutVars>
      </dgm:prSet>
      <dgm:spPr/>
      <dgm:t>
        <a:bodyPr/>
        <a:lstStyle/>
        <a:p>
          <a:endParaRPr lang="en-US"/>
        </a:p>
      </dgm:t>
    </dgm:pt>
    <dgm:pt modelId="{6CF02807-F274-443E-9CF3-C2CA02AA50D9}" type="pres">
      <dgm:prSet presAssocID="{E7F244CC-C4A5-4350-B498-F97EF7510546}" presName="rootConnector" presStyleLbl="node3" presStyleIdx="6" presStyleCnt="12"/>
      <dgm:spPr/>
      <dgm:t>
        <a:bodyPr/>
        <a:lstStyle/>
        <a:p>
          <a:endParaRPr lang="en-US"/>
        </a:p>
      </dgm:t>
    </dgm:pt>
    <dgm:pt modelId="{E6D2A70C-A556-424E-8250-6FCB8C51E113}" type="pres">
      <dgm:prSet presAssocID="{E7F244CC-C4A5-4350-B498-F97EF7510546}" presName="hierChild4" presStyleCnt="0"/>
      <dgm:spPr/>
    </dgm:pt>
    <dgm:pt modelId="{FECFF7C0-398F-40EC-82C4-C636F9C5367B}" type="pres">
      <dgm:prSet presAssocID="{E7F244CC-C4A5-4350-B498-F97EF7510546}" presName="hierChild5" presStyleCnt="0"/>
      <dgm:spPr/>
    </dgm:pt>
    <dgm:pt modelId="{36499CC8-267A-4D93-A444-2A92FAB79BD0}" type="pres">
      <dgm:prSet presAssocID="{43E87EC4-8997-4341-8575-E85FD46A1D31}" presName="hierChild5" presStyleCnt="0"/>
      <dgm:spPr/>
    </dgm:pt>
    <dgm:pt modelId="{C69731B0-82A5-46B2-A475-5200C30D1C03}" type="pres">
      <dgm:prSet presAssocID="{680CD7BC-9382-48A1-BBD9-6C48D33E4490}" presName="Name37" presStyleLbl="parChTrans1D2" presStyleIdx="2" presStyleCnt="3"/>
      <dgm:spPr/>
      <dgm:t>
        <a:bodyPr/>
        <a:lstStyle/>
        <a:p>
          <a:endParaRPr lang="en-US"/>
        </a:p>
      </dgm:t>
    </dgm:pt>
    <dgm:pt modelId="{E73FDBC2-EFA8-4B2C-87F2-D78AD24338F4}" type="pres">
      <dgm:prSet presAssocID="{1C9CDAA1-BB03-432A-86C1-47EC5B619D4E}" presName="hierRoot2" presStyleCnt="0">
        <dgm:presLayoutVars>
          <dgm:hierBranch val="init"/>
        </dgm:presLayoutVars>
      </dgm:prSet>
      <dgm:spPr/>
    </dgm:pt>
    <dgm:pt modelId="{1730428A-74D4-44F6-A5F4-EAC1C026C511}" type="pres">
      <dgm:prSet presAssocID="{1C9CDAA1-BB03-432A-86C1-47EC5B619D4E}" presName="rootComposite" presStyleCnt="0"/>
      <dgm:spPr/>
    </dgm:pt>
    <dgm:pt modelId="{5F37B926-2541-4E38-976B-B720D289041D}" type="pres">
      <dgm:prSet presAssocID="{1C9CDAA1-BB03-432A-86C1-47EC5B619D4E}" presName="rootText" presStyleLbl="node2" presStyleIdx="2" presStyleCnt="3">
        <dgm:presLayoutVars>
          <dgm:chPref val="3"/>
        </dgm:presLayoutVars>
      </dgm:prSet>
      <dgm:spPr/>
      <dgm:t>
        <a:bodyPr/>
        <a:lstStyle/>
        <a:p>
          <a:endParaRPr lang="en-US"/>
        </a:p>
      </dgm:t>
    </dgm:pt>
    <dgm:pt modelId="{3FBC0FAB-DBF7-4E33-9177-21F6B4CC30C2}" type="pres">
      <dgm:prSet presAssocID="{1C9CDAA1-BB03-432A-86C1-47EC5B619D4E}" presName="rootConnector" presStyleLbl="node2" presStyleIdx="2" presStyleCnt="3"/>
      <dgm:spPr/>
      <dgm:t>
        <a:bodyPr/>
        <a:lstStyle/>
        <a:p>
          <a:endParaRPr lang="en-US"/>
        </a:p>
      </dgm:t>
    </dgm:pt>
    <dgm:pt modelId="{B0EEB936-6C8F-4FD3-AEC7-3833CBF84A27}" type="pres">
      <dgm:prSet presAssocID="{1C9CDAA1-BB03-432A-86C1-47EC5B619D4E}" presName="hierChild4" presStyleCnt="0"/>
      <dgm:spPr/>
    </dgm:pt>
    <dgm:pt modelId="{255ACA92-931A-4248-B3C8-FE5DB7EB29ED}" type="pres">
      <dgm:prSet presAssocID="{0FD0F2B4-BE9A-45D5-9FFA-6D5F506BDF13}" presName="Name37" presStyleLbl="parChTrans1D3" presStyleIdx="7" presStyleCnt="12"/>
      <dgm:spPr/>
      <dgm:t>
        <a:bodyPr/>
        <a:lstStyle/>
        <a:p>
          <a:endParaRPr lang="en-US"/>
        </a:p>
      </dgm:t>
    </dgm:pt>
    <dgm:pt modelId="{C82F597A-7235-4898-AE44-A35DAB71970E}" type="pres">
      <dgm:prSet presAssocID="{FD2D428D-2DF7-4733-8500-E50F9D54F9D4}" presName="hierRoot2" presStyleCnt="0">
        <dgm:presLayoutVars>
          <dgm:hierBranch val="init"/>
        </dgm:presLayoutVars>
      </dgm:prSet>
      <dgm:spPr/>
    </dgm:pt>
    <dgm:pt modelId="{D8986091-D70E-4516-B322-5B9915E0B880}" type="pres">
      <dgm:prSet presAssocID="{FD2D428D-2DF7-4733-8500-E50F9D54F9D4}" presName="rootComposite" presStyleCnt="0"/>
      <dgm:spPr/>
    </dgm:pt>
    <dgm:pt modelId="{CE5973FD-30E9-4EA6-8B94-2A99CA1DEBFC}" type="pres">
      <dgm:prSet presAssocID="{FD2D428D-2DF7-4733-8500-E50F9D54F9D4}" presName="rootText" presStyleLbl="node3" presStyleIdx="7" presStyleCnt="12">
        <dgm:presLayoutVars>
          <dgm:chPref val="3"/>
        </dgm:presLayoutVars>
      </dgm:prSet>
      <dgm:spPr/>
      <dgm:t>
        <a:bodyPr/>
        <a:lstStyle/>
        <a:p>
          <a:endParaRPr lang="en-US"/>
        </a:p>
      </dgm:t>
    </dgm:pt>
    <dgm:pt modelId="{841338DE-EDC0-4312-944B-ACCCD5101AB7}" type="pres">
      <dgm:prSet presAssocID="{FD2D428D-2DF7-4733-8500-E50F9D54F9D4}" presName="rootConnector" presStyleLbl="node3" presStyleIdx="7" presStyleCnt="12"/>
      <dgm:spPr/>
      <dgm:t>
        <a:bodyPr/>
        <a:lstStyle/>
        <a:p>
          <a:endParaRPr lang="en-US"/>
        </a:p>
      </dgm:t>
    </dgm:pt>
    <dgm:pt modelId="{404A3E88-D844-40BE-AF8C-A66680C7C101}" type="pres">
      <dgm:prSet presAssocID="{FD2D428D-2DF7-4733-8500-E50F9D54F9D4}" presName="hierChild4" presStyleCnt="0"/>
      <dgm:spPr/>
    </dgm:pt>
    <dgm:pt modelId="{186912C4-BD7F-4A31-A42A-C01569658E40}" type="pres">
      <dgm:prSet presAssocID="{FD2D428D-2DF7-4733-8500-E50F9D54F9D4}" presName="hierChild5" presStyleCnt="0"/>
      <dgm:spPr/>
    </dgm:pt>
    <dgm:pt modelId="{7B4BBC01-E06E-4A57-A782-9CF1C436542B}" type="pres">
      <dgm:prSet presAssocID="{45F86CDF-A549-4D6E-8E6B-2938C4709780}" presName="Name37" presStyleLbl="parChTrans1D3" presStyleIdx="8" presStyleCnt="12"/>
      <dgm:spPr/>
      <dgm:t>
        <a:bodyPr/>
        <a:lstStyle/>
        <a:p>
          <a:endParaRPr lang="en-US"/>
        </a:p>
      </dgm:t>
    </dgm:pt>
    <dgm:pt modelId="{C6C9606F-9BE9-4C60-88B0-2085AAB307C8}" type="pres">
      <dgm:prSet presAssocID="{985EB808-76C8-4E2E-953A-BD951A81F167}" presName="hierRoot2" presStyleCnt="0">
        <dgm:presLayoutVars>
          <dgm:hierBranch val="init"/>
        </dgm:presLayoutVars>
      </dgm:prSet>
      <dgm:spPr/>
    </dgm:pt>
    <dgm:pt modelId="{432B74AF-AF2E-46A4-BE9E-EA1131C57455}" type="pres">
      <dgm:prSet presAssocID="{985EB808-76C8-4E2E-953A-BD951A81F167}" presName="rootComposite" presStyleCnt="0"/>
      <dgm:spPr/>
    </dgm:pt>
    <dgm:pt modelId="{E0B81F48-DA8C-440C-BEB5-0871EC6B2297}" type="pres">
      <dgm:prSet presAssocID="{985EB808-76C8-4E2E-953A-BD951A81F167}" presName="rootText" presStyleLbl="node3" presStyleIdx="8" presStyleCnt="12">
        <dgm:presLayoutVars>
          <dgm:chPref val="3"/>
        </dgm:presLayoutVars>
      </dgm:prSet>
      <dgm:spPr/>
      <dgm:t>
        <a:bodyPr/>
        <a:lstStyle/>
        <a:p>
          <a:endParaRPr lang="en-US"/>
        </a:p>
      </dgm:t>
    </dgm:pt>
    <dgm:pt modelId="{DB54941A-39F0-4E77-9527-8E43401921D2}" type="pres">
      <dgm:prSet presAssocID="{985EB808-76C8-4E2E-953A-BD951A81F167}" presName="rootConnector" presStyleLbl="node3" presStyleIdx="8" presStyleCnt="12"/>
      <dgm:spPr/>
      <dgm:t>
        <a:bodyPr/>
        <a:lstStyle/>
        <a:p>
          <a:endParaRPr lang="en-US"/>
        </a:p>
      </dgm:t>
    </dgm:pt>
    <dgm:pt modelId="{8752A450-8264-4258-AA20-6AF5DF2F1C81}" type="pres">
      <dgm:prSet presAssocID="{985EB808-76C8-4E2E-953A-BD951A81F167}" presName="hierChild4" presStyleCnt="0"/>
      <dgm:spPr/>
    </dgm:pt>
    <dgm:pt modelId="{45F1CEDD-1BEA-4394-965A-85A4BC6686F4}" type="pres">
      <dgm:prSet presAssocID="{985EB808-76C8-4E2E-953A-BD951A81F167}" presName="hierChild5" presStyleCnt="0"/>
      <dgm:spPr/>
    </dgm:pt>
    <dgm:pt modelId="{4FDA24BC-FEC9-46AE-81D8-DB585336DB1E}" type="pres">
      <dgm:prSet presAssocID="{4A6A0E0F-7E40-4A32-A196-51183F173A11}" presName="Name37" presStyleLbl="parChTrans1D3" presStyleIdx="9" presStyleCnt="12"/>
      <dgm:spPr/>
      <dgm:t>
        <a:bodyPr/>
        <a:lstStyle/>
        <a:p>
          <a:endParaRPr lang="en-US"/>
        </a:p>
      </dgm:t>
    </dgm:pt>
    <dgm:pt modelId="{05967534-C266-4720-838A-FBF243BA6D7C}" type="pres">
      <dgm:prSet presAssocID="{B4FE8133-38F0-4CE0-8FBF-81BB6E3D7225}" presName="hierRoot2" presStyleCnt="0">
        <dgm:presLayoutVars>
          <dgm:hierBranch val="init"/>
        </dgm:presLayoutVars>
      </dgm:prSet>
      <dgm:spPr/>
    </dgm:pt>
    <dgm:pt modelId="{28978BE3-24EB-4CF4-9339-5F80C087A15D}" type="pres">
      <dgm:prSet presAssocID="{B4FE8133-38F0-4CE0-8FBF-81BB6E3D7225}" presName="rootComposite" presStyleCnt="0"/>
      <dgm:spPr/>
    </dgm:pt>
    <dgm:pt modelId="{908670F6-4696-4793-8085-A1CCDC3DC46D}" type="pres">
      <dgm:prSet presAssocID="{B4FE8133-38F0-4CE0-8FBF-81BB6E3D7225}" presName="rootText" presStyleLbl="node3" presStyleIdx="9" presStyleCnt="12">
        <dgm:presLayoutVars>
          <dgm:chPref val="3"/>
        </dgm:presLayoutVars>
      </dgm:prSet>
      <dgm:spPr/>
      <dgm:t>
        <a:bodyPr/>
        <a:lstStyle/>
        <a:p>
          <a:endParaRPr lang="en-US"/>
        </a:p>
      </dgm:t>
    </dgm:pt>
    <dgm:pt modelId="{5D0F12D2-FE67-4A3F-8739-64A53F71836A}" type="pres">
      <dgm:prSet presAssocID="{B4FE8133-38F0-4CE0-8FBF-81BB6E3D7225}" presName="rootConnector" presStyleLbl="node3" presStyleIdx="9" presStyleCnt="12"/>
      <dgm:spPr/>
      <dgm:t>
        <a:bodyPr/>
        <a:lstStyle/>
        <a:p>
          <a:endParaRPr lang="en-US"/>
        </a:p>
      </dgm:t>
    </dgm:pt>
    <dgm:pt modelId="{D7142B0E-EA64-4823-B57B-BC48F487E473}" type="pres">
      <dgm:prSet presAssocID="{B4FE8133-38F0-4CE0-8FBF-81BB6E3D7225}" presName="hierChild4" presStyleCnt="0"/>
      <dgm:spPr/>
    </dgm:pt>
    <dgm:pt modelId="{E512403D-900B-49C1-B2FA-05C79E61C895}" type="pres">
      <dgm:prSet presAssocID="{B4FE8133-38F0-4CE0-8FBF-81BB6E3D7225}" presName="hierChild5" presStyleCnt="0"/>
      <dgm:spPr/>
    </dgm:pt>
    <dgm:pt modelId="{DE43E70E-8504-4B59-8C80-36CB7FDF8DDD}" type="pres">
      <dgm:prSet presAssocID="{5208E3C1-788E-4AC6-8772-B2CF052DEDEE}" presName="Name37" presStyleLbl="parChTrans1D3" presStyleIdx="10" presStyleCnt="12"/>
      <dgm:spPr/>
      <dgm:t>
        <a:bodyPr/>
        <a:lstStyle/>
        <a:p>
          <a:endParaRPr lang="en-US"/>
        </a:p>
      </dgm:t>
    </dgm:pt>
    <dgm:pt modelId="{BD3F04F1-C4D4-4EB6-B1AE-E70C2ED17F86}" type="pres">
      <dgm:prSet presAssocID="{7B1DBD2B-E4EB-4FC8-A064-6DFDFBE987F8}" presName="hierRoot2" presStyleCnt="0">
        <dgm:presLayoutVars>
          <dgm:hierBranch val="init"/>
        </dgm:presLayoutVars>
      </dgm:prSet>
      <dgm:spPr/>
    </dgm:pt>
    <dgm:pt modelId="{1ADED820-ADB5-4549-BDDB-87AC9EE513EE}" type="pres">
      <dgm:prSet presAssocID="{7B1DBD2B-E4EB-4FC8-A064-6DFDFBE987F8}" presName="rootComposite" presStyleCnt="0"/>
      <dgm:spPr/>
    </dgm:pt>
    <dgm:pt modelId="{61AE0E86-215B-4CE3-B979-362113C7447B}" type="pres">
      <dgm:prSet presAssocID="{7B1DBD2B-E4EB-4FC8-A064-6DFDFBE987F8}" presName="rootText" presStyleLbl="node3" presStyleIdx="10" presStyleCnt="12">
        <dgm:presLayoutVars>
          <dgm:chPref val="3"/>
        </dgm:presLayoutVars>
      </dgm:prSet>
      <dgm:spPr/>
      <dgm:t>
        <a:bodyPr/>
        <a:lstStyle/>
        <a:p>
          <a:endParaRPr lang="en-US"/>
        </a:p>
      </dgm:t>
    </dgm:pt>
    <dgm:pt modelId="{34636F99-C40D-4F62-9863-A87A40B49606}" type="pres">
      <dgm:prSet presAssocID="{7B1DBD2B-E4EB-4FC8-A064-6DFDFBE987F8}" presName="rootConnector" presStyleLbl="node3" presStyleIdx="10" presStyleCnt="12"/>
      <dgm:spPr/>
      <dgm:t>
        <a:bodyPr/>
        <a:lstStyle/>
        <a:p>
          <a:endParaRPr lang="en-US"/>
        </a:p>
      </dgm:t>
    </dgm:pt>
    <dgm:pt modelId="{9696BBC1-A86E-45C6-879F-52776C0AC48A}" type="pres">
      <dgm:prSet presAssocID="{7B1DBD2B-E4EB-4FC8-A064-6DFDFBE987F8}" presName="hierChild4" presStyleCnt="0"/>
      <dgm:spPr/>
    </dgm:pt>
    <dgm:pt modelId="{B1B093CC-45D5-4F29-9338-1B768DF0F374}" type="pres">
      <dgm:prSet presAssocID="{7B1DBD2B-E4EB-4FC8-A064-6DFDFBE987F8}" presName="hierChild5" presStyleCnt="0"/>
      <dgm:spPr/>
    </dgm:pt>
    <dgm:pt modelId="{066AE467-AB55-4CBC-A0F2-00BF17CD3967}" type="pres">
      <dgm:prSet presAssocID="{F7ABBB87-0484-40B1-A711-3F1C2521E520}" presName="Name37" presStyleLbl="parChTrans1D3" presStyleIdx="11" presStyleCnt="12"/>
      <dgm:spPr/>
      <dgm:t>
        <a:bodyPr/>
        <a:lstStyle/>
        <a:p>
          <a:endParaRPr lang="en-US"/>
        </a:p>
      </dgm:t>
    </dgm:pt>
    <dgm:pt modelId="{C7B9D419-ED12-4EF2-8297-1AD5649BCB60}" type="pres">
      <dgm:prSet presAssocID="{5FC10AE6-791C-4E25-9BC3-4463F9376CB1}" presName="hierRoot2" presStyleCnt="0">
        <dgm:presLayoutVars>
          <dgm:hierBranch val="init"/>
        </dgm:presLayoutVars>
      </dgm:prSet>
      <dgm:spPr/>
    </dgm:pt>
    <dgm:pt modelId="{9318236C-B53F-408F-A127-AAF2DA30B4B9}" type="pres">
      <dgm:prSet presAssocID="{5FC10AE6-791C-4E25-9BC3-4463F9376CB1}" presName="rootComposite" presStyleCnt="0"/>
      <dgm:spPr/>
    </dgm:pt>
    <dgm:pt modelId="{FC7C660A-486A-449F-B3FE-2CFAF2FDB63B}" type="pres">
      <dgm:prSet presAssocID="{5FC10AE6-791C-4E25-9BC3-4463F9376CB1}" presName="rootText" presStyleLbl="node3" presStyleIdx="11" presStyleCnt="12">
        <dgm:presLayoutVars>
          <dgm:chPref val="3"/>
        </dgm:presLayoutVars>
      </dgm:prSet>
      <dgm:spPr/>
      <dgm:t>
        <a:bodyPr/>
        <a:lstStyle/>
        <a:p>
          <a:endParaRPr lang="en-US"/>
        </a:p>
      </dgm:t>
    </dgm:pt>
    <dgm:pt modelId="{416C4D6E-AA19-4926-96BE-0201300CE0D6}" type="pres">
      <dgm:prSet presAssocID="{5FC10AE6-791C-4E25-9BC3-4463F9376CB1}" presName="rootConnector" presStyleLbl="node3" presStyleIdx="11" presStyleCnt="12"/>
      <dgm:spPr/>
      <dgm:t>
        <a:bodyPr/>
        <a:lstStyle/>
        <a:p>
          <a:endParaRPr lang="en-US"/>
        </a:p>
      </dgm:t>
    </dgm:pt>
    <dgm:pt modelId="{D837C562-EEFB-4552-924A-D92112C3017D}" type="pres">
      <dgm:prSet presAssocID="{5FC10AE6-791C-4E25-9BC3-4463F9376CB1}" presName="hierChild4" presStyleCnt="0"/>
      <dgm:spPr/>
    </dgm:pt>
    <dgm:pt modelId="{35D11FC8-FA5E-4F7F-8E78-E079BA98C365}" type="pres">
      <dgm:prSet presAssocID="{5FC10AE6-791C-4E25-9BC3-4463F9376CB1}" presName="hierChild5" presStyleCnt="0"/>
      <dgm:spPr/>
    </dgm:pt>
    <dgm:pt modelId="{8F619532-3B6A-4190-9DD3-4AB1BF31530D}" type="pres">
      <dgm:prSet presAssocID="{1C9CDAA1-BB03-432A-86C1-47EC5B619D4E}" presName="hierChild5" presStyleCnt="0"/>
      <dgm:spPr/>
    </dgm:pt>
    <dgm:pt modelId="{2AA9389A-81EC-48B2-B57D-3501F7C9643D}" type="pres">
      <dgm:prSet presAssocID="{2402AD5F-EA42-4843-A6FF-471474027B32}" presName="hierChild3" presStyleCnt="0"/>
      <dgm:spPr/>
    </dgm:pt>
  </dgm:ptLst>
  <dgm:cxnLst>
    <dgm:cxn modelId="{592B6E25-2D3C-44A0-A8D6-D080D5787D77}" type="presOf" srcId="{D4D41AA3-BEA9-4A49-AD8C-11988425146D}" destId="{C357C50F-C805-469D-9D25-BAF8864F9692}" srcOrd="1" destOrd="0" presId="urn:microsoft.com/office/officeart/2005/8/layout/orgChart1"/>
    <dgm:cxn modelId="{98ACDB69-2AED-4350-A7F1-10776471BA07}" type="presOf" srcId="{84367BFF-E8E7-486F-9738-C5CAD5D0FBD6}" destId="{7D57D2DA-5474-44FE-B235-8D715C428EB1}" srcOrd="0" destOrd="0" presId="urn:microsoft.com/office/officeart/2005/8/layout/orgChart1"/>
    <dgm:cxn modelId="{70826EB6-396B-470C-8078-7DE27D18CD77}" type="presOf" srcId="{267B41FB-62C0-48D0-9F6D-46FE2F93CB26}" destId="{67283DBB-A0DD-4D84-BA71-465C21E140BC}" srcOrd="1" destOrd="0" presId="urn:microsoft.com/office/officeart/2005/8/layout/orgChart1"/>
    <dgm:cxn modelId="{D7BC5B9D-5705-46B1-9A05-6906682497C8}" type="presOf" srcId="{D4D41AA3-BEA9-4A49-AD8C-11988425146D}" destId="{6F9E2675-714B-4787-B1A6-264CABD01656}" srcOrd="0" destOrd="0" presId="urn:microsoft.com/office/officeart/2005/8/layout/orgChart1"/>
    <dgm:cxn modelId="{5A3DCFB1-4DD0-43FF-9825-98914DDBE45B}" srcId="{1C9CDAA1-BB03-432A-86C1-47EC5B619D4E}" destId="{985EB808-76C8-4E2E-953A-BD951A81F167}" srcOrd="1" destOrd="0" parTransId="{45F86CDF-A549-4D6E-8E6B-2938C4709780}" sibTransId="{662843B3-D088-4470-A59D-DA45C0B20F67}"/>
    <dgm:cxn modelId="{7E6EAC2E-F44E-4E33-BCD7-3E96D9B48E27}" type="presOf" srcId="{5FC10AE6-791C-4E25-9BC3-4463F9376CB1}" destId="{FC7C660A-486A-449F-B3FE-2CFAF2FDB63B}" srcOrd="0" destOrd="0" presId="urn:microsoft.com/office/officeart/2005/8/layout/orgChart1"/>
    <dgm:cxn modelId="{FD8C8F8E-2C3F-4896-8EB2-10E763663520}" type="presOf" srcId="{4A6A0E0F-7E40-4A32-A196-51183F173A11}" destId="{4FDA24BC-FEC9-46AE-81D8-DB585336DB1E}" srcOrd="0" destOrd="0" presId="urn:microsoft.com/office/officeart/2005/8/layout/orgChart1"/>
    <dgm:cxn modelId="{F331ECB2-2F6C-4679-A424-FEC28ABDE368}" type="presOf" srcId="{23AED9FD-1568-42D9-9873-0A031A4A2A6F}" destId="{43528EA4-D9A5-4839-B360-48626FA91BCA}" srcOrd="0" destOrd="0" presId="urn:microsoft.com/office/officeart/2005/8/layout/orgChart1"/>
    <dgm:cxn modelId="{5FFB8CFF-71CD-40EC-8B68-1E5AAB9C7655}" srcId="{30408F91-A943-4D24-82C4-49A53E56F798}" destId="{C62203C4-7E0E-498B-A271-62827EAAAEBC}" srcOrd="3" destOrd="0" parTransId="{CE00A259-E55D-47F5-9677-215471E641E1}" sibTransId="{5547F9CE-CE7F-4A6C-A81A-63A4563E169A}"/>
    <dgm:cxn modelId="{0BB07E3E-48A1-4F40-A0F4-F4DE7AE630D2}" type="presOf" srcId="{7B1DBD2B-E4EB-4FC8-A064-6DFDFBE987F8}" destId="{34636F99-C40D-4F62-9863-A87A40B49606}" srcOrd="1" destOrd="0" presId="urn:microsoft.com/office/officeart/2005/8/layout/orgChart1"/>
    <dgm:cxn modelId="{5100C9DD-0727-4686-960B-F45B83B16225}" type="presOf" srcId="{C62203C4-7E0E-498B-A271-62827EAAAEBC}" destId="{FEAEB707-91B2-4CEA-98C3-4E25AD43FFEB}" srcOrd="0" destOrd="0" presId="urn:microsoft.com/office/officeart/2005/8/layout/orgChart1"/>
    <dgm:cxn modelId="{1F31CCC9-F4AF-4464-84CB-56ED783B1646}" type="presOf" srcId="{2402AD5F-EA42-4843-A6FF-471474027B32}" destId="{BDDDE7D9-CDBC-41D5-9A70-4C5428D24E1D}" srcOrd="1" destOrd="0" presId="urn:microsoft.com/office/officeart/2005/8/layout/orgChart1"/>
    <dgm:cxn modelId="{1A8EF1ED-D3B2-4446-8B83-ACFE023E9342}" type="presOf" srcId="{43E87EC4-8997-4341-8575-E85FD46A1D31}" destId="{EEA19EC1-C4EA-4458-95FA-BF04B17BE318}" srcOrd="0" destOrd="0" presId="urn:microsoft.com/office/officeart/2005/8/layout/orgChart1"/>
    <dgm:cxn modelId="{931C994F-2DAB-433E-9A52-41CA3A43D883}" type="presOf" srcId="{F7ABBB87-0484-40B1-A711-3F1C2521E520}" destId="{066AE467-AB55-4CBC-A0F2-00BF17CD3967}" srcOrd="0" destOrd="0" presId="urn:microsoft.com/office/officeart/2005/8/layout/orgChart1"/>
    <dgm:cxn modelId="{DC652956-AEA3-4A71-B7B2-AE23ED4A73D6}" type="presOf" srcId="{F3B419CC-C851-41A5-9E95-C17C7407A8A7}" destId="{076E7F64-74B8-4449-8209-B7D054EF0017}" srcOrd="0" destOrd="0" presId="urn:microsoft.com/office/officeart/2005/8/layout/orgChart1"/>
    <dgm:cxn modelId="{16A2BA36-6C2A-4FBB-8196-BEA069128BB6}" type="presOf" srcId="{45F86CDF-A549-4D6E-8E6B-2938C4709780}" destId="{7B4BBC01-E06E-4A57-A782-9CF1C436542B}" srcOrd="0" destOrd="0" presId="urn:microsoft.com/office/officeart/2005/8/layout/orgChart1"/>
    <dgm:cxn modelId="{7ACB0741-E4EA-464A-87E6-4EEF80D273F4}" type="presOf" srcId="{7B1DBD2B-E4EB-4FC8-A064-6DFDFBE987F8}" destId="{61AE0E86-215B-4CE3-B979-362113C7447B}" srcOrd="0" destOrd="0" presId="urn:microsoft.com/office/officeart/2005/8/layout/orgChart1"/>
    <dgm:cxn modelId="{A777F9BB-52FC-4BE5-9129-D93D22F0C9D5}" srcId="{30408F91-A943-4D24-82C4-49A53E56F798}" destId="{267B41FB-62C0-48D0-9F6D-46FE2F93CB26}" srcOrd="4" destOrd="0" parTransId="{23AED9FD-1568-42D9-9873-0A031A4A2A6F}" sibTransId="{7B612BDC-EC89-4A34-B80A-40EB5B6E14A2}"/>
    <dgm:cxn modelId="{D0ECF696-C7D5-4BC6-9178-4851C5445935}" type="presOf" srcId="{E342E3E1-F682-45B8-9EBD-E912BC224139}" destId="{6535C38C-9355-4150-BDEE-FAE5CB387CC8}" srcOrd="0" destOrd="0" presId="urn:microsoft.com/office/officeart/2005/8/layout/orgChart1"/>
    <dgm:cxn modelId="{79573B3B-85CF-4832-88B9-CFDA178D1EDE}" type="presOf" srcId="{30408F91-A943-4D24-82C4-49A53E56F798}" destId="{6B462CB4-626D-464F-B7F3-C680CC156B49}" srcOrd="1" destOrd="0" presId="urn:microsoft.com/office/officeart/2005/8/layout/orgChart1"/>
    <dgm:cxn modelId="{0AD404CF-D0A4-42D0-B76D-9F7ECA1EF0BC}" srcId="{30408F91-A943-4D24-82C4-49A53E56F798}" destId="{D4D41AA3-BEA9-4A49-AD8C-11988425146D}" srcOrd="5" destOrd="0" parTransId="{84367BFF-E8E7-486F-9738-C5CAD5D0FBD6}" sibTransId="{1E7399B1-B89E-4486-AB5C-E7F0090CDAC8}"/>
    <dgm:cxn modelId="{821A7C2A-EF07-41F6-9D25-873587A023C4}" type="presOf" srcId="{B4FE8133-38F0-4CE0-8FBF-81BB6E3D7225}" destId="{908670F6-4696-4793-8085-A1CCDC3DC46D}" srcOrd="0" destOrd="0" presId="urn:microsoft.com/office/officeart/2005/8/layout/orgChart1"/>
    <dgm:cxn modelId="{91F3EE4E-0735-4A67-A012-CAB4AB223B01}" srcId="{30408F91-A943-4D24-82C4-49A53E56F798}" destId="{E342E3E1-F682-45B8-9EBD-E912BC224139}" srcOrd="0" destOrd="0" parTransId="{392C2B0D-4C14-405E-8D14-3035BC7E1DC0}" sibTransId="{31913F45-CEB7-459E-9DE1-BD902C46F265}"/>
    <dgm:cxn modelId="{26D68859-D378-456A-834F-A3E93104923A}" srcId="{43E87EC4-8997-4341-8575-E85FD46A1D31}" destId="{E7F244CC-C4A5-4350-B498-F97EF7510546}" srcOrd="0" destOrd="0" parTransId="{2688FDAA-5A00-4C1A-B724-FEDFCF14DEC5}" sibTransId="{B8AAD79F-253E-4A99-A66E-DE21153D604E}"/>
    <dgm:cxn modelId="{62161866-5824-45B4-8073-1E1F4FC950C2}" type="presOf" srcId="{392C2B0D-4C14-405E-8D14-3035BC7E1DC0}" destId="{96A1BE66-06BB-4FBA-AA91-B30DBACA7444}" srcOrd="0" destOrd="0" presId="urn:microsoft.com/office/officeart/2005/8/layout/orgChart1"/>
    <dgm:cxn modelId="{8979E5A5-59C9-4105-BB73-0A849A9D4D17}" type="presOf" srcId="{E342E3E1-F682-45B8-9EBD-E912BC224139}" destId="{45933210-8C5D-4D8C-A01C-658538F93145}" srcOrd="1" destOrd="0" presId="urn:microsoft.com/office/officeart/2005/8/layout/orgChart1"/>
    <dgm:cxn modelId="{B31FF2D0-F2D4-4B88-B729-1109D7A7F822}" type="presOf" srcId="{E2740065-CCBA-43A6-9CA1-E7FD98AA47BF}" destId="{CF5F1EB6-7CDC-4A54-8C8B-003B7FBC82F0}" srcOrd="1" destOrd="0" presId="urn:microsoft.com/office/officeart/2005/8/layout/orgChart1"/>
    <dgm:cxn modelId="{DA4F3E31-386E-48E7-904A-07D63E44C220}" srcId="{86D3AC34-1BEB-40F0-8FCF-1DCB799873A1}" destId="{2402AD5F-EA42-4843-A6FF-471474027B32}" srcOrd="0" destOrd="0" parTransId="{1D49E453-5426-4D21-9DD2-D62354981472}" sibTransId="{625826DE-BE83-43D5-ACBF-7F26FBAF0FC6}"/>
    <dgm:cxn modelId="{28657234-468C-4767-8D79-5447EAB35694}" type="presOf" srcId="{0FD0F2B4-BE9A-45D5-9FFA-6D5F506BDF13}" destId="{255ACA92-931A-4248-B3C8-FE5DB7EB29ED}" srcOrd="0" destOrd="0" presId="urn:microsoft.com/office/officeart/2005/8/layout/orgChart1"/>
    <dgm:cxn modelId="{3D0D6220-814D-469B-A6CD-4BF314103FD5}" type="presOf" srcId="{985EB808-76C8-4E2E-953A-BD951A81F167}" destId="{DB54941A-39F0-4E77-9527-8E43401921D2}" srcOrd="1" destOrd="0" presId="urn:microsoft.com/office/officeart/2005/8/layout/orgChart1"/>
    <dgm:cxn modelId="{F85101CD-D25A-45DC-8627-906853BF4CBA}" type="presOf" srcId="{CE00A259-E55D-47F5-9677-215471E641E1}" destId="{AA1172AD-F672-48D9-B437-E937E337E0B4}" srcOrd="0" destOrd="0" presId="urn:microsoft.com/office/officeart/2005/8/layout/orgChart1"/>
    <dgm:cxn modelId="{F66867B6-21EF-4351-8F72-AF292E632F61}" type="presOf" srcId="{5208E3C1-788E-4AC6-8772-B2CF052DEDEE}" destId="{DE43E70E-8504-4B59-8C80-36CB7FDF8DDD}" srcOrd="0" destOrd="0" presId="urn:microsoft.com/office/officeart/2005/8/layout/orgChart1"/>
    <dgm:cxn modelId="{973EECA3-7B5B-4933-80CB-C568C3FC581D}" type="presOf" srcId="{2402AD5F-EA42-4843-A6FF-471474027B32}" destId="{23818D2D-BEF1-420C-93D1-D02BBED725DB}" srcOrd="0" destOrd="0" presId="urn:microsoft.com/office/officeart/2005/8/layout/orgChart1"/>
    <dgm:cxn modelId="{91845602-EEE3-4647-8BE4-88D34308F23C}" type="presOf" srcId="{FD2D428D-2DF7-4733-8500-E50F9D54F9D4}" destId="{841338DE-EDC0-4312-944B-ACCCD5101AB7}" srcOrd="1" destOrd="0" presId="urn:microsoft.com/office/officeart/2005/8/layout/orgChart1"/>
    <dgm:cxn modelId="{B882BAE6-79ED-4B04-AF9D-DBAE08D195FE}" type="presOf" srcId="{C62203C4-7E0E-498B-A271-62827EAAAEBC}" destId="{0050A2BF-5C60-454F-9D47-2F6FC5C14228}" srcOrd="1" destOrd="0" presId="urn:microsoft.com/office/officeart/2005/8/layout/orgChart1"/>
    <dgm:cxn modelId="{C260E608-E832-46E8-A0D4-3C14721A8F28}" type="presOf" srcId="{1C9CDAA1-BB03-432A-86C1-47EC5B619D4E}" destId="{3FBC0FAB-DBF7-4E33-9177-21F6B4CC30C2}" srcOrd="1" destOrd="0" presId="urn:microsoft.com/office/officeart/2005/8/layout/orgChart1"/>
    <dgm:cxn modelId="{C468174D-89E5-4CA8-A181-68275219B66E}" type="presOf" srcId="{267B41FB-62C0-48D0-9F6D-46FE2F93CB26}" destId="{430A7F01-7208-4B95-A704-C94B818BB4CC}" srcOrd="0" destOrd="0" presId="urn:microsoft.com/office/officeart/2005/8/layout/orgChart1"/>
    <dgm:cxn modelId="{39C192A6-40BF-403E-9668-DA26C4E65F0A}" type="presOf" srcId="{5FC10AE6-791C-4E25-9BC3-4463F9376CB1}" destId="{416C4D6E-AA19-4926-96BE-0201300CE0D6}" srcOrd="1" destOrd="0" presId="urn:microsoft.com/office/officeart/2005/8/layout/orgChart1"/>
    <dgm:cxn modelId="{347A0975-7556-4D6B-B808-02485CB9B7CD}" srcId="{2402AD5F-EA42-4843-A6FF-471474027B32}" destId="{30408F91-A943-4D24-82C4-49A53E56F798}" srcOrd="0" destOrd="0" parTransId="{F3B419CC-C851-41A5-9E95-C17C7407A8A7}" sibTransId="{31567363-9AF8-4AA7-ACB0-44C3EB7C01A9}"/>
    <dgm:cxn modelId="{1DE0E7FA-7C0A-4CF2-A79C-D788E5C8043B}" type="presOf" srcId="{FD2D428D-2DF7-4733-8500-E50F9D54F9D4}" destId="{CE5973FD-30E9-4EA6-8B94-2A99CA1DEBFC}" srcOrd="0" destOrd="0" presId="urn:microsoft.com/office/officeart/2005/8/layout/orgChart1"/>
    <dgm:cxn modelId="{B99ACC2C-6BAE-4DDE-AA09-0A8C1391A2C5}" type="presOf" srcId="{30408F91-A943-4D24-82C4-49A53E56F798}" destId="{85FE17AA-9EA7-4C19-9B51-26B2E592FAD5}" srcOrd="0" destOrd="0" presId="urn:microsoft.com/office/officeart/2005/8/layout/orgChart1"/>
    <dgm:cxn modelId="{5DA2CC23-A919-4D3C-B520-ED747B06C112}" srcId="{1C9CDAA1-BB03-432A-86C1-47EC5B619D4E}" destId="{7B1DBD2B-E4EB-4FC8-A064-6DFDFBE987F8}" srcOrd="3" destOrd="0" parTransId="{5208E3C1-788E-4AC6-8772-B2CF052DEDEE}" sibTransId="{2AC2FAA5-F1B4-4386-BD07-5D185BC1062C}"/>
    <dgm:cxn modelId="{FF53F372-D18D-4856-8086-811219FE6B25}" type="presOf" srcId="{1B6A0138-4B60-4AC5-9AF4-7A3BAA957912}" destId="{21600369-C715-4A3F-AF8A-4F881119BA02}" srcOrd="0" destOrd="0" presId="urn:microsoft.com/office/officeart/2005/8/layout/orgChart1"/>
    <dgm:cxn modelId="{A8DD7732-A3E3-4BC0-83B3-0CAF31755419}" type="presOf" srcId="{985EB808-76C8-4E2E-953A-BD951A81F167}" destId="{E0B81F48-DA8C-440C-BEB5-0871EC6B2297}" srcOrd="0" destOrd="0" presId="urn:microsoft.com/office/officeart/2005/8/layout/orgChart1"/>
    <dgm:cxn modelId="{6095830B-5835-4407-B202-37477F37C7BD}" type="presOf" srcId="{680CD7BC-9382-48A1-BBD9-6C48D33E4490}" destId="{C69731B0-82A5-46B2-A475-5200C30D1C03}" srcOrd="0" destOrd="0" presId="urn:microsoft.com/office/officeart/2005/8/layout/orgChart1"/>
    <dgm:cxn modelId="{989B84EE-A287-4E59-8913-778738A2370A}" type="presOf" srcId="{1C9CDAA1-BB03-432A-86C1-47EC5B619D4E}" destId="{5F37B926-2541-4E38-976B-B720D289041D}" srcOrd="0" destOrd="0" presId="urn:microsoft.com/office/officeart/2005/8/layout/orgChart1"/>
    <dgm:cxn modelId="{D07D579C-653A-4E4C-9EEA-A84131B49BC6}" type="presOf" srcId="{43E87EC4-8997-4341-8575-E85FD46A1D31}" destId="{1A9FC842-C2DA-418F-861C-D3081F975438}" srcOrd="1" destOrd="0" presId="urn:microsoft.com/office/officeart/2005/8/layout/orgChart1"/>
    <dgm:cxn modelId="{8A1D2131-A4AD-434B-8999-9DF6078AD862}" type="presOf" srcId="{85CEB62A-E959-4F87-B86A-497D04F63F24}" destId="{E35EC4B7-D55E-417E-929C-FAB8C0FEE438}" srcOrd="0" destOrd="0" presId="urn:microsoft.com/office/officeart/2005/8/layout/orgChart1"/>
    <dgm:cxn modelId="{0531FFE1-D0E2-4052-BC23-E19BDA3A1D36}" type="presOf" srcId="{5465895C-128D-4541-BFF5-91EA6C881986}" destId="{6FB37F50-8E32-49DE-8460-3A673F3553A9}" srcOrd="0" destOrd="0" presId="urn:microsoft.com/office/officeart/2005/8/layout/orgChart1"/>
    <dgm:cxn modelId="{AE16B0B1-90B8-44AC-8E1B-A40BF7F48C0D}" srcId="{1C9CDAA1-BB03-432A-86C1-47EC5B619D4E}" destId="{5FC10AE6-791C-4E25-9BC3-4463F9376CB1}" srcOrd="4" destOrd="0" parTransId="{F7ABBB87-0484-40B1-A711-3F1C2521E520}" sibTransId="{E6AED8A3-2478-4487-9D62-E4EE18388D18}"/>
    <dgm:cxn modelId="{287AEB23-38A0-48FB-B87C-21DB508E0FA4}" srcId="{2402AD5F-EA42-4843-A6FF-471474027B32}" destId="{1C9CDAA1-BB03-432A-86C1-47EC5B619D4E}" srcOrd="2" destOrd="0" parTransId="{680CD7BC-9382-48A1-BBD9-6C48D33E4490}" sibTransId="{12EB8225-0689-4826-9F5C-DC246D901502}"/>
    <dgm:cxn modelId="{3015845C-7562-42A4-B522-FF21BB09277A}" type="presOf" srcId="{B4FE8133-38F0-4CE0-8FBF-81BB6E3D7225}" destId="{5D0F12D2-FE67-4A3F-8739-64A53F71836A}" srcOrd="1" destOrd="0" presId="urn:microsoft.com/office/officeart/2005/8/layout/orgChart1"/>
    <dgm:cxn modelId="{47F0DEFC-E23A-475B-BA13-C7A3410F85F4}" type="presOf" srcId="{86D3AC34-1BEB-40F0-8FCF-1DCB799873A1}" destId="{B5FD25A4-6953-4D94-BD52-1DA6A28AC144}" srcOrd="0" destOrd="0" presId="urn:microsoft.com/office/officeart/2005/8/layout/orgChart1"/>
    <dgm:cxn modelId="{A96F3EB8-61C0-4535-91A2-85AB8DF0C93E}" srcId="{1C9CDAA1-BB03-432A-86C1-47EC5B619D4E}" destId="{B4FE8133-38F0-4CE0-8FBF-81BB6E3D7225}" srcOrd="2" destOrd="0" parTransId="{4A6A0E0F-7E40-4A32-A196-51183F173A11}" sibTransId="{CE796ED9-FE6B-4222-B739-BE379D79B73D}"/>
    <dgm:cxn modelId="{814FB821-4640-4E72-94E5-FCEDD4807EF6}" type="presOf" srcId="{E7F244CC-C4A5-4350-B498-F97EF7510546}" destId="{6CF02807-F274-443E-9CF3-C2CA02AA50D9}" srcOrd="1" destOrd="0" presId="urn:microsoft.com/office/officeart/2005/8/layout/orgChart1"/>
    <dgm:cxn modelId="{B5183A66-683F-40A5-974F-33A8D0CE4F6E}" type="presOf" srcId="{EE6E498E-D6FE-4A7A-85B6-13FE4E0CDEA4}" destId="{F4762B9E-B0A9-4FA0-9B3E-DCDCF2B13F6C}" srcOrd="0" destOrd="0" presId="urn:microsoft.com/office/officeart/2005/8/layout/orgChart1"/>
    <dgm:cxn modelId="{E3D5651A-DF21-4503-B549-B3B1D3522191}" srcId="{30408F91-A943-4D24-82C4-49A53E56F798}" destId="{E2740065-CCBA-43A6-9CA1-E7FD98AA47BF}" srcOrd="1" destOrd="0" parTransId="{5465895C-128D-4541-BFF5-91EA6C881986}" sibTransId="{BBE2D2B7-9010-4FC9-AF47-2A722D116B24}"/>
    <dgm:cxn modelId="{96AAE5D1-D9E2-4C76-9EBA-FA41BBA606A8}" srcId="{30408F91-A943-4D24-82C4-49A53E56F798}" destId="{EE6E498E-D6FE-4A7A-85B6-13FE4E0CDEA4}" srcOrd="2" destOrd="0" parTransId="{85CEB62A-E959-4F87-B86A-497D04F63F24}" sibTransId="{F5D96121-7378-468C-BE5F-585962646F91}"/>
    <dgm:cxn modelId="{F58BA8C6-F44E-41AB-96E7-42E816FC87A0}" type="presOf" srcId="{EE6E498E-D6FE-4A7A-85B6-13FE4E0CDEA4}" destId="{2D1F320C-12E8-47D4-9913-93799556142C}" srcOrd="1" destOrd="0" presId="urn:microsoft.com/office/officeart/2005/8/layout/orgChart1"/>
    <dgm:cxn modelId="{4B18011C-DF71-4712-B0E8-2469F3EF87CA}" type="presOf" srcId="{E2740065-CCBA-43A6-9CA1-E7FD98AA47BF}" destId="{F31A21FF-74A9-40EF-886D-7AFAA07CB917}" srcOrd="0" destOrd="0" presId="urn:microsoft.com/office/officeart/2005/8/layout/orgChart1"/>
    <dgm:cxn modelId="{9CA2A825-AEBE-457E-B002-6108DA4A8E46}" srcId="{2402AD5F-EA42-4843-A6FF-471474027B32}" destId="{43E87EC4-8997-4341-8575-E85FD46A1D31}" srcOrd="1" destOrd="0" parTransId="{1B6A0138-4B60-4AC5-9AF4-7A3BAA957912}" sibTransId="{4C40561C-3F93-4E19-9032-41D0279ED560}"/>
    <dgm:cxn modelId="{3A98341A-CFE3-496F-BCE1-FA2889D654EF}" type="presOf" srcId="{E7F244CC-C4A5-4350-B498-F97EF7510546}" destId="{13922981-038C-4DBA-A94B-2B9F48C537B5}" srcOrd="0" destOrd="0" presId="urn:microsoft.com/office/officeart/2005/8/layout/orgChart1"/>
    <dgm:cxn modelId="{6E94005F-675A-496D-AD7C-92794B5B5799}" type="presOf" srcId="{2688FDAA-5A00-4C1A-B724-FEDFCF14DEC5}" destId="{8AA549A4-124C-40D2-81F2-B01940BA7895}" srcOrd="0" destOrd="0" presId="urn:microsoft.com/office/officeart/2005/8/layout/orgChart1"/>
    <dgm:cxn modelId="{C90FCA26-C0BD-4C47-BE2F-673B9E857967}" srcId="{1C9CDAA1-BB03-432A-86C1-47EC5B619D4E}" destId="{FD2D428D-2DF7-4733-8500-E50F9D54F9D4}" srcOrd="0" destOrd="0" parTransId="{0FD0F2B4-BE9A-45D5-9FFA-6D5F506BDF13}" sibTransId="{42554338-9911-41F7-9668-7CA430934163}"/>
    <dgm:cxn modelId="{36CE7008-AA87-4290-B78A-1E2CE7AB2745}" type="presParOf" srcId="{B5FD25A4-6953-4D94-BD52-1DA6A28AC144}" destId="{C7332C77-559E-49B5-8148-D85707A23E27}" srcOrd="0" destOrd="0" presId="urn:microsoft.com/office/officeart/2005/8/layout/orgChart1"/>
    <dgm:cxn modelId="{D76FC465-8A6C-4D3D-912F-022DA367A6E7}" type="presParOf" srcId="{C7332C77-559E-49B5-8148-D85707A23E27}" destId="{6C8BAF48-DCAF-47B7-87E2-E2F88E081149}" srcOrd="0" destOrd="0" presId="urn:microsoft.com/office/officeart/2005/8/layout/orgChart1"/>
    <dgm:cxn modelId="{D5982C23-12A1-475A-B3FA-0EF7C5B0D964}" type="presParOf" srcId="{6C8BAF48-DCAF-47B7-87E2-E2F88E081149}" destId="{23818D2D-BEF1-420C-93D1-D02BBED725DB}" srcOrd="0" destOrd="0" presId="urn:microsoft.com/office/officeart/2005/8/layout/orgChart1"/>
    <dgm:cxn modelId="{7352AD37-C4F8-4506-8797-553350A837F2}" type="presParOf" srcId="{6C8BAF48-DCAF-47B7-87E2-E2F88E081149}" destId="{BDDDE7D9-CDBC-41D5-9A70-4C5428D24E1D}" srcOrd="1" destOrd="0" presId="urn:microsoft.com/office/officeart/2005/8/layout/orgChart1"/>
    <dgm:cxn modelId="{47842F87-1629-4196-ACDE-5414290BC38A}" type="presParOf" srcId="{C7332C77-559E-49B5-8148-D85707A23E27}" destId="{81FFD096-32FC-4614-80D8-B3D64099FB9D}" srcOrd="1" destOrd="0" presId="urn:microsoft.com/office/officeart/2005/8/layout/orgChart1"/>
    <dgm:cxn modelId="{B4884A3D-6F81-4186-8B74-CAA0468CAC0C}" type="presParOf" srcId="{81FFD096-32FC-4614-80D8-B3D64099FB9D}" destId="{076E7F64-74B8-4449-8209-B7D054EF0017}" srcOrd="0" destOrd="0" presId="urn:microsoft.com/office/officeart/2005/8/layout/orgChart1"/>
    <dgm:cxn modelId="{89ACADCB-F6F2-487E-8C35-F6DB84058BAB}" type="presParOf" srcId="{81FFD096-32FC-4614-80D8-B3D64099FB9D}" destId="{CB9CFBD6-5DC6-4861-8C77-18306FEE3004}" srcOrd="1" destOrd="0" presId="urn:microsoft.com/office/officeart/2005/8/layout/orgChart1"/>
    <dgm:cxn modelId="{57483D07-1DD5-47BD-A03C-DB020801FF9D}" type="presParOf" srcId="{CB9CFBD6-5DC6-4861-8C77-18306FEE3004}" destId="{26A5522B-6267-45E2-BAFA-A0C5903B6A45}" srcOrd="0" destOrd="0" presId="urn:microsoft.com/office/officeart/2005/8/layout/orgChart1"/>
    <dgm:cxn modelId="{066C65FE-1F6D-4F56-A895-B1F71B437DC1}" type="presParOf" srcId="{26A5522B-6267-45E2-BAFA-A0C5903B6A45}" destId="{85FE17AA-9EA7-4C19-9B51-26B2E592FAD5}" srcOrd="0" destOrd="0" presId="urn:microsoft.com/office/officeart/2005/8/layout/orgChart1"/>
    <dgm:cxn modelId="{A035BA28-195A-4EA6-B922-DA6114006AE0}" type="presParOf" srcId="{26A5522B-6267-45E2-BAFA-A0C5903B6A45}" destId="{6B462CB4-626D-464F-B7F3-C680CC156B49}" srcOrd="1" destOrd="0" presId="urn:microsoft.com/office/officeart/2005/8/layout/orgChart1"/>
    <dgm:cxn modelId="{8C6F6870-5481-47D8-BBCA-C3AE723472B1}" type="presParOf" srcId="{CB9CFBD6-5DC6-4861-8C77-18306FEE3004}" destId="{846C43E7-87E2-4680-80CB-D9B7E81EF979}" srcOrd="1" destOrd="0" presId="urn:microsoft.com/office/officeart/2005/8/layout/orgChart1"/>
    <dgm:cxn modelId="{28FAE5EE-79A6-401D-8F2C-B8C276F8F855}" type="presParOf" srcId="{846C43E7-87E2-4680-80CB-D9B7E81EF979}" destId="{96A1BE66-06BB-4FBA-AA91-B30DBACA7444}" srcOrd="0" destOrd="0" presId="urn:microsoft.com/office/officeart/2005/8/layout/orgChart1"/>
    <dgm:cxn modelId="{3E42C02A-3DDB-4D7F-BE9C-3C66FD77395D}" type="presParOf" srcId="{846C43E7-87E2-4680-80CB-D9B7E81EF979}" destId="{C3023E45-B1BA-4F49-B765-ADE7548CCC86}" srcOrd="1" destOrd="0" presId="urn:microsoft.com/office/officeart/2005/8/layout/orgChart1"/>
    <dgm:cxn modelId="{613F5DBC-CA62-4493-9D11-37D8F370E526}" type="presParOf" srcId="{C3023E45-B1BA-4F49-B765-ADE7548CCC86}" destId="{4A610AD1-D90C-40D2-866D-705CF97A3AA4}" srcOrd="0" destOrd="0" presId="urn:microsoft.com/office/officeart/2005/8/layout/orgChart1"/>
    <dgm:cxn modelId="{77EFB43F-4E4A-433A-9208-C3880AC4E3D1}" type="presParOf" srcId="{4A610AD1-D90C-40D2-866D-705CF97A3AA4}" destId="{6535C38C-9355-4150-BDEE-FAE5CB387CC8}" srcOrd="0" destOrd="0" presId="urn:microsoft.com/office/officeart/2005/8/layout/orgChart1"/>
    <dgm:cxn modelId="{0E6D15E9-DBB7-4E15-96F7-EB2A954E2DF0}" type="presParOf" srcId="{4A610AD1-D90C-40D2-866D-705CF97A3AA4}" destId="{45933210-8C5D-4D8C-A01C-658538F93145}" srcOrd="1" destOrd="0" presId="urn:microsoft.com/office/officeart/2005/8/layout/orgChart1"/>
    <dgm:cxn modelId="{5A66087B-B5D6-4360-B8C9-772800CAF853}" type="presParOf" srcId="{C3023E45-B1BA-4F49-B765-ADE7548CCC86}" destId="{54F36704-4CFD-40A5-A727-E5720806B03D}" srcOrd="1" destOrd="0" presId="urn:microsoft.com/office/officeart/2005/8/layout/orgChart1"/>
    <dgm:cxn modelId="{97EBC185-BEAF-4F8F-9F6F-AFF80E340B9B}" type="presParOf" srcId="{C3023E45-B1BA-4F49-B765-ADE7548CCC86}" destId="{A02DA6C5-0433-4862-8715-E700ECBFCF24}" srcOrd="2" destOrd="0" presId="urn:microsoft.com/office/officeart/2005/8/layout/orgChart1"/>
    <dgm:cxn modelId="{590D7627-374D-44D0-BADC-7EB78CB3DF76}" type="presParOf" srcId="{846C43E7-87E2-4680-80CB-D9B7E81EF979}" destId="{6FB37F50-8E32-49DE-8460-3A673F3553A9}" srcOrd="2" destOrd="0" presId="urn:microsoft.com/office/officeart/2005/8/layout/orgChart1"/>
    <dgm:cxn modelId="{EC0FCEA8-13F2-4CFD-921A-D2AF96A1FE6A}" type="presParOf" srcId="{846C43E7-87E2-4680-80CB-D9B7E81EF979}" destId="{1C8FA797-66CB-47DB-8EE4-6C001FBB66ED}" srcOrd="3" destOrd="0" presId="urn:microsoft.com/office/officeart/2005/8/layout/orgChart1"/>
    <dgm:cxn modelId="{3C1512A4-B2E1-4899-9F56-37CBE9C5C1E5}" type="presParOf" srcId="{1C8FA797-66CB-47DB-8EE4-6C001FBB66ED}" destId="{A0DA957D-395D-43CD-BE0C-D0C67C01CF80}" srcOrd="0" destOrd="0" presId="urn:microsoft.com/office/officeart/2005/8/layout/orgChart1"/>
    <dgm:cxn modelId="{9952AC63-75ED-47B2-96B4-90AA2385E5E6}" type="presParOf" srcId="{A0DA957D-395D-43CD-BE0C-D0C67C01CF80}" destId="{F31A21FF-74A9-40EF-886D-7AFAA07CB917}" srcOrd="0" destOrd="0" presId="urn:microsoft.com/office/officeart/2005/8/layout/orgChart1"/>
    <dgm:cxn modelId="{D329E052-61BC-42B1-9B64-ED4D25C91140}" type="presParOf" srcId="{A0DA957D-395D-43CD-BE0C-D0C67C01CF80}" destId="{CF5F1EB6-7CDC-4A54-8C8B-003B7FBC82F0}" srcOrd="1" destOrd="0" presId="urn:microsoft.com/office/officeart/2005/8/layout/orgChart1"/>
    <dgm:cxn modelId="{2D7C2D08-D117-4A4E-9B91-681DC97F58FE}" type="presParOf" srcId="{1C8FA797-66CB-47DB-8EE4-6C001FBB66ED}" destId="{CC3440AC-5414-4C27-A241-34EFCD51B01C}" srcOrd="1" destOrd="0" presId="urn:microsoft.com/office/officeart/2005/8/layout/orgChart1"/>
    <dgm:cxn modelId="{AAF539E3-6ED9-4421-ABF2-A01418D93195}" type="presParOf" srcId="{1C8FA797-66CB-47DB-8EE4-6C001FBB66ED}" destId="{19C3684D-85CD-4DFB-A529-369D61551A37}" srcOrd="2" destOrd="0" presId="urn:microsoft.com/office/officeart/2005/8/layout/orgChart1"/>
    <dgm:cxn modelId="{CFB56A3C-708E-469A-A42F-D206AF16CA77}" type="presParOf" srcId="{846C43E7-87E2-4680-80CB-D9B7E81EF979}" destId="{E35EC4B7-D55E-417E-929C-FAB8C0FEE438}" srcOrd="4" destOrd="0" presId="urn:microsoft.com/office/officeart/2005/8/layout/orgChart1"/>
    <dgm:cxn modelId="{C3FBC66A-69F5-44F4-886A-D7494C354112}" type="presParOf" srcId="{846C43E7-87E2-4680-80CB-D9B7E81EF979}" destId="{28103888-6231-4229-8D98-A1D4EA625E7A}" srcOrd="5" destOrd="0" presId="urn:microsoft.com/office/officeart/2005/8/layout/orgChart1"/>
    <dgm:cxn modelId="{1BC3234A-47B8-4924-A106-9DBEB46974C1}" type="presParOf" srcId="{28103888-6231-4229-8D98-A1D4EA625E7A}" destId="{A348B51C-B3A0-4CE3-9EA0-E96FBDE716DD}" srcOrd="0" destOrd="0" presId="urn:microsoft.com/office/officeart/2005/8/layout/orgChart1"/>
    <dgm:cxn modelId="{233E8A07-868E-4CE3-8E4B-2959CD9458DF}" type="presParOf" srcId="{A348B51C-B3A0-4CE3-9EA0-E96FBDE716DD}" destId="{F4762B9E-B0A9-4FA0-9B3E-DCDCF2B13F6C}" srcOrd="0" destOrd="0" presId="urn:microsoft.com/office/officeart/2005/8/layout/orgChart1"/>
    <dgm:cxn modelId="{D4D1A8A8-2853-4198-A437-542E44EEFDBE}" type="presParOf" srcId="{A348B51C-B3A0-4CE3-9EA0-E96FBDE716DD}" destId="{2D1F320C-12E8-47D4-9913-93799556142C}" srcOrd="1" destOrd="0" presId="urn:microsoft.com/office/officeart/2005/8/layout/orgChart1"/>
    <dgm:cxn modelId="{D0BE3CC3-1C13-4C97-B7E0-92AFECA136F0}" type="presParOf" srcId="{28103888-6231-4229-8D98-A1D4EA625E7A}" destId="{8FC8B025-266F-4156-984D-94E80F7613BC}" srcOrd="1" destOrd="0" presId="urn:microsoft.com/office/officeart/2005/8/layout/orgChart1"/>
    <dgm:cxn modelId="{1960008A-688B-4638-A7E4-87EAAEE6161E}" type="presParOf" srcId="{28103888-6231-4229-8D98-A1D4EA625E7A}" destId="{9F30FD68-BEE6-4B7B-9227-459D52AEBBE9}" srcOrd="2" destOrd="0" presId="urn:microsoft.com/office/officeart/2005/8/layout/orgChart1"/>
    <dgm:cxn modelId="{F3E6325F-6259-4BF7-99AB-7EF0B0B38781}" type="presParOf" srcId="{846C43E7-87E2-4680-80CB-D9B7E81EF979}" destId="{AA1172AD-F672-48D9-B437-E937E337E0B4}" srcOrd="6" destOrd="0" presId="urn:microsoft.com/office/officeart/2005/8/layout/orgChart1"/>
    <dgm:cxn modelId="{CEF3C02F-C1D0-43D7-ABA1-781269A6F83F}" type="presParOf" srcId="{846C43E7-87E2-4680-80CB-D9B7E81EF979}" destId="{BE098DD4-A9CC-40AC-BAEC-EF76B410A206}" srcOrd="7" destOrd="0" presId="urn:microsoft.com/office/officeart/2005/8/layout/orgChart1"/>
    <dgm:cxn modelId="{A6B3783B-37B5-45CE-B5BE-FD066881CA5A}" type="presParOf" srcId="{BE098DD4-A9CC-40AC-BAEC-EF76B410A206}" destId="{13D5D04D-5FAD-4D16-8F3D-559C9D20C021}" srcOrd="0" destOrd="0" presId="urn:microsoft.com/office/officeart/2005/8/layout/orgChart1"/>
    <dgm:cxn modelId="{51F95E8A-E69C-480E-9E30-F7C0210684A7}" type="presParOf" srcId="{13D5D04D-5FAD-4D16-8F3D-559C9D20C021}" destId="{FEAEB707-91B2-4CEA-98C3-4E25AD43FFEB}" srcOrd="0" destOrd="0" presId="urn:microsoft.com/office/officeart/2005/8/layout/orgChart1"/>
    <dgm:cxn modelId="{B7D0E9B2-1290-42F2-8868-71FDDA2E0E20}" type="presParOf" srcId="{13D5D04D-5FAD-4D16-8F3D-559C9D20C021}" destId="{0050A2BF-5C60-454F-9D47-2F6FC5C14228}" srcOrd="1" destOrd="0" presId="urn:microsoft.com/office/officeart/2005/8/layout/orgChart1"/>
    <dgm:cxn modelId="{49388382-D09C-4603-AA13-10B6317124B8}" type="presParOf" srcId="{BE098DD4-A9CC-40AC-BAEC-EF76B410A206}" destId="{17A4A701-A747-4425-A904-BB4E20350615}" srcOrd="1" destOrd="0" presId="urn:microsoft.com/office/officeart/2005/8/layout/orgChart1"/>
    <dgm:cxn modelId="{BEEC38CD-4002-482A-9FE6-F6E9E05E895C}" type="presParOf" srcId="{BE098DD4-A9CC-40AC-BAEC-EF76B410A206}" destId="{6504F803-B560-4770-851E-2036C3080C23}" srcOrd="2" destOrd="0" presId="urn:microsoft.com/office/officeart/2005/8/layout/orgChart1"/>
    <dgm:cxn modelId="{2F0438D3-5FA5-43F1-8A8E-3F7526E9EE6E}" type="presParOf" srcId="{846C43E7-87E2-4680-80CB-D9B7E81EF979}" destId="{43528EA4-D9A5-4839-B360-48626FA91BCA}" srcOrd="8" destOrd="0" presId="urn:microsoft.com/office/officeart/2005/8/layout/orgChart1"/>
    <dgm:cxn modelId="{1E11B592-AA83-4AFB-B0C1-38F59212E7DA}" type="presParOf" srcId="{846C43E7-87E2-4680-80CB-D9B7E81EF979}" destId="{1722C952-614B-4BDF-9BD9-8D12216A5A44}" srcOrd="9" destOrd="0" presId="urn:microsoft.com/office/officeart/2005/8/layout/orgChart1"/>
    <dgm:cxn modelId="{3529EA5F-9382-4870-AB5E-014B26AEA868}" type="presParOf" srcId="{1722C952-614B-4BDF-9BD9-8D12216A5A44}" destId="{08647807-F2DA-4A12-876F-0E6DC41F1208}" srcOrd="0" destOrd="0" presId="urn:microsoft.com/office/officeart/2005/8/layout/orgChart1"/>
    <dgm:cxn modelId="{D91087BB-537C-4726-951E-15B5022A95A0}" type="presParOf" srcId="{08647807-F2DA-4A12-876F-0E6DC41F1208}" destId="{430A7F01-7208-4B95-A704-C94B818BB4CC}" srcOrd="0" destOrd="0" presId="urn:microsoft.com/office/officeart/2005/8/layout/orgChart1"/>
    <dgm:cxn modelId="{072A15C2-A156-4ECC-AB83-908984E7557B}" type="presParOf" srcId="{08647807-F2DA-4A12-876F-0E6DC41F1208}" destId="{67283DBB-A0DD-4D84-BA71-465C21E140BC}" srcOrd="1" destOrd="0" presId="urn:microsoft.com/office/officeart/2005/8/layout/orgChart1"/>
    <dgm:cxn modelId="{6D9E4EFB-FC97-491F-A960-63E396AAA795}" type="presParOf" srcId="{1722C952-614B-4BDF-9BD9-8D12216A5A44}" destId="{7F1AA5D5-4380-42A8-ADB5-BFAD13B69719}" srcOrd="1" destOrd="0" presId="urn:microsoft.com/office/officeart/2005/8/layout/orgChart1"/>
    <dgm:cxn modelId="{D169EFF9-DDF8-483D-BD79-19F85C60C1E3}" type="presParOf" srcId="{1722C952-614B-4BDF-9BD9-8D12216A5A44}" destId="{AEE85B3A-B54A-4110-B1EF-41ECE8B927E7}" srcOrd="2" destOrd="0" presId="urn:microsoft.com/office/officeart/2005/8/layout/orgChart1"/>
    <dgm:cxn modelId="{41150B27-AB8A-4FA4-A6D7-8310414ECD3D}" type="presParOf" srcId="{846C43E7-87E2-4680-80CB-D9B7E81EF979}" destId="{7D57D2DA-5474-44FE-B235-8D715C428EB1}" srcOrd="10" destOrd="0" presId="urn:microsoft.com/office/officeart/2005/8/layout/orgChart1"/>
    <dgm:cxn modelId="{808B60C2-F4BC-4752-BD2A-753798DC20E3}" type="presParOf" srcId="{846C43E7-87E2-4680-80CB-D9B7E81EF979}" destId="{23AC755A-C8C4-4105-ABF0-7958B6404410}" srcOrd="11" destOrd="0" presId="urn:microsoft.com/office/officeart/2005/8/layout/orgChart1"/>
    <dgm:cxn modelId="{DAD343FC-F153-4E31-A4E6-CC0145B72861}" type="presParOf" srcId="{23AC755A-C8C4-4105-ABF0-7958B6404410}" destId="{F2E4D7F8-9DBD-4AE7-86CD-CCC080F9E2E1}" srcOrd="0" destOrd="0" presId="urn:microsoft.com/office/officeart/2005/8/layout/orgChart1"/>
    <dgm:cxn modelId="{4C5C7D8B-D5B9-4BE5-A474-4855D623811A}" type="presParOf" srcId="{F2E4D7F8-9DBD-4AE7-86CD-CCC080F9E2E1}" destId="{6F9E2675-714B-4787-B1A6-264CABD01656}" srcOrd="0" destOrd="0" presId="urn:microsoft.com/office/officeart/2005/8/layout/orgChart1"/>
    <dgm:cxn modelId="{D1AC19EB-FA3B-41A4-8CBE-F863F0C11E90}" type="presParOf" srcId="{F2E4D7F8-9DBD-4AE7-86CD-CCC080F9E2E1}" destId="{C357C50F-C805-469D-9D25-BAF8864F9692}" srcOrd="1" destOrd="0" presId="urn:microsoft.com/office/officeart/2005/8/layout/orgChart1"/>
    <dgm:cxn modelId="{4372F495-352B-4A76-BCC9-B20E3EA340F7}" type="presParOf" srcId="{23AC755A-C8C4-4105-ABF0-7958B6404410}" destId="{38A35946-0B65-4E46-923B-DCB26AD526B4}" srcOrd="1" destOrd="0" presId="urn:microsoft.com/office/officeart/2005/8/layout/orgChart1"/>
    <dgm:cxn modelId="{82246DBD-89C4-4EE7-B60E-70A4B9087C17}" type="presParOf" srcId="{23AC755A-C8C4-4105-ABF0-7958B6404410}" destId="{5455DBF2-535D-4692-B186-E034468CCCA3}" srcOrd="2" destOrd="0" presId="urn:microsoft.com/office/officeart/2005/8/layout/orgChart1"/>
    <dgm:cxn modelId="{B584B649-1EFC-4160-82F3-28938E1B2D49}" type="presParOf" srcId="{CB9CFBD6-5DC6-4861-8C77-18306FEE3004}" destId="{E6785DE3-B889-4F3F-9DDA-C68DF2A4FC46}" srcOrd="2" destOrd="0" presId="urn:microsoft.com/office/officeart/2005/8/layout/orgChart1"/>
    <dgm:cxn modelId="{52CD8CF5-B3D1-4D8A-874E-C202E58104CC}" type="presParOf" srcId="{81FFD096-32FC-4614-80D8-B3D64099FB9D}" destId="{21600369-C715-4A3F-AF8A-4F881119BA02}" srcOrd="2" destOrd="0" presId="urn:microsoft.com/office/officeart/2005/8/layout/orgChart1"/>
    <dgm:cxn modelId="{A86335C8-13F0-421B-BC95-0F97F20FE76A}" type="presParOf" srcId="{81FFD096-32FC-4614-80D8-B3D64099FB9D}" destId="{50D5C150-62B6-4A6A-91A6-DE430D79231F}" srcOrd="3" destOrd="0" presId="urn:microsoft.com/office/officeart/2005/8/layout/orgChart1"/>
    <dgm:cxn modelId="{34CDEE1D-322D-4CE3-8CA9-F3C781EA63B1}" type="presParOf" srcId="{50D5C150-62B6-4A6A-91A6-DE430D79231F}" destId="{92E79114-E33D-426A-B74B-ECAD5A856E2B}" srcOrd="0" destOrd="0" presId="urn:microsoft.com/office/officeart/2005/8/layout/orgChart1"/>
    <dgm:cxn modelId="{3D48AEEE-918C-4798-AD02-02A40AEB60C1}" type="presParOf" srcId="{92E79114-E33D-426A-B74B-ECAD5A856E2B}" destId="{EEA19EC1-C4EA-4458-95FA-BF04B17BE318}" srcOrd="0" destOrd="0" presId="urn:microsoft.com/office/officeart/2005/8/layout/orgChart1"/>
    <dgm:cxn modelId="{66F34FFC-8089-421F-A202-79F98F3A49E8}" type="presParOf" srcId="{92E79114-E33D-426A-B74B-ECAD5A856E2B}" destId="{1A9FC842-C2DA-418F-861C-D3081F975438}" srcOrd="1" destOrd="0" presId="urn:microsoft.com/office/officeart/2005/8/layout/orgChart1"/>
    <dgm:cxn modelId="{896BCC08-3D50-4A01-BD4A-DDF8EF83BB6E}" type="presParOf" srcId="{50D5C150-62B6-4A6A-91A6-DE430D79231F}" destId="{7713E944-3868-4296-BBDA-6E28F4568EA0}" srcOrd="1" destOrd="0" presId="urn:microsoft.com/office/officeart/2005/8/layout/orgChart1"/>
    <dgm:cxn modelId="{E35DB3DF-904A-4966-BA06-BA65A7B8AED2}" type="presParOf" srcId="{7713E944-3868-4296-BBDA-6E28F4568EA0}" destId="{8AA549A4-124C-40D2-81F2-B01940BA7895}" srcOrd="0" destOrd="0" presId="urn:microsoft.com/office/officeart/2005/8/layout/orgChart1"/>
    <dgm:cxn modelId="{18330C09-2FD2-4CEF-8CB0-767D5F4C7DF8}" type="presParOf" srcId="{7713E944-3868-4296-BBDA-6E28F4568EA0}" destId="{018808A9-B693-49DA-BA2A-CD14C48E7497}" srcOrd="1" destOrd="0" presId="urn:microsoft.com/office/officeart/2005/8/layout/orgChart1"/>
    <dgm:cxn modelId="{F011B0FA-67E2-41E2-A87A-BF5FDCF90688}" type="presParOf" srcId="{018808A9-B693-49DA-BA2A-CD14C48E7497}" destId="{60EB8676-17B5-49F0-A1D9-42A37611BEB0}" srcOrd="0" destOrd="0" presId="urn:microsoft.com/office/officeart/2005/8/layout/orgChart1"/>
    <dgm:cxn modelId="{16253BEE-1DDE-4FD3-A12A-06A1130AF8E4}" type="presParOf" srcId="{60EB8676-17B5-49F0-A1D9-42A37611BEB0}" destId="{13922981-038C-4DBA-A94B-2B9F48C537B5}" srcOrd="0" destOrd="0" presId="urn:microsoft.com/office/officeart/2005/8/layout/orgChart1"/>
    <dgm:cxn modelId="{DA671A78-A49B-4F3B-83B3-64EA4DD6311E}" type="presParOf" srcId="{60EB8676-17B5-49F0-A1D9-42A37611BEB0}" destId="{6CF02807-F274-443E-9CF3-C2CA02AA50D9}" srcOrd="1" destOrd="0" presId="urn:microsoft.com/office/officeart/2005/8/layout/orgChart1"/>
    <dgm:cxn modelId="{7EADE28E-2191-4192-BC87-7BDCD088FCC5}" type="presParOf" srcId="{018808A9-B693-49DA-BA2A-CD14C48E7497}" destId="{E6D2A70C-A556-424E-8250-6FCB8C51E113}" srcOrd="1" destOrd="0" presId="urn:microsoft.com/office/officeart/2005/8/layout/orgChart1"/>
    <dgm:cxn modelId="{2503BE67-1205-4D57-91D9-85B5C921414B}" type="presParOf" srcId="{018808A9-B693-49DA-BA2A-CD14C48E7497}" destId="{FECFF7C0-398F-40EC-82C4-C636F9C5367B}" srcOrd="2" destOrd="0" presId="urn:microsoft.com/office/officeart/2005/8/layout/orgChart1"/>
    <dgm:cxn modelId="{AEA10666-548A-4066-8757-FE3EBD03BA02}" type="presParOf" srcId="{50D5C150-62B6-4A6A-91A6-DE430D79231F}" destId="{36499CC8-267A-4D93-A444-2A92FAB79BD0}" srcOrd="2" destOrd="0" presId="urn:microsoft.com/office/officeart/2005/8/layout/orgChart1"/>
    <dgm:cxn modelId="{1EE11C88-8607-4935-814A-E0526A642C33}" type="presParOf" srcId="{81FFD096-32FC-4614-80D8-B3D64099FB9D}" destId="{C69731B0-82A5-46B2-A475-5200C30D1C03}" srcOrd="4" destOrd="0" presId="urn:microsoft.com/office/officeart/2005/8/layout/orgChart1"/>
    <dgm:cxn modelId="{0AC277B8-7A22-4C3C-8007-160BFFE69327}" type="presParOf" srcId="{81FFD096-32FC-4614-80D8-B3D64099FB9D}" destId="{E73FDBC2-EFA8-4B2C-87F2-D78AD24338F4}" srcOrd="5" destOrd="0" presId="urn:microsoft.com/office/officeart/2005/8/layout/orgChart1"/>
    <dgm:cxn modelId="{3B6CB29E-EA15-4782-8180-FF0A4127E178}" type="presParOf" srcId="{E73FDBC2-EFA8-4B2C-87F2-D78AD24338F4}" destId="{1730428A-74D4-44F6-A5F4-EAC1C026C511}" srcOrd="0" destOrd="0" presId="urn:microsoft.com/office/officeart/2005/8/layout/orgChart1"/>
    <dgm:cxn modelId="{9BF533A6-570B-4E85-AB95-0D81549A9C88}" type="presParOf" srcId="{1730428A-74D4-44F6-A5F4-EAC1C026C511}" destId="{5F37B926-2541-4E38-976B-B720D289041D}" srcOrd="0" destOrd="0" presId="urn:microsoft.com/office/officeart/2005/8/layout/orgChart1"/>
    <dgm:cxn modelId="{EE7AAD0F-1F4E-48BD-BFC9-74565E46DB28}" type="presParOf" srcId="{1730428A-74D4-44F6-A5F4-EAC1C026C511}" destId="{3FBC0FAB-DBF7-4E33-9177-21F6B4CC30C2}" srcOrd="1" destOrd="0" presId="urn:microsoft.com/office/officeart/2005/8/layout/orgChart1"/>
    <dgm:cxn modelId="{F3E9C840-1C8A-4527-825F-90BF542FBCA0}" type="presParOf" srcId="{E73FDBC2-EFA8-4B2C-87F2-D78AD24338F4}" destId="{B0EEB936-6C8F-4FD3-AEC7-3833CBF84A27}" srcOrd="1" destOrd="0" presId="urn:microsoft.com/office/officeart/2005/8/layout/orgChart1"/>
    <dgm:cxn modelId="{893CD869-CC43-43E7-A011-C58C585C2079}" type="presParOf" srcId="{B0EEB936-6C8F-4FD3-AEC7-3833CBF84A27}" destId="{255ACA92-931A-4248-B3C8-FE5DB7EB29ED}" srcOrd="0" destOrd="0" presId="urn:microsoft.com/office/officeart/2005/8/layout/orgChart1"/>
    <dgm:cxn modelId="{4CBE5BC7-4B3F-4C50-9B4B-AB7D19836907}" type="presParOf" srcId="{B0EEB936-6C8F-4FD3-AEC7-3833CBF84A27}" destId="{C82F597A-7235-4898-AE44-A35DAB71970E}" srcOrd="1" destOrd="0" presId="urn:microsoft.com/office/officeart/2005/8/layout/orgChart1"/>
    <dgm:cxn modelId="{0A2CEB95-EC46-400A-8BD4-9FD5CA2B3AC7}" type="presParOf" srcId="{C82F597A-7235-4898-AE44-A35DAB71970E}" destId="{D8986091-D70E-4516-B322-5B9915E0B880}" srcOrd="0" destOrd="0" presId="urn:microsoft.com/office/officeart/2005/8/layout/orgChart1"/>
    <dgm:cxn modelId="{4DCF5914-F257-4B29-BA18-7365F02F04AF}" type="presParOf" srcId="{D8986091-D70E-4516-B322-5B9915E0B880}" destId="{CE5973FD-30E9-4EA6-8B94-2A99CA1DEBFC}" srcOrd="0" destOrd="0" presId="urn:microsoft.com/office/officeart/2005/8/layout/orgChart1"/>
    <dgm:cxn modelId="{E64A9F14-1F4C-477D-A2A6-C5DC0287A57D}" type="presParOf" srcId="{D8986091-D70E-4516-B322-5B9915E0B880}" destId="{841338DE-EDC0-4312-944B-ACCCD5101AB7}" srcOrd="1" destOrd="0" presId="urn:microsoft.com/office/officeart/2005/8/layout/orgChart1"/>
    <dgm:cxn modelId="{4D4B136F-EB35-4AB6-9361-AAF735E3BF42}" type="presParOf" srcId="{C82F597A-7235-4898-AE44-A35DAB71970E}" destId="{404A3E88-D844-40BE-AF8C-A66680C7C101}" srcOrd="1" destOrd="0" presId="urn:microsoft.com/office/officeart/2005/8/layout/orgChart1"/>
    <dgm:cxn modelId="{6FB34A43-772B-4B7D-9A69-56511D76E3DC}" type="presParOf" srcId="{C82F597A-7235-4898-AE44-A35DAB71970E}" destId="{186912C4-BD7F-4A31-A42A-C01569658E40}" srcOrd="2" destOrd="0" presId="urn:microsoft.com/office/officeart/2005/8/layout/orgChart1"/>
    <dgm:cxn modelId="{7A876A74-58D0-44F6-A497-D40AE6838743}" type="presParOf" srcId="{B0EEB936-6C8F-4FD3-AEC7-3833CBF84A27}" destId="{7B4BBC01-E06E-4A57-A782-9CF1C436542B}" srcOrd="2" destOrd="0" presId="urn:microsoft.com/office/officeart/2005/8/layout/orgChart1"/>
    <dgm:cxn modelId="{195F2591-4E44-4D93-B1F0-9C97736ADF66}" type="presParOf" srcId="{B0EEB936-6C8F-4FD3-AEC7-3833CBF84A27}" destId="{C6C9606F-9BE9-4C60-88B0-2085AAB307C8}" srcOrd="3" destOrd="0" presId="urn:microsoft.com/office/officeart/2005/8/layout/orgChart1"/>
    <dgm:cxn modelId="{491E1F16-083B-4909-A9B9-E411C8D5E4BE}" type="presParOf" srcId="{C6C9606F-9BE9-4C60-88B0-2085AAB307C8}" destId="{432B74AF-AF2E-46A4-BE9E-EA1131C57455}" srcOrd="0" destOrd="0" presId="urn:microsoft.com/office/officeart/2005/8/layout/orgChart1"/>
    <dgm:cxn modelId="{38BD181D-2680-4562-83F4-21ABE41C82EF}" type="presParOf" srcId="{432B74AF-AF2E-46A4-BE9E-EA1131C57455}" destId="{E0B81F48-DA8C-440C-BEB5-0871EC6B2297}" srcOrd="0" destOrd="0" presId="urn:microsoft.com/office/officeart/2005/8/layout/orgChart1"/>
    <dgm:cxn modelId="{63373E76-7819-44F9-8825-169FA1E76C4E}" type="presParOf" srcId="{432B74AF-AF2E-46A4-BE9E-EA1131C57455}" destId="{DB54941A-39F0-4E77-9527-8E43401921D2}" srcOrd="1" destOrd="0" presId="urn:microsoft.com/office/officeart/2005/8/layout/orgChart1"/>
    <dgm:cxn modelId="{B8094D77-2131-4BEF-9742-79DFB4AD3348}" type="presParOf" srcId="{C6C9606F-9BE9-4C60-88B0-2085AAB307C8}" destId="{8752A450-8264-4258-AA20-6AF5DF2F1C81}" srcOrd="1" destOrd="0" presId="urn:microsoft.com/office/officeart/2005/8/layout/orgChart1"/>
    <dgm:cxn modelId="{A09E3B3D-CDCF-4272-ACDE-BF36434A6C1F}" type="presParOf" srcId="{C6C9606F-9BE9-4C60-88B0-2085AAB307C8}" destId="{45F1CEDD-1BEA-4394-965A-85A4BC6686F4}" srcOrd="2" destOrd="0" presId="urn:microsoft.com/office/officeart/2005/8/layout/orgChart1"/>
    <dgm:cxn modelId="{82AE1527-BF53-4196-BB95-9635A9AB9648}" type="presParOf" srcId="{B0EEB936-6C8F-4FD3-AEC7-3833CBF84A27}" destId="{4FDA24BC-FEC9-46AE-81D8-DB585336DB1E}" srcOrd="4" destOrd="0" presId="urn:microsoft.com/office/officeart/2005/8/layout/orgChart1"/>
    <dgm:cxn modelId="{C20903C7-8B95-4F2C-88B3-0ED4EA219679}" type="presParOf" srcId="{B0EEB936-6C8F-4FD3-AEC7-3833CBF84A27}" destId="{05967534-C266-4720-838A-FBF243BA6D7C}" srcOrd="5" destOrd="0" presId="urn:microsoft.com/office/officeart/2005/8/layout/orgChart1"/>
    <dgm:cxn modelId="{D019D813-6FEC-40E4-B534-647F5429CBCA}" type="presParOf" srcId="{05967534-C266-4720-838A-FBF243BA6D7C}" destId="{28978BE3-24EB-4CF4-9339-5F80C087A15D}" srcOrd="0" destOrd="0" presId="urn:microsoft.com/office/officeart/2005/8/layout/orgChart1"/>
    <dgm:cxn modelId="{F9691E92-425F-4C30-9FE6-998E82EDD3EB}" type="presParOf" srcId="{28978BE3-24EB-4CF4-9339-5F80C087A15D}" destId="{908670F6-4696-4793-8085-A1CCDC3DC46D}" srcOrd="0" destOrd="0" presId="urn:microsoft.com/office/officeart/2005/8/layout/orgChart1"/>
    <dgm:cxn modelId="{5A9A4885-06C0-4C88-94A3-A16D37984DA0}" type="presParOf" srcId="{28978BE3-24EB-4CF4-9339-5F80C087A15D}" destId="{5D0F12D2-FE67-4A3F-8739-64A53F71836A}" srcOrd="1" destOrd="0" presId="urn:microsoft.com/office/officeart/2005/8/layout/orgChart1"/>
    <dgm:cxn modelId="{9EDCA137-DF8A-4789-B873-772937BE123A}" type="presParOf" srcId="{05967534-C266-4720-838A-FBF243BA6D7C}" destId="{D7142B0E-EA64-4823-B57B-BC48F487E473}" srcOrd="1" destOrd="0" presId="urn:microsoft.com/office/officeart/2005/8/layout/orgChart1"/>
    <dgm:cxn modelId="{F724A7DB-17F2-4D46-9AA2-A52145F04B31}" type="presParOf" srcId="{05967534-C266-4720-838A-FBF243BA6D7C}" destId="{E512403D-900B-49C1-B2FA-05C79E61C895}" srcOrd="2" destOrd="0" presId="urn:microsoft.com/office/officeart/2005/8/layout/orgChart1"/>
    <dgm:cxn modelId="{1B669F04-BE7D-43F3-A632-8689188E69C1}" type="presParOf" srcId="{B0EEB936-6C8F-4FD3-AEC7-3833CBF84A27}" destId="{DE43E70E-8504-4B59-8C80-36CB7FDF8DDD}" srcOrd="6" destOrd="0" presId="urn:microsoft.com/office/officeart/2005/8/layout/orgChart1"/>
    <dgm:cxn modelId="{BF0FF32A-0CC2-46CF-954E-9A156995A192}" type="presParOf" srcId="{B0EEB936-6C8F-4FD3-AEC7-3833CBF84A27}" destId="{BD3F04F1-C4D4-4EB6-B1AE-E70C2ED17F86}" srcOrd="7" destOrd="0" presId="urn:microsoft.com/office/officeart/2005/8/layout/orgChart1"/>
    <dgm:cxn modelId="{383CAF2D-45CB-49DA-AE71-F69B76110590}" type="presParOf" srcId="{BD3F04F1-C4D4-4EB6-B1AE-E70C2ED17F86}" destId="{1ADED820-ADB5-4549-BDDB-87AC9EE513EE}" srcOrd="0" destOrd="0" presId="urn:microsoft.com/office/officeart/2005/8/layout/orgChart1"/>
    <dgm:cxn modelId="{93ABDF7B-DE74-4C93-884E-E94E8CD12528}" type="presParOf" srcId="{1ADED820-ADB5-4549-BDDB-87AC9EE513EE}" destId="{61AE0E86-215B-4CE3-B979-362113C7447B}" srcOrd="0" destOrd="0" presId="urn:microsoft.com/office/officeart/2005/8/layout/orgChart1"/>
    <dgm:cxn modelId="{1C65D03B-5F2B-43A4-ABF7-68837EBE15CD}" type="presParOf" srcId="{1ADED820-ADB5-4549-BDDB-87AC9EE513EE}" destId="{34636F99-C40D-4F62-9863-A87A40B49606}" srcOrd="1" destOrd="0" presId="urn:microsoft.com/office/officeart/2005/8/layout/orgChart1"/>
    <dgm:cxn modelId="{C7A930F3-0506-4D4D-929F-A8BF5B741D65}" type="presParOf" srcId="{BD3F04F1-C4D4-4EB6-B1AE-E70C2ED17F86}" destId="{9696BBC1-A86E-45C6-879F-52776C0AC48A}" srcOrd="1" destOrd="0" presId="urn:microsoft.com/office/officeart/2005/8/layout/orgChart1"/>
    <dgm:cxn modelId="{80F3C839-CE44-445C-AC12-CF615B5ABD56}" type="presParOf" srcId="{BD3F04F1-C4D4-4EB6-B1AE-E70C2ED17F86}" destId="{B1B093CC-45D5-4F29-9338-1B768DF0F374}" srcOrd="2" destOrd="0" presId="urn:microsoft.com/office/officeart/2005/8/layout/orgChart1"/>
    <dgm:cxn modelId="{E0B49704-4D42-4AED-99B9-EC07CAEF77C4}" type="presParOf" srcId="{B0EEB936-6C8F-4FD3-AEC7-3833CBF84A27}" destId="{066AE467-AB55-4CBC-A0F2-00BF17CD3967}" srcOrd="8" destOrd="0" presId="urn:microsoft.com/office/officeart/2005/8/layout/orgChart1"/>
    <dgm:cxn modelId="{CDBF2E46-890B-4A78-B4FC-5BFB11F1D07E}" type="presParOf" srcId="{B0EEB936-6C8F-4FD3-AEC7-3833CBF84A27}" destId="{C7B9D419-ED12-4EF2-8297-1AD5649BCB60}" srcOrd="9" destOrd="0" presId="urn:microsoft.com/office/officeart/2005/8/layout/orgChart1"/>
    <dgm:cxn modelId="{8C027E63-ABA4-4560-B3BC-7F3C57638DBC}" type="presParOf" srcId="{C7B9D419-ED12-4EF2-8297-1AD5649BCB60}" destId="{9318236C-B53F-408F-A127-AAF2DA30B4B9}" srcOrd="0" destOrd="0" presId="urn:microsoft.com/office/officeart/2005/8/layout/orgChart1"/>
    <dgm:cxn modelId="{B0398322-D783-4596-9B40-A72BE82CA445}" type="presParOf" srcId="{9318236C-B53F-408F-A127-AAF2DA30B4B9}" destId="{FC7C660A-486A-449F-B3FE-2CFAF2FDB63B}" srcOrd="0" destOrd="0" presId="urn:microsoft.com/office/officeart/2005/8/layout/orgChart1"/>
    <dgm:cxn modelId="{784762F3-BB5C-4F01-8296-CA91CB63DC8E}" type="presParOf" srcId="{9318236C-B53F-408F-A127-AAF2DA30B4B9}" destId="{416C4D6E-AA19-4926-96BE-0201300CE0D6}" srcOrd="1" destOrd="0" presId="urn:microsoft.com/office/officeart/2005/8/layout/orgChart1"/>
    <dgm:cxn modelId="{4C66140D-AD05-41F8-9C0D-003AF7302EBC}" type="presParOf" srcId="{C7B9D419-ED12-4EF2-8297-1AD5649BCB60}" destId="{D837C562-EEFB-4552-924A-D92112C3017D}" srcOrd="1" destOrd="0" presId="urn:microsoft.com/office/officeart/2005/8/layout/orgChart1"/>
    <dgm:cxn modelId="{D8631996-B073-445C-939D-35B8150912F1}" type="presParOf" srcId="{C7B9D419-ED12-4EF2-8297-1AD5649BCB60}" destId="{35D11FC8-FA5E-4F7F-8E78-E079BA98C365}" srcOrd="2" destOrd="0" presId="urn:microsoft.com/office/officeart/2005/8/layout/orgChart1"/>
    <dgm:cxn modelId="{8D07D22B-B96D-4D87-8058-3AB388F7D2E1}" type="presParOf" srcId="{E73FDBC2-EFA8-4B2C-87F2-D78AD24338F4}" destId="{8F619532-3B6A-4190-9DD3-4AB1BF31530D}" srcOrd="2" destOrd="0" presId="urn:microsoft.com/office/officeart/2005/8/layout/orgChart1"/>
    <dgm:cxn modelId="{E4765E16-58D9-4F8B-8BD4-4A765D056DC7}" type="presParOf" srcId="{C7332C77-559E-49B5-8148-D85707A23E27}" destId="{2AA9389A-81EC-48B2-B57D-3501F7C9643D}" srcOrd="2" destOrd="0" presId="urn:microsoft.com/office/officeart/2005/8/layout/orgChart1"/>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AE467-AB55-4CBC-A0F2-00BF17CD3967}">
      <dsp:nvSpPr>
        <dsp:cNvPr id="0" name=""/>
        <dsp:cNvSpPr/>
      </dsp:nvSpPr>
      <dsp:spPr>
        <a:xfrm>
          <a:off x="8378879" y="1815824"/>
          <a:ext cx="221032" cy="4862710"/>
        </a:xfrm>
        <a:custGeom>
          <a:avLst/>
          <a:gdLst/>
          <a:ahLst/>
          <a:cxnLst/>
          <a:rect l="0" t="0" r="0" b="0"/>
          <a:pathLst>
            <a:path>
              <a:moveTo>
                <a:pt x="0" y="0"/>
              </a:moveTo>
              <a:lnTo>
                <a:pt x="0" y="4862710"/>
              </a:lnTo>
              <a:lnTo>
                <a:pt x="221032" y="486271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43E70E-8504-4B59-8C80-36CB7FDF8DDD}">
      <dsp:nvSpPr>
        <dsp:cNvPr id="0" name=""/>
        <dsp:cNvSpPr/>
      </dsp:nvSpPr>
      <dsp:spPr>
        <a:xfrm>
          <a:off x="8378879" y="1815824"/>
          <a:ext cx="221032" cy="3816491"/>
        </a:xfrm>
        <a:custGeom>
          <a:avLst/>
          <a:gdLst/>
          <a:ahLst/>
          <a:cxnLst/>
          <a:rect l="0" t="0" r="0" b="0"/>
          <a:pathLst>
            <a:path>
              <a:moveTo>
                <a:pt x="0" y="0"/>
              </a:moveTo>
              <a:lnTo>
                <a:pt x="0" y="3816491"/>
              </a:lnTo>
              <a:lnTo>
                <a:pt x="221032" y="38164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DA24BC-FEC9-46AE-81D8-DB585336DB1E}">
      <dsp:nvSpPr>
        <dsp:cNvPr id="0" name=""/>
        <dsp:cNvSpPr/>
      </dsp:nvSpPr>
      <dsp:spPr>
        <a:xfrm>
          <a:off x="8378879" y="1815824"/>
          <a:ext cx="221032" cy="2770271"/>
        </a:xfrm>
        <a:custGeom>
          <a:avLst/>
          <a:gdLst/>
          <a:ahLst/>
          <a:cxnLst/>
          <a:rect l="0" t="0" r="0" b="0"/>
          <a:pathLst>
            <a:path>
              <a:moveTo>
                <a:pt x="0" y="0"/>
              </a:moveTo>
              <a:lnTo>
                <a:pt x="0" y="2770271"/>
              </a:lnTo>
              <a:lnTo>
                <a:pt x="221032" y="277027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4BBC01-E06E-4A57-A782-9CF1C436542B}">
      <dsp:nvSpPr>
        <dsp:cNvPr id="0" name=""/>
        <dsp:cNvSpPr/>
      </dsp:nvSpPr>
      <dsp:spPr>
        <a:xfrm>
          <a:off x="8378879" y="1815824"/>
          <a:ext cx="221032" cy="1724052"/>
        </a:xfrm>
        <a:custGeom>
          <a:avLst/>
          <a:gdLst/>
          <a:ahLst/>
          <a:cxnLst/>
          <a:rect l="0" t="0" r="0" b="0"/>
          <a:pathLst>
            <a:path>
              <a:moveTo>
                <a:pt x="0" y="0"/>
              </a:moveTo>
              <a:lnTo>
                <a:pt x="0" y="1724052"/>
              </a:lnTo>
              <a:lnTo>
                <a:pt x="221032" y="172405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5ACA92-931A-4248-B3C8-FE5DB7EB29ED}">
      <dsp:nvSpPr>
        <dsp:cNvPr id="0" name=""/>
        <dsp:cNvSpPr/>
      </dsp:nvSpPr>
      <dsp:spPr>
        <a:xfrm>
          <a:off x="8378879" y="1815824"/>
          <a:ext cx="221032" cy="677832"/>
        </a:xfrm>
        <a:custGeom>
          <a:avLst/>
          <a:gdLst/>
          <a:ahLst/>
          <a:cxnLst/>
          <a:rect l="0" t="0" r="0" b="0"/>
          <a:pathLst>
            <a:path>
              <a:moveTo>
                <a:pt x="0" y="0"/>
              </a:moveTo>
              <a:lnTo>
                <a:pt x="0" y="677832"/>
              </a:lnTo>
              <a:lnTo>
                <a:pt x="221032" y="67783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731B0-82A5-46B2-A475-5200C30D1C03}">
      <dsp:nvSpPr>
        <dsp:cNvPr id="0" name=""/>
        <dsp:cNvSpPr/>
      </dsp:nvSpPr>
      <dsp:spPr>
        <a:xfrm>
          <a:off x="7185304" y="769604"/>
          <a:ext cx="1782994" cy="309445"/>
        </a:xfrm>
        <a:custGeom>
          <a:avLst/>
          <a:gdLst/>
          <a:ahLst/>
          <a:cxnLst/>
          <a:rect l="0" t="0" r="0" b="0"/>
          <a:pathLst>
            <a:path>
              <a:moveTo>
                <a:pt x="0" y="0"/>
              </a:moveTo>
              <a:lnTo>
                <a:pt x="0" y="154722"/>
              </a:lnTo>
              <a:lnTo>
                <a:pt x="1782994" y="154722"/>
              </a:lnTo>
              <a:lnTo>
                <a:pt x="1782994" y="30944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A549A4-124C-40D2-81F2-B01940BA7895}">
      <dsp:nvSpPr>
        <dsp:cNvPr id="0" name=""/>
        <dsp:cNvSpPr/>
      </dsp:nvSpPr>
      <dsp:spPr>
        <a:xfrm>
          <a:off x="6595884" y="1815824"/>
          <a:ext cx="221032" cy="917825"/>
        </a:xfrm>
        <a:custGeom>
          <a:avLst/>
          <a:gdLst/>
          <a:ahLst/>
          <a:cxnLst/>
          <a:rect l="0" t="0" r="0" b="0"/>
          <a:pathLst>
            <a:path>
              <a:moveTo>
                <a:pt x="0" y="0"/>
              </a:moveTo>
              <a:lnTo>
                <a:pt x="0" y="917825"/>
              </a:lnTo>
              <a:lnTo>
                <a:pt x="221032" y="917825"/>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600369-C715-4A3F-AF8A-4F881119BA02}">
      <dsp:nvSpPr>
        <dsp:cNvPr id="0" name=""/>
        <dsp:cNvSpPr/>
      </dsp:nvSpPr>
      <dsp:spPr>
        <a:xfrm>
          <a:off x="7139584" y="769604"/>
          <a:ext cx="91440" cy="309445"/>
        </a:xfrm>
        <a:custGeom>
          <a:avLst/>
          <a:gdLst/>
          <a:ahLst/>
          <a:cxnLst/>
          <a:rect l="0" t="0" r="0" b="0"/>
          <a:pathLst>
            <a:path>
              <a:moveTo>
                <a:pt x="45720" y="0"/>
              </a:moveTo>
              <a:lnTo>
                <a:pt x="45720" y="30944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57D2DA-5474-44FE-B235-8D715C428EB1}">
      <dsp:nvSpPr>
        <dsp:cNvPr id="0" name=""/>
        <dsp:cNvSpPr/>
      </dsp:nvSpPr>
      <dsp:spPr>
        <a:xfrm>
          <a:off x="4812890" y="1815824"/>
          <a:ext cx="221032" cy="5908930"/>
        </a:xfrm>
        <a:custGeom>
          <a:avLst/>
          <a:gdLst/>
          <a:ahLst/>
          <a:cxnLst/>
          <a:rect l="0" t="0" r="0" b="0"/>
          <a:pathLst>
            <a:path>
              <a:moveTo>
                <a:pt x="0" y="0"/>
              </a:moveTo>
              <a:lnTo>
                <a:pt x="0" y="5908930"/>
              </a:lnTo>
              <a:lnTo>
                <a:pt x="221032" y="590893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528EA4-D9A5-4839-B360-48626FA91BCA}">
      <dsp:nvSpPr>
        <dsp:cNvPr id="0" name=""/>
        <dsp:cNvSpPr/>
      </dsp:nvSpPr>
      <dsp:spPr>
        <a:xfrm>
          <a:off x="4812890" y="1815824"/>
          <a:ext cx="221032" cy="4862710"/>
        </a:xfrm>
        <a:custGeom>
          <a:avLst/>
          <a:gdLst/>
          <a:ahLst/>
          <a:cxnLst/>
          <a:rect l="0" t="0" r="0" b="0"/>
          <a:pathLst>
            <a:path>
              <a:moveTo>
                <a:pt x="0" y="0"/>
              </a:moveTo>
              <a:lnTo>
                <a:pt x="0" y="4862710"/>
              </a:lnTo>
              <a:lnTo>
                <a:pt x="221032" y="486271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1172AD-F672-48D9-B437-E937E337E0B4}">
      <dsp:nvSpPr>
        <dsp:cNvPr id="0" name=""/>
        <dsp:cNvSpPr/>
      </dsp:nvSpPr>
      <dsp:spPr>
        <a:xfrm>
          <a:off x="4812890" y="1815824"/>
          <a:ext cx="221032" cy="3816491"/>
        </a:xfrm>
        <a:custGeom>
          <a:avLst/>
          <a:gdLst/>
          <a:ahLst/>
          <a:cxnLst/>
          <a:rect l="0" t="0" r="0" b="0"/>
          <a:pathLst>
            <a:path>
              <a:moveTo>
                <a:pt x="0" y="0"/>
              </a:moveTo>
              <a:lnTo>
                <a:pt x="0" y="3816491"/>
              </a:lnTo>
              <a:lnTo>
                <a:pt x="221032" y="381649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5EC4B7-D55E-417E-929C-FAB8C0FEE438}">
      <dsp:nvSpPr>
        <dsp:cNvPr id="0" name=""/>
        <dsp:cNvSpPr/>
      </dsp:nvSpPr>
      <dsp:spPr>
        <a:xfrm>
          <a:off x="4812890" y="1815824"/>
          <a:ext cx="221032" cy="2770271"/>
        </a:xfrm>
        <a:custGeom>
          <a:avLst/>
          <a:gdLst/>
          <a:ahLst/>
          <a:cxnLst/>
          <a:rect l="0" t="0" r="0" b="0"/>
          <a:pathLst>
            <a:path>
              <a:moveTo>
                <a:pt x="0" y="0"/>
              </a:moveTo>
              <a:lnTo>
                <a:pt x="0" y="2770271"/>
              </a:lnTo>
              <a:lnTo>
                <a:pt x="221032" y="277027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B37F50-8E32-49DE-8460-3A673F3553A9}">
      <dsp:nvSpPr>
        <dsp:cNvPr id="0" name=""/>
        <dsp:cNvSpPr/>
      </dsp:nvSpPr>
      <dsp:spPr>
        <a:xfrm>
          <a:off x="4812890" y="1815824"/>
          <a:ext cx="221032" cy="1724052"/>
        </a:xfrm>
        <a:custGeom>
          <a:avLst/>
          <a:gdLst/>
          <a:ahLst/>
          <a:cxnLst/>
          <a:rect l="0" t="0" r="0" b="0"/>
          <a:pathLst>
            <a:path>
              <a:moveTo>
                <a:pt x="0" y="0"/>
              </a:moveTo>
              <a:lnTo>
                <a:pt x="0" y="1724052"/>
              </a:lnTo>
              <a:lnTo>
                <a:pt x="221032" y="172405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A1BE66-06BB-4FBA-AA91-B30DBACA7444}">
      <dsp:nvSpPr>
        <dsp:cNvPr id="0" name=""/>
        <dsp:cNvSpPr/>
      </dsp:nvSpPr>
      <dsp:spPr>
        <a:xfrm>
          <a:off x="4812890" y="1815824"/>
          <a:ext cx="221032" cy="677832"/>
        </a:xfrm>
        <a:custGeom>
          <a:avLst/>
          <a:gdLst/>
          <a:ahLst/>
          <a:cxnLst/>
          <a:rect l="0" t="0" r="0" b="0"/>
          <a:pathLst>
            <a:path>
              <a:moveTo>
                <a:pt x="0" y="0"/>
              </a:moveTo>
              <a:lnTo>
                <a:pt x="0" y="677832"/>
              </a:lnTo>
              <a:lnTo>
                <a:pt x="221032" y="67783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6E7F64-74B8-4449-8209-B7D054EF0017}">
      <dsp:nvSpPr>
        <dsp:cNvPr id="0" name=""/>
        <dsp:cNvSpPr/>
      </dsp:nvSpPr>
      <dsp:spPr>
        <a:xfrm>
          <a:off x="5402310" y="769604"/>
          <a:ext cx="1782994" cy="309445"/>
        </a:xfrm>
        <a:custGeom>
          <a:avLst/>
          <a:gdLst/>
          <a:ahLst/>
          <a:cxnLst/>
          <a:rect l="0" t="0" r="0" b="0"/>
          <a:pathLst>
            <a:path>
              <a:moveTo>
                <a:pt x="1782994" y="0"/>
              </a:moveTo>
              <a:lnTo>
                <a:pt x="1782994" y="154722"/>
              </a:lnTo>
              <a:lnTo>
                <a:pt x="0" y="154722"/>
              </a:lnTo>
              <a:lnTo>
                <a:pt x="0" y="30944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818D2D-BEF1-420C-93D1-D02BBED725DB}">
      <dsp:nvSpPr>
        <dsp:cNvPr id="0" name=""/>
        <dsp:cNvSpPr/>
      </dsp:nvSpPr>
      <dsp:spPr>
        <a:xfrm>
          <a:off x="3569385" y="566"/>
          <a:ext cx="7231838" cy="76903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vi-VN" sz="1700" kern="1200"/>
            <a:t>HỆ THỐNG THÔNG TIN Y TẾ CHO GIẢNG VIÊN TRƯỜNG ĐHTV</a:t>
          </a:r>
          <a:endParaRPr lang="en-US" sz="1700" kern="1200"/>
        </a:p>
      </dsp:txBody>
      <dsp:txXfrm>
        <a:off x="3569385" y="566"/>
        <a:ext cx="7231838" cy="769037"/>
      </dsp:txXfrm>
    </dsp:sp>
    <dsp:sp modelId="{85FE17AA-9EA7-4C19-9B51-26B2E592FAD5}">
      <dsp:nvSpPr>
        <dsp:cNvPr id="0" name=""/>
        <dsp:cNvSpPr/>
      </dsp:nvSpPr>
      <dsp:spPr>
        <a:xfrm>
          <a:off x="4665536" y="1079049"/>
          <a:ext cx="1473548" cy="73677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vi-VN" sz="1700" kern="1200"/>
            <a:t>Quản trị</a:t>
          </a:r>
          <a:endParaRPr lang="en-US" sz="1700" kern="1200"/>
        </a:p>
      </dsp:txBody>
      <dsp:txXfrm>
        <a:off x="4665536" y="1079049"/>
        <a:ext cx="1473548" cy="736774"/>
      </dsp:txXfrm>
    </dsp:sp>
    <dsp:sp modelId="{6535C38C-9355-4150-BDEE-FAE5CB387CC8}">
      <dsp:nvSpPr>
        <dsp:cNvPr id="0" name=""/>
        <dsp:cNvSpPr/>
      </dsp:nvSpPr>
      <dsp:spPr>
        <a:xfrm>
          <a:off x="5033923" y="2125269"/>
          <a:ext cx="1473548" cy="73677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vi-VN" sz="1700" kern="1200"/>
            <a:t>Tạo tài khoản, cấp quyền truy cập</a:t>
          </a:r>
          <a:endParaRPr lang="en-US" sz="1700" kern="1200"/>
        </a:p>
      </dsp:txBody>
      <dsp:txXfrm>
        <a:off x="5033923" y="2125269"/>
        <a:ext cx="1473548" cy="736774"/>
      </dsp:txXfrm>
    </dsp:sp>
    <dsp:sp modelId="{F31A21FF-74A9-40EF-886D-7AFAA07CB917}">
      <dsp:nvSpPr>
        <dsp:cNvPr id="0" name=""/>
        <dsp:cNvSpPr/>
      </dsp:nvSpPr>
      <dsp:spPr>
        <a:xfrm>
          <a:off x="5033923" y="3171489"/>
          <a:ext cx="1473548" cy="73677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vi-VN" sz="1700" kern="1200"/>
            <a:t>Xem hồ sơ khám sức khỏe</a:t>
          </a:r>
          <a:endParaRPr lang="en-US" sz="1700" kern="1200"/>
        </a:p>
      </dsp:txBody>
      <dsp:txXfrm>
        <a:off x="5033923" y="3171489"/>
        <a:ext cx="1473548" cy="736774"/>
      </dsp:txXfrm>
    </dsp:sp>
    <dsp:sp modelId="{F4762B9E-B0A9-4FA0-9B3E-DCDCF2B13F6C}">
      <dsp:nvSpPr>
        <dsp:cNvPr id="0" name=""/>
        <dsp:cNvSpPr/>
      </dsp:nvSpPr>
      <dsp:spPr>
        <a:xfrm>
          <a:off x="5033923" y="4217708"/>
          <a:ext cx="1473548" cy="73677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vi-VN" sz="1700" kern="1200"/>
            <a:t>Cập nhật dịch vụ y tế</a:t>
          </a:r>
          <a:endParaRPr lang="en-US" sz="1700" kern="1200"/>
        </a:p>
      </dsp:txBody>
      <dsp:txXfrm>
        <a:off x="5033923" y="4217708"/>
        <a:ext cx="1473548" cy="736774"/>
      </dsp:txXfrm>
    </dsp:sp>
    <dsp:sp modelId="{FEAEB707-91B2-4CEA-98C3-4E25AD43FFEB}">
      <dsp:nvSpPr>
        <dsp:cNvPr id="0" name=""/>
        <dsp:cNvSpPr/>
      </dsp:nvSpPr>
      <dsp:spPr>
        <a:xfrm>
          <a:off x="5033923" y="5263928"/>
          <a:ext cx="1473548" cy="73677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vi-VN" sz="1700" kern="1200"/>
            <a:t>Cập nhật Vaccin</a:t>
          </a:r>
          <a:endParaRPr lang="en-US" sz="1700" kern="1200"/>
        </a:p>
      </dsp:txBody>
      <dsp:txXfrm>
        <a:off x="5033923" y="5263928"/>
        <a:ext cx="1473548" cy="736774"/>
      </dsp:txXfrm>
    </dsp:sp>
    <dsp:sp modelId="{430A7F01-7208-4B95-A704-C94B818BB4CC}">
      <dsp:nvSpPr>
        <dsp:cNvPr id="0" name=""/>
        <dsp:cNvSpPr/>
      </dsp:nvSpPr>
      <dsp:spPr>
        <a:xfrm>
          <a:off x="5033923" y="6310148"/>
          <a:ext cx="1473548" cy="73677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vi-VN" sz="1700" kern="1200"/>
            <a:t>Theo dõi đặt lịch khám sức khỏe</a:t>
          </a:r>
          <a:endParaRPr lang="en-US" sz="1700" kern="1200"/>
        </a:p>
      </dsp:txBody>
      <dsp:txXfrm>
        <a:off x="5033923" y="6310148"/>
        <a:ext cx="1473548" cy="736774"/>
      </dsp:txXfrm>
    </dsp:sp>
    <dsp:sp modelId="{6F9E2675-714B-4787-B1A6-264CABD01656}">
      <dsp:nvSpPr>
        <dsp:cNvPr id="0" name=""/>
        <dsp:cNvSpPr/>
      </dsp:nvSpPr>
      <dsp:spPr>
        <a:xfrm>
          <a:off x="5033923" y="7356367"/>
          <a:ext cx="1473548" cy="73677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vi-VN" sz="1700" kern="1200"/>
            <a:t>Theo dõi đặt lịch tiêm chủng</a:t>
          </a:r>
          <a:endParaRPr lang="en-US" sz="1700" kern="1200"/>
        </a:p>
      </dsp:txBody>
      <dsp:txXfrm>
        <a:off x="5033923" y="7356367"/>
        <a:ext cx="1473548" cy="736774"/>
      </dsp:txXfrm>
    </dsp:sp>
    <dsp:sp modelId="{EEA19EC1-C4EA-4458-95FA-BF04B17BE318}">
      <dsp:nvSpPr>
        <dsp:cNvPr id="0" name=""/>
        <dsp:cNvSpPr/>
      </dsp:nvSpPr>
      <dsp:spPr>
        <a:xfrm>
          <a:off x="6448530" y="1079049"/>
          <a:ext cx="1473548" cy="73677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vi-VN" sz="1700" kern="1200"/>
            <a:t>Bác sĩ</a:t>
          </a:r>
          <a:endParaRPr lang="en-US" sz="1700" kern="1200"/>
        </a:p>
      </dsp:txBody>
      <dsp:txXfrm>
        <a:off x="6448530" y="1079049"/>
        <a:ext cx="1473548" cy="736774"/>
      </dsp:txXfrm>
    </dsp:sp>
    <dsp:sp modelId="{13922981-038C-4DBA-A94B-2B9F48C537B5}">
      <dsp:nvSpPr>
        <dsp:cNvPr id="0" name=""/>
        <dsp:cNvSpPr/>
      </dsp:nvSpPr>
      <dsp:spPr>
        <a:xfrm>
          <a:off x="6816917" y="2125269"/>
          <a:ext cx="1365125" cy="1216760"/>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vi-VN" sz="1700" kern="1200"/>
            <a:t>Cập nhật, theo dõi, chỉnh sửa hồ sơ khám sức</a:t>
          </a:r>
          <a:endParaRPr lang="en-US" sz="1700" kern="1200"/>
        </a:p>
      </dsp:txBody>
      <dsp:txXfrm>
        <a:off x="6816917" y="2125269"/>
        <a:ext cx="1365125" cy="1216760"/>
      </dsp:txXfrm>
    </dsp:sp>
    <dsp:sp modelId="{5F37B926-2541-4E38-976B-B720D289041D}">
      <dsp:nvSpPr>
        <dsp:cNvPr id="0" name=""/>
        <dsp:cNvSpPr/>
      </dsp:nvSpPr>
      <dsp:spPr>
        <a:xfrm>
          <a:off x="8231524" y="1079049"/>
          <a:ext cx="1473548" cy="73677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vi-VN" sz="1700" kern="1200"/>
            <a:t>Giảng viên</a:t>
          </a:r>
          <a:endParaRPr lang="en-US" sz="1700" kern="1200"/>
        </a:p>
      </dsp:txBody>
      <dsp:txXfrm>
        <a:off x="8231524" y="1079049"/>
        <a:ext cx="1473548" cy="736774"/>
      </dsp:txXfrm>
    </dsp:sp>
    <dsp:sp modelId="{CE5973FD-30E9-4EA6-8B94-2A99CA1DEBFC}">
      <dsp:nvSpPr>
        <dsp:cNvPr id="0" name=""/>
        <dsp:cNvSpPr/>
      </dsp:nvSpPr>
      <dsp:spPr>
        <a:xfrm>
          <a:off x="8599911" y="2125269"/>
          <a:ext cx="1473548" cy="73677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vi-VN" sz="1700" kern="1200"/>
            <a:t>Đặt lịch khám sức khỏe</a:t>
          </a:r>
          <a:endParaRPr lang="en-US" sz="1700" kern="1200"/>
        </a:p>
      </dsp:txBody>
      <dsp:txXfrm>
        <a:off x="8599911" y="2125269"/>
        <a:ext cx="1473548" cy="736774"/>
      </dsp:txXfrm>
    </dsp:sp>
    <dsp:sp modelId="{E0B81F48-DA8C-440C-BEB5-0871EC6B2297}">
      <dsp:nvSpPr>
        <dsp:cNvPr id="0" name=""/>
        <dsp:cNvSpPr/>
      </dsp:nvSpPr>
      <dsp:spPr>
        <a:xfrm>
          <a:off x="8599911" y="3171489"/>
          <a:ext cx="1473548" cy="73677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vi-VN" sz="1700" kern="1200"/>
            <a:t>Đặt lịch tiêm chủng</a:t>
          </a:r>
          <a:endParaRPr lang="en-US" sz="1700" kern="1200"/>
        </a:p>
      </dsp:txBody>
      <dsp:txXfrm>
        <a:off x="8599911" y="3171489"/>
        <a:ext cx="1473548" cy="736774"/>
      </dsp:txXfrm>
    </dsp:sp>
    <dsp:sp modelId="{908670F6-4696-4793-8085-A1CCDC3DC46D}">
      <dsp:nvSpPr>
        <dsp:cNvPr id="0" name=""/>
        <dsp:cNvSpPr/>
      </dsp:nvSpPr>
      <dsp:spPr>
        <a:xfrm>
          <a:off x="8599911" y="4217708"/>
          <a:ext cx="1473548" cy="73677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vi-VN" sz="1700" kern="1200"/>
            <a:t>Xem các dịch vụ y tế</a:t>
          </a:r>
          <a:endParaRPr lang="en-US" sz="1700" kern="1200"/>
        </a:p>
      </dsp:txBody>
      <dsp:txXfrm>
        <a:off x="8599911" y="4217708"/>
        <a:ext cx="1473548" cy="736774"/>
      </dsp:txXfrm>
    </dsp:sp>
    <dsp:sp modelId="{61AE0E86-215B-4CE3-B979-362113C7447B}">
      <dsp:nvSpPr>
        <dsp:cNvPr id="0" name=""/>
        <dsp:cNvSpPr/>
      </dsp:nvSpPr>
      <dsp:spPr>
        <a:xfrm>
          <a:off x="8599911" y="5263928"/>
          <a:ext cx="1473548" cy="73677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vi-VN" sz="1700" kern="1200"/>
            <a:t>Xem hồ sơ khám sức khỏe</a:t>
          </a:r>
          <a:endParaRPr lang="en-US" sz="1700" kern="1200"/>
        </a:p>
      </dsp:txBody>
      <dsp:txXfrm>
        <a:off x="8599911" y="5263928"/>
        <a:ext cx="1473548" cy="736774"/>
      </dsp:txXfrm>
    </dsp:sp>
    <dsp:sp modelId="{FC7C660A-486A-449F-B3FE-2CFAF2FDB63B}">
      <dsp:nvSpPr>
        <dsp:cNvPr id="0" name=""/>
        <dsp:cNvSpPr/>
      </dsp:nvSpPr>
      <dsp:spPr>
        <a:xfrm>
          <a:off x="8599911" y="6310148"/>
          <a:ext cx="1473548" cy="73677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vi-VN" sz="1700" kern="1200"/>
            <a:t>Cập nhật thông tin thân nhân</a:t>
          </a:r>
          <a:endParaRPr lang="en-US" sz="1700" kern="1200"/>
        </a:p>
      </dsp:txBody>
      <dsp:txXfrm>
        <a:off x="8599911" y="6310148"/>
        <a:ext cx="1473548" cy="73677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966D4-C11B-48AD-ABF3-CF7EC89EDF26}" type="datetimeFigureOut">
              <a:rPr lang="en-US" smtClean="0"/>
              <a:t>7/16/2024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3CB40-D134-438C-AE62-838B5BACA94A}" type="slidenum">
              <a:rPr lang="en-US" smtClean="0"/>
              <a:t>‹#›</a:t>
            </a:fld>
            <a:endParaRPr lang="en-US"/>
          </a:p>
        </p:txBody>
      </p:sp>
    </p:spTree>
    <p:extLst>
      <p:ext uri="{BB962C8B-B14F-4D97-AF65-F5344CB8AC3E}">
        <p14:creationId xmlns:p14="http://schemas.microsoft.com/office/powerpoint/2010/main" val="1017524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03CB40-D134-438C-AE62-838B5BACA94A}" type="slidenum">
              <a:rPr lang="en-US" smtClean="0"/>
              <a:t>3</a:t>
            </a:fld>
            <a:endParaRPr lang="en-US"/>
          </a:p>
        </p:txBody>
      </p:sp>
    </p:spTree>
    <p:extLst>
      <p:ext uri="{BB962C8B-B14F-4D97-AF65-F5344CB8AC3E}">
        <p14:creationId xmlns:p14="http://schemas.microsoft.com/office/powerpoint/2010/main" val="3656922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BE7F4E-786A-4550-8AEE-94A11CA4730B}" type="datetime1">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7A031-2DE6-4ECF-B8A3-4DC8501AD0F7}" type="datetime1">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CAEE7-C26E-40C6-9159-464F9E831675}" type="datetime1">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CC8A14-9D69-45BD-A69B-B1C74C2A9746}" type="datetime1">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8EDF4-C0B2-4041-9978-FDA3B584D783}" type="datetime1">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271941-6A67-4F0B-8059-36031D63291C}" type="datetime1">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A0B0F-6446-4743-865E-60DF6D1FB701}" type="datetime1">
              <a:rPr lang="en-US" smtClean="0"/>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8C3C82-E926-49B0-A34A-6B29275EC59D}" type="datetime1">
              <a:rPr lang="en-US" smtClean="0"/>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09A1B-7AE5-46DB-A356-86E73F4B1D37}" type="datetime1">
              <a:rPr lang="en-US" smtClean="0"/>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9601200" y="9334500"/>
            <a:ext cx="685800" cy="457200"/>
          </a:xfrm>
        </p:spPr>
        <p:txBody>
          <a:bodyPr/>
          <a:lstStyle>
            <a:lvl1pPr>
              <a:defRPr sz="1600" b="1"/>
            </a:lvl1p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C51142-6570-4558-B23A-E9D9F6F923AF}" type="datetime1">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AF2756-2B9C-4CD2-93E0-A72E4CA9A2A2}" type="datetime1">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FA332D-77C6-4CC6-9EB9-F7EDB0DE17BA}" type="datetime1">
              <a:rPr lang="en-US" smtClean="0"/>
              <a:t>7/16/2024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15.png"/><Relationship Id="rId21"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13.svg"/><Relationship Id="rId17" Type="http://schemas.openxmlformats.org/officeDocument/2006/relationships/image" Target="../media/image21.png"/><Relationship Id="rId25" Type="http://schemas.openxmlformats.org/officeDocument/2006/relationships/image" Target="../media/image8.png"/><Relationship Id="rId33" Type="http://schemas.microsoft.com/office/2007/relationships/diagramDrawing" Target="../diagrams/drawing1.xml"/><Relationship Id="rId2" Type="http://schemas.openxmlformats.org/officeDocument/2006/relationships/image" Target="../media/image2.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diagramData" Target="../diagrams/data1.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20.png"/><Relationship Id="rId24" Type="http://schemas.openxmlformats.org/officeDocument/2006/relationships/image" Target="../media/image25.svg"/><Relationship Id="rId32" Type="http://schemas.openxmlformats.org/officeDocument/2006/relationships/diagramColors" Target="../diagrams/colors1.xml"/><Relationship Id="rId5" Type="http://schemas.openxmlformats.org/officeDocument/2006/relationships/image" Target="../media/image13.png"/><Relationship Id="rId15" Type="http://schemas.openxmlformats.org/officeDocument/2006/relationships/image" Target="../media/image14.png"/><Relationship Id="rId23" Type="http://schemas.openxmlformats.org/officeDocument/2006/relationships/image" Target="../media/image10.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7.png"/><Relationship Id="rId31" Type="http://schemas.openxmlformats.org/officeDocument/2006/relationships/diagramQuickStyle" Target="../diagrams/quickStyle1.xml"/><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1.png"/><Relationship Id="rId30" Type="http://schemas.openxmlformats.org/officeDocument/2006/relationships/diagramLayout" Target="../diagrams/layout1.xml"/><Relationship Id="rId8"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3.svg"/><Relationship Id="rId5" Type="http://schemas.openxmlformats.org/officeDocument/2006/relationships/image" Target="../media/image24.png"/><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6.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15.png"/><Relationship Id="rId21"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13.svg"/><Relationship Id="rId17" Type="http://schemas.openxmlformats.org/officeDocument/2006/relationships/image" Target="../media/image21.png"/><Relationship Id="rId25" Type="http://schemas.openxmlformats.org/officeDocument/2006/relationships/image" Target="../media/image8.png"/><Relationship Id="rId2" Type="http://schemas.openxmlformats.org/officeDocument/2006/relationships/image" Target="../media/image2.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20.png"/><Relationship Id="rId24" Type="http://schemas.openxmlformats.org/officeDocument/2006/relationships/image" Target="../media/image25.svg"/><Relationship Id="rId5" Type="http://schemas.openxmlformats.org/officeDocument/2006/relationships/image" Target="../media/image13.png"/><Relationship Id="rId15" Type="http://schemas.openxmlformats.org/officeDocument/2006/relationships/image" Target="../media/image14.png"/><Relationship Id="rId23" Type="http://schemas.openxmlformats.org/officeDocument/2006/relationships/image" Target="../media/image10.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6.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15.png"/><Relationship Id="rId21"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13.svg"/><Relationship Id="rId17" Type="http://schemas.openxmlformats.org/officeDocument/2006/relationships/image" Target="../media/image21.png"/><Relationship Id="rId25" Type="http://schemas.openxmlformats.org/officeDocument/2006/relationships/image" Target="../media/image8.png"/><Relationship Id="rId2" Type="http://schemas.openxmlformats.org/officeDocument/2006/relationships/image" Target="../media/image2.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20.png"/><Relationship Id="rId24" Type="http://schemas.openxmlformats.org/officeDocument/2006/relationships/image" Target="../media/image25.svg"/><Relationship Id="rId5" Type="http://schemas.openxmlformats.org/officeDocument/2006/relationships/image" Target="../media/image13.png"/><Relationship Id="rId15" Type="http://schemas.openxmlformats.org/officeDocument/2006/relationships/image" Target="../media/image14.png"/><Relationship Id="rId23" Type="http://schemas.openxmlformats.org/officeDocument/2006/relationships/image" Target="../media/image10.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6.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15.png"/><Relationship Id="rId21"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13.svg"/><Relationship Id="rId17" Type="http://schemas.openxmlformats.org/officeDocument/2006/relationships/image" Target="../media/image21.png"/><Relationship Id="rId25" Type="http://schemas.openxmlformats.org/officeDocument/2006/relationships/image" Target="../media/image8.png"/><Relationship Id="rId2" Type="http://schemas.openxmlformats.org/officeDocument/2006/relationships/image" Target="../media/image2.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20.png"/><Relationship Id="rId24" Type="http://schemas.openxmlformats.org/officeDocument/2006/relationships/image" Target="../media/image25.svg"/><Relationship Id="rId5" Type="http://schemas.openxmlformats.org/officeDocument/2006/relationships/image" Target="../media/image13.png"/><Relationship Id="rId15" Type="http://schemas.openxmlformats.org/officeDocument/2006/relationships/image" Target="../media/image14.png"/><Relationship Id="rId23" Type="http://schemas.openxmlformats.org/officeDocument/2006/relationships/image" Target="../media/image10.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6.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15.png"/><Relationship Id="rId21"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13.svg"/><Relationship Id="rId17" Type="http://schemas.openxmlformats.org/officeDocument/2006/relationships/image" Target="../media/image21.png"/><Relationship Id="rId25" Type="http://schemas.openxmlformats.org/officeDocument/2006/relationships/image" Target="../media/image8.png"/><Relationship Id="rId2" Type="http://schemas.openxmlformats.org/officeDocument/2006/relationships/image" Target="../media/image2.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20.png"/><Relationship Id="rId24" Type="http://schemas.openxmlformats.org/officeDocument/2006/relationships/image" Target="../media/image25.svg"/><Relationship Id="rId5" Type="http://schemas.openxmlformats.org/officeDocument/2006/relationships/image" Target="../media/image13.png"/><Relationship Id="rId15" Type="http://schemas.openxmlformats.org/officeDocument/2006/relationships/image" Target="../media/image14.png"/><Relationship Id="rId23" Type="http://schemas.openxmlformats.org/officeDocument/2006/relationships/image" Target="../media/image10.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6.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15.png"/><Relationship Id="rId21"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13.svg"/><Relationship Id="rId17" Type="http://schemas.openxmlformats.org/officeDocument/2006/relationships/image" Target="../media/image21.png"/><Relationship Id="rId25" Type="http://schemas.openxmlformats.org/officeDocument/2006/relationships/image" Target="../media/image8.png"/><Relationship Id="rId2" Type="http://schemas.openxmlformats.org/officeDocument/2006/relationships/image" Target="../media/image2.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20.png"/><Relationship Id="rId24" Type="http://schemas.openxmlformats.org/officeDocument/2006/relationships/image" Target="../media/image25.svg"/><Relationship Id="rId5" Type="http://schemas.openxmlformats.org/officeDocument/2006/relationships/image" Target="../media/image13.png"/><Relationship Id="rId15" Type="http://schemas.openxmlformats.org/officeDocument/2006/relationships/image" Target="../media/image14.png"/><Relationship Id="rId23" Type="http://schemas.openxmlformats.org/officeDocument/2006/relationships/image" Target="../media/image10.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6.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15.png"/><Relationship Id="rId21"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13.svg"/><Relationship Id="rId17" Type="http://schemas.openxmlformats.org/officeDocument/2006/relationships/image" Target="../media/image21.png"/><Relationship Id="rId25" Type="http://schemas.openxmlformats.org/officeDocument/2006/relationships/image" Target="../media/image8.png"/><Relationship Id="rId2" Type="http://schemas.openxmlformats.org/officeDocument/2006/relationships/image" Target="../media/image2.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20.png"/><Relationship Id="rId24" Type="http://schemas.openxmlformats.org/officeDocument/2006/relationships/image" Target="../media/image25.svg"/><Relationship Id="rId5" Type="http://schemas.openxmlformats.org/officeDocument/2006/relationships/image" Target="../media/image13.png"/><Relationship Id="rId15" Type="http://schemas.openxmlformats.org/officeDocument/2006/relationships/image" Target="../media/image14.png"/><Relationship Id="rId23" Type="http://schemas.openxmlformats.org/officeDocument/2006/relationships/image" Target="../media/image10.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6.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15.png"/><Relationship Id="rId21"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13.svg"/><Relationship Id="rId17" Type="http://schemas.openxmlformats.org/officeDocument/2006/relationships/image" Target="../media/image21.png"/><Relationship Id="rId25" Type="http://schemas.openxmlformats.org/officeDocument/2006/relationships/image" Target="../media/image8.png"/><Relationship Id="rId2" Type="http://schemas.openxmlformats.org/officeDocument/2006/relationships/image" Target="../media/image2.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20.png"/><Relationship Id="rId24" Type="http://schemas.openxmlformats.org/officeDocument/2006/relationships/image" Target="../media/image25.svg"/><Relationship Id="rId5" Type="http://schemas.openxmlformats.org/officeDocument/2006/relationships/image" Target="../media/image13.png"/><Relationship Id="rId15" Type="http://schemas.openxmlformats.org/officeDocument/2006/relationships/image" Target="../media/image14.png"/><Relationship Id="rId23" Type="http://schemas.openxmlformats.org/officeDocument/2006/relationships/image" Target="../media/image10.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6.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15.png"/><Relationship Id="rId21"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13.svg"/><Relationship Id="rId17" Type="http://schemas.openxmlformats.org/officeDocument/2006/relationships/image" Target="../media/image21.png"/><Relationship Id="rId25" Type="http://schemas.openxmlformats.org/officeDocument/2006/relationships/image" Target="../media/image8.png"/><Relationship Id="rId2" Type="http://schemas.openxmlformats.org/officeDocument/2006/relationships/image" Target="../media/image2.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20.png"/><Relationship Id="rId24" Type="http://schemas.openxmlformats.org/officeDocument/2006/relationships/image" Target="../media/image25.svg"/><Relationship Id="rId5" Type="http://schemas.openxmlformats.org/officeDocument/2006/relationships/image" Target="../media/image13.png"/><Relationship Id="rId15" Type="http://schemas.openxmlformats.org/officeDocument/2006/relationships/image" Target="../media/image14.png"/><Relationship Id="rId23" Type="http://schemas.openxmlformats.org/officeDocument/2006/relationships/image" Target="../media/image10.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21.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6.png"/><Relationship Id="rId14" Type="http://schemas.openxmlformats.org/officeDocument/2006/relationships/image" Target="../media/image27.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1.svg"/><Relationship Id="rId3" Type="http://schemas.openxmlformats.org/officeDocument/2006/relationships/image" Target="../media/image9.png"/><Relationship Id="rId7" Type="http://schemas.openxmlformats.org/officeDocument/2006/relationships/image" Target="../media/image9.svg"/><Relationship Id="rId12" Type="http://schemas.openxmlformats.org/officeDocument/2006/relationships/image" Target="../media/image7.png"/><Relationship Id="rId17" Type="http://schemas.openxmlformats.org/officeDocument/2006/relationships/image" Target="../media/image29.sv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5.svg"/><Relationship Id="rId5" Type="http://schemas.openxmlformats.org/officeDocument/2006/relationships/image" Target="../media/image51.svg"/><Relationship Id="rId15" Type="http://schemas.openxmlformats.org/officeDocument/2006/relationships/image" Target="../media/image25.svg"/><Relationship Id="rId10"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12.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4.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7.png"/><Relationship Id="rId18" Type="http://schemas.openxmlformats.org/officeDocument/2006/relationships/image" Target="../media/image29.svg"/><Relationship Id="rId3" Type="http://schemas.openxmlformats.org/officeDocument/2006/relationships/image" Target="../media/image15.png"/><Relationship Id="rId7" Type="http://schemas.openxmlformats.org/officeDocument/2006/relationships/image" Target="../media/image5.png"/><Relationship Id="rId12" Type="http://schemas.openxmlformats.org/officeDocument/2006/relationships/image" Target="../media/image17.svg"/><Relationship Id="rId17" Type="http://schemas.openxmlformats.org/officeDocument/2006/relationships/image" Target="../media/image11.png"/><Relationship Id="rId2" Type="http://schemas.openxmlformats.org/officeDocument/2006/relationships/image" Target="../media/image2.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4.png"/><Relationship Id="rId1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6.png"/><Relationship Id="rId1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45.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9.svg"/><Relationship Id="rId11" Type="http://schemas.openxmlformats.org/officeDocument/2006/relationships/image" Target="../media/image19.png"/><Relationship Id="rId5" Type="http://schemas.openxmlformats.org/officeDocument/2006/relationships/image" Target="../media/image17.png"/><Relationship Id="rId10" Type="http://schemas.openxmlformats.org/officeDocument/2006/relationships/image" Target="../media/image43.svg"/><Relationship Id="rId4" Type="http://schemas.openxmlformats.org/officeDocument/2006/relationships/image" Target="../media/image37.sv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6.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15.png"/><Relationship Id="rId21"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13.svg"/><Relationship Id="rId17" Type="http://schemas.openxmlformats.org/officeDocument/2006/relationships/image" Target="../media/image21.png"/><Relationship Id="rId25" Type="http://schemas.openxmlformats.org/officeDocument/2006/relationships/image" Target="../media/image8.png"/><Relationship Id="rId2" Type="http://schemas.openxmlformats.org/officeDocument/2006/relationships/image" Target="../media/image2.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20.png"/><Relationship Id="rId24" Type="http://schemas.openxmlformats.org/officeDocument/2006/relationships/image" Target="../media/image25.svg"/><Relationship Id="rId5" Type="http://schemas.openxmlformats.org/officeDocument/2006/relationships/image" Target="../media/image13.png"/><Relationship Id="rId15" Type="http://schemas.openxmlformats.org/officeDocument/2006/relationships/image" Target="../media/image14.png"/><Relationship Id="rId23" Type="http://schemas.openxmlformats.org/officeDocument/2006/relationships/image" Target="../media/image10.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7.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845985" y="552086"/>
            <a:ext cx="9718964" cy="1384995"/>
          </a:xfrm>
          <a:prstGeom prst="rect">
            <a:avLst/>
          </a:prstGeom>
          <a:noFill/>
        </p:spPr>
        <p:txBody>
          <a:bodyPr wrap="square" rtlCol="0">
            <a:spAutoFit/>
          </a:bodyPr>
          <a:lstStyle/>
          <a:p>
            <a:pPr lvl="0" algn="ctr" eaLnBrk="0" fontAlgn="base" hangingPunct="0">
              <a:lnSpc>
                <a:spcPct val="150000"/>
              </a:lnSpc>
              <a:spcBef>
                <a:spcPct val="0"/>
              </a:spcBef>
              <a:spcAft>
                <a:spcPct val="0"/>
              </a:spcAft>
            </a:pPr>
            <a:r>
              <a:rPr lang="en-US" altLang="vi-VN" sz="2800" dirty="0">
                <a:latin typeface="Arial" panose="020B0604020202020204" pitchFamily="34" charset="0"/>
                <a:ea typeface="Times New Roman" panose="02020603050405020304" pitchFamily="18" charset="0"/>
              </a:rPr>
              <a:t>KHOA KỸ THUẬT VÀ CÔNG NGHỆ</a:t>
            </a:r>
            <a:endParaRPr lang="vi-VN" altLang="vi-VN" sz="2800" dirty="0"/>
          </a:p>
          <a:p>
            <a:pPr lvl="0" algn="ctr" eaLnBrk="0" fontAlgn="base" hangingPunct="0">
              <a:lnSpc>
                <a:spcPct val="150000"/>
              </a:lnSpc>
              <a:spcBef>
                <a:spcPct val="0"/>
              </a:spcBef>
              <a:spcAft>
                <a:spcPct val="0"/>
              </a:spcAft>
            </a:pPr>
            <a:r>
              <a:rPr lang="en-US" altLang="vi-VN" sz="2800" b="1" dirty="0">
                <a:latin typeface="Arial" panose="020B0604020202020204" pitchFamily="34" charset="0"/>
                <a:ea typeface="Times New Roman" panose="02020603050405020304" pitchFamily="18" charset="0"/>
              </a:rPr>
              <a:t>BỘ MÔN CÔNG NGHỆ THÔNG TIN</a:t>
            </a:r>
            <a:endParaRPr lang="vi-VN" altLang="vi-VN" sz="2800" dirty="0"/>
          </a:p>
        </p:txBody>
      </p:sp>
      <p:pic>
        <p:nvPicPr>
          <p:cNvPr id="22" name="Picture 9" descr="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7023" y="2041388"/>
            <a:ext cx="1716887" cy="154525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615085" y="4019494"/>
            <a:ext cx="16180761" cy="2462213"/>
          </a:xfrm>
          <a:prstGeom prst="rect">
            <a:avLst/>
          </a:prstGeom>
        </p:spPr>
        <p:txBody>
          <a:bodyPr wrap="square">
            <a:spAutoFit/>
          </a:bodyPr>
          <a:lstStyle/>
          <a:p>
            <a:pPr algn="ctr"/>
            <a:r>
              <a:rPr lang="en-US" sz="2800" b="1" dirty="0"/>
              <a:t>ĐỒ ÁN TỐT NGHIỆP </a:t>
            </a:r>
            <a:endParaRPr lang="en-US" sz="2800" dirty="0"/>
          </a:p>
          <a:p>
            <a:pPr algn="ctr"/>
            <a:r>
              <a:rPr lang="en-US" sz="2800" b="1" dirty="0"/>
              <a:t>NGÀNH CÔNG NGHỆ THÔNG TIN</a:t>
            </a:r>
            <a:endParaRPr lang="en-US" sz="2800" dirty="0"/>
          </a:p>
          <a:p>
            <a:pPr lvl="0" algn="ctr" eaLnBrk="0" fontAlgn="base" hangingPunct="0">
              <a:lnSpc>
                <a:spcPct val="150000"/>
              </a:lnSpc>
              <a:spcBef>
                <a:spcPct val="0"/>
              </a:spcBef>
              <a:spcAft>
                <a:spcPct val="0"/>
              </a:spcAft>
            </a:pPr>
            <a:endParaRPr lang="vi-VN" altLang="vi-VN" sz="2800" dirty="0"/>
          </a:p>
          <a:p>
            <a:pPr algn="ctr"/>
            <a:r>
              <a:rPr lang="en-US" altLang="vi-VN" sz="2800" b="1" dirty="0" smtClean="0">
                <a:latin typeface="Arial" panose="020B0604020202020204" pitchFamily="34" charset="0"/>
                <a:ea typeface="Times New Roman" panose="02020603050405020304" pitchFamily="18" charset="0"/>
              </a:rPr>
              <a:t>“</a:t>
            </a:r>
            <a:r>
              <a:rPr lang="vi-VN" sz="2800" b="1" dirty="0"/>
              <a:t>XÂY DỰNG HỆ THỐNG THÔNG TIN Y TẾ</a:t>
            </a:r>
            <a:br>
              <a:rPr lang="vi-VN" sz="2800" b="1" dirty="0"/>
            </a:br>
            <a:r>
              <a:rPr lang="vi-VN" sz="2800" b="1" dirty="0"/>
              <a:t>CHO GIẢNG VIÊN TRƯỜNG ĐẠI HỌC TRÀ </a:t>
            </a:r>
            <a:r>
              <a:rPr lang="vi-VN" sz="2800" b="1" dirty="0" smtClean="0"/>
              <a:t>VINH</a:t>
            </a:r>
            <a:r>
              <a:rPr lang="en-US" altLang="vi-VN" sz="2800" b="1" dirty="0" smtClean="0">
                <a:latin typeface="Arial" panose="020B0604020202020204" pitchFamily="34" charset="0"/>
                <a:ea typeface="Times New Roman" panose="02020603050405020304" pitchFamily="18" charset="0"/>
              </a:rPr>
              <a:t>”</a:t>
            </a:r>
            <a:endParaRPr lang="vi-VN" altLang="vi-VN" sz="2800" dirty="0"/>
          </a:p>
        </p:txBody>
      </p:sp>
      <p:sp>
        <p:nvSpPr>
          <p:cNvPr id="24" name="Rectangle 23"/>
          <p:cNvSpPr/>
          <p:nvPr/>
        </p:nvSpPr>
        <p:spPr>
          <a:xfrm>
            <a:off x="1219200" y="6920173"/>
            <a:ext cx="11557687" cy="1384995"/>
          </a:xfrm>
          <a:prstGeom prst="rect">
            <a:avLst/>
          </a:prstGeom>
        </p:spPr>
        <p:txBody>
          <a:bodyPr wrap="square">
            <a:spAutoFit/>
          </a:bodyPr>
          <a:lstStyle/>
          <a:p>
            <a:pPr lvl="0" eaLnBrk="0" fontAlgn="base" hangingPunct="0">
              <a:lnSpc>
                <a:spcPct val="150000"/>
              </a:lnSpc>
              <a:spcBef>
                <a:spcPct val="0"/>
              </a:spcBef>
              <a:spcAft>
                <a:spcPct val="0"/>
              </a:spcAft>
            </a:pPr>
            <a:r>
              <a:rPr lang="en-US" altLang="vi-VN" sz="2800" i="1" dirty="0" err="1">
                <a:latin typeface="Arial" panose="020B0604020202020204" pitchFamily="34" charset="0"/>
                <a:ea typeface="Times New Roman" panose="02020603050405020304" pitchFamily="18" charset="0"/>
              </a:rPr>
              <a:t>Giảng</a:t>
            </a:r>
            <a:r>
              <a:rPr lang="en-US" altLang="vi-VN" sz="2800" i="1" dirty="0">
                <a:latin typeface="Arial" panose="020B0604020202020204" pitchFamily="34" charset="0"/>
                <a:ea typeface="Times New Roman" panose="02020603050405020304" pitchFamily="18" charset="0"/>
              </a:rPr>
              <a:t> </a:t>
            </a:r>
            <a:r>
              <a:rPr lang="en-US" altLang="vi-VN" sz="2800" i="1" dirty="0" err="1" smtClean="0">
                <a:latin typeface="Arial" panose="020B0604020202020204" pitchFamily="34" charset="0"/>
                <a:ea typeface="Times New Roman" panose="02020603050405020304" pitchFamily="18" charset="0"/>
              </a:rPr>
              <a:t>viên</a:t>
            </a:r>
            <a:r>
              <a:rPr lang="vi-VN" altLang="vi-VN" sz="2800" i="1" dirty="0" smtClean="0">
                <a:latin typeface="Arial" panose="020B0604020202020204" pitchFamily="34" charset="0"/>
                <a:ea typeface="Times New Roman" panose="02020603050405020304" pitchFamily="18" charset="0"/>
              </a:rPr>
              <a:t> hướng dẫn:</a:t>
            </a:r>
            <a:endParaRPr lang="vi-VN" altLang="vi-VN" sz="2800" i="1" dirty="0">
              <a:latin typeface="Arial" panose="020B0604020202020204" pitchFamily="34" charset="0"/>
              <a:ea typeface="Times New Roman" panose="02020603050405020304" pitchFamily="18" charset="0"/>
            </a:endParaRPr>
          </a:p>
          <a:p>
            <a:pPr lvl="0" eaLnBrk="0" fontAlgn="base" hangingPunct="0">
              <a:lnSpc>
                <a:spcPct val="150000"/>
              </a:lnSpc>
              <a:spcBef>
                <a:spcPct val="0"/>
              </a:spcBef>
              <a:spcAft>
                <a:spcPct val="0"/>
              </a:spcAft>
            </a:pPr>
            <a:r>
              <a:rPr lang="vi-VN" altLang="vi-VN" sz="2800" i="1" dirty="0" smtClean="0">
                <a:latin typeface="Arial" panose="020B0604020202020204" pitchFamily="34" charset="0"/>
                <a:ea typeface="Times New Roman" panose="02020603050405020304" pitchFamily="18" charset="0"/>
              </a:rPr>
              <a:t>Nguyễn Khắc Quốc</a:t>
            </a:r>
            <a:endParaRPr lang="en-US" altLang="vi-VN" sz="2800" i="1" dirty="0">
              <a:latin typeface="Arial" panose="020B0604020202020204" pitchFamily="34" charset="0"/>
              <a:ea typeface="Times New Roman" panose="02020603050405020304" pitchFamily="18" charset="0"/>
            </a:endParaRPr>
          </a:p>
        </p:txBody>
      </p:sp>
      <p:sp>
        <p:nvSpPr>
          <p:cNvPr id="25" name="Rectangle 24"/>
          <p:cNvSpPr/>
          <p:nvPr/>
        </p:nvSpPr>
        <p:spPr>
          <a:xfrm>
            <a:off x="13792200" y="6920173"/>
            <a:ext cx="6448664" cy="1384995"/>
          </a:xfrm>
          <a:prstGeom prst="rect">
            <a:avLst/>
          </a:prstGeom>
        </p:spPr>
        <p:txBody>
          <a:bodyPr wrap="square">
            <a:spAutoFit/>
          </a:bodyPr>
          <a:lstStyle/>
          <a:p>
            <a:pPr eaLnBrk="0" fontAlgn="base" hangingPunct="0">
              <a:lnSpc>
                <a:spcPct val="150000"/>
              </a:lnSpc>
              <a:spcBef>
                <a:spcPct val="0"/>
              </a:spcBef>
              <a:spcAft>
                <a:spcPct val="0"/>
              </a:spcAft>
              <a:buClrTx/>
            </a:pPr>
            <a:r>
              <a:rPr lang="en-US" altLang="vi-VN" sz="2800" i="1" dirty="0" err="1">
                <a:latin typeface="Arial" panose="020B0604020202020204" pitchFamily="34" charset="0"/>
                <a:ea typeface="Times New Roman" panose="02020603050405020304" pitchFamily="18" charset="0"/>
              </a:rPr>
              <a:t>Sinh</a:t>
            </a:r>
            <a:r>
              <a:rPr lang="en-US" altLang="vi-VN" sz="2800" i="1" dirty="0">
                <a:latin typeface="Arial" panose="020B0604020202020204" pitchFamily="34" charset="0"/>
                <a:ea typeface="Times New Roman" panose="02020603050405020304" pitchFamily="18" charset="0"/>
              </a:rPr>
              <a:t> </a:t>
            </a:r>
            <a:r>
              <a:rPr lang="en-US" altLang="vi-VN" sz="2800" i="1" dirty="0" err="1">
                <a:latin typeface="Arial" panose="020B0604020202020204" pitchFamily="34" charset="0"/>
                <a:ea typeface="Times New Roman" panose="02020603050405020304" pitchFamily="18" charset="0"/>
              </a:rPr>
              <a:t>viên</a:t>
            </a:r>
            <a:r>
              <a:rPr lang="en-US" altLang="vi-VN" sz="2800" i="1" dirty="0">
                <a:latin typeface="Arial" panose="020B0604020202020204" pitchFamily="34" charset="0"/>
                <a:ea typeface="Times New Roman" panose="02020603050405020304" pitchFamily="18" charset="0"/>
              </a:rPr>
              <a:t> </a:t>
            </a:r>
            <a:r>
              <a:rPr lang="en-US" altLang="vi-VN" sz="2800" i="1" dirty="0" err="1">
                <a:latin typeface="Arial" panose="020B0604020202020204" pitchFamily="34" charset="0"/>
                <a:ea typeface="Times New Roman" panose="02020603050405020304" pitchFamily="18" charset="0"/>
              </a:rPr>
              <a:t>thực</a:t>
            </a:r>
            <a:r>
              <a:rPr lang="en-US" altLang="vi-VN" sz="2800" i="1" dirty="0">
                <a:latin typeface="Arial" panose="020B0604020202020204" pitchFamily="34" charset="0"/>
                <a:ea typeface="Times New Roman" panose="02020603050405020304" pitchFamily="18" charset="0"/>
              </a:rPr>
              <a:t> </a:t>
            </a:r>
            <a:r>
              <a:rPr lang="en-US" altLang="vi-VN" sz="2800" i="1" dirty="0" err="1">
                <a:latin typeface="Arial" panose="020B0604020202020204" pitchFamily="34" charset="0"/>
                <a:ea typeface="Times New Roman" panose="02020603050405020304" pitchFamily="18" charset="0"/>
              </a:rPr>
              <a:t>hiện</a:t>
            </a:r>
            <a:r>
              <a:rPr lang="en-US" altLang="vi-VN" sz="2800" i="1" dirty="0">
                <a:latin typeface="Arial" panose="020B0604020202020204" pitchFamily="34" charset="0"/>
                <a:ea typeface="Times New Roman" panose="02020603050405020304" pitchFamily="18" charset="0"/>
              </a:rPr>
              <a:t>:</a:t>
            </a:r>
          </a:p>
          <a:p>
            <a:pPr eaLnBrk="0" fontAlgn="base" hangingPunct="0">
              <a:lnSpc>
                <a:spcPct val="150000"/>
              </a:lnSpc>
              <a:spcBef>
                <a:spcPct val="0"/>
              </a:spcBef>
              <a:spcAft>
                <a:spcPct val="0"/>
              </a:spcAft>
              <a:buClrTx/>
            </a:pPr>
            <a:r>
              <a:rPr lang="vi-VN" altLang="vi-VN" sz="2800" dirty="0" smtClean="0">
                <a:latin typeface="Arial" panose="020B0604020202020204" pitchFamily="34" charset="0"/>
                <a:ea typeface="Times New Roman" panose="02020603050405020304" pitchFamily="18" charset="0"/>
              </a:rPr>
              <a:t>110120049-Lê Bảo Nghi</a:t>
            </a:r>
            <a:endParaRPr lang="en-US" altLang="vi-VN" sz="2800" dirty="0">
              <a:latin typeface="Arial" panose="020B0604020202020204" pitchFamily="34" charset="0"/>
              <a:ea typeface="Times New Roman" panose="02020603050405020304" pitchFamily="18" charset="0"/>
            </a:endParaRPr>
          </a:p>
        </p:txBody>
      </p:sp>
      <p:sp>
        <p:nvSpPr>
          <p:cNvPr id="26" name="Rectangle 25"/>
          <p:cNvSpPr/>
          <p:nvPr/>
        </p:nvSpPr>
        <p:spPr>
          <a:xfrm>
            <a:off x="5410200" y="9182100"/>
            <a:ext cx="5731701" cy="523220"/>
          </a:xfrm>
          <a:prstGeom prst="rect">
            <a:avLst/>
          </a:prstGeom>
        </p:spPr>
        <p:txBody>
          <a:bodyPr wrap="square">
            <a:spAutoFit/>
          </a:bodyPr>
          <a:lstStyle/>
          <a:p>
            <a:pPr lvl="0" algn="ctr" eaLnBrk="0" fontAlgn="base" hangingPunct="0">
              <a:spcBef>
                <a:spcPct val="0"/>
              </a:spcBef>
              <a:spcAft>
                <a:spcPct val="0"/>
              </a:spcAft>
            </a:pPr>
            <a:r>
              <a:rPr lang="en-US" altLang="vi-VN" sz="2800" i="1" dirty="0" err="1">
                <a:latin typeface="Arial" panose="020B0604020202020204" pitchFamily="34" charset="0"/>
                <a:ea typeface="Times New Roman" panose="02020603050405020304" pitchFamily="18" charset="0"/>
              </a:rPr>
              <a:t>Trà</a:t>
            </a:r>
            <a:r>
              <a:rPr lang="en-US" altLang="vi-VN" sz="2800" i="1" dirty="0">
                <a:latin typeface="Arial" panose="020B0604020202020204" pitchFamily="34" charset="0"/>
                <a:ea typeface="Times New Roman" panose="02020603050405020304" pitchFamily="18" charset="0"/>
              </a:rPr>
              <a:t> </a:t>
            </a:r>
            <a:r>
              <a:rPr lang="en-US" altLang="vi-VN" sz="2800" i="1" dirty="0" err="1">
                <a:latin typeface="Arial" panose="020B0604020202020204" pitchFamily="34" charset="0"/>
                <a:ea typeface="Times New Roman" panose="02020603050405020304" pitchFamily="18" charset="0"/>
              </a:rPr>
              <a:t>Vinh</a:t>
            </a:r>
            <a:r>
              <a:rPr lang="en-US" altLang="vi-VN" sz="2800" i="1" dirty="0">
                <a:latin typeface="Arial" panose="020B0604020202020204" pitchFamily="34" charset="0"/>
                <a:ea typeface="Times New Roman" panose="02020603050405020304" pitchFamily="18" charset="0"/>
              </a:rPr>
              <a:t>, </a:t>
            </a:r>
            <a:r>
              <a:rPr lang="en-US" altLang="vi-VN" sz="2800" i="1" dirty="0" err="1">
                <a:latin typeface="Arial" panose="020B0604020202020204" pitchFamily="34" charset="0"/>
                <a:ea typeface="Times New Roman" panose="02020603050405020304" pitchFamily="18" charset="0"/>
              </a:rPr>
              <a:t>tháng</a:t>
            </a:r>
            <a:r>
              <a:rPr lang="en-US" altLang="vi-VN" sz="2800" i="1" dirty="0">
                <a:latin typeface="Arial" panose="020B0604020202020204" pitchFamily="34" charset="0"/>
                <a:ea typeface="Times New Roman" panose="02020603050405020304" pitchFamily="18" charset="0"/>
              </a:rPr>
              <a:t> </a:t>
            </a:r>
            <a:r>
              <a:rPr lang="vi-VN" altLang="vi-VN" sz="2800" i="1" dirty="0" smtClean="0">
                <a:latin typeface="Arial" panose="020B0604020202020204" pitchFamily="34" charset="0"/>
                <a:ea typeface="Times New Roman" panose="02020603050405020304" pitchFamily="18" charset="0"/>
              </a:rPr>
              <a:t>7</a:t>
            </a:r>
            <a:r>
              <a:rPr lang="en-US" altLang="vi-VN" sz="2800" i="1" dirty="0" smtClean="0">
                <a:latin typeface="Arial" panose="020B0604020202020204" pitchFamily="34" charset="0"/>
                <a:ea typeface="Times New Roman" panose="02020603050405020304" pitchFamily="18" charset="0"/>
              </a:rPr>
              <a:t> </a:t>
            </a:r>
            <a:r>
              <a:rPr lang="en-US" altLang="vi-VN" sz="2800" i="1" dirty="0" err="1">
                <a:latin typeface="Arial" panose="020B0604020202020204" pitchFamily="34" charset="0"/>
                <a:ea typeface="Times New Roman" panose="02020603050405020304" pitchFamily="18" charset="0"/>
              </a:rPr>
              <a:t>năm</a:t>
            </a:r>
            <a:r>
              <a:rPr lang="en-US" altLang="vi-VN" sz="2800" i="1" dirty="0">
                <a:latin typeface="Arial" panose="020B0604020202020204" pitchFamily="34" charset="0"/>
                <a:ea typeface="Times New Roman" panose="02020603050405020304" pitchFamily="18" charset="0"/>
              </a:rPr>
              <a:t> 2023</a:t>
            </a:r>
            <a:endParaRPr lang="vi-VN" altLang="vi-VN"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5" name="TextBox 5"/>
          <p:cNvSpPr txBox="1"/>
          <p:nvPr/>
        </p:nvSpPr>
        <p:spPr>
          <a:xfrm>
            <a:off x="1609105" y="702850"/>
            <a:ext cx="11772834" cy="923330"/>
          </a:xfrm>
          <a:prstGeom prst="rect">
            <a:avLst/>
          </a:prstGeom>
        </p:spPr>
        <p:txBody>
          <a:bodyPr wrap="square" lIns="0" tIns="0" rIns="0" bIns="0" rtlCol="0" anchor="t">
            <a:spAutoFit/>
          </a:bodyPr>
          <a:lstStyle/>
          <a:p>
            <a:pPr lvl="1"/>
            <a:r>
              <a:rPr lang="vi-VN" sz="6000" b="1" i="1" dirty="0"/>
              <a:t>Các mô hình trong hệ thống</a:t>
            </a:r>
            <a:endParaRPr lang="en-US" sz="6000" b="1" i="1" dirty="0"/>
          </a:p>
        </p:txBody>
      </p:sp>
      <p:sp>
        <p:nvSpPr>
          <p:cNvPr id="6" name="Freeform 6"/>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9" name="Freeform 9"/>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10" name="Freeform 10"/>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11" name="Freeform 11"/>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12" name="Freeform 12"/>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3" name="Freeform 13"/>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4" name="Freeform 14"/>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5" name="Freeform 15"/>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6" name="Freeform 16"/>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7" name="Freeform 17"/>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8" name="Freeform 18"/>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graphicFrame>
        <p:nvGraphicFramePr>
          <p:cNvPr id="20" name="Diagram 19"/>
          <p:cNvGraphicFramePr/>
          <p:nvPr>
            <p:extLst>
              <p:ext uri="{D42A27DB-BD31-4B8C-83A1-F6EECF244321}">
                <p14:modId xmlns:p14="http://schemas.microsoft.com/office/powerpoint/2010/main" val="1275546855"/>
              </p:ext>
            </p:extLst>
          </p:nvPr>
        </p:nvGraphicFramePr>
        <p:xfrm>
          <a:off x="3124200" y="1788665"/>
          <a:ext cx="14370609" cy="8093709"/>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401720612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819907" y="1950456"/>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a:ln cap="sq">
            <a:noFill/>
            <a:prstDash val="solid"/>
            <a:miter/>
          </a:ln>
        </p:spPr>
      </p:sp>
      <p:sp>
        <p:nvSpPr>
          <p:cNvPr id="4" name="Freeform 4"/>
          <p:cNvSpPr/>
          <p:nvPr/>
        </p:nvSpPr>
        <p:spPr>
          <a:xfrm>
            <a:off x="10256115" y="2639048"/>
            <a:ext cx="7181225" cy="5008904"/>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TextBox 5"/>
          <p:cNvSpPr txBox="1"/>
          <p:nvPr/>
        </p:nvSpPr>
        <p:spPr>
          <a:xfrm>
            <a:off x="475038" y="2081203"/>
            <a:ext cx="12675465" cy="1115690"/>
          </a:xfrm>
          <a:prstGeom prst="rect">
            <a:avLst/>
          </a:prstGeom>
        </p:spPr>
        <p:txBody>
          <a:bodyPr wrap="square" lIns="0" tIns="0" rIns="0" bIns="0" rtlCol="0" anchor="t">
            <a:spAutoFit/>
          </a:bodyPr>
          <a:lstStyle/>
          <a:p>
            <a:pPr algn="l">
              <a:lnSpc>
                <a:spcPts val="8730"/>
              </a:lnSpc>
            </a:pPr>
            <a:r>
              <a:rPr lang="vi-VN" sz="9000" dirty="0" smtClean="0">
                <a:solidFill>
                  <a:srgbClr val="000000"/>
                </a:solidFill>
                <a:latin typeface="DM Sans Bold"/>
                <a:ea typeface="DM Sans Bold"/>
                <a:cs typeface="DM Sans Bold"/>
                <a:sym typeface="DM Sans Bold"/>
              </a:rPr>
              <a:t>III. DEMO SẢN PHẨM</a:t>
            </a:r>
            <a:endParaRPr lang="en-US" sz="9000" dirty="0">
              <a:solidFill>
                <a:srgbClr val="000000"/>
              </a:solidFill>
              <a:latin typeface="DM Sans Bold"/>
              <a:ea typeface="DM Sans Bold"/>
              <a:cs typeface="DM Sans Bold"/>
              <a:sym typeface="DM Sans Bold"/>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81383"/>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dirty="0"/>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sp>
        <p:nvSpPr>
          <p:cNvPr id="16" name="TextBox 16"/>
          <p:cNvSpPr txBox="1"/>
          <p:nvPr/>
        </p:nvSpPr>
        <p:spPr>
          <a:xfrm>
            <a:off x="-2331966" y="648988"/>
            <a:ext cx="10910396" cy="1628651"/>
          </a:xfrm>
          <a:prstGeom prst="rect">
            <a:avLst/>
          </a:prstGeom>
        </p:spPr>
        <p:txBody>
          <a:bodyPr lIns="0" tIns="0" rIns="0" bIns="0" rtlCol="0" anchor="t">
            <a:spAutoFit/>
          </a:bodyPr>
          <a:lstStyle/>
          <a:p>
            <a:pPr algn="ctr">
              <a:lnSpc>
                <a:spcPts val="12699"/>
              </a:lnSpc>
            </a:pPr>
            <a:r>
              <a:rPr lang="vi-VN" sz="8000" b="1" dirty="0" smtClean="0">
                <a:solidFill>
                  <a:srgbClr val="000000"/>
                </a:solidFill>
                <a:ea typeface="DM Sans Bold"/>
                <a:cs typeface="DM Sans Bold"/>
                <a:sym typeface="DM Sans Bold"/>
              </a:rPr>
              <a:t>IV. Kết luận</a:t>
            </a:r>
            <a:endParaRPr lang="en-US" sz="8000" b="1" dirty="0">
              <a:solidFill>
                <a:srgbClr val="000000"/>
              </a:solidFill>
              <a:ea typeface="DM Sans Bold"/>
              <a:cs typeface="DM Sans Bold"/>
              <a:sym typeface="DM Sans Bold"/>
            </a:endParaRPr>
          </a:p>
        </p:txBody>
      </p:sp>
      <p:sp>
        <p:nvSpPr>
          <p:cNvPr id="18" name="TextBox 17"/>
          <p:cNvSpPr txBox="1"/>
          <p:nvPr/>
        </p:nvSpPr>
        <p:spPr>
          <a:xfrm>
            <a:off x="1331767" y="1904791"/>
            <a:ext cx="16422833" cy="8306889"/>
          </a:xfrm>
          <a:prstGeom prst="rect">
            <a:avLst/>
          </a:prstGeom>
          <a:noFill/>
        </p:spPr>
        <p:txBody>
          <a:bodyPr wrap="square" rtlCol="0">
            <a:spAutoFit/>
          </a:bodyPr>
          <a:lstStyle/>
          <a:p>
            <a:pPr algn="just">
              <a:lnSpc>
                <a:spcPct val="150000"/>
              </a:lnSpc>
            </a:pPr>
            <a:r>
              <a:rPr lang="vi-VN" sz="4000" dirty="0"/>
              <a:t>Trong quá trình nghiên cứu và thực hiện khóa luận tốt nghiệp, tôi đã đạt được những kết quả sau:</a:t>
            </a:r>
          </a:p>
          <a:p>
            <a:pPr algn="just">
              <a:lnSpc>
                <a:spcPct val="150000"/>
              </a:lnSpc>
            </a:pPr>
            <a:r>
              <a:rPr lang="vi-VN" sz="4000" b="1" dirty="0"/>
              <a:t>	</a:t>
            </a:r>
            <a:r>
              <a:rPr lang="vi-VN" sz="4000" b="1" dirty="0" smtClean="0"/>
              <a:t>Về mặt kiến thức:</a:t>
            </a:r>
            <a:endParaRPr lang="vi-VN" sz="4000" b="1" dirty="0"/>
          </a:p>
          <a:p>
            <a:pPr marL="1028700" lvl="1" indent="-571500" algn="just">
              <a:lnSpc>
                <a:spcPct val="150000"/>
              </a:lnSpc>
              <a:buFont typeface="Arial" panose="020B0604020202020204" pitchFamily="34" charset="0"/>
              <a:buChar char="•"/>
            </a:pPr>
            <a:r>
              <a:rPr lang="vi-VN" sz="4000" dirty="0" smtClean="0"/>
              <a:t>Nâng </a:t>
            </a:r>
            <a:r>
              <a:rPr lang="vi-VN" sz="4000" dirty="0"/>
              <a:t>cao hiểu biết về ngôn ngữ lập trình PHP.</a:t>
            </a:r>
          </a:p>
          <a:p>
            <a:pPr marL="1028700" lvl="1" indent="-571500" algn="just">
              <a:lnSpc>
                <a:spcPct val="150000"/>
              </a:lnSpc>
              <a:buFont typeface="Arial" panose="020B0604020202020204" pitchFamily="34" charset="0"/>
              <a:buChar char="•"/>
            </a:pPr>
            <a:r>
              <a:rPr lang="vi-VN" sz="4000" dirty="0"/>
              <a:t>Thành thạo các công cụ hỗ trợ xây dựng hệ thống như XAMPP và Visual Studio Code.</a:t>
            </a:r>
          </a:p>
          <a:p>
            <a:pPr marL="1028700" lvl="1" indent="-571500" algn="just">
              <a:lnSpc>
                <a:spcPct val="150000"/>
              </a:lnSpc>
              <a:buFont typeface="Arial" panose="020B0604020202020204" pitchFamily="34" charset="0"/>
              <a:buChar char="•"/>
            </a:pPr>
            <a:r>
              <a:rPr lang="vi-VN" sz="4000" dirty="0"/>
              <a:t>Kỹ năng xây dựng website, từ thiết kế giao diện sử dụng HTML và CSS đến lập trình các chức năng, đã được nâng cao.</a:t>
            </a:r>
          </a:p>
          <a:p>
            <a:pPr algn="just">
              <a:lnSpc>
                <a:spcPct val="150000"/>
              </a:lnSpc>
            </a:pPr>
            <a:endParaRPr lang="en-US" sz="4000" dirty="0"/>
          </a:p>
        </p:txBody>
      </p:sp>
      <p:sp>
        <p:nvSpPr>
          <p:cNvPr id="19" name="Slide Number Placeholder 18"/>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sp>
        <p:nvSpPr>
          <p:cNvPr id="18" name="TextBox 17"/>
          <p:cNvSpPr txBox="1"/>
          <p:nvPr/>
        </p:nvSpPr>
        <p:spPr>
          <a:xfrm>
            <a:off x="917454" y="461666"/>
            <a:ext cx="17065745" cy="8894743"/>
          </a:xfrm>
          <a:prstGeom prst="rect">
            <a:avLst/>
          </a:prstGeom>
          <a:noFill/>
        </p:spPr>
        <p:txBody>
          <a:bodyPr wrap="square" rtlCol="0">
            <a:spAutoFit/>
          </a:bodyPr>
          <a:lstStyle/>
          <a:p>
            <a:r>
              <a:rPr lang="vi-VN" sz="4400" b="1" dirty="0" smtClean="0"/>
              <a:t>Về lĩnh </a:t>
            </a:r>
            <a:r>
              <a:rPr lang="vi-VN" sz="4400" b="1" dirty="0"/>
              <a:t>vực y tế:</a:t>
            </a:r>
            <a:endParaRPr lang="vi-VN" sz="4400" dirty="0"/>
          </a:p>
          <a:p>
            <a:pPr lvl="1"/>
            <a:r>
              <a:rPr lang="vi-VN" sz="4400" dirty="0"/>
              <a:t>Mở rộng kiến thức về các khía cạnh trong y tế, bao gồm:</a:t>
            </a:r>
          </a:p>
          <a:p>
            <a:pPr marL="1485900" lvl="2" indent="-571500">
              <a:buFont typeface="Arial" panose="020B0604020202020204" pitchFamily="34" charset="0"/>
              <a:buChar char="•"/>
            </a:pPr>
            <a:r>
              <a:rPr lang="vi-VN" sz="4400" dirty="0"/>
              <a:t>Cách đặt lịch khám trực tuyến.</a:t>
            </a:r>
          </a:p>
          <a:p>
            <a:pPr marL="1485900" lvl="2" indent="-571500">
              <a:buFont typeface="Arial" panose="020B0604020202020204" pitchFamily="34" charset="0"/>
              <a:buChar char="•"/>
            </a:pPr>
            <a:r>
              <a:rPr lang="vi-VN" sz="4400" dirty="0"/>
              <a:t>Các loại vaccine hiện có.</a:t>
            </a:r>
          </a:p>
          <a:p>
            <a:pPr marL="1485900" lvl="2" indent="-571500">
              <a:buFont typeface="Arial" panose="020B0604020202020204" pitchFamily="34" charset="0"/>
              <a:buChar char="•"/>
            </a:pPr>
            <a:r>
              <a:rPr lang="vi-VN" sz="4400" dirty="0"/>
              <a:t>Các dịch vụ khám bệnh phổ biến tại các bệnh viện.</a:t>
            </a:r>
          </a:p>
          <a:p>
            <a:pPr marL="1485900" lvl="2" indent="-571500">
              <a:buFont typeface="Arial" panose="020B0604020202020204" pitchFamily="34" charset="0"/>
              <a:buChar char="•"/>
            </a:pPr>
            <a:r>
              <a:rPr lang="vi-VN" sz="4400" dirty="0"/>
              <a:t>Tầm quan trọng của khám sức khỏe định kỳ.</a:t>
            </a:r>
          </a:p>
          <a:p>
            <a:r>
              <a:rPr lang="vi-VN" sz="4400" b="1" dirty="0" smtClean="0"/>
              <a:t>Về kỹ năng:</a:t>
            </a:r>
            <a:endParaRPr lang="vi-VN" sz="4400" b="1" dirty="0"/>
          </a:p>
          <a:p>
            <a:pPr lvl="1"/>
            <a:r>
              <a:rPr lang="vi-VN" sz="4400" dirty="0" smtClean="0"/>
              <a:t>Nâng </a:t>
            </a:r>
            <a:r>
              <a:rPr lang="vi-VN" sz="4400" dirty="0"/>
              <a:t>cao phương pháp nghiên cứu khoa học, bao gồm:</a:t>
            </a:r>
          </a:p>
          <a:p>
            <a:pPr marL="1485900" lvl="2" indent="-571500">
              <a:buFont typeface="Arial" panose="020B0604020202020204" pitchFamily="34" charset="0"/>
              <a:buChar char="•"/>
            </a:pPr>
            <a:r>
              <a:rPr lang="vi-VN" sz="4400" dirty="0"/>
              <a:t>Xác định vấn đề.</a:t>
            </a:r>
          </a:p>
          <a:p>
            <a:pPr marL="1485900" lvl="2" indent="-571500">
              <a:buFont typeface="Arial" panose="020B0604020202020204" pitchFamily="34" charset="0"/>
              <a:buChar char="•"/>
            </a:pPr>
            <a:r>
              <a:rPr lang="vi-VN" sz="4400" dirty="0"/>
              <a:t>Thu thập dữ liệu.</a:t>
            </a:r>
          </a:p>
          <a:p>
            <a:pPr marL="1485900" lvl="2" indent="-571500">
              <a:buFont typeface="Arial" panose="020B0604020202020204" pitchFamily="34" charset="0"/>
              <a:buChar char="•"/>
            </a:pPr>
            <a:r>
              <a:rPr lang="vi-VN" sz="4400" dirty="0"/>
              <a:t>Phân tích.</a:t>
            </a:r>
          </a:p>
          <a:p>
            <a:pPr marL="1485900" lvl="2" indent="-571500">
              <a:buFont typeface="Arial" panose="020B0604020202020204" pitchFamily="34" charset="0"/>
              <a:buChar char="•"/>
            </a:pPr>
            <a:r>
              <a:rPr lang="vi-VN" sz="4400" dirty="0"/>
              <a:t>Đưa ra kết luận.</a:t>
            </a:r>
          </a:p>
          <a:p>
            <a:endParaRPr lang="en-US" sz="4400" dirty="0"/>
          </a:p>
        </p:txBody>
      </p:sp>
      <p:sp>
        <p:nvSpPr>
          <p:cNvPr id="19" name="Slide Number Placeholder 18"/>
          <p:cNvSpPr>
            <a:spLocks noGrp="1"/>
          </p:cNvSpPr>
          <p:nvPr>
            <p:ph type="sldNum" sz="quarter" idx="12"/>
          </p:nvPr>
        </p:nvSpPr>
        <p:spPr/>
        <p:txBody>
          <a:bodyPr/>
          <a:lstStyle/>
          <a:p>
            <a:fld id="{B6F15528-21DE-4FAA-801E-634DDDAF4B2B}" type="slidenum">
              <a:rPr lang="en-US" smtClean="0"/>
              <a:pPr/>
              <a:t>13</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7381" y="-3961813"/>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sp>
        <p:nvSpPr>
          <p:cNvPr id="18" name="TextBox 17"/>
          <p:cNvSpPr txBox="1"/>
          <p:nvPr/>
        </p:nvSpPr>
        <p:spPr>
          <a:xfrm>
            <a:off x="1139249" y="669934"/>
            <a:ext cx="14325600" cy="1015663"/>
          </a:xfrm>
          <a:prstGeom prst="rect">
            <a:avLst/>
          </a:prstGeom>
          <a:noFill/>
        </p:spPr>
        <p:txBody>
          <a:bodyPr wrap="square" rtlCol="0">
            <a:spAutoFit/>
          </a:bodyPr>
          <a:lstStyle/>
          <a:p>
            <a:r>
              <a:rPr lang="vi-VN" sz="6000" b="1" dirty="0" smtClean="0"/>
              <a:t>Hướng phát triển:</a:t>
            </a:r>
            <a:endParaRPr lang="en-US" sz="6000" b="1" dirty="0"/>
          </a:p>
        </p:txBody>
      </p:sp>
      <p:sp>
        <p:nvSpPr>
          <p:cNvPr id="19" name="TextBox 18"/>
          <p:cNvSpPr txBox="1"/>
          <p:nvPr/>
        </p:nvSpPr>
        <p:spPr>
          <a:xfrm>
            <a:off x="1151946" y="1900274"/>
            <a:ext cx="16526454" cy="7201972"/>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vi-VN" sz="4400" dirty="0" smtClean="0"/>
              <a:t>Xây dựng hệ thống có thể sử dụng trên điện thoại di động.</a:t>
            </a:r>
          </a:p>
          <a:p>
            <a:pPr marL="571500" indent="-571500">
              <a:lnSpc>
                <a:spcPct val="150000"/>
              </a:lnSpc>
              <a:buFont typeface="Arial" panose="020B0604020202020204" pitchFamily="34" charset="0"/>
              <a:buChar char="•"/>
            </a:pPr>
            <a:r>
              <a:rPr lang="vi-VN" sz="4400" dirty="0" smtClean="0"/>
              <a:t>Hiển thị sơ đồ sức khỏe định kỳ.</a:t>
            </a:r>
          </a:p>
          <a:p>
            <a:pPr marL="571500" indent="-571500">
              <a:lnSpc>
                <a:spcPct val="150000"/>
              </a:lnSpc>
              <a:buFont typeface="Arial" panose="020B0604020202020204" pitchFamily="34" charset="0"/>
              <a:buChar char="•"/>
            </a:pPr>
            <a:r>
              <a:rPr lang="vi-VN" sz="4400" dirty="0" smtClean="0"/>
              <a:t>Tạo thêm chức năng đăng ký số chờ trực tuyến.</a:t>
            </a:r>
          </a:p>
          <a:p>
            <a:pPr marL="571500" indent="-571500">
              <a:lnSpc>
                <a:spcPct val="150000"/>
              </a:lnSpc>
              <a:buFont typeface="Arial" panose="020B0604020202020204" pitchFamily="34" charset="0"/>
              <a:buChar char="•"/>
            </a:pPr>
            <a:r>
              <a:rPr lang="vi-VN" sz="4400" dirty="0" smtClean="0"/>
              <a:t>Tạo thêm chức năng tư vấn sử dụng trí tuệ nhân tạo.</a:t>
            </a:r>
          </a:p>
          <a:p>
            <a:pPr marL="571500" indent="-571500">
              <a:lnSpc>
                <a:spcPct val="150000"/>
              </a:lnSpc>
              <a:buFont typeface="Arial" panose="020B0604020202020204" pitchFamily="34" charset="0"/>
              <a:buChar char="•"/>
            </a:pPr>
            <a:r>
              <a:rPr lang="vi-VN" sz="4400" dirty="0" smtClean="0"/>
              <a:t>Mở rộng thêm đối tượng sử dụng không chỉ ngừng lại ở giảng viên mà còn mở rộng ra sinh viên, cán bộ viên chức, người lao động.</a:t>
            </a:r>
            <a:endParaRPr lang="en-US" sz="4400" dirty="0"/>
          </a:p>
        </p:txBody>
      </p:sp>
      <p:sp>
        <p:nvSpPr>
          <p:cNvPr id="20" name="Slide Number Placeholder 19"/>
          <p:cNvSpPr>
            <a:spLocks noGrp="1"/>
          </p:cNvSpPr>
          <p:nvPr>
            <p:ph type="sldNum" sz="quarter" idx="12"/>
          </p:nvPr>
        </p:nvSpPr>
        <p:spPr/>
        <p:txBody>
          <a:bodyPr/>
          <a:lstStyle/>
          <a:p>
            <a:fld id="{B6F15528-21DE-4FAA-801E-634DDDAF4B2B}" type="slidenum">
              <a:rPr lang="en-US" smtClean="0"/>
              <a:pPr/>
              <a:t>14</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sp>
        <p:nvSpPr>
          <p:cNvPr id="17" name="Slide Number Placeholder 16"/>
          <p:cNvSpPr>
            <a:spLocks noGrp="1"/>
          </p:cNvSpPr>
          <p:nvPr>
            <p:ph type="sldNum" sz="quarter" idx="12"/>
          </p:nvPr>
        </p:nvSpPr>
        <p:spPr/>
        <p:txBody>
          <a:bodyPr/>
          <a:lstStyle/>
          <a:p>
            <a:fld id="{B6F15528-21DE-4FAA-801E-634DDDAF4B2B}" type="slidenum">
              <a:rPr lang="en-US" smtClean="0"/>
              <a:pPr/>
              <a:t>15</a:t>
            </a:fld>
            <a:endParaRPr lang="en-US" dirty="0"/>
          </a:p>
        </p:txBody>
      </p:sp>
      <p:sp>
        <p:nvSpPr>
          <p:cNvPr id="18" name="Rectangle 17"/>
          <p:cNvSpPr/>
          <p:nvPr/>
        </p:nvSpPr>
        <p:spPr>
          <a:xfrm>
            <a:off x="1124234" y="1997786"/>
            <a:ext cx="15712956" cy="4524315"/>
          </a:xfrm>
          <a:prstGeom prst="rect">
            <a:avLst/>
          </a:prstGeom>
          <a:noFill/>
        </p:spPr>
        <p:txBody>
          <a:bodyPr wrap="none" lIns="91440" tIns="45720" rIns="91440" bIns="45720">
            <a:spAutoFit/>
          </a:bodyPr>
          <a:lstStyle/>
          <a:p>
            <a:pPr algn="ctr"/>
            <a:r>
              <a:rPr lang="vi-VN" sz="9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CẢM ƠN THẦY/CÔ </a:t>
            </a:r>
          </a:p>
          <a:p>
            <a:pPr algn="ctr"/>
            <a:r>
              <a:rPr lang="vi-VN" sz="9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VÀ </a:t>
            </a:r>
          </a:p>
          <a:p>
            <a:pPr algn="ctr"/>
            <a:r>
              <a:rPr lang="vi-VN" sz="9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CÁC BẠN ĐÃ LẮNG NGHE</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2000"/>
                                        <p:tgtEl>
                                          <p:spTgt spid="18">
                                            <p:txEl>
                                              <p:pRg st="0" end="0"/>
                                            </p:txEl>
                                          </p:spTgt>
                                        </p:tgtEl>
                                      </p:cBhvr>
                                    </p:animEffect>
                                    <p:anim calcmode="lin" valueType="num">
                                      <p:cBhvr>
                                        <p:cTn id="8" dur="2000" fill="hold"/>
                                        <p:tgtEl>
                                          <p:spTgt spid="18">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18">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2000"/>
                                        <p:tgtEl>
                                          <p:spTgt spid="18">
                                            <p:txEl>
                                              <p:pRg st="1" end="1"/>
                                            </p:txEl>
                                          </p:spTgt>
                                        </p:tgtEl>
                                      </p:cBhvr>
                                    </p:animEffect>
                                    <p:anim calcmode="lin" valueType="num">
                                      <p:cBhvr>
                                        <p:cTn id="13" dur="2000" fill="hold"/>
                                        <p:tgtEl>
                                          <p:spTgt spid="18">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18">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2000"/>
                                        <p:tgtEl>
                                          <p:spTgt spid="18">
                                            <p:txEl>
                                              <p:pRg st="2" end="2"/>
                                            </p:txEl>
                                          </p:spTgt>
                                        </p:tgtEl>
                                      </p:cBhvr>
                                    </p:animEffect>
                                    <p:anim calcmode="lin" valueType="num">
                                      <p:cBhvr>
                                        <p:cTn id="18" dur="2000" fill="hold"/>
                                        <p:tgtEl>
                                          <p:spTgt spid="18">
                                            <p:txEl>
                                              <p:pRg st="2" end="2"/>
                                            </p:txEl>
                                          </p:spTgt>
                                        </p:tgtEl>
                                        <p:attrNameLst>
                                          <p:attrName>ppt_w</p:attrName>
                                        </p:attrNameLst>
                                      </p:cBhvr>
                                      <p:tavLst>
                                        <p:tav tm="0" fmla="#ppt_w*sin(2.5*pi*$)">
                                          <p:val>
                                            <p:fltVal val="0"/>
                                          </p:val>
                                        </p:tav>
                                        <p:tav tm="100000">
                                          <p:val>
                                            <p:fltVal val="1"/>
                                          </p:val>
                                        </p:tav>
                                      </p:tavLst>
                                    </p:anim>
                                    <p:anim calcmode="lin" valueType="num">
                                      <p:cBhvr>
                                        <p:cTn id="19" dur="2000" fill="hold"/>
                                        <p:tgtEl>
                                          <p:spTgt spid="18">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sp>
        <p:nvSpPr>
          <p:cNvPr id="18" name="Slide Number Placeholder 17"/>
          <p:cNvSpPr>
            <a:spLocks noGrp="1"/>
          </p:cNvSpPr>
          <p:nvPr>
            <p:ph type="sldNum" sz="quarter" idx="12"/>
          </p:nvPr>
        </p:nvSpPr>
        <p:spPr/>
        <p:txBody>
          <a:bodyPr/>
          <a:lstStyle/>
          <a:p>
            <a:fld id="{B6F15528-21DE-4FAA-801E-634DDDAF4B2B}" type="slidenum">
              <a:rPr lang="en-US" smtClean="0"/>
              <a:pPr/>
              <a:t>16</a:t>
            </a:fld>
            <a:endParaRPr lang="en-US" dirty="0"/>
          </a:p>
        </p:txBody>
      </p:sp>
      <p:sp>
        <p:nvSpPr>
          <p:cNvPr id="19" name="Rectangle 18"/>
          <p:cNvSpPr/>
          <p:nvPr/>
        </p:nvSpPr>
        <p:spPr>
          <a:xfrm>
            <a:off x="3159078" y="3118527"/>
            <a:ext cx="12382229" cy="2877711"/>
          </a:xfrm>
          <a:prstGeom prst="rect">
            <a:avLst/>
          </a:prstGeom>
          <a:noFill/>
        </p:spPr>
        <p:txBody>
          <a:bodyPr wrap="square" lIns="91440" tIns="45720" rIns="91440" bIns="45720">
            <a:spAutoFit/>
          </a:bodyPr>
          <a:lstStyle/>
          <a:p>
            <a:pPr algn="ctr"/>
            <a:r>
              <a:rPr lang="vi-VN" sz="18100" b="1"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rPr>
              <a:t>XIN </a:t>
            </a:r>
            <a:r>
              <a:rPr lang="vi-VN" sz="18100" b="1" dirty="0" smtClean="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rPr>
              <a:t>CHÀO </a:t>
            </a:r>
            <a:endParaRPr lang="vi-VN" sz="18100" b="1"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ea typeface="DM Sans Bold"/>
                <a:cs typeface="DM Sans Bold"/>
                <a:sym typeface="DM Sans Bold"/>
              </a:rPr>
              <a:t>Thank you very much!</a:t>
            </a:r>
          </a:p>
        </p:txBody>
      </p:sp>
      <p:sp>
        <p:nvSpPr>
          <p:cNvPr id="17" name="TextBox 17"/>
          <p:cNvSpPr txBox="1"/>
          <p:nvPr/>
        </p:nvSpPr>
        <p:spPr>
          <a:xfrm>
            <a:off x="4860641" y="6811335"/>
            <a:ext cx="8459795" cy="5780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ea typeface="DM Sans Bold"/>
                <a:cs typeface="DM Sans Bold"/>
                <a:sym typeface="DM Sans Bold"/>
              </a:rPr>
              <a:t>www.reallygreatsite.com</a:t>
            </a:r>
          </a:p>
        </p:txBody>
      </p:sp>
      <p:sp>
        <p:nvSpPr>
          <p:cNvPr id="18" name="Slide Number Placeholder 17"/>
          <p:cNvSpPr>
            <a:spLocks noGrp="1"/>
          </p:cNvSpPr>
          <p:nvPr>
            <p:ph type="sldNum" sz="quarter" idx="12"/>
          </p:nvPr>
        </p:nvSpPr>
        <p:spPr/>
        <p:txBody>
          <a:bodyPr/>
          <a:lstStyle/>
          <a:p>
            <a:fld id="{B6F15528-21DE-4FAA-801E-634DDDAF4B2B}"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ea typeface="DM Sans Bold"/>
                <a:cs typeface="DM Sans Bold"/>
                <a:sym typeface="DM Sans Bold"/>
              </a:rPr>
              <a:t>Thank you very much!</a:t>
            </a:r>
          </a:p>
        </p:txBody>
      </p:sp>
      <p:sp>
        <p:nvSpPr>
          <p:cNvPr id="17" name="TextBox 17"/>
          <p:cNvSpPr txBox="1"/>
          <p:nvPr/>
        </p:nvSpPr>
        <p:spPr>
          <a:xfrm>
            <a:off x="4860641" y="6811335"/>
            <a:ext cx="8459795" cy="5780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ea typeface="DM Sans Bold"/>
                <a:cs typeface="DM Sans Bold"/>
                <a:sym typeface="DM Sans Bold"/>
              </a:rPr>
              <a:t>www.reallygreatsite.com</a:t>
            </a:r>
          </a:p>
        </p:txBody>
      </p:sp>
      <p:sp>
        <p:nvSpPr>
          <p:cNvPr id="18" name="Slide Number Placeholder 17"/>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ea typeface="DM Sans Bold"/>
                <a:cs typeface="DM Sans Bold"/>
                <a:sym typeface="DM Sans Bold"/>
              </a:rPr>
              <a:t>Thank you very much!</a:t>
            </a:r>
          </a:p>
        </p:txBody>
      </p:sp>
      <p:sp>
        <p:nvSpPr>
          <p:cNvPr id="17" name="TextBox 17"/>
          <p:cNvSpPr txBox="1"/>
          <p:nvPr/>
        </p:nvSpPr>
        <p:spPr>
          <a:xfrm>
            <a:off x="4860641" y="6811335"/>
            <a:ext cx="8459795" cy="5780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ea typeface="DM Sans Bold"/>
                <a:cs typeface="DM Sans Bold"/>
                <a:sym typeface="DM Sans Bold"/>
              </a:rPr>
              <a:t>www.reallygreatsite.com</a:t>
            </a:r>
          </a:p>
        </p:txBody>
      </p:sp>
      <p:sp>
        <p:nvSpPr>
          <p:cNvPr id="18" name="Slide Number Placeholder 17"/>
          <p:cNvSpPr>
            <a:spLocks noGrp="1"/>
          </p:cNvSpPr>
          <p:nvPr>
            <p:ph type="sldNum" sz="quarter" idx="12"/>
          </p:nvPr>
        </p:nvSpPr>
        <p:spPr/>
        <p:txBody>
          <a:bodyPr/>
          <a:lstStyle/>
          <a:p>
            <a:fld id="{B6F15528-21DE-4FAA-801E-634DDDAF4B2B}"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1812385" y="3402351"/>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695573" y="1888161"/>
            <a:ext cx="12892808" cy="2031325"/>
          </a:xfrm>
          <a:prstGeom prst="rect">
            <a:avLst/>
          </a:prstGeom>
        </p:spPr>
        <p:txBody>
          <a:bodyPr wrap="square" lIns="0" tIns="0" rIns="0" bIns="0" rtlCol="0" anchor="t">
            <a:spAutoFit/>
          </a:bodyPr>
          <a:lstStyle/>
          <a:p>
            <a:r>
              <a:rPr lang="vi-VN" sz="4400" b="1" dirty="0">
                <a:effectLst>
                  <a:outerShdw blurRad="38100" dist="38100" dir="2700000" algn="tl">
                    <a:srgbClr val="000000">
                      <a:alpha val="43137"/>
                    </a:srgbClr>
                  </a:outerShdw>
                </a:effectLst>
              </a:rPr>
              <a:t>XÂY DỰNG HỆ THỐNG THÔNG TIN Y TẾ</a:t>
            </a:r>
            <a:br>
              <a:rPr lang="vi-VN" sz="4400" b="1" dirty="0">
                <a:effectLst>
                  <a:outerShdw blurRad="38100" dist="38100" dir="2700000" algn="tl">
                    <a:srgbClr val="000000">
                      <a:alpha val="43137"/>
                    </a:srgbClr>
                  </a:outerShdw>
                </a:effectLst>
              </a:rPr>
            </a:br>
            <a:r>
              <a:rPr lang="vi-VN" sz="4400" b="1" dirty="0">
                <a:effectLst>
                  <a:outerShdw blurRad="38100" dist="38100" dir="2700000" algn="tl">
                    <a:srgbClr val="000000">
                      <a:alpha val="43137"/>
                    </a:srgbClr>
                  </a:outerShdw>
                </a:effectLst>
              </a:rPr>
              <a:t>CHO GIẢNG VIÊN TRƯỜNG ĐẠI HỌC TRÀ VINH</a:t>
            </a:r>
            <a:endParaRPr lang="en-US" sz="4400" b="1" dirty="0">
              <a:effectLst>
                <a:outerShdw blurRad="38100" dist="38100" dir="2700000" algn="tl">
                  <a:srgbClr val="000000">
                    <a:alpha val="43137"/>
                  </a:srgbClr>
                </a:outerShdw>
              </a:effectLst>
            </a:endParaRPr>
          </a:p>
          <a:p>
            <a:r>
              <a:rPr lang="en-US" sz="4400" b="1" dirty="0">
                <a:effectLst>
                  <a:outerShdw blurRad="38100" dist="38100" dir="2700000" algn="tl">
                    <a:srgbClr val="000000">
                      <a:alpha val="43137"/>
                    </a:srgbClr>
                  </a:outerShdw>
                </a:effectLst>
              </a:rPr>
              <a:t> </a:t>
            </a:r>
          </a:p>
        </p:txBody>
      </p:sp>
      <p:sp>
        <p:nvSpPr>
          <p:cNvPr id="5" name="TextBox 5"/>
          <p:cNvSpPr txBox="1"/>
          <p:nvPr/>
        </p:nvSpPr>
        <p:spPr>
          <a:xfrm>
            <a:off x="988459" y="4234356"/>
            <a:ext cx="9163050" cy="3814249"/>
          </a:xfrm>
          <a:prstGeom prst="rect">
            <a:avLst/>
          </a:prstGeom>
        </p:spPr>
        <p:txBody>
          <a:bodyPr wrap="square" lIns="0" tIns="0" rIns="0" bIns="0" rtlCol="0" anchor="t">
            <a:spAutoFit/>
          </a:bodyPr>
          <a:lstStyle/>
          <a:p>
            <a:pPr lvl="0" algn="just">
              <a:lnSpc>
                <a:spcPct val="150000"/>
              </a:lnSpc>
              <a:spcBef>
                <a:spcPct val="0"/>
              </a:spcBef>
            </a:pPr>
            <a:r>
              <a:rPr lang="vi-VN" sz="2800" dirty="0"/>
              <a:t>Hệ thống thông tin y tế cho giảng viên Trường Đại học Trà Vinh sẽ hỗ trợ theo dõi sức khỏe, quản lý hồ sơ khám chữa bệnh và đăng ký lịch tiêm chủng. Hệ thống được xây dựng trên nền tảng cơ sở dữ liệu SQL, nhằm nâng cao hiệu quả quản lý thông tin y tế. Mặc dù đã nỗ lực nghiên cứu, bài báo cáo vẫn cần sự góp ý để hoàn thiện.</a:t>
            </a:r>
            <a:endParaRPr lang="en-US" sz="2800" u="none" spc="119" dirty="0">
              <a:solidFill>
                <a:srgbClr val="000000"/>
              </a:solidFill>
              <a:latin typeface="DM Sans"/>
              <a:ea typeface="DM Sans"/>
              <a:cs typeface="DM Sans"/>
              <a:sym typeface="DM Sans"/>
            </a:endParaRP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11" name="Slide Number Placeholder 10"/>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7"/>
          <p:cNvSpPr/>
          <p:nvPr/>
        </p:nvSpPr>
        <p:spPr>
          <a:xfrm>
            <a:off x="13311752" y="1820230"/>
            <a:ext cx="3032484" cy="6646539"/>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xmlns="" r:embed="rId5"/>
                </a:ext>
              </a:extLst>
            </a:blip>
            <a:stretch>
              <a:fillRect/>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a:ln cap="sq">
            <a:noFill/>
            <a:prstDash val="solid"/>
            <a:miter/>
          </a:ln>
        </p:spPr>
      </p:sp>
      <p:sp>
        <p:nvSpPr>
          <p:cNvPr id="37" name="Freeform 37"/>
          <p:cNvSpPr/>
          <p:nvPr/>
        </p:nvSpPr>
        <p:spPr>
          <a:xfrm>
            <a:off x="8299635" y="-1288394"/>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a:ln cap="sq">
            <a:noFill/>
            <a:prstDash val="solid"/>
            <a:miter/>
          </a:ln>
        </p:spPr>
      </p:sp>
      <p:sp>
        <p:nvSpPr>
          <p:cNvPr id="4" name="Rectangle 3"/>
          <p:cNvSpPr/>
          <p:nvPr/>
        </p:nvSpPr>
        <p:spPr>
          <a:xfrm>
            <a:off x="1156418" y="1377541"/>
            <a:ext cx="7861447" cy="9233297"/>
          </a:xfrm>
          <a:prstGeom prst="rect">
            <a:avLst/>
          </a:prstGeom>
          <a:noFill/>
        </p:spPr>
        <p:txBody>
          <a:bodyPr wrap="none" lIns="91440" tIns="45720" rIns="91440" bIns="45720">
            <a:spAutoFit/>
          </a:bodyPr>
          <a:lstStyle/>
          <a:p>
            <a:pPr marL="400050" indent="-400050">
              <a:lnSpc>
                <a:spcPct val="150000"/>
              </a:lnSpc>
              <a:buAutoNum type="romanUcPeriod"/>
            </a:pPr>
            <a:r>
              <a:rPr lang="vi-VN" sz="6600" b="1" dirty="0">
                <a:effectLst>
                  <a:outerShdw blurRad="38100" dist="38100" dir="2700000" algn="tl">
                    <a:srgbClr val="000000">
                      <a:alpha val="43137"/>
                    </a:srgbClr>
                  </a:outerShdw>
                </a:effectLst>
              </a:rPr>
              <a:t>Lý do chọn đề tài.</a:t>
            </a:r>
          </a:p>
          <a:p>
            <a:pPr marL="400050" indent="-400050">
              <a:lnSpc>
                <a:spcPct val="150000"/>
              </a:lnSpc>
              <a:buAutoNum type="romanUcPeriod"/>
            </a:pPr>
            <a:r>
              <a:rPr lang="vi-VN" sz="6600" b="1" dirty="0">
                <a:effectLst>
                  <a:outerShdw blurRad="38100" dist="38100" dir="2700000" algn="tl">
                    <a:srgbClr val="000000">
                      <a:alpha val="43137"/>
                    </a:srgbClr>
                  </a:outerShdw>
                </a:effectLst>
              </a:rPr>
              <a:t>Cơ sở lý thuyết.</a:t>
            </a:r>
          </a:p>
          <a:p>
            <a:pPr marL="400050" indent="-400050">
              <a:lnSpc>
                <a:spcPct val="150000"/>
              </a:lnSpc>
              <a:buAutoNum type="romanUcPeriod"/>
            </a:pPr>
            <a:r>
              <a:rPr lang="vi-VN" sz="6600" b="1" dirty="0">
                <a:effectLst>
                  <a:outerShdw blurRad="38100" dist="38100" dir="2700000" algn="tl">
                    <a:srgbClr val="000000">
                      <a:alpha val="43137"/>
                    </a:srgbClr>
                  </a:outerShdw>
                </a:effectLst>
              </a:rPr>
              <a:t>Demo sản </a:t>
            </a:r>
            <a:r>
              <a:rPr lang="vi-VN" sz="6600" b="1" dirty="0" smtClean="0">
                <a:effectLst>
                  <a:outerShdw blurRad="38100" dist="38100" dir="2700000" algn="tl">
                    <a:srgbClr val="000000">
                      <a:alpha val="43137"/>
                    </a:srgbClr>
                  </a:outerShdw>
                </a:effectLst>
              </a:rPr>
              <a:t>phẩm.</a:t>
            </a:r>
            <a:endParaRPr lang="vi-VN" sz="6600" b="1" dirty="0">
              <a:effectLst>
                <a:outerShdw blurRad="38100" dist="38100" dir="2700000" algn="tl">
                  <a:srgbClr val="000000">
                    <a:alpha val="43137"/>
                  </a:srgbClr>
                </a:outerShdw>
              </a:effectLst>
            </a:endParaRPr>
          </a:p>
          <a:p>
            <a:pPr marL="400050" indent="-400050">
              <a:lnSpc>
                <a:spcPct val="150000"/>
              </a:lnSpc>
              <a:buAutoNum type="romanUcPeriod"/>
            </a:pPr>
            <a:r>
              <a:rPr lang="vi-VN" sz="6600" b="1" dirty="0">
                <a:effectLst>
                  <a:outerShdw blurRad="38100" dist="38100" dir="2700000" algn="tl">
                    <a:srgbClr val="000000">
                      <a:alpha val="43137"/>
                    </a:srgbClr>
                  </a:outerShdw>
                </a:effectLst>
              </a:rPr>
              <a:t>Kết </a:t>
            </a:r>
            <a:r>
              <a:rPr lang="vi-VN" sz="6600" b="1" dirty="0" smtClean="0">
                <a:effectLst>
                  <a:outerShdw blurRad="38100" dist="38100" dir="2700000" algn="tl">
                    <a:srgbClr val="000000">
                      <a:alpha val="43137"/>
                    </a:srgbClr>
                  </a:outerShdw>
                </a:effectLst>
              </a:rPr>
              <a:t>luận.</a:t>
            </a:r>
            <a:endParaRPr lang="vi-VN" sz="6600" b="1" dirty="0">
              <a:effectLst>
                <a:outerShdw blurRad="38100" dist="38100" dir="2700000" algn="tl">
                  <a:srgbClr val="000000">
                    <a:alpha val="43137"/>
                  </a:srgbClr>
                </a:outerShdw>
              </a:effectLst>
            </a:endParaRPr>
          </a:p>
          <a:p>
            <a:pPr marL="400050" indent="-400050">
              <a:lnSpc>
                <a:spcPct val="150000"/>
              </a:lnSpc>
              <a:buAutoNum type="romanUcPeriod"/>
            </a:pPr>
            <a:endParaRPr lang="en-US" sz="6600" b="1" dirty="0">
              <a:effectLst>
                <a:outerShdw blurRad="38100" dist="38100" dir="2700000" algn="tl">
                  <a:srgbClr val="000000">
                    <a:alpha val="43137"/>
                  </a:srgbClr>
                </a:outerShdw>
              </a:effectLst>
            </a:endParaRPr>
          </a:p>
          <a:p>
            <a:pPr algn="ctr">
              <a:lnSpc>
                <a:spcPct val="150000"/>
              </a:lnSpc>
            </a:pPr>
            <a:endPar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2268200" y="2705099"/>
            <a:ext cx="2018448" cy="2810055"/>
          </a:xfrm>
          <a:custGeom>
            <a:avLst/>
            <a:gdLst/>
            <a:ahLst/>
            <a:cxnLst/>
            <a:rect l="l" t="t" r="r" b="b"/>
            <a:pathLst>
              <a:path w="4208573" h="4247184">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a:ln cap="sq">
            <a:noFill/>
            <a:prstDash val="solid"/>
            <a:miter/>
          </a:ln>
        </p:spPr>
      </p:sp>
      <p:sp>
        <p:nvSpPr>
          <p:cNvPr id="4" name="Freeform 4"/>
          <p:cNvSpPr/>
          <p:nvPr/>
        </p:nvSpPr>
        <p:spPr>
          <a:xfrm>
            <a:off x="12914487" y="3924300"/>
            <a:ext cx="5373513" cy="4903588"/>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TextBox 5"/>
          <p:cNvSpPr txBox="1"/>
          <p:nvPr/>
        </p:nvSpPr>
        <p:spPr>
          <a:xfrm>
            <a:off x="914400" y="109762"/>
            <a:ext cx="10382250" cy="1115690"/>
          </a:xfrm>
          <a:prstGeom prst="rect">
            <a:avLst/>
          </a:prstGeom>
        </p:spPr>
        <p:txBody>
          <a:bodyPr wrap="square" lIns="0" tIns="0" rIns="0" bIns="0" rtlCol="0" anchor="t">
            <a:spAutoFit/>
          </a:bodyPr>
          <a:lstStyle/>
          <a:p>
            <a:pPr>
              <a:lnSpc>
                <a:spcPts val="8730"/>
              </a:lnSpc>
            </a:pPr>
            <a:r>
              <a:rPr lang="vi-VN" sz="5400" b="1" dirty="0" smtClean="0">
                <a:solidFill>
                  <a:srgbClr val="000000"/>
                </a:solidFill>
                <a:ea typeface="DM Sans Bold"/>
                <a:cs typeface="DM Sans Bold"/>
                <a:sym typeface="DM Sans Bold"/>
              </a:rPr>
              <a:t>I. Lý </a:t>
            </a:r>
            <a:r>
              <a:rPr lang="vi-VN" sz="5400" b="1" dirty="0">
                <a:solidFill>
                  <a:srgbClr val="000000"/>
                </a:solidFill>
                <a:ea typeface="DM Sans Bold"/>
                <a:cs typeface="DM Sans Bold"/>
                <a:sym typeface="DM Sans Bold"/>
              </a:rPr>
              <a:t>do chọn đề tài</a:t>
            </a:r>
            <a:endParaRPr lang="en-US" sz="5400" b="1" dirty="0">
              <a:solidFill>
                <a:srgbClr val="000000"/>
              </a:solidFill>
              <a:ea typeface="DM Sans Bold"/>
              <a:cs typeface="DM Sans Bold"/>
              <a:sym typeface="DM Sans Bold"/>
            </a:endParaRPr>
          </a:p>
        </p:txBody>
      </p:sp>
      <p:sp>
        <p:nvSpPr>
          <p:cNvPr id="6" name="TextBox 6"/>
          <p:cNvSpPr txBox="1"/>
          <p:nvPr/>
        </p:nvSpPr>
        <p:spPr>
          <a:xfrm>
            <a:off x="381000" y="1399933"/>
            <a:ext cx="12533487" cy="7755969"/>
          </a:xfrm>
          <a:prstGeom prst="rect">
            <a:avLst/>
          </a:prstGeom>
        </p:spPr>
        <p:txBody>
          <a:bodyPr wrap="square" lIns="0" tIns="0" rIns="0" bIns="0" rtlCol="0" anchor="t">
            <a:spAutoFit/>
          </a:bodyPr>
          <a:lstStyle/>
          <a:p>
            <a:pPr lvl="0" algn="just">
              <a:lnSpc>
                <a:spcPct val="150000"/>
              </a:lnSpc>
              <a:spcBef>
                <a:spcPct val="0"/>
              </a:spcBef>
            </a:pPr>
            <a:r>
              <a:rPr lang="vi-VN" sz="2800" spc="119" dirty="0" smtClean="0">
                <a:solidFill>
                  <a:srgbClr val="000000"/>
                </a:solidFill>
                <a:ea typeface="DM Sans"/>
                <a:cs typeface="DM Sans"/>
                <a:sym typeface="DM Sans"/>
              </a:rPr>
              <a:t>	Với </a:t>
            </a:r>
            <a:r>
              <a:rPr lang="vi-VN" sz="2800" spc="119" dirty="0">
                <a:solidFill>
                  <a:srgbClr val="000000"/>
                </a:solidFill>
                <a:ea typeface="DM Sans"/>
                <a:cs typeface="DM Sans"/>
                <a:sym typeface="DM Sans"/>
              </a:rPr>
              <a:t>sự gia tăng các bệnh như tăng huyết áp, đái tháo đường, suy thận mạn tính, và phổi tắc nghẽn mạn tính ngày càng trẻ hóa. Trường hợp của chị Nguyễn Thị Vân Anh, 35 tuổi, bị phát hiện mắc đái tháo đường type 2 khi khám tổng quát là minh chứng rõ ràng</a:t>
            </a:r>
            <a:r>
              <a:rPr lang="vi-VN" sz="2800" spc="119" dirty="0" smtClean="0">
                <a:solidFill>
                  <a:srgbClr val="000000"/>
                </a:solidFill>
                <a:ea typeface="DM Sans"/>
                <a:cs typeface="DM Sans"/>
                <a:sym typeface="DM Sans"/>
              </a:rPr>
              <a:t>.</a:t>
            </a:r>
          </a:p>
          <a:p>
            <a:pPr lvl="0" algn="just">
              <a:lnSpc>
                <a:spcPct val="150000"/>
              </a:lnSpc>
              <a:spcBef>
                <a:spcPct val="0"/>
              </a:spcBef>
            </a:pPr>
            <a:r>
              <a:rPr lang="vi-VN" sz="2800" spc="119" dirty="0" smtClean="0">
                <a:solidFill>
                  <a:srgbClr val="000000"/>
                </a:solidFill>
                <a:ea typeface="DM Sans"/>
                <a:cs typeface="DM Sans"/>
                <a:sym typeface="DM Sans"/>
              </a:rPr>
              <a:t>	Hiện </a:t>
            </a:r>
            <a:r>
              <a:rPr lang="vi-VN" sz="2800" spc="119" dirty="0">
                <a:solidFill>
                  <a:srgbClr val="000000"/>
                </a:solidFill>
                <a:ea typeface="DM Sans"/>
                <a:cs typeface="DM Sans"/>
                <a:sym typeface="DM Sans"/>
              </a:rPr>
              <a:t>tại, việc đăng ký khám sức khỏe và tiêm chủng tại bệnh viện gây mất thời gian và khó khăn trong quản lý thông tin sức khỏe. Bệnh viện gặp nhiều trở ngại trong lưu trữ và xử lý hồ sơ thủ công</a:t>
            </a:r>
            <a:r>
              <a:rPr lang="vi-VN" sz="2800" spc="119" dirty="0" smtClean="0">
                <a:solidFill>
                  <a:srgbClr val="000000"/>
                </a:solidFill>
                <a:ea typeface="DM Sans"/>
                <a:cs typeface="DM Sans"/>
                <a:sym typeface="DM Sans"/>
              </a:rPr>
              <a:t>.</a:t>
            </a:r>
          </a:p>
          <a:p>
            <a:pPr lvl="0" algn="just">
              <a:lnSpc>
                <a:spcPct val="150000"/>
              </a:lnSpc>
              <a:spcBef>
                <a:spcPct val="0"/>
              </a:spcBef>
            </a:pPr>
            <a:r>
              <a:rPr lang="vi-VN" sz="2800" spc="119" dirty="0" smtClean="0">
                <a:solidFill>
                  <a:srgbClr val="000000"/>
                </a:solidFill>
                <a:ea typeface="DM Sans"/>
                <a:cs typeface="DM Sans"/>
                <a:sym typeface="DM Sans"/>
              </a:rPr>
              <a:t>	Đề </a:t>
            </a:r>
            <a:r>
              <a:rPr lang="vi-VN" sz="2800" spc="119" dirty="0">
                <a:solidFill>
                  <a:srgbClr val="000000"/>
                </a:solidFill>
                <a:ea typeface="DM Sans"/>
                <a:cs typeface="DM Sans"/>
                <a:sym typeface="DM Sans"/>
              </a:rPr>
              <a:t>xuất "Xây dựng Hệ thống Thông tin Y tế cho giảng viên trường Đại học Trà Vinh" nhằm cung cấp giải pháp công nghệ, giúp người dân đăng ký trực tuyến, tiết kiệm thời gian và hỗ trợ bệnh viện quản lý thông tin hiệu quả, từ đó cải thiện dịch vụ y tế và chăm sóc sức khỏe cộng đồng.</a:t>
            </a:r>
            <a:endParaRPr lang="en-US" sz="2800" spc="119" dirty="0">
              <a:solidFill>
                <a:srgbClr val="000000"/>
              </a:solidFill>
              <a:ea typeface="DM Sans"/>
              <a:cs typeface="DM Sans"/>
              <a:sym typeface="DM Sans"/>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dirty="0"/>
          </a:p>
        </p:txBody>
      </p:sp>
      <p:sp>
        <p:nvSpPr>
          <p:cNvPr id="5" name="TextBox 5"/>
          <p:cNvSpPr txBox="1"/>
          <p:nvPr/>
        </p:nvSpPr>
        <p:spPr>
          <a:xfrm>
            <a:off x="1066800" y="474290"/>
            <a:ext cx="7848753" cy="1015663"/>
          </a:xfrm>
          <a:prstGeom prst="rect">
            <a:avLst/>
          </a:prstGeom>
        </p:spPr>
        <p:txBody>
          <a:bodyPr lIns="0" tIns="0" rIns="0" bIns="0" rtlCol="0" anchor="t">
            <a:spAutoFit/>
          </a:bodyPr>
          <a:lstStyle/>
          <a:p>
            <a:pPr lvl="1"/>
            <a:r>
              <a:rPr lang="vi-VN" sz="6600" b="1" dirty="0" smtClean="0"/>
              <a:t>Mục tiêu</a:t>
            </a:r>
            <a:endParaRPr lang="en-US" sz="6600" b="1" dirty="0"/>
          </a:p>
        </p:txBody>
      </p:sp>
      <p:sp>
        <p:nvSpPr>
          <p:cNvPr id="6" name="TextBox 6"/>
          <p:cNvSpPr txBox="1"/>
          <p:nvPr/>
        </p:nvSpPr>
        <p:spPr>
          <a:xfrm>
            <a:off x="1752600" y="1714500"/>
            <a:ext cx="15316200" cy="5909310"/>
          </a:xfrm>
          <a:prstGeom prst="rect">
            <a:avLst/>
          </a:prstGeom>
        </p:spPr>
        <p:txBody>
          <a:bodyPr wrap="square" lIns="0" tIns="0" rIns="0" bIns="0" rtlCol="0" anchor="t">
            <a:spAutoFit/>
          </a:bodyPr>
          <a:lstStyle/>
          <a:p>
            <a:pPr lvl="0" algn="just">
              <a:lnSpc>
                <a:spcPct val="150000"/>
              </a:lnSpc>
              <a:spcBef>
                <a:spcPct val="0"/>
              </a:spcBef>
            </a:pPr>
            <a:r>
              <a:rPr lang="vi-VN" sz="3200" spc="119" dirty="0" smtClean="0">
                <a:solidFill>
                  <a:srgbClr val="000000"/>
                </a:solidFill>
                <a:latin typeface="DM Sans"/>
                <a:ea typeface="DM Sans"/>
                <a:cs typeface="DM Sans"/>
                <a:sym typeface="DM Sans"/>
              </a:rPr>
              <a:t>	Dự </a:t>
            </a:r>
            <a:r>
              <a:rPr lang="vi-VN" sz="3200" spc="119" dirty="0">
                <a:solidFill>
                  <a:srgbClr val="000000"/>
                </a:solidFill>
                <a:latin typeface="DM Sans"/>
                <a:ea typeface="DM Sans"/>
                <a:cs typeface="DM Sans"/>
                <a:sym typeface="DM Sans"/>
              </a:rPr>
              <a:t>án xây dựng website "Hệ thống Thông tin Y tế cho giảng viên trường Đại học Trà Vinh" nhằm cung cấp giải pháp tiện lợi và hiệu quả cho việc theo dõi sức khỏe. Sử dụng công cụ lập trình Visual Studio Code, dự án tích hợp các ngôn ngữ PHP, HTML, CSS, </a:t>
            </a:r>
            <a:r>
              <a:rPr lang="vi-VN" sz="3200" spc="119" dirty="0" smtClean="0">
                <a:solidFill>
                  <a:srgbClr val="000000"/>
                </a:solidFill>
                <a:latin typeface="DM Sans"/>
                <a:ea typeface="DM Sans"/>
                <a:cs typeface="DM Sans"/>
                <a:sym typeface="DM Sans"/>
              </a:rPr>
              <a:t>và JavaScrip.</a:t>
            </a:r>
          </a:p>
          <a:p>
            <a:pPr lvl="0" algn="just">
              <a:lnSpc>
                <a:spcPct val="150000"/>
              </a:lnSpc>
              <a:spcBef>
                <a:spcPct val="0"/>
              </a:spcBef>
            </a:pPr>
            <a:endParaRPr lang="vi-VN" sz="3200" spc="119" dirty="0" smtClean="0">
              <a:solidFill>
                <a:srgbClr val="000000"/>
              </a:solidFill>
              <a:latin typeface="DM Sans"/>
              <a:ea typeface="DM Sans"/>
              <a:cs typeface="DM Sans"/>
              <a:sym typeface="DM Sans"/>
            </a:endParaRPr>
          </a:p>
          <a:p>
            <a:pPr lvl="0" algn="just">
              <a:lnSpc>
                <a:spcPct val="150000"/>
              </a:lnSpc>
              <a:spcBef>
                <a:spcPct val="0"/>
              </a:spcBef>
            </a:pPr>
            <a:r>
              <a:rPr lang="vi-VN" sz="3200" spc="119" dirty="0" smtClean="0">
                <a:solidFill>
                  <a:srgbClr val="000000"/>
                </a:solidFill>
                <a:latin typeface="DM Sans"/>
                <a:ea typeface="DM Sans"/>
                <a:cs typeface="DM Sans"/>
                <a:sym typeface="DM Sans"/>
              </a:rPr>
              <a:t>	Mục tiêu </a:t>
            </a:r>
            <a:r>
              <a:rPr lang="vi-VN" sz="3200" spc="119" dirty="0">
                <a:solidFill>
                  <a:srgbClr val="000000"/>
                </a:solidFill>
                <a:latin typeface="DM Sans"/>
                <a:ea typeface="DM Sans"/>
                <a:cs typeface="DM Sans"/>
                <a:sym typeface="DM Sans"/>
              </a:rPr>
              <a:t>là cung cấp hệ thống giúp giảng viên dễ dàng quản lý và theo dõi sức khỏe, đồng thời hỗ trợ các bác sĩ lưu trữ hồ sơ khám chữa bệnh của giảng viên một cách hiệu quả.</a:t>
            </a:r>
            <a:endParaRPr lang="en-US" sz="3200" u="none" spc="119" dirty="0">
              <a:solidFill>
                <a:srgbClr val="000000"/>
              </a:solidFill>
              <a:latin typeface="DM Sans"/>
              <a:ea typeface="DM Sans"/>
              <a:cs typeface="DM Sans"/>
              <a:sym typeface="DM San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327218452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1028177"/>
            <a:ext cx="12592050" cy="830997"/>
          </a:xfrm>
          <a:prstGeom prst="rect">
            <a:avLst/>
          </a:prstGeom>
        </p:spPr>
        <p:txBody>
          <a:bodyPr wrap="square" lIns="0" tIns="0" rIns="0" bIns="0" rtlCol="0" anchor="t">
            <a:spAutoFit/>
          </a:bodyPr>
          <a:lstStyle/>
          <a:p>
            <a:pPr lvl="1"/>
            <a:r>
              <a:rPr lang="vi-VN" sz="5400" b="1" dirty="0"/>
              <a:t>Đối </a:t>
            </a:r>
            <a:r>
              <a:rPr lang="vi-VN" sz="5400" b="1" dirty="0" smtClean="0"/>
              <a:t>tượng </a:t>
            </a:r>
            <a:r>
              <a:rPr lang="vi-VN" sz="5400" b="1" dirty="0"/>
              <a:t>nghiên cứu</a:t>
            </a:r>
            <a:endParaRPr lang="en-US" sz="5400" b="1" dirty="0"/>
          </a:p>
        </p:txBody>
      </p:sp>
      <p:sp>
        <p:nvSpPr>
          <p:cNvPr id="4" name="TextBox 4"/>
          <p:cNvSpPr txBox="1"/>
          <p:nvPr/>
        </p:nvSpPr>
        <p:spPr>
          <a:xfrm>
            <a:off x="1550952" y="2451024"/>
            <a:ext cx="15670248" cy="5539978"/>
          </a:xfrm>
          <a:prstGeom prst="rect">
            <a:avLst/>
          </a:prstGeom>
        </p:spPr>
        <p:txBody>
          <a:bodyPr wrap="square" lIns="0" tIns="0" rIns="0" bIns="0" rtlCol="0" anchor="t">
            <a:spAutoFit/>
          </a:bodyPr>
          <a:lstStyle/>
          <a:p>
            <a:pPr algn="just">
              <a:lnSpc>
                <a:spcPct val="150000"/>
              </a:lnSpc>
            </a:pPr>
            <a:r>
              <a:rPr lang="vi-VN" sz="4000" dirty="0"/>
              <a:t>	</a:t>
            </a:r>
            <a:r>
              <a:rPr lang="vi-VN" sz="4000" dirty="0" smtClean="0"/>
              <a:t>Xác </a:t>
            </a:r>
            <a:r>
              <a:rPr lang="vi-VN" sz="4000" dirty="0"/>
              <a:t>định đối tượng: Thông tin Y tế cho giảng viên trường ĐHTV và người thân trong gia đình.</a:t>
            </a:r>
            <a:endParaRPr lang="en-US" sz="4000" dirty="0"/>
          </a:p>
          <a:p>
            <a:pPr algn="just">
              <a:lnSpc>
                <a:spcPct val="150000"/>
              </a:lnSpc>
            </a:pPr>
            <a:r>
              <a:rPr lang="vi-VN" sz="4000" dirty="0"/>
              <a:t> </a:t>
            </a:r>
            <a:r>
              <a:rPr lang="vi-VN" sz="4000" dirty="0" smtClean="0"/>
              <a:t> 	Phạm </a:t>
            </a:r>
            <a:r>
              <a:rPr lang="vi-VN" sz="4000" dirty="0"/>
              <a:t>vi nghiên cứu của hệ thống tập trung vào việc quản lý và cung cấp các thông tin y tế quan trọng, bao gồm: Hệ thống các thông tin y tế, hồ sơ khám sức khỏe định kỳ, đặt lịch khám, đặt lịch tiêm chủng và các dịch vụ y tế.</a:t>
            </a:r>
            <a:endParaRPr lang="en-US" sz="4000" dirty="0"/>
          </a:p>
        </p:txBody>
      </p:sp>
      <p:sp>
        <p:nvSpPr>
          <p:cNvPr id="20" name="Freeform 20"/>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1" name="Freeform 21"/>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22" name="Freeform 22"/>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23" name="Freeform 23"/>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7757" y="-4011684"/>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a:off x="-1773513" y="3415943"/>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5043409" y="3164915"/>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sz="4000">
                <a:effectLst>
                  <a:outerShdw blurRad="38100" dist="38100" dir="2700000" algn="tl">
                    <a:srgbClr val="000000">
                      <a:alpha val="43137"/>
                    </a:srgbClr>
                  </a:outerShdw>
                </a:effectLst>
              </a:endParaRPr>
            </a:p>
          </p:txBody>
        </p:sp>
      </p:grpSp>
      <p:grpSp>
        <p:nvGrpSpPr>
          <p:cNvPr id="7" name="Group 7"/>
          <p:cNvGrpSpPr/>
          <p:nvPr/>
        </p:nvGrpSpPr>
        <p:grpSpPr>
          <a:xfrm>
            <a:off x="1340310" y="3164915"/>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sz="4000">
                <a:effectLst>
                  <a:outerShdw blurRad="38100" dist="38100" dir="2700000" algn="tl">
                    <a:srgbClr val="000000">
                      <a:alpha val="43137"/>
                    </a:srgbClr>
                  </a:outerShdw>
                </a:effectLst>
              </a:endParaRPr>
            </a:p>
          </p:txBody>
        </p:sp>
      </p:grpSp>
      <p:grpSp>
        <p:nvGrpSpPr>
          <p:cNvPr id="10" name="Group 10"/>
          <p:cNvGrpSpPr/>
          <p:nvPr/>
        </p:nvGrpSpPr>
        <p:grpSpPr>
          <a:xfrm>
            <a:off x="8285178" y="3164915"/>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sz="4000">
                <a:effectLst>
                  <a:outerShdw blurRad="38100" dist="38100" dir="2700000" algn="tl">
                    <a:srgbClr val="000000">
                      <a:alpha val="43137"/>
                    </a:srgbClr>
                  </a:outerShdw>
                </a:effectLst>
              </a:endParaRPr>
            </a:p>
          </p:txBody>
        </p:sp>
      </p:grpSp>
      <p:grpSp>
        <p:nvGrpSpPr>
          <p:cNvPr id="13" name="Group 13"/>
          <p:cNvGrpSpPr/>
          <p:nvPr/>
        </p:nvGrpSpPr>
        <p:grpSpPr>
          <a:xfrm>
            <a:off x="11653903" y="3139055"/>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sz="4000">
                <a:effectLst>
                  <a:outerShdw blurRad="38100" dist="38100" dir="2700000" algn="tl">
                    <a:srgbClr val="000000">
                      <a:alpha val="43137"/>
                    </a:srgbClr>
                  </a:outerShdw>
                </a:effectLst>
              </a:endParaRPr>
            </a:p>
          </p:txBody>
        </p:sp>
      </p:grpSp>
      <p:sp>
        <p:nvSpPr>
          <p:cNvPr id="16" name="TextBox 16"/>
          <p:cNvSpPr txBox="1"/>
          <p:nvPr/>
        </p:nvSpPr>
        <p:spPr>
          <a:xfrm>
            <a:off x="7256" y="945699"/>
            <a:ext cx="11187935" cy="1132490"/>
          </a:xfrm>
          <a:prstGeom prst="rect">
            <a:avLst/>
          </a:prstGeom>
        </p:spPr>
        <p:txBody>
          <a:bodyPr wrap="square" lIns="0" tIns="0" rIns="0" bIns="0" rtlCol="0" anchor="t">
            <a:spAutoFit/>
          </a:bodyPr>
          <a:lstStyle/>
          <a:p>
            <a:pPr marL="0" lvl="1" indent="0" algn="ctr">
              <a:lnSpc>
                <a:spcPts val="8730"/>
              </a:lnSpc>
              <a:spcBef>
                <a:spcPct val="0"/>
              </a:spcBef>
            </a:pPr>
            <a:r>
              <a:rPr lang="vi-VN" sz="9000" b="1" dirty="0" smtClean="0">
                <a:solidFill>
                  <a:srgbClr val="000000"/>
                </a:solidFill>
                <a:ea typeface="DM Sans Bold"/>
                <a:cs typeface="DM Sans Bold"/>
                <a:sym typeface="DM Sans Bold"/>
              </a:rPr>
              <a:t>II. Cơ sở lý thuyết</a:t>
            </a:r>
            <a:endParaRPr lang="en-US" sz="9000" b="1" dirty="0">
              <a:solidFill>
                <a:srgbClr val="000000"/>
              </a:solidFill>
              <a:ea typeface="DM Sans Bold"/>
              <a:cs typeface="DM Sans Bold"/>
              <a:sym typeface="DM Sans Bold"/>
            </a:endParaRPr>
          </a:p>
        </p:txBody>
      </p:sp>
      <p:sp>
        <p:nvSpPr>
          <p:cNvPr id="17" name="TextBox 17"/>
          <p:cNvSpPr txBox="1"/>
          <p:nvPr/>
        </p:nvSpPr>
        <p:spPr>
          <a:xfrm>
            <a:off x="1340309" y="3957042"/>
            <a:ext cx="3502889" cy="2000548"/>
          </a:xfrm>
          <a:prstGeom prst="rect">
            <a:avLst/>
          </a:prstGeom>
        </p:spPr>
        <p:txBody>
          <a:bodyPr wrap="square" lIns="0" tIns="0" rIns="0" bIns="0" rtlCol="0" anchor="t">
            <a:spAutoFit/>
          </a:bodyPr>
          <a:lstStyle/>
          <a:p>
            <a:pPr>
              <a:lnSpc>
                <a:spcPts val="5150"/>
              </a:lnSpc>
            </a:pPr>
            <a:r>
              <a:rPr lang="en-US" sz="4000" dirty="0" smtClean="0">
                <a:solidFill>
                  <a:srgbClr val="000000"/>
                </a:solidFill>
                <a:effectLst>
                  <a:outerShdw blurRad="38100" dist="38100" dir="2700000" algn="tl">
                    <a:srgbClr val="000000">
                      <a:alpha val="43137"/>
                    </a:srgbClr>
                  </a:outerShdw>
                </a:effectLst>
                <a:latin typeface="DM Sans Bold"/>
                <a:ea typeface="DM Sans Bold"/>
                <a:cs typeface="DM Sans Bold"/>
                <a:sym typeface="DM Sans Bold"/>
              </a:rPr>
              <a:t>01</a:t>
            </a:r>
            <a:endParaRPr lang="vi-VN" sz="4000" dirty="0" smtClean="0">
              <a:solidFill>
                <a:srgbClr val="000000"/>
              </a:solidFill>
              <a:effectLst>
                <a:outerShdw blurRad="38100" dist="38100" dir="2700000" algn="tl">
                  <a:srgbClr val="000000">
                    <a:alpha val="43137"/>
                  </a:srgbClr>
                </a:outerShdw>
              </a:effectLst>
              <a:latin typeface="DM Sans Bold"/>
              <a:ea typeface="DM Sans Bold"/>
              <a:cs typeface="DM Sans Bold"/>
              <a:sym typeface="DM Sans Bold"/>
            </a:endParaRPr>
          </a:p>
          <a:p>
            <a:pPr>
              <a:lnSpc>
                <a:spcPts val="5150"/>
              </a:lnSpc>
            </a:pPr>
            <a:r>
              <a:rPr lang="vi-VN" sz="4000" b="1" i="1" dirty="0" smtClean="0">
                <a:effectLst>
                  <a:outerShdw blurRad="38100" dist="38100" dir="2700000" algn="tl">
                    <a:srgbClr val="000000">
                      <a:alpha val="43137"/>
                    </a:srgbClr>
                  </a:outerShdw>
                </a:effectLst>
              </a:rPr>
              <a:t>HTML</a:t>
            </a:r>
            <a:endParaRPr lang="en-US" sz="4000" b="1" dirty="0">
              <a:effectLst>
                <a:outerShdw blurRad="38100" dist="38100" dir="2700000" algn="tl">
                  <a:srgbClr val="000000">
                    <a:alpha val="43137"/>
                  </a:srgbClr>
                </a:outerShdw>
              </a:effectLst>
            </a:endParaRPr>
          </a:p>
          <a:p>
            <a:pPr algn="l">
              <a:lnSpc>
                <a:spcPts val="5150"/>
              </a:lnSpc>
            </a:pPr>
            <a:endParaRPr lang="en-US" sz="4000" dirty="0">
              <a:solidFill>
                <a:srgbClr val="000000"/>
              </a:solidFill>
              <a:effectLst>
                <a:outerShdw blurRad="38100" dist="38100" dir="2700000" algn="tl">
                  <a:srgbClr val="000000">
                    <a:alpha val="43137"/>
                  </a:srgbClr>
                </a:outerShdw>
              </a:effectLst>
              <a:latin typeface="DM Sans Bold"/>
              <a:ea typeface="DM Sans Bold"/>
              <a:cs typeface="DM Sans Bold"/>
              <a:sym typeface="DM Sans Bold"/>
            </a:endParaRPr>
          </a:p>
        </p:txBody>
      </p:sp>
      <p:sp>
        <p:nvSpPr>
          <p:cNvPr id="18" name="TextBox 18"/>
          <p:cNvSpPr txBox="1"/>
          <p:nvPr/>
        </p:nvSpPr>
        <p:spPr>
          <a:xfrm>
            <a:off x="5061712" y="3957042"/>
            <a:ext cx="2197323" cy="1350178"/>
          </a:xfrm>
          <a:prstGeom prst="rect">
            <a:avLst/>
          </a:prstGeom>
        </p:spPr>
        <p:txBody>
          <a:bodyPr lIns="0" tIns="0" rIns="0" bIns="0" rtlCol="0" anchor="t">
            <a:spAutoFit/>
          </a:bodyPr>
          <a:lstStyle/>
          <a:p>
            <a:pPr algn="l">
              <a:lnSpc>
                <a:spcPts val="5150"/>
              </a:lnSpc>
            </a:pPr>
            <a:r>
              <a:rPr lang="en-US" sz="4000" dirty="0" smtClean="0">
                <a:solidFill>
                  <a:srgbClr val="000000"/>
                </a:solidFill>
                <a:effectLst>
                  <a:outerShdw blurRad="38100" dist="38100" dir="2700000" algn="tl">
                    <a:srgbClr val="000000">
                      <a:alpha val="43137"/>
                    </a:srgbClr>
                  </a:outerShdw>
                </a:effectLst>
                <a:latin typeface="DM Sans Bold"/>
                <a:ea typeface="DM Sans Bold"/>
                <a:cs typeface="DM Sans Bold"/>
                <a:sym typeface="DM Sans Bold"/>
              </a:rPr>
              <a:t>02</a:t>
            </a:r>
            <a:endParaRPr lang="vi-VN" sz="4000" dirty="0" smtClean="0">
              <a:solidFill>
                <a:srgbClr val="000000"/>
              </a:solidFill>
              <a:effectLst>
                <a:outerShdw blurRad="38100" dist="38100" dir="2700000" algn="tl">
                  <a:srgbClr val="000000">
                    <a:alpha val="43137"/>
                  </a:srgbClr>
                </a:outerShdw>
              </a:effectLst>
              <a:latin typeface="DM Sans Bold"/>
              <a:ea typeface="DM Sans Bold"/>
              <a:cs typeface="DM Sans Bold"/>
              <a:sym typeface="DM Sans Bold"/>
            </a:endParaRPr>
          </a:p>
          <a:p>
            <a:pPr>
              <a:lnSpc>
                <a:spcPts val="5150"/>
              </a:lnSpc>
            </a:pPr>
            <a:r>
              <a:rPr lang="en-US" sz="4000" b="1" i="1" dirty="0">
                <a:solidFill>
                  <a:srgbClr val="000000"/>
                </a:solidFill>
                <a:effectLst>
                  <a:outerShdw blurRad="38100" dist="38100" dir="2700000" algn="tl">
                    <a:srgbClr val="000000">
                      <a:alpha val="43137"/>
                    </a:srgbClr>
                  </a:outerShdw>
                </a:effectLst>
                <a:ea typeface="DM Sans Bold"/>
                <a:cs typeface="DM Sans Bold"/>
                <a:sym typeface="DM Sans Bold"/>
              </a:rPr>
              <a:t>CSS</a:t>
            </a:r>
          </a:p>
        </p:txBody>
      </p:sp>
      <p:sp>
        <p:nvSpPr>
          <p:cNvPr id="21" name="TextBox 21"/>
          <p:cNvSpPr txBox="1"/>
          <p:nvPr/>
        </p:nvSpPr>
        <p:spPr>
          <a:xfrm>
            <a:off x="8273243" y="3957042"/>
            <a:ext cx="2197323" cy="1333698"/>
          </a:xfrm>
          <a:prstGeom prst="rect">
            <a:avLst/>
          </a:prstGeom>
        </p:spPr>
        <p:txBody>
          <a:bodyPr lIns="0" tIns="0" rIns="0" bIns="0" rtlCol="0" anchor="t">
            <a:spAutoFit/>
          </a:bodyPr>
          <a:lstStyle/>
          <a:p>
            <a:pPr algn="l">
              <a:lnSpc>
                <a:spcPts val="5150"/>
              </a:lnSpc>
            </a:pPr>
            <a:r>
              <a:rPr lang="en-US" sz="4000" dirty="0" smtClean="0">
                <a:solidFill>
                  <a:srgbClr val="000000"/>
                </a:solidFill>
                <a:effectLst>
                  <a:outerShdw blurRad="38100" dist="38100" dir="2700000" algn="tl">
                    <a:srgbClr val="000000">
                      <a:alpha val="43137"/>
                    </a:srgbClr>
                  </a:outerShdw>
                </a:effectLst>
                <a:latin typeface="DM Sans Bold"/>
                <a:ea typeface="DM Sans Bold"/>
                <a:cs typeface="DM Sans Bold"/>
                <a:sym typeface="DM Sans Bold"/>
              </a:rPr>
              <a:t>03</a:t>
            </a:r>
            <a:endParaRPr lang="vi-VN" sz="4000" dirty="0" smtClean="0">
              <a:solidFill>
                <a:srgbClr val="000000"/>
              </a:solidFill>
              <a:effectLst>
                <a:outerShdw blurRad="38100" dist="38100" dir="2700000" algn="tl">
                  <a:srgbClr val="000000">
                    <a:alpha val="43137"/>
                  </a:srgbClr>
                </a:outerShdw>
              </a:effectLst>
              <a:latin typeface="DM Sans Bold"/>
              <a:ea typeface="DM Sans Bold"/>
              <a:cs typeface="DM Sans Bold"/>
              <a:sym typeface="DM Sans Bold"/>
            </a:endParaRPr>
          </a:p>
          <a:p>
            <a:pPr>
              <a:lnSpc>
                <a:spcPts val="5150"/>
              </a:lnSpc>
            </a:pPr>
            <a:r>
              <a:rPr lang="vi-VN" sz="4000" b="1" i="1" dirty="0">
                <a:effectLst>
                  <a:outerShdw blurRad="38100" dist="38100" dir="2700000" algn="tl">
                    <a:srgbClr val="000000">
                      <a:alpha val="43137"/>
                    </a:srgbClr>
                  </a:outerShdw>
                </a:effectLst>
              </a:rPr>
              <a:t>PHP</a:t>
            </a:r>
            <a:endParaRPr lang="en-US" sz="4000" b="1" dirty="0">
              <a:solidFill>
                <a:srgbClr val="000000"/>
              </a:solidFill>
              <a:effectLst>
                <a:outerShdw blurRad="38100" dist="38100" dir="2700000" algn="tl">
                  <a:srgbClr val="000000">
                    <a:alpha val="43137"/>
                  </a:srgbClr>
                </a:outerShdw>
              </a:effectLst>
              <a:latin typeface="DM Sans Bold"/>
              <a:ea typeface="DM Sans Bold"/>
              <a:cs typeface="DM Sans Bold"/>
              <a:sym typeface="DM Sans Bold"/>
            </a:endParaRPr>
          </a:p>
        </p:txBody>
      </p:sp>
      <p:sp>
        <p:nvSpPr>
          <p:cNvPr id="23" name="TextBox 23"/>
          <p:cNvSpPr txBox="1"/>
          <p:nvPr/>
        </p:nvSpPr>
        <p:spPr>
          <a:xfrm>
            <a:off x="11559299" y="3980359"/>
            <a:ext cx="2197323" cy="1350178"/>
          </a:xfrm>
          <a:prstGeom prst="rect">
            <a:avLst/>
          </a:prstGeom>
        </p:spPr>
        <p:txBody>
          <a:bodyPr lIns="0" tIns="0" rIns="0" bIns="0" rtlCol="0" anchor="t">
            <a:spAutoFit/>
          </a:bodyPr>
          <a:lstStyle/>
          <a:p>
            <a:pPr algn="l">
              <a:lnSpc>
                <a:spcPts val="5150"/>
              </a:lnSpc>
            </a:pPr>
            <a:r>
              <a:rPr lang="en-US" sz="4000" dirty="0" smtClean="0">
                <a:solidFill>
                  <a:srgbClr val="000000"/>
                </a:solidFill>
                <a:effectLst>
                  <a:outerShdw blurRad="38100" dist="38100" dir="2700000" algn="tl">
                    <a:srgbClr val="000000">
                      <a:alpha val="43137"/>
                    </a:srgbClr>
                  </a:outerShdw>
                </a:effectLst>
                <a:latin typeface="DM Sans Bold"/>
                <a:ea typeface="DM Sans Bold"/>
                <a:cs typeface="DM Sans Bold"/>
                <a:sym typeface="DM Sans Bold"/>
              </a:rPr>
              <a:t>04</a:t>
            </a:r>
            <a:endParaRPr lang="vi-VN" sz="4000" dirty="0" smtClean="0">
              <a:solidFill>
                <a:srgbClr val="000000"/>
              </a:solidFill>
              <a:effectLst>
                <a:outerShdw blurRad="38100" dist="38100" dir="2700000" algn="tl">
                  <a:srgbClr val="000000">
                    <a:alpha val="43137"/>
                  </a:srgbClr>
                </a:outerShdw>
              </a:effectLst>
              <a:latin typeface="DM Sans Bold"/>
              <a:ea typeface="DM Sans Bold"/>
              <a:cs typeface="DM Sans Bold"/>
              <a:sym typeface="DM Sans Bold"/>
            </a:endParaRPr>
          </a:p>
          <a:p>
            <a:pPr>
              <a:lnSpc>
                <a:spcPts val="5150"/>
              </a:lnSpc>
            </a:pPr>
            <a:r>
              <a:rPr lang="en-US" sz="4000" b="1" i="1" dirty="0">
                <a:effectLst>
                  <a:outerShdw blurRad="38100" dist="38100" dir="2700000" algn="tl">
                    <a:srgbClr val="000000">
                      <a:alpha val="43137"/>
                    </a:srgbClr>
                  </a:outerShdw>
                </a:effectLst>
              </a:rPr>
              <a:t>XAMPP</a:t>
            </a:r>
            <a:endParaRPr lang="en-US" sz="4000" b="1" i="1" dirty="0">
              <a:solidFill>
                <a:srgbClr val="000000"/>
              </a:solidFill>
              <a:effectLst>
                <a:outerShdw blurRad="38100" dist="38100" dir="2700000" algn="tl">
                  <a:srgbClr val="000000">
                    <a:alpha val="43137"/>
                  </a:srgbClr>
                </a:outerShdw>
              </a:effectLst>
              <a:latin typeface="DM Sans Bold"/>
              <a:ea typeface="DM Sans Bold"/>
              <a:cs typeface="DM Sans Bold"/>
              <a:sym typeface="DM Sans Bold"/>
            </a:endParaRPr>
          </a:p>
        </p:txBody>
      </p:sp>
      <p:sp>
        <p:nvSpPr>
          <p:cNvPr id="25" name="Freeform 2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6" name="Freeform 2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27" name="Freeform 2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28" name="Freeform 28"/>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29" name="Freeform 2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30" name="Freeform 3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31" name="Freeform 3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32" name="Freeform 3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grpSp>
        <p:nvGrpSpPr>
          <p:cNvPr id="33" name="Group 13"/>
          <p:cNvGrpSpPr/>
          <p:nvPr/>
        </p:nvGrpSpPr>
        <p:grpSpPr>
          <a:xfrm>
            <a:off x="15105974" y="3147880"/>
            <a:ext cx="502056" cy="502056"/>
            <a:chOff x="0" y="0"/>
            <a:chExt cx="812800" cy="812800"/>
          </a:xfrm>
        </p:grpSpPr>
        <p:sp>
          <p:nvSpPr>
            <p:cNvPr id="3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3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sz="4000">
                <a:effectLst>
                  <a:outerShdw blurRad="38100" dist="38100" dir="2700000" algn="tl">
                    <a:srgbClr val="000000">
                      <a:alpha val="43137"/>
                    </a:srgbClr>
                  </a:outerShdw>
                </a:effectLst>
              </a:endParaRPr>
            </a:p>
          </p:txBody>
        </p:sp>
      </p:grpSp>
      <p:sp>
        <p:nvSpPr>
          <p:cNvPr id="36" name="TextBox 23"/>
          <p:cNvSpPr txBox="1"/>
          <p:nvPr/>
        </p:nvSpPr>
        <p:spPr>
          <a:xfrm>
            <a:off x="15105974" y="3901476"/>
            <a:ext cx="2950912" cy="3334246"/>
          </a:xfrm>
          <a:prstGeom prst="rect">
            <a:avLst/>
          </a:prstGeom>
        </p:spPr>
        <p:txBody>
          <a:bodyPr wrap="square" lIns="0" tIns="0" rIns="0" bIns="0" rtlCol="0" anchor="t">
            <a:spAutoFit/>
          </a:bodyPr>
          <a:lstStyle/>
          <a:p>
            <a:pPr algn="l">
              <a:lnSpc>
                <a:spcPts val="5150"/>
              </a:lnSpc>
            </a:pPr>
            <a:r>
              <a:rPr lang="vi-VN" sz="4000" dirty="0" smtClean="0">
                <a:solidFill>
                  <a:srgbClr val="000000"/>
                </a:solidFill>
                <a:effectLst>
                  <a:outerShdw blurRad="38100" dist="38100" dir="2700000" algn="tl">
                    <a:srgbClr val="000000">
                      <a:alpha val="43137"/>
                    </a:srgbClr>
                  </a:outerShdw>
                </a:effectLst>
                <a:latin typeface="DM Sans Bold"/>
                <a:ea typeface="DM Sans Bold"/>
                <a:cs typeface="DM Sans Bold"/>
                <a:sym typeface="DM Sans Bold"/>
              </a:rPr>
              <a:t>05</a:t>
            </a:r>
          </a:p>
          <a:p>
            <a:pPr>
              <a:lnSpc>
                <a:spcPts val="5150"/>
              </a:lnSpc>
            </a:pPr>
            <a:r>
              <a:rPr lang="vi-VN" sz="4000" b="1" i="1" dirty="0">
                <a:effectLst>
                  <a:outerShdw blurRad="38100" dist="38100" dir="2700000" algn="tl">
                    <a:srgbClr val="000000">
                      <a:alpha val="43137"/>
                    </a:srgbClr>
                  </a:outerShdw>
                </a:effectLst>
              </a:rPr>
              <a:t>Một số thư viện hỗ </a:t>
            </a:r>
            <a:r>
              <a:rPr lang="vi-VN" sz="4000" b="1" i="1" dirty="0" smtClean="0">
                <a:effectLst>
                  <a:outerShdw blurRad="38100" dist="38100" dir="2700000" algn="tl">
                    <a:srgbClr val="000000">
                      <a:alpha val="43137"/>
                    </a:srgbClr>
                  </a:outerShdw>
                </a:effectLst>
              </a:rPr>
              <a:t>trợ khác</a:t>
            </a:r>
            <a:endParaRPr lang="en-US" sz="4000" b="1" i="1" dirty="0">
              <a:effectLst>
                <a:outerShdw blurRad="38100" dist="38100" dir="2700000" algn="tl">
                  <a:srgbClr val="000000">
                    <a:alpha val="43137"/>
                  </a:srgbClr>
                </a:outerShdw>
              </a:effectLst>
            </a:endParaRPr>
          </a:p>
          <a:p>
            <a:pPr algn="l">
              <a:lnSpc>
                <a:spcPts val="5150"/>
              </a:lnSpc>
            </a:pPr>
            <a:endParaRPr lang="en-US" sz="4000" dirty="0">
              <a:solidFill>
                <a:srgbClr val="000000"/>
              </a:solidFill>
              <a:effectLst>
                <a:outerShdw blurRad="38100" dist="38100" dir="2700000" algn="tl">
                  <a:srgbClr val="000000">
                    <a:alpha val="43137"/>
                  </a:srgbClr>
                </a:outerShdw>
              </a:effectLst>
              <a:latin typeface="DM Sans Bold"/>
              <a:ea typeface="DM Sans Bold"/>
              <a:cs typeface="DM Sans Bold"/>
              <a:sym typeface="DM Sans Bold"/>
            </a:endParaRPr>
          </a:p>
        </p:txBody>
      </p:sp>
      <p:sp>
        <p:nvSpPr>
          <p:cNvPr id="19" name="Slide Number Placeholder 18"/>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ppt_x"/>
                                          </p:val>
                                        </p:tav>
                                        <p:tav tm="100000">
                                          <p:val>
                                            <p:strVal val="#ppt_x"/>
                                          </p:val>
                                        </p:tav>
                                      </p:tavLst>
                                    </p:anim>
                                    <p:anim calcmode="lin" valueType="num">
                                      <p:cBhvr additive="base">
                                        <p:cTn id="3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P spid="23"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23963"/>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id="3" name="Group 3"/>
          <p:cNvGrpSpPr/>
          <p:nvPr/>
        </p:nvGrpSpPr>
        <p:grpSpPr>
          <a:xfrm>
            <a:off x="6018491" y="419100"/>
            <a:ext cx="11126509" cy="2662922"/>
            <a:chOff x="0" y="0"/>
            <a:chExt cx="2065940" cy="984643"/>
          </a:xfrm>
        </p:grpSpPr>
        <p:sp>
          <p:nvSpPr>
            <p:cNvPr id="4" name="Freeform 4"/>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5" name="TextBox 5"/>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5971274" y="6521841"/>
            <a:ext cx="11173726" cy="2662922"/>
            <a:chOff x="0" y="-38100"/>
            <a:chExt cx="2065940" cy="1022743"/>
          </a:xfrm>
        </p:grpSpPr>
        <p:sp>
          <p:nvSpPr>
            <p:cNvPr id="13" name="Freeform 13"/>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4" name="TextBox 14"/>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5971273" y="3362874"/>
            <a:ext cx="11173727" cy="2662922"/>
            <a:chOff x="0" y="0"/>
            <a:chExt cx="2065940" cy="984643"/>
          </a:xfrm>
        </p:grpSpPr>
        <p:sp>
          <p:nvSpPr>
            <p:cNvPr id="19" name="Freeform 19"/>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20" name="TextBox 20"/>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2" name="Freeform 22"/>
          <p:cNvSpPr/>
          <p:nvPr/>
        </p:nvSpPr>
        <p:spPr>
          <a:xfrm rot="-2700000">
            <a:off x="4050655" y="2941772"/>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3" name="Freeform 23"/>
          <p:cNvSpPr/>
          <p:nvPr/>
        </p:nvSpPr>
        <p:spPr>
          <a:xfrm rot="3209977">
            <a:off x="4262680" y="6653449"/>
            <a:ext cx="1012981" cy="454921"/>
          </a:xfrm>
          <a:custGeom>
            <a:avLst/>
            <a:gdLst/>
            <a:ahLst/>
            <a:cxnLst/>
            <a:rect l="l" t="t" r="r" b="b"/>
            <a:pathLst>
              <a:path w="1012981" h="45492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4" name="Freeform 24"/>
          <p:cNvSpPr/>
          <p:nvPr/>
        </p:nvSpPr>
        <p:spPr>
          <a:xfrm>
            <a:off x="4168596" y="4665116"/>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5" name="Freeform 25"/>
          <p:cNvSpPr/>
          <p:nvPr/>
        </p:nvSpPr>
        <p:spPr>
          <a:xfrm>
            <a:off x="6197791" y="6980764"/>
            <a:ext cx="1829699" cy="1745076"/>
          </a:xfrm>
          <a:custGeom>
            <a:avLst/>
            <a:gdLst/>
            <a:ahLst/>
            <a:cxnLst/>
            <a:rect l="l" t="t" r="r" b="b"/>
            <a:pathLst>
              <a:path w="1829699" h="1745076">
                <a:moveTo>
                  <a:pt x="0" y="0"/>
                </a:moveTo>
                <a:lnTo>
                  <a:pt x="1829699" y="0"/>
                </a:lnTo>
                <a:lnTo>
                  <a:pt x="1829699" y="1745076"/>
                </a:lnTo>
                <a:lnTo>
                  <a:pt x="0" y="174507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27" name="Freeform 27"/>
          <p:cNvSpPr/>
          <p:nvPr/>
        </p:nvSpPr>
        <p:spPr>
          <a:xfrm>
            <a:off x="6112853" y="3950495"/>
            <a:ext cx="1946733" cy="1700958"/>
          </a:xfrm>
          <a:custGeom>
            <a:avLst/>
            <a:gdLst/>
            <a:ahLst/>
            <a:cxnLst/>
            <a:rect l="l" t="t" r="r" b="b"/>
            <a:pathLst>
              <a:path w="1946733" h="1700958">
                <a:moveTo>
                  <a:pt x="0" y="0"/>
                </a:moveTo>
                <a:lnTo>
                  <a:pt x="1946733" y="0"/>
                </a:lnTo>
                <a:lnTo>
                  <a:pt x="1946733" y="1700958"/>
                </a:lnTo>
                <a:lnTo>
                  <a:pt x="0" y="1700958"/>
                </a:lnTo>
                <a:lnTo>
                  <a:pt x="0" y="0"/>
                </a:lnTo>
                <a:close/>
              </a:path>
            </a:pathLst>
          </a:custGeom>
          <a:blipFill>
            <a:blip r:embed="rId7">
              <a:extLst>
                <a:ext uri="{96DAC541-7B7A-43D3-8B79-37D633B846F1}">
                  <asvg:svgBlip xmlns:asvg="http://schemas.microsoft.com/office/drawing/2016/SVG/main" xmlns="" r:embed="rId10"/>
                </a:ext>
              </a:extLst>
            </a:blip>
            <a:stretch>
              <a:fillRect/>
            </a:stretch>
          </a:blipFill>
        </p:spPr>
      </p:sp>
      <p:sp>
        <p:nvSpPr>
          <p:cNvPr id="28" name="Freeform 28"/>
          <p:cNvSpPr/>
          <p:nvPr/>
        </p:nvSpPr>
        <p:spPr>
          <a:xfrm>
            <a:off x="6325643" y="1056726"/>
            <a:ext cx="1521152" cy="1697240"/>
          </a:xfrm>
          <a:custGeom>
            <a:avLst/>
            <a:gdLst/>
            <a:ahLst/>
            <a:cxnLst/>
            <a:rect l="l" t="t" r="r" b="b"/>
            <a:pathLst>
              <a:path w="1521152" h="1697240">
                <a:moveTo>
                  <a:pt x="0" y="0"/>
                </a:moveTo>
                <a:lnTo>
                  <a:pt x="1521151" y="0"/>
                </a:lnTo>
                <a:lnTo>
                  <a:pt x="1521151" y="1697240"/>
                </a:lnTo>
                <a:lnTo>
                  <a:pt x="0" y="1697240"/>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31" name="TextBox 31"/>
          <p:cNvSpPr txBox="1"/>
          <p:nvPr/>
        </p:nvSpPr>
        <p:spPr>
          <a:xfrm>
            <a:off x="8448266" y="2004786"/>
            <a:ext cx="7477534" cy="243656"/>
          </a:xfrm>
          <a:prstGeom prst="rect">
            <a:avLst/>
          </a:prstGeom>
        </p:spPr>
        <p:txBody>
          <a:bodyPr wrap="square" lIns="0" tIns="0" rIns="0" bIns="0" rtlCol="0" anchor="t">
            <a:spAutoFit/>
          </a:bodyPr>
          <a:lstStyle/>
          <a:p>
            <a:pPr marL="0" lvl="0" indent="0" algn="l">
              <a:lnSpc>
                <a:spcPts val="1936"/>
              </a:lnSpc>
              <a:spcBef>
                <a:spcPct val="0"/>
              </a:spcBef>
            </a:pPr>
            <a:r>
              <a:rPr lang="vi-VN" sz="6000" b="1" u="none" strike="noStrike" dirty="0" smtClean="0">
                <a:solidFill>
                  <a:srgbClr val="000000"/>
                </a:solidFill>
                <a:effectLst>
                  <a:outerShdw blurRad="38100" dist="38100" dir="2700000" algn="tl">
                    <a:srgbClr val="000000">
                      <a:alpha val="43137"/>
                    </a:srgbClr>
                  </a:outerShdw>
                </a:effectLst>
                <a:ea typeface="DM Sans"/>
                <a:cs typeface="DM Sans"/>
                <a:sym typeface="DM Sans"/>
              </a:rPr>
              <a:t>Người quản trị</a:t>
            </a:r>
            <a:endParaRPr lang="en-US" sz="6000" b="1" u="none" strike="noStrike" dirty="0">
              <a:solidFill>
                <a:srgbClr val="000000"/>
              </a:solidFill>
              <a:effectLst>
                <a:outerShdw blurRad="38100" dist="38100" dir="2700000" algn="tl">
                  <a:srgbClr val="000000">
                    <a:alpha val="43137"/>
                  </a:srgbClr>
                </a:outerShdw>
              </a:effectLst>
              <a:ea typeface="DM Sans"/>
              <a:cs typeface="DM Sans"/>
              <a:sym typeface="DM Sans"/>
            </a:endParaRPr>
          </a:p>
        </p:txBody>
      </p:sp>
      <p:sp>
        <p:nvSpPr>
          <p:cNvPr id="34" name="TextBox 34"/>
          <p:cNvSpPr txBox="1"/>
          <p:nvPr/>
        </p:nvSpPr>
        <p:spPr>
          <a:xfrm>
            <a:off x="8765118" y="7776486"/>
            <a:ext cx="2816627" cy="379912"/>
          </a:xfrm>
          <a:prstGeom prst="rect">
            <a:avLst/>
          </a:prstGeom>
        </p:spPr>
        <p:txBody>
          <a:bodyPr lIns="0" tIns="0" rIns="0" bIns="0" rtlCol="0" anchor="t">
            <a:spAutoFit/>
          </a:bodyPr>
          <a:lstStyle/>
          <a:p>
            <a:pPr marL="0" lvl="0" indent="0" algn="l">
              <a:lnSpc>
                <a:spcPts val="1936"/>
              </a:lnSpc>
            </a:pPr>
            <a:r>
              <a:rPr lang="vi-VN" sz="6000" b="1" u="none" strike="noStrike" dirty="0" smtClean="0">
                <a:solidFill>
                  <a:srgbClr val="000000"/>
                </a:solidFill>
                <a:effectLst>
                  <a:outerShdw blurRad="38100" dist="38100" dir="2700000" algn="tl">
                    <a:srgbClr val="000000">
                      <a:alpha val="43137"/>
                    </a:srgbClr>
                  </a:outerShdw>
                </a:effectLst>
                <a:ea typeface="DM Sans"/>
                <a:cs typeface="DM Sans"/>
                <a:sym typeface="DM Sans"/>
              </a:rPr>
              <a:t>Bác sĩ</a:t>
            </a:r>
            <a:endParaRPr lang="en-US" sz="6000" b="1" u="none" strike="noStrike" dirty="0">
              <a:solidFill>
                <a:srgbClr val="000000"/>
              </a:solidFill>
              <a:effectLst>
                <a:outerShdw blurRad="38100" dist="38100" dir="2700000" algn="tl">
                  <a:srgbClr val="000000">
                    <a:alpha val="43137"/>
                  </a:srgbClr>
                </a:outerShdw>
              </a:effectLst>
              <a:ea typeface="DM Sans"/>
              <a:cs typeface="DM Sans"/>
              <a:sym typeface="DM Sans"/>
            </a:endParaRPr>
          </a:p>
        </p:txBody>
      </p:sp>
      <p:sp>
        <p:nvSpPr>
          <p:cNvPr id="36" name="TextBox 36"/>
          <p:cNvSpPr txBox="1"/>
          <p:nvPr/>
        </p:nvSpPr>
        <p:spPr>
          <a:xfrm>
            <a:off x="8448266" y="4648920"/>
            <a:ext cx="5885136" cy="243656"/>
          </a:xfrm>
          <a:prstGeom prst="rect">
            <a:avLst/>
          </a:prstGeom>
        </p:spPr>
        <p:txBody>
          <a:bodyPr wrap="square" lIns="0" tIns="0" rIns="0" bIns="0" rtlCol="0" anchor="t">
            <a:spAutoFit/>
          </a:bodyPr>
          <a:lstStyle/>
          <a:p>
            <a:pPr marL="0" lvl="0" indent="0" algn="l">
              <a:lnSpc>
                <a:spcPts val="1936"/>
              </a:lnSpc>
            </a:pPr>
            <a:r>
              <a:rPr lang="vi-VN" sz="6000" b="1" u="none" strike="noStrike" dirty="0" smtClean="0">
                <a:solidFill>
                  <a:srgbClr val="000000"/>
                </a:solidFill>
                <a:effectLst>
                  <a:outerShdw blurRad="38100" dist="38100" dir="2700000" algn="tl">
                    <a:srgbClr val="000000">
                      <a:alpha val="43137"/>
                    </a:srgbClr>
                  </a:outerShdw>
                </a:effectLst>
                <a:ea typeface="DM Sans"/>
                <a:cs typeface="DM Sans"/>
                <a:sym typeface="DM Sans"/>
              </a:rPr>
              <a:t>Giảng viên</a:t>
            </a:r>
            <a:endParaRPr lang="en-US" sz="6000" b="1" u="none" strike="noStrike" dirty="0">
              <a:solidFill>
                <a:srgbClr val="000000"/>
              </a:solidFill>
              <a:effectLst>
                <a:outerShdw blurRad="38100" dist="38100" dir="2700000" algn="tl">
                  <a:srgbClr val="000000">
                    <a:alpha val="43137"/>
                  </a:srgbClr>
                </a:outerShdw>
              </a:effectLst>
              <a:ea typeface="DM Sans"/>
              <a:cs typeface="DM Sans"/>
              <a:sym typeface="DM Sans"/>
            </a:endParaRPr>
          </a:p>
        </p:txBody>
      </p:sp>
      <p:sp>
        <p:nvSpPr>
          <p:cNvPr id="37" name="TextBox 37"/>
          <p:cNvSpPr txBox="1"/>
          <p:nvPr/>
        </p:nvSpPr>
        <p:spPr>
          <a:xfrm>
            <a:off x="637508" y="1585313"/>
            <a:ext cx="3531088" cy="6001643"/>
          </a:xfrm>
          <a:prstGeom prst="rect">
            <a:avLst/>
          </a:prstGeom>
        </p:spPr>
        <p:txBody>
          <a:bodyPr wrap="square" lIns="0" tIns="0" rIns="0" bIns="0" rtlCol="0" anchor="t">
            <a:spAutoFit/>
          </a:bodyPr>
          <a:lstStyle/>
          <a:p>
            <a:pPr marL="0" lvl="1" indent="0" algn="ctr">
              <a:lnSpc>
                <a:spcPts val="7760"/>
              </a:lnSpc>
              <a:spcBef>
                <a:spcPct val="0"/>
              </a:spcBef>
            </a:pPr>
            <a:r>
              <a:rPr lang="vi-VN" sz="6600" dirty="0" smtClean="0">
                <a:solidFill>
                  <a:srgbClr val="000000"/>
                </a:solidFill>
                <a:latin typeface="DM Sans Bold"/>
                <a:ea typeface="DM Sans Bold"/>
                <a:cs typeface="DM Sans Bold"/>
                <a:sym typeface="DM Sans Bold"/>
              </a:rPr>
              <a:t>Các thành phần đăng nhập hệ thống</a:t>
            </a:r>
            <a:endParaRPr lang="en-US" sz="6600" dirty="0">
              <a:solidFill>
                <a:srgbClr val="000000"/>
              </a:solidFill>
              <a:latin typeface="DM Sans Bold"/>
              <a:ea typeface="DM Sans Bold"/>
              <a:cs typeface="DM Sans Bold"/>
              <a:sym typeface="DM Sans Bold"/>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5" name="TextBox 5"/>
          <p:cNvSpPr txBox="1"/>
          <p:nvPr/>
        </p:nvSpPr>
        <p:spPr>
          <a:xfrm>
            <a:off x="1609105" y="702850"/>
            <a:ext cx="11772834" cy="923330"/>
          </a:xfrm>
          <a:prstGeom prst="rect">
            <a:avLst/>
          </a:prstGeom>
        </p:spPr>
        <p:txBody>
          <a:bodyPr wrap="square" lIns="0" tIns="0" rIns="0" bIns="0" rtlCol="0" anchor="t">
            <a:spAutoFit/>
          </a:bodyPr>
          <a:lstStyle/>
          <a:p>
            <a:pPr lvl="1"/>
            <a:r>
              <a:rPr lang="vi-VN" sz="6000" b="1" i="1" dirty="0"/>
              <a:t>Các mô hình trong hệ thống</a:t>
            </a:r>
            <a:endParaRPr lang="en-US" sz="6000" b="1" i="1" dirty="0"/>
          </a:p>
        </p:txBody>
      </p:sp>
      <p:sp>
        <p:nvSpPr>
          <p:cNvPr id="6" name="Freeform 6"/>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9" name="Freeform 9"/>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10" name="Freeform 10"/>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11" name="Freeform 11"/>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12" name="Freeform 12"/>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3" name="Freeform 13"/>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4" name="Freeform 14"/>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5" name="Freeform 15"/>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6" name="Freeform 16"/>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7" name="Freeform 17"/>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8" name="Freeform 18"/>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pic>
        <p:nvPicPr>
          <p:cNvPr id="19" name="Picture 18"/>
          <p:cNvPicPr/>
          <p:nvPr/>
        </p:nvPicPr>
        <p:blipFill>
          <a:blip r:embed="rId29">
            <a:extLst>
              <a:ext uri="{28A0092B-C50C-407E-A947-70E740481C1C}">
                <a14:useLocalDpi xmlns:a14="http://schemas.microsoft.com/office/drawing/2010/main" val="0"/>
              </a:ext>
            </a:extLst>
          </a:blip>
          <a:stretch>
            <a:fillRect/>
          </a:stretch>
        </p:blipFill>
        <p:spPr>
          <a:xfrm>
            <a:off x="1072975" y="1788666"/>
            <a:ext cx="16580409" cy="8186926"/>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1020</Words>
  <Application>Microsoft Office PowerPoint</Application>
  <PresentationFormat>Custom</PresentationFormat>
  <Paragraphs>118</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DM Sans Bold</vt:lpstr>
      <vt:lpstr>Arial</vt:lpstr>
      <vt:lpstr>Times New Roman</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lastModifiedBy>VT HoangQuan</cp:lastModifiedBy>
  <cp:revision>12</cp:revision>
  <dcterms:created xsi:type="dcterms:W3CDTF">2006-08-16T00:00:00Z</dcterms:created>
  <dcterms:modified xsi:type="dcterms:W3CDTF">2024-07-16T08:25:51Z</dcterms:modified>
  <dc:identifier>DAGJ2b7WkTk</dc:identifier>
</cp:coreProperties>
</file>