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61" r:id="rId6"/>
    <p:sldId id="262" r:id="rId7"/>
    <p:sldId id="263" r:id="rId8"/>
    <p:sldId id="264" r:id="rId9"/>
    <p:sldId id="265" r:id="rId10"/>
    <p:sldId id="275" r:id="rId11"/>
    <p:sldId id="276" r:id="rId12"/>
    <p:sldId id="277" r:id="rId13"/>
    <p:sldId id="279" r:id="rId14"/>
    <p:sldId id="280" r:id="rId15"/>
    <p:sldId id="281" r:id="rId16"/>
    <p:sldId id="282" r:id="rId17"/>
    <p:sldId id="283" r:id="rId18"/>
    <p:sldId id="284" r:id="rId19"/>
    <p:sldId id="287" r:id="rId20"/>
    <p:sldId id="271" r:id="rId21"/>
    <p:sldId id="272" r:id="rId22"/>
    <p:sldId id="273" r:id="rId23"/>
    <p:sldId id="27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8/11/2020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8/11/2020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5728"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8/11/2020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8/11/2020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8/11/2020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8/11/2020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lstStyle/>
          <a:p>
            <a:pPr lvl="0"/>
            <a:r>
              <a:t>Click to edit Master title style</a:t>
            </a:r>
          </a:p>
        </p:txBody>
      </p:sp>
      <p:sp>
        <p:nvSpPr>
          <p:cNvPr id="1027" name="Text Placeholder 1026"/>
          <p:cNvSpPr>
            <a:spLocks noGrp="1"/>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t>8/11/2020</a:t>
            </a:fld>
            <a:endParaRPr lang="en-US"/>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inh-nen-powerpoint-xin-chao_031114903"/>
          <p:cNvPicPr>
            <a:picLocks noChangeAspect="1"/>
          </p:cNvPicPr>
          <p:nvPr/>
        </p:nvPicPr>
        <p:blipFill>
          <a:blip r:embed="rId2"/>
          <a:stretch>
            <a:fillRect/>
          </a:stretch>
        </p:blipFill>
        <p:spPr>
          <a:xfrm>
            <a:off x="595630" y="137160"/>
            <a:ext cx="11372850" cy="65036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9E172-2CC4-4F12-A2B1-90DDC980F62E}"/>
              </a:ext>
            </a:extLst>
          </p:cNvPr>
          <p:cNvSpPr>
            <a:spLocks noGrp="1"/>
          </p:cNvSpPr>
          <p:nvPr>
            <p:ph type="title"/>
          </p:nvPr>
        </p:nvSpPr>
        <p:spPr/>
        <p:txBody>
          <a:bodyPr/>
          <a:lstStyle/>
          <a:p>
            <a:r>
              <a:rPr lang="vi-VN" dirty="0"/>
              <a:t>Triển Khai – Thiết kế</a:t>
            </a:r>
          </a:p>
        </p:txBody>
      </p:sp>
      <p:sp>
        <p:nvSpPr>
          <p:cNvPr id="3" name="Content Placeholder 2">
            <a:extLst>
              <a:ext uri="{FF2B5EF4-FFF2-40B4-BE49-F238E27FC236}">
                <a16:creationId xmlns:a16="http://schemas.microsoft.com/office/drawing/2014/main" id="{3CD921A7-9709-4DEF-A7B2-A7EDC4228090}"/>
              </a:ext>
            </a:extLst>
          </p:cNvPr>
          <p:cNvSpPr>
            <a:spLocks noGrp="1"/>
          </p:cNvSpPr>
          <p:nvPr>
            <p:ph sz="half" idx="1"/>
          </p:nvPr>
        </p:nvSpPr>
        <p:spPr/>
        <p:txBody>
          <a:bodyPr/>
          <a:lstStyle/>
          <a:p>
            <a:r>
              <a:rPr lang="vi-VN" dirty="0"/>
              <a:t>Giao Diện Chính:</a:t>
            </a:r>
          </a:p>
          <a:p>
            <a:pPr lvl="1">
              <a:buFont typeface="Wingdings" panose="05000000000000000000" pitchFamily="2" charset="2"/>
              <a:buChar char="Ø"/>
            </a:pPr>
            <a:r>
              <a:rPr lang="vi-VN" dirty="0"/>
              <a:t>Ở Giao diện chính hiện các chức năng:</a:t>
            </a:r>
          </a:p>
          <a:p>
            <a:pPr lvl="2">
              <a:buFont typeface="Wingdings" panose="05000000000000000000" pitchFamily="2" charset="2"/>
              <a:buChar char="Ø"/>
            </a:pPr>
            <a:r>
              <a:rPr lang="vi-VN" dirty="0"/>
              <a:t>Quản Lý Kho </a:t>
            </a:r>
          </a:p>
          <a:p>
            <a:pPr lvl="2">
              <a:buFont typeface="Wingdings" panose="05000000000000000000" pitchFamily="2" charset="2"/>
              <a:buChar char="Ø"/>
            </a:pPr>
            <a:r>
              <a:rPr lang="vi-VN" dirty="0"/>
              <a:t>Quản Lý Phiếu Nhập</a:t>
            </a:r>
          </a:p>
          <a:p>
            <a:pPr lvl="2">
              <a:buFont typeface="Wingdings" panose="05000000000000000000" pitchFamily="2" charset="2"/>
              <a:buChar char="Ø"/>
            </a:pPr>
            <a:r>
              <a:rPr lang="vi-VN" dirty="0"/>
              <a:t>Quản Lý Chi Tiết Phiếu Nhập</a:t>
            </a:r>
          </a:p>
          <a:p>
            <a:pPr lvl="2">
              <a:buFont typeface="Wingdings" panose="05000000000000000000" pitchFamily="2" charset="2"/>
              <a:buChar char="Ø"/>
            </a:pPr>
            <a:r>
              <a:rPr lang="vi-VN" dirty="0"/>
              <a:t>Quản Lý Vật Tư</a:t>
            </a:r>
          </a:p>
          <a:p>
            <a:pPr lvl="2">
              <a:buFont typeface="Wingdings" panose="05000000000000000000" pitchFamily="2" charset="2"/>
              <a:buChar char="Ø"/>
            </a:pPr>
            <a:r>
              <a:rPr lang="vi-VN" dirty="0"/>
              <a:t>Thống Kê dữ liệu</a:t>
            </a:r>
          </a:p>
        </p:txBody>
      </p:sp>
      <p:pic>
        <p:nvPicPr>
          <p:cNvPr id="12" name="Content Placeholder 11">
            <a:extLst>
              <a:ext uri="{FF2B5EF4-FFF2-40B4-BE49-F238E27FC236}">
                <a16:creationId xmlns:a16="http://schemas.microsoft.com/office/drawing/2014/main" id="{027A62B1-45CA-4490-AF9E-60205C575F90}"/>
              </a:ext>
            </a:extLst>
          </p:cNvPr>
          <p:cNvPicPr>
            <a:picLocks noGrp="1" noChangeAspect="1"/>
          </p:cNvPicPr>
          <p:nvPr>
            <p:ph sz="half" idx="2"/>
          </p:nvPr>
        </p:nvPicPr>
        <p:blipFill>
          <a:blip r:embed="rId2"/>
          <a:stretch>
            <a:fillRect/>
          </a:stretch>
        </p:blipFill>
        <p:spPr>
          <a:xfrm>
            <a:off x="7802889" y="1600200"/>
            <a:ext cx="2182160" cy="4525963"/>
          </a:xfrm>
        </p:spPr>
      </p:pic>
    </p:spTree>
    <p:extLst>
      <p:ext uri="{BB962C8B-B14F-4D97-AF65-F5344CB8AC3E}">
        <p14:creationId xmlns:p14="http://schemas.microsoft.com/office/powerpoint/2010/main" val="3432915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B5920-0AB6-4509-9FFC-8FE165BCDCB5}"/>
              </a:ext>
            </a:extLst>
          </p:cNvPr>
          <p:cNvSpPr>
            <a:spLocks noGrp="1"/>
          </p:cNvSpPr>
          <p:nvPr>
            <p:ph type="title"/>
          </p:nvPr>
        </p:nvSpPr>
        <p:spPr/>
        <p:txBody>
          <a:bodyPr/>
          <a:lstStyle/>
          <a:p>
            <a:r>
              <a:rPr lang="vi-VN" dirty="0"/>
              <a:t>Triển Khai – Thiết kế</a:t>
            </a:r>
          </a:p>
        </p:txBody>
      </p:sp>
      <p:sp>
        <p:nvSpPr>
          <p:cNvPr id="3" name="Content Placeholder 2">
            <a:extLst>
              <a:ext uri="{FF2B5EF4-FFF2-40B4-BE49-F238E27FC236}">
                <a16:creationId xmlns:a16="http://schemas.microsoft.com/office/drawing/2014/main" id="{86E0557A-9F40-40D4-B7BD-3143CB7B1F3B}"/>
              </a:ext>
            </a:extLst>
          </p:cNvPr>
          <p:cNvSpPr>
            <a:spLocks noGrp="1"/>
          </p:cNvSpPr>
          <p:nvPr>
            <p:ph sz="half" idx="1"/>
          </p:nvPr>
        </p:nvSpPr>
        <p:spPr>
          <a:xfrm>
            <a:off x="609600" y="1600200"/>
            <a:ext cx="5376672" cy="5155707"/>
          </a:xfrm>
        </p:spPr>
        <p:txBody>
          <a:bodyPr/>
          <a:lstStyle/>
          <a:p>
            <a:r>
              <a:rPr lang="vi-VN" sz="2800" dirty="0"/>
              <a:t>Quản Lý Kho:</a:t>
            </a:r>
          </a:p>
          <a:p>
            <a:pPr lvl="1">
              <a:buFont typeface="Wingdings" panose="05000000000000000000" pitchFamily="2" charset="2"/>
              <a:buChar char="Ø"/>
            </a:pPr>
            <a:r>
              <a:rPr lang="vi-VN" sz="2400" dirty="0"/>
              <a:t>Edit Text: </a:t>
            </a:r>
          </a:p>
          <a:p>
            <a:pPr lvl="2">
              <a:buFont typeface="Wingdings" panose="05000000000000000000" pitchFamily="2" charset="2"/>
              <a:buChar char="Ø"/>
            </a:pPr>
            <a:r>
              <a:rPr lang="vi-VN" sz="2000" dirty="0"/>
              <a:t>cho tương ứng với mã kho và tên kho cho người dùng nhập vào</a:t>
            </a:r>
          </a:p>
          <a:p>
            <a:pPr lvl="1">
              <a:buFont typeface="Wingdings" panose="05000000000000000000" pitchFamily="2" charset="2"/>
              <a:buChar char="Ø"/>
            </a:pPr>
            <a:r>
              <a:rPr lang="vi-VN" sz="2400" dirty="0"/>
              <a:t>Button: Thêm</a:t>
            </a:r>
          </a:p>
          <a:p>
            <a:pPr lvl="2">
              <a:buFont typeface="Wingdings" panose="05000000000000000000" pitchFamily="2" charset="2"/>
              <a:buChar char="Ø"/>
            </a:pPr>
            <a:r>
              <a:rPr lang="vi-VN" sz="2000" dirty="0"/>
              <a:t>Sẽ thêm thông tin mà người dùng nhập vào edittext vào trong database</a:t>
            </a:r>
          </a:p>
        </p:txBody>
      </p:sp>
      <p:pic>
        <p:nvPicPr>
          <p:cNvPr id="6" name="Content Placeholder 5">
            <a:extLst>
              <a:ext uri="{FF2B5EF4-FFF2-40B4-BE49-F238E27FC236}">
                <a16:creationId xmlns:a16="http://schemas.microsoft.com/office/drawing/2014/main" id="{F000D941-A05F-4A8F-8A6B-B2578FD333E6}"/>
              </a:ext>
            </a:extLst>
          </p:cNvPr>
          <p:cNvPicPr>
            <a:picLocks noGrp="1" noChangeAspect="1"/>
          </p:cNvPicPr>
          <p:nvPr>
            <p:ph sz="half" idx="2"/>
          </p:nvPr>
        </p:nvPicPr>
        <p:blipFill>
          <a:blip r:embed="rId2"/>
          <a:stretch>
            <a:fillRect/>
          </a:stretch>
        </p:blipFill>
        <p:spPr>
          <a:xfrm>
            <a:off x="7817509" y="1600200"/>
            <a:ext cx="2152919" cy="4525963"/>
          </a:xfrm>
        </p:spPr>
      </p:pic>
    </p:spTree>
    <p:extLst>
      <p:ext uri="{BB962C8B-B14F-4D97-AF65-F5344CB8AC3E}">
        <p14:creationId xmlns:p14="http://schemas.microsoft.com/office/powerpoint/2010/main" val="339422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90540-F6AA-40DD-ADD0-6FB06764D770}"/>
              </a:ext>
            </a:extLst>
          </p:cNvPr>
          <p:cNvSpPr>
            <a:spLocks noGrp="1"/>
          </p:cNvSpPr>
          <p:nvPr>
            <p:ph type="title"/>
          </p:nvPr>
        </p:nvSpPr>
        <p:spPr/>
        <p:txBody>
          <a:bodyPr/>
          <a:lstStyle/>
          <a:p>
            <a:r>
              <a:rPr lang="vi-VN" dirty="0"/>
              <a:t>Triển Khai – Thiết kế</a:t>
            </a:r>
          </a:p>
        </p:txBody>
      </p:sp>
      <p:sp>
        <p:nvSpPr>
          <p:cNvPr id="3" name="Content Placeholder 2">
            <a:extLst>
              <a:ext uri="{FF2B5EF4-FFF2-40B4-BE49-F238E27FC236}">
                <a16:creationId xmlns:a16="http://schemas.microsoft.com/office/drawing/2014/main" id="{FC36E822-DC8F-470E-9176-B3F6EAE85DF4}"/>
              </a:ext>
            </a:extLst>
          </p:cNvPr>
          <p:cNvSpPr>
            <a:spLocks noGrp="1"/>
          </p:cNvSpPr>
          <p:nvPr>
            <p:ph sz="half" idx="1"/>
          </p:nvPr>
        </p:nvSpPr>
        <p:spPr/>
        <p:txBody>
          <a:bodyPr/>
          <a:lstStyle/>
          <a:p>
            <a:r>
              <a:rPr lang="vi-VN" sz="2800" dirty="0"/>
              <a:t>Quản Lý Kho:</a:t>
            </a:r>
          </a:p>
          <a:p>
            <a:pPr lvl="1">
              <a:buFont typeface="Wingdings" panose="05000000000000000000" pitchFamily="2" charset="2"/>
              <a:buChar char="Ø"/>
            </a:pPr>
            <a:r>
              <a:rPr lang="vi-VN" sz="2400" dirty="0"/>
              <a:t>Button: Xóa</a:t>
            </a:r>
          </a:p>
          <a:p>
            <a:pPr lvl="2">
              <a:buFont typeface="Wingdings" panose="05000000000000000000" pitchFamily="2" charset="2"/>
              <a:buChar char="Ø"/>
            </a:pPr>
            <a:r>
              <a:rPr lang="vi-VN" sz="2000" dirty="0"/>
              <a:t>Xóa 1 kho mà người dùng đã nhập vào dựa theo mã kho và lưu xuống database</a:t>
            </a:r>
          </a:p>
          <a:p>
            <a:pPr lvl="1">
              <a:buFont typeface="Wingdings" panose="05000000000000000000" pitchFamily="2" charset="2"/>
              <a:buChar char="Ø"/>
            </a:pPr>
            <a:r>
              <a:rPr lang="vi-VN" sz="2400" dirty="0"/>
              <a:t>Button: Sửa</a:t>
            </a:r>
          </a:p>
          <a:p>
            <a:pPr lvl="2">
              <a:buFont typeface="Wingdings" panose="05000000000000000000" pitchFamily="2" charset="2"/>
              <a:buChar char="Ø"/>
            </a:pPr>
            <a:r>
              <a:rPr lang="vi-VN" sz="2000" dirty="0"/>
              <a:t>Sửa thông tin của 1 kho theo mã kho và lưu xuống database</a:t>
            </a:r>
          </a:p>
          <a:p>
            <a:pPr lvl="1">
              <a:buFont typeface="Wingdings" panose="05000000000000000000" pitchFamily="2" charset="2"/>
              <a:buChar char="Ø"/>
            </a:pPr>
            <a:r>
              <a:rPr lang="vi-VN" sz="2400" dirty="0"/>
              <a:t>ListView</a:t>
            </a:r>
          </a:p>
          <a:p>
            <a:pPr lvl="2">
              <a:buFont typeface="Wingdings" panose="05000000000000000000" pitchFamily="2" charset="2"/>
              <a:buChar char="Ø"/>
            </a:pPr>
            <a:r>
              <a:rPr lang="vi-VN" sz="2000" dirty="0"/>
              <a:t>Hiện thị tất các các kho mà người dùng nhập vào</a:t>
            </a:r>
          </a:p>
          <a:p>
            <a:pPr lvl="2">
              <a:buFont typeface="Wingdings" panose="05000000000000000000" pitchFamily="2" charset="2"/>
              <a:buChar char="Ø"/>
            </a:pPr>
            <a:endParaRPr lang="vi-VN" sz="2000" dirty="0"/>
          </a:p>
        </p:txBody>
      </p:sp>
      <p:pic>
        <p:nvPicPr>
          <p:cNvPr id="8" name="Content Placeholder 7">
            <a:extLst>
              <a:ext uri="{FF2B5EF4-FFF2-40B4-BE49-F238E27FC236}">
                <a16:creationId xmlns:a16="http://schemas.microsoft.com/office/drawing/2014/main" id="{AAD6B043-6006-4194-9E4D-57B7371510E9}"/>
              </a:ext>
            </a:extLst>
          </p:cNvPr>
          <p:cNvPicPr>
            <a:picLocks noGrp="1" noChangeAspect="1"/>
          </p:cNvPicPr>
          <p:nvPr>
            <p:ph sz="half" idx="2"/>
          </p:nvPr>
        </p:nvPicPr>
        <p:blipFill>
          <a:blip r:embed="rId2"/>
          <a:stretch>
            <a:fillRect/>
          </a:stretch>
        </p:blipFill>
        <p:spPr>
          <a:xfrm>
            <a:off x="7817509" y="1600200"/>
            <a:ext cx="2152919" cy="4525963"/>
          </a:xfrm>
        </p:spPr>
      </p:pic>
    </p:spTree>
    <p:extLst>
      <p:ext uri="{BB962C8B-B14F-4D97-AF65-F5344CB8AC3E}">
        <p14:creationId xmlns:p14="http://schemas.microsoft.com/office/powerpoint/2010/main" val="459013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B2255-DA8B-4634-9BBB-E15525F21062}"/>
              </a:ext>
            </a:extLst>
          </p:cNvPr>
          <p:cNvSpPr>
            <a:spLocks noGrp="1"/>
          </p:cNvSpPr>
          <p:nvPr>
            <p:ph type="title"/>
          </p:nvPr>
        </p:nvSpPr>
        <p:spPr/>
        <p:txBody>
          <a:bodyPr/>
          <a:lstStyle/>
          <a:p>
            <a:r>
              <a:rPr lang="vi-VN" dirty="0"/>
              <a:t>Triển Khai – Thiết kế</a:t>
            </a:r>
          </a:p>
        </p:txBody>
      </p:sp>
      <p:sp>
        <p:nvSpPr>
          <p:cNvPr id="3" name="Content Placeholder 2">
            <a:extLst>
              <a:ext uri="{FF2B5EF4-FFF2-40B4-BE49-F238E27FC236}">
                <a16:creationId xmlns:a16="http://schemas.microsoft.com/office/drawing/2014/main" id="{BCDB6A17-EEB7-4273-9F93-B36B760A1F16}"/>
              </a:ext>
            </a:extLst>
          </p:cNvPr>
          <p:cNvSpPr>
            <a:spLocks noGrp="1"/>
          </p:cNvSpPr>
          <p:nvPr>
            <p:ph sz="half" idx="1"/>
          </p:nvPr>
        </p:nvSpPr>
        <p:spPr/>
        <p:txBody>
          <a:bodyPr/>
          <a:lstStyle/>
          <a:p>
            <a:r>
              <a:rPr lang="vi-VN" dirty="0"/>
              <a:t>Quản lý phiếu nhập:</a:t>
            </a:r>
          </a:p>
          <a:p>
            <a:pPr lvl="1">
              <a:buFont typeface="Wingdings" panose="05000000000000000000" pitchFamily="2" charset="2"/>
              <a:buChar char="Ø"/>
            </a:pPr>
            <a:r>
              <a:rPr lang="vi-VN" sz="2400" dirty="0"/>
              <a:t>Edit Text: </a:t>
            </a:r>
          </a:p>
          <a:p>
            <a:pPr lvl="2">
              <a:buFont typeface="Wingdings" panose="05000000000000000000" pitchFamily="2" charset="2"/>
              <a:buChar char="Ø"/>
            </a:pPr>
            <a:r>
              <a:rPr lang="vi-VN" sz="2000" dirty="0"/>
              <a:t>có 3 edittext cho người dùng nhập vào tương ứng với mã kho, số phiếu, ngày nhập.</a:t>
            </a:r>
          </a:p>
          <a:p>
            <a:pPr lvl="1">
              <a:buFont typeface="Wingdings" panose="05000000000000000000" pitchFamily="2" charset="2"/>
              <a:buChar char="Ø"/>
            </a:pPr>
            <a:r>
              <a:rPr lang="vi-VN" sz="2400" dirty="0"/>
              <a:t>Button: Thêm</a:t>
            </a:r>
          </a:p>
          <a:p>
            <a:pPr lvl="2">
              <a:buFont typeface="Wingdings" panose="05000000000000000000" pitchFamily="2" charset="2"/>
              <a:buChar char="Ø"/>
            </a:pPr>
            <a:r>
              <a:rPr lang="vi-VN" sz="2000" dirty="0"/>
              <a:t>Sẽ thêm thông tin mà người dùng nhập vào edittext vào trong database</a:t>
            </a:r>
          </a:p>
          <a:p>
            <a:pPr lvl="1">
              <a:buFont typeface="Wingdings" panose="05000000000000000000" pitchFamily="2" charset="2"/>
              <a:buChar char="Ø"/>
            </a:pPr>
            <a:r>
              <a:rPr lang="vi-VN" sz="2400" dirty="0"/>
              <a:t>Button: Xóa</a:t>
            </a:r>
          </a:p>
          <a:p>
            <a:pPr lvl="2">
              <a:buFont typeface="Wingdings" panose="05000000000000000000" pitchFamily="2" charset="2"/>
              <a:buChar char="Ø"/>
            </a:pPr>
            <a:r>
              <a:rPr lang="vi-VN" sz="2000" dirty="0"/>
              <a:t>Xóa 1 phiếu nhập theo mã kho và lưu xuống database</a:t>
            </a:r>
          </a:p>
        </p:txBody>
      </p:sp>
      <p:pic>
        <p:nvPicPr>
          <p:cNvPr id="6" name="Content Placeholder 5">
            <a:extLst>
              <a:ext uri="{FF2B5EF4-FFF2-40B4-BE49-F238E27FC236}">
                <a16:creationId xmlns:a16="http://schemas.microsoft.com/office/drawing/2014/main" id="{1650833E-A834-4283-8AC3-255A0B51EFB9}"/>
              </a:ext>
            </a:extLst>
          </p:cNvPr>
          <p:cNvPicPr>
            <a:picLocks noGrp="1" noChangeAspect="1"/>
          </p:cNvPicPr>
          <p:nvPr>
            <p:ph sz="half" idx="2"/>
          </p:nvPr>
        </p:nvPicPr>
        <p:blipFill>
          <a:blip r:embed="rId2"/>
          <a:stretch>
            <a:fillRect/>
          </a:stretch>
        </p:blipFill>
        <p:spPr>
          <a:xfrm>
            <a:off x="7822030" y="1600200"/>
            <a:ext cx="2143877" cy="4525963"/>
          </a:xfrm>
        </p:spPr>
      </p:pic>
    </p:spTree>
    <p:extLst>
      <p:ext uri="{BB962C8B-B14F-4D97-AF65-F5344CB8AC3E}">
        <p14:creationId xmlns:p14="http://schemas.microsoft.com/office/powerpoint/2010/main" val="4024624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DF081-2AB4-4621-B6AC-1B9190103A04}"/>
              </a:ext>
            </a:extLst>
          </p:cNvPr>
          <p:cNvSpPr>
            <a:spLocks noGrp="1"/>
          </p:cNvSpPr>
          <p:nvPr>
            <p:ph type="title"/>
          </p:nvPr>
        </p:nvSpPr>
        <p:spPr/>
        <p:txBody>
          <a:bodyPr/>
          <a:lstStyle/>
          <a:p>
            <a:r>
              <a:rPr lang="vi-VN" dirty="0"/>
              <a:t>Triển Khai – Thiết kế</a:t>
            </a:r>
          </a:p>
        </p:txBody>
      </p:sp>
      <p:sp>
        <p:nvSpPr>
          <p:cNvPr id="3" name="Content Placeholder 2">
            <a:extLst>
              <a:ext uri="{FF2B5EF4-FFF2-40B4-BE49-F238E27FC236}">
                <a16:creationId xmlns:a16="http://schemas.microsoft.com/office/drawing/2014/main" id="{DEB7A93D-109A-4630-A29D-FAF59EA6A652}"/>
              </a:ext>
            </a:extLst>
          </p:cNvPr>
          <p:cNvSpPr>
            <a:spLocks noGrp="1"/>
          </p:cNvSpPr>
          <p:nvPr>
            <p:ph sz="half" idx="1"/>
          </p:nvPr>
        </p:nvSpPr>
        <p:spPr/>
        <p:txBody>
          <a:bodyPr/>
          <a:lstStyle/>
          <a:p>
            <a:r>
              <a:rPr lang="vi-VN" sz="2800" dirty="0"/>
              <a:t>Quản lý phiếu nhập:</a:t>
            </a:r>
          </a:p>
          <a:p>
            <a:pPr lvl="1">
              <a:buFont typeface="Wingdings" panose="05000000000000000000" pitchFamily="2" charset="2"/>
              <a:buChar char="Ø"/>
            </a:pPr>
            <a:r>
              <a:rPr lang="vi-VN" sz="2400" dirty="0"/>
              <a:t>Button: Sửa</a:t>
            </a:r>
          </a:p>
          <a:p>
            <a:pPr lvl="2">
              <a:buFont typeface="Wingdings" panose="05000000000000000000" pitchFamily="2" charset="2"/>
              <a:buChar char="Ø"/>
            </a:pPr>
            <a:r>
              <a:rPr lang="vi-VN" sz="2000" dirty="0"/>
              <a:t>Sửa thông tin của 1 phiếu nhập theo mã kho và lưu xuống database</a:t>
            </a:r>
          </a:p>
          <a:p>
            <a:pPr lvl="1">
              <a:buFont typeface="Wingdings" panose="05000000000000000000" pitchFamily="2" charset="2"/>
              <a:buChar char="Ø"/>
            </a:pPr>
            <a:r>
              <a:rPr lang="vi-VN" sz="2400" dirty="0"/>
              <a:t>ListView</a:t>
            </a:r>
          </a:p>
          <a:p>
            <a:pPr lvl="2">
              <a:buFont typeface="Wingdings" panose="05000000000000000000" pitchFamily="2" charset="2"/>
              <a:buChar char="Ø"/>
            </a:pPr>
            <a:r>
              <a:rPr lang="vi-VN" sz="2000" dirty="0"/>
              <a:t>Hiện thị tất các các Phiếu nhâp mà người dùng nhập vào</a:t>
            </a:r>
          </a:p>
          <a:p>
            <a:endParaRPr lang="vi-VN" dirty="0"/>
          </a:p>
        </p:txBody>
      </p:sp>
      <p:pic>
        <p:nvPicPr>
          <p:cNvPr id="5" name="Content Placeholder 5">
            <a:extLst>
              <a:ext uri="{FF2B5EF4-FFF2-40B4-BE49-F238E27FC236}">
                <a16:creationId xmlns:a16="http://schemas.microsoft.com/office/drawing/2014/main" id="{6FD1A040-9ACA-4378-B0E6-F00D639B5F9A}"/>
              </a:ext>
            </a:extLst>
          </p:cNvPr>
          <p:cNvPicPr>
            <a:picLocks noGrp="1" noChangeAspect="1"/>
          </p:cNvPicPr>
          <p:nvPr>
            <p:ph sz="half" idx="2"/>
          </p:nvPr>
        </p:nvPicPr>
        <p:blipFill>
          <a:blip r:embed="rId2"/>
          <a:stretch>
            <a:fillRect/>
          </a:stretch>
        </p:blipFill>
        <p:spPr>
          <a:xfrm>
            <a:off x="7822030" y="1600200"/>
            <a:ext cx="2143877" cy="4525963"/>
          </a:xfrm>
        </p:spPr>
      </p:pic>
    </p:spTree>
    <p:extLst>
      <p:ext uri="{BB962C8B-B14F-4D97-AF65-F5344CB8AC3E}">
        <p14:creationId xmlns:p14="http://schemas.microsoft.com/office/powerpoint/2010/main" val="3338514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F1C5B-7347-4A46-8776-F7EA6457A66A}"/>
              </a:ext>
            </a:extLst>
          </p:cNvPr>
          <p:cNvSpPr>
            <a:spLocks noGrp="1"/>
          </p:cNvSpPr>
          <p:nvPr>
            <p:ph type="title"/>
          </p:nvPr>
        </p:nvSpPr>
        <p:spPr/>
        <p:txBody>
          <a:bodyPr/>
          <a:lstStyle/>
          <a:p>
            <a:r>
              <a:rPr lang="vi-VN" dirty="0"/>
              <a:t>Triển Khai – Thiết kế</a:t>
            </a:r>
          </a:p>
        </p:txBody>
      </p:sp>
      <p:sp>
        <p:nvSpPr>
          <p:cNvPr id="3" name="Content Placeholder 2">
            <a:extLst>
              <a:ext uri="{FF2B5EF4-FFF2-40B4-BE49-F238E27FC236}">
                <a16:creationId xmlns:a16="http://schemas.microsoft.com/office/drawing/2014/main" id="{15C92024-B4F3-4E39-A967-A1DF1E3213E5}"/>
              </a:ext>
            </a:extLst>
          </p:cNvPr>
          <p:cNvSpPr>
            <a:spLocks noGrp="1"/>
          </p:cNvSpPr>
          <p:nvPr>
            <p:ph sz="half" idx="1"/>
          </p:nvPr>
        </p:nvSpPr>
        <p:spPr>
          <a:xfrm>
            <a:off x="609600" y="1600200"/>
            <a:ext cx="5376672" cy="5129074"/>
          </a:xfrm>
        </p:spPr>
        <p:txBody>
          <a:bodyPr/>
          <a:lstStyle/>
          <a:p>
            <a:r>
              <a:rPr lang="vi-VN" dirty="0"/>
              <a:t>Quản lý chi tiết phiếu nhập:</a:t>
            </a:r>
          </a:p>
          <a:p>
            <a:pPr lvl="1">
              <a:buFont typeface="Wingdings" panose="05000000000000000000" pitchFamily="2" charset="2"/>
              <a:buChar char="Ø"/>
            </a:pPr>
            <a:r>
              <a:rPr lang="vi-VN" sz="2400" dirty="0"/>
              <a:t>Edit Text: </a:t>
            </a:r>
          </a:p>
          <a:p>
            <a:pPr lvl="2">
              <a:buFont typeface="Wingdings" panose="05000000000000000000" pitchFamily="2" charset="2"/>
              <a:buChar char="Ø"/>
            </a:pPr>
            <a:r>
              <a:rPr lang="vi-VN" sz="2000" dirty="0"/>
              <a:t>có 4 edittext cho người dùng nhập vào tương ứng với số phiếu, mã vật tư, đơn vị tính, số lượng</a:t>
            </a:r>
          </a:p>
          <a:p>
            <a:pPr lvl="1">
              <a:buFont typeface="Wingdings" panose="05000000000000000000" pitchFamily="2" charset="2"/>
              <a:buChar char="Ø"/>
            </a:pPr>
            <a:r>
              <a:rPr lang="vi-VN" sz="2400" dirty="0"/>
              <a:t>Button: Thêm</a:t>
            </a:r>
          </a:p>
          <a:p>
            <a:pPr lvl="2">
              <a:buFont typeface="Wingdings" panose="05000000000000000000" pitchFamily="2" charset="2"/>
              <a:buChar char="Ø"/>
            </a:pPr>
            <a:r>
              <a:rPr lang="vi-VN" sz="2000" dirty="0"/>
              <a:t>Sẽ thêm thông tin mà người dùng nhập vào edittext vào trong database</a:t>
            </a:r>
          </a:p>
          <a:p>
            <a:pPr lvl="1">
              <a:buFont typeface="Wingdings" panose="05000000000000000000" pitchFamily="2" charset="2"/>
              <a:buChar char="Ø"/>
            </a:pPr>
            <a:r>
              <a:rPr lang="vi-VN" sz="2400" dirty="0"/>
              <a:t>Button: Xóa</a:t>
            </a:r>
          </a:p>
          <a:p>
            <a:pPr lvl="2">
              <a:buFont typeface="Wingdings" panose="05000000000000000000" pitchFamily="2" charset="2"/>
              <a:buChar char="Ø"/>
            </a:pPr>
            <a:r>
              <a:rPr lang="vi-VN" sz="2000" dirty="0"/>
              <a:t>Xóa 1 chi tiết phiếu nhập theo số phiếu và lưu xuống database</a:t>
            </a:r>
          </a:p>
          <a:p>
            <a:endParaRPr lang="vi-VN" dirty="0"/>
          </a:p>
        </p:txBody>
      </p:sp>
      <p:pic>
        <p:nvPicPr>
          <p:cNvPr id="5" name="Content Placeholder 5">
            <a:extLst>
              <a:ext uri="{FF2B5EF4-FFF2-40B4-BE49-F238E27FC236}">
                <a16:creationId xmlns:a16="http://schemas.microsoft.com/office/drawing/2014/main" id="{10B70279-A856-4710-92FB-E086471A23C3}"/>
              </a:ext>
            </a:extLst>
          </p:cNvPr>
          <p:cNvPicPr>
            <a:picLocks noGrp="1" noChangeAspect="1"/>
          </p:cNvPicPr>
          <p:nvPr>
            <p:ph sz="half" idx="2"/>
          </p:nvPr>
        </p:nvPicPr>
        <p:blipFill>
          <a:blip r:embed="rId2"/>
          <a:stretch>
            <a:fillRect/>
          </a:stretch>
        </p:blipFill>
        <p:spPr>
          <a:xfrm>
            <a:off x="7826981" y="1600200"/>
            <a:ext cx="2133975" cy="4525963"/>
          </a:xfrm>
        </p:spPr>
      </p:pic>
    </p:spTree>
    <p:extLst>
      <p:ext uri="{BB962C8B-B14F-4D97-AF65-F5344CB8AC3E}">
        <p14:creationId xmlns:p14="http://schemas.microsoft.com/office/powerpoint/2010/main" val="2915368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9260D-86BA-4ED1-82DF-7877BDF93288}"/>
              </a:ext>
            </a:extLst>
          </p:cNvPr>
          <p:cNvSpPr>
            <a:spLocks noGrp="1"/>
          </p:cNvSpPr>
          <p:nvPr>
            <p:ph type="title"/>
          </p:nvPr>
        </p:nvSpPr>
        <p:spPr/>
        <p:txBody>
          <a:bodyPr/>
          <a:lstStyle/>
          <a:p>
            <a:r>
              <a:rPr lang="vi-VN" dirty="0"/>
              <a:t>Triển Khai – Thiết kế</a:t>
            </a:r>
          </a:p>
        </p:txBody>
      </p:sp>
      <p:sp>
        <p:nvSpPr>
          <p:cNvPr id="3" name="Content Placeholder 2">
            <a:extLst>
              <a:ext uri="{FF2B5EF4-FFF2-40B4-BE49-F238E27FC236}">
                <a16:creationId xmlns:a16="http://schemas.microsoft.com/office/drawing/2014/main" id="{9BF6EF96-FBB9-4BF4-BD1E-237E1A2768C7}"/>
              </a:ext>
            </a:extLst>
          </p:cNvPr>
          <p:cNvSpPr>
            <a:spLocks noGrp="1"/>
          </p:cNvSpPr>
          <p:nvPr>
            <p:ph sz="half" idx="1"/>
          </p:nvPr>
        </p:nvSpPr>
        <p:spPr/>
        <p:txBody>
          <a:bodyPr/>
          <a:lstStyle/>
          <a:p>
            <a:r>
              <a:rPr lang="vi-VN" dirty="0"/>
              <a:t>Quản lý chi tiết phiếu nhập:</a:t>
            </a:r>
          </a:p>
          <a:p>
            <a:pPr lvl="1">
              <a:buFont typeface="Wingdings" panose="05000000000000000000" pitchFamily="2" charset="2"/>
              <a:buChar char="Ø"/>
            </a:pPr>
            <a:r>
              <a:rPr lang="vi-VN" sz="2400" dirty="0"/>
              <a:t>Button: Sửa</a:t>
            </a:r>
          </a:p>
          <a:p>
            <a:pPr lvl="2">
              <a:buFont typeface="Wingdings" panose="05000000000000000000" pitchFamily="2" charset="2"/>
              <a:buChar char="Ø"/>
            </a:pPr>
            <a:r>
              <a:rPr lang="vi-VN" sz="2000" dirty="0"/>
              <a:t>Sửa thông tin của 1 theo số phiếu và lưu xuống database</a:t>
            </a:r>
          </a:p>
          <a:p>
            <a:pPr lvl="1">
              <a:buFont typeface="Wingdings" panose="05000000000000000000" pitchFamily="2" charset="2"/>
              <a:buChar char="Ø"/>
            </a:pPr>
            <a:r>
              <a:rPr lang="vi-VN" sz="2400" dirty="0"/>
              <a:t>ListView</a:t>
            </a:r>
          </a:p>
          <a:p>
            <a:pPr lvl="2">
              <a:buFont typeface="Wingdings" panose="05000000000000000000" pitchFamily="2" charset="2"/>
              <a:buChar char="Ø"/>
            </a:pPr>
            <a:r>
              <a:rPr lang="vi-VN" sz="2000" dirty="0"/>
              <a:t>Hiện thị tất các các chi tiết phiếu nhâp mà người dùng nhập vào</a:t>
            </a:r>
          </a:p>
          <a:p>
            <a:endParaRPr lang="vi-VN" dirty="0"/>
          </a:p>
        </p:txBody>
      </p:sp>
      <p:pic>
        <p:nvPicPr>
          <p:cNvPr id="6" name="Content Placeholder 5">
            <a:extLst>
              <a:ext uri="{FF2B5EF4-FFF2-40B4-BE49-F238E27FC236}">
                <a16:creationId xmlns:a16="http://schemas.microsoft.com/office/drawing/2014/main" id="{B6A3C121-D93E-4728-AA93-BB95BB783498}"/>
              </a:ext>
            </a:extLst>
          </p:cNvPr>
          <p:cNvPicPr>
            <a:picLocks noGrp="1" noChangeAspect="1"/>
          </p:cNvPicPr>
          <p:nvPr>
            <p:ph sz="half" idx="2"/>
          </p:nvPr>
        </p:nvPicPr>
        <p:blipFill>
          <a:blip r:embed="rId2"/>
          <a:stretch>
            <a:fillRect/>
          </a:stretch>
        </p:blipFill>
        <p:spPr>
          <a:xfrm>
            <a:off x="7826981" y="1600200"/>
            <a:ext cx="2133975" cy="4525963"/>
          </a:xfrm>
        </p:spPr>
      </p:pic>
    </p:spTree>
    <p:extLst>
      <p:ext uri="{BB962C8B-B14F-4D97-AF65-F5344CB8AC3E}">
        <p14:creationId xmlns:p14="http://schemas.microsoft.com/office/powerpoint/2010/main" val="216988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5AA57-5477-4D36-9DFF-918DE7A7609D}"/>
              </a:ext>
            </a:extLst>
          </p:cNvPr>
          <p:cNvSpPr>
            <a:spLocks noGrp="1"/>
          </p:cNvSpPr>
          <p:nvPr>
            <p:ph type="title"/>
          </p:nvPr>
        </p:nvSpPr>
        <p:spPr/>
        <p:txBody>
          <a:bodyPr/>
          <a:lstStyle/>
          <a:p>
            <a:r>
              <a:rPr lang="vi-VN" dirty="0"/>
              <a:t>Triển Khai – Thiết kế</a:t>
            </a:r>
          </a:p>
        </p:txBody>
      </p:sp>
      <p:sp>
        <p:nvSpPr>
          <p:cNvPr id="3" name="Content Placeholder 2">
            <a:extLst>
              <a:ext uri="{FF2B5EF4-FFF2-40B4-BE49-F238E27FC236}">
                <a16:creationId xmlns:a16="http://schemas.microsoft.com/office/drawing/2014/main" id="{83D6D0F9-BB4A-4053-A2D1-353ED29F808E}"/>
              </a:ext>
            </a:extLst>
          </p:cNvPr>
          <p:cNvSpPr>
            <a:spLocks noGrp="1"/>
          </p:cNvSpPr>
          <p:nvPr>
            <p:ph sz="half" idx="1"/>
          </p:nvPr>
        </p:nvSpPr>
        <p:spPr/>
        <p:txBody>
          <a:bodyPr/>
          <a:lstStyle/>
          <a:p>
            <a:r>
              <a:rPr lang="vi-VN" dirty="0"/>
              <a:t>Quản lý Vật tư:</a:t>
            </a:r>
          </a:p>
          <a:p>
            <a:pPr lvl="1">
              <a:buFont typeface="Wingdings" panose="05000000000000000000" pitchFamily="2" charset="2"/>
              <a:buChar char="Ø"/>
            </a:pPr>
            <a:r>
              <a:rPr lang="vi-VN" sz="2400" dirty="0"/>
              <a:t>Edit Text: </a:t>
            </a:r>
          </a:p>
          <a:p>
            <a:pPr lvl="2">
              <a:buFont typeface="Wingdings" panose="05000000000000000000" pitchFamily="2" charset="2"/>
              <a:buChar char="Ø"/>
            </a:pPr>
            <a:r>
              <a:rPr lang="vi-VN" sz="2000" dirty="0"/>
              <a:t>có 3 edittext cho người dùng nhập vào tương ứng với mã vật tư, Tên vật tư, xuất xứ</a:t>
            </a:r>
          </a:p>
          <a:p>
            <a:pPr lvl="1">
              <a:buFont typeface="Wingdings" panose="05000000000000000000" pitchFamily="2" charset="2"/>
              <a:buChar char="Ø"/>
            </a:pPr>
            <a:r>
              <a:rPr lang="vi-VN" sz="2400" dirty="0"/>
              <a:t>Button: Thêm</a:t>
            </a:r>
          </a:p>
          <a:p>
            <a:pPr lvl="2">
              <a:buFont typeface="Wingdings" panose="05000000000000000000" pitchFamily="2" charset="2"/>
              <a:buChar char="Ø"/>
            </a:pPr>
            <a:r>
              <a:rPr lang="vi-VN" sz="2000" dirty="0"/>
              <a:t>Sẽ thêm thông tin mà người dùng nhập vào edittext vào trong database</a:t>
            </a:r>
          </a:p>
          <a:p>
            <a:pPr lvl="1">
              <a:buFont typeface="Wingdings" panose="05000000000000000000" pitchFamily="2" charset="2"/>
              <a:buChar char="Ø"/>
            </a:pPr>
            <a:r>
              <a:rPr lang="vi-VN" sz="2400" dirty="0"/>
              <a:t>Button: Xóa</a:t>
            </a:r>
          </a:p>
          <a:p>
            <a:pPr lvl="2">
              <a:buFont typeface="Wingdings" panose="05000000000000000000" pitchFamily="2" charset="2"/>
              <a:buChar char="Ø"/>
            </a:pPr>
            <a:r>
              <a:rPr lang="vi-VN" sz="2000" dirty="0"/>
              <a:t>Xóa 1 vật tư theo mã vật tư và lưu xuống database</a:t>
            </a:r>
          </a:p>
          <a:p>
            <a:endParaRPr lang="vi-VN" dirty="0"/>
          </a:p>
        </p:txBody>
      </p:sp>
      <p:pic>
        <p:nvPicPr>
          <p:cNvPr id="5" name="Content Placeholder 5">
            <a:extLst>
              <a:ext uri="{FF2B5EF4-FFF2-40B4-BE49-F238E27FC236}">
                <a16:creationId xmlns:a16="http://schemas.microsoft.com/office/drawing/2014/main" id="{512411EA-C89C-4E96-ACBA-8F7D0C062907}"/>
              </a:ext>
            </a:extLst>
          </p:cNvPr>
          <p:cNvPicPr>
            <a:picLocks noGrp="1" noChangeAspect="1"/>
          </p:cNvPicPr>
          <p:nvPr>
            <p:ph sz="half" idx="2"/>
          </p:nvPr>
        </p:nvPicPr>
        <p:blipFill>
          <a:blip r:embed="rId2"/>
          <a:stretch>
            <a:fillRect/>
          </a:stretch>
        </p:blipFill>
        <p:spPr>
          <a:xfrm>
            <a:off x="7814949" y="1600200"/>
            <a:ext cx="2158039" cy="4525963"/>
          </a:xfrm>
        </p:spPr>
      </p:pic>
    </p:spTree>
    <p:extLst>
      <p:ext uri="{BB962C8B-B14F-4D97-AF65-F5344CB8AC3E}">
        <p14:creationId xmlns:p14="http://schemas.microsoft.com/office/powerpoint/2010/main" val="2032057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15532-2A11-4318-BF61-424A7AC0D548}"/>
              </a:ext>
            </a:extLst>
          </p:cNvPr>
          <p:cNvSpPr>
            <a:spLocks noGrp="1"/>
          </p:cNvSpPr>
          <p:nvPr>
            <p:ph type="title"/>
          </p:nvPr>
        </p:nvSpPr>
        <p:spPr/>
        <p:txBody>
          <a:bodyPr/>
          <a:lstStyle/>
          <a:p>
            <a:r>
              <a:rPr lang="vi-VN" dirty="0"/>
              <a:t>Triển Khai – Thiết kế</a:t>
            </a:r>
          </a:p>
        </p:txBody>
      </p:sp>
      <p:sp>
        <p:nvSpPr>
          <p:cNvPr id="3" name="Content Placeholder 2">
            <a:extLst>
              <a:ext uri="{FF2B5EF4-FFF2-40B4-BE49-F238E27FC236}">
                <a16:creationId xmlns:a16="http://schemas.microsoft.com/office/drawing/2014/main" id="{A97A2F58-BF1F-4EFE-97CF-0C7ABFBBAB30}"/>
              </a:ext>
            </a:extLst>
          </p:cNvPr>
          <p:cNvSpPr>
            <a:spLocks noGrp="1"/>
          </p:cNvSpPr>
          <p:nvPr>
            <p:ph sz="half" idx="1"/>
          </p:nvPr>
        </p:nvSpPr>
        <p:spPr/>
        <p:txBody>
          <a:bodyPr/>
          <a:lstStyle/>
          <a:p>
            <a:r>
              <a:rPr lang="vi-VN" dirty="0"/>
              <a:t>Quản lý Vật tư:</a:t>
            </a:r>
          </a:p>
          <a:p>
            <a:pPr lvl="1">
              <a:buFont typeface="Wingdings" panose="05000000000000000000" pitchFamily="2" charset="2"/>
              <a:buChar char="Ø"/>
            </a:pPr>
            <a:r>
              <a:rPr lang="vi-VN" sz="2400" dirty="0"/>
              <a:t>Button: Sửa</a:t>
            </a:r>
          </a:p>
          <a:p>
            <a:pPr lvl="2">
              <a:buFont typeface="Wingdings" panose="05000000000000000000" pitchFamily="2" charset="2"/>
              <a:buChar char="Ø"/>
            </a:pPr>
            <a:r>
              <a:rPr lang="vi-VN" sz="2000" dirty="0"/>
              <a:t>Sửa thông tin của 1 vật tư theo mã vật tư và lưu xuống database</a:t>
            </a:r>
          </a:p>
          <a:p>
            <a:pPr lvl="1">
              <a:buFont typeface="Wingdings" panose="05000000000000000000" pitchFamily="2" charset="2"/>
              <a:buChar char="Ø"/>
            </a:pPr>
            <a:r>
              <a:rPr lang="vi-VN" sz="2400" dirty="0"/>
              <a:t>ListView</a:t>
            </a:r>
          </a:p>
          <a:p>
            <a:pPr lvl="2">
              <a:buFont typeface="Wingdings" panose="05000000000000000000" pitchFamily="2" charset="2"/>
              <a:buChar char="Ø"/>
            </a:pPr>
            <a:r>
              <a:rPr lang="vi-VN" sz="2000" dirty="0"/>
              <a:t>Hiện thị tất các các chi tiết phiếu nhâp mà người dùng nhập vào</a:t>
            </a:r>
          </a:p>
          <a:p>
            <a:endParaRPr lang="vi-VN" dirty="0"/>
          </a:p>
        </p:txBody>
      </p:sp>
      <p:pic>
        <p:nvPicPr>
          <p:cNvPr id="5" name="Content Placeholder 5">
            <a:extLst>
              <a:ext uri="{FF2B5EF4-FFF2-40B4-BE49-F238E27FC236}">
                <a16:creationId xmlns:a16="http://schemas.microsoft.com/office/drawing/2014/main" id="{AB1888E5-9A85-4246-AD49-B218EFD65F4E}"/>
              </a:ext>
            </a:extLst>
          </p:cNvPr>
          <p:cNvPicPr>
            <a:picLocks noGrp="1" noChangeAspect="1"/>
          </p:cNvPicPr>
          <p:nvPr>
            <p:ph sz="half" idx="2"/>
          </p:nvPr>
        </p:nvPicPr>
        <p:blipFill>
          <a:blip r:embed="rId2"/>
          <a:stretch>
            <a:fillRect/>
          </a:stretch>
        </p:blipFill>
        <p:spPr>
          <a:xfrm>
            <a:off x="7814949" y="1600200"/>
            <a:ext cx="2158039" cy="4525963"/>
          </a:xfrm>
        </p:spPr>
      </p:pic>
    </p:spTree>
    <p:extLst>
      <p:ext uri="{BB962C8B-B14F-4D97-AF65-F5344CB8AC3E}">
        <p14:creationId xmlns:p14="http://schemas.microsoft.com/office/powerpoint/2010/main" val="624473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5D556-FBBB-4D8F-B831-4EEE594A61C5}"/>
              </a:ext>
            </a:extLst>
          </p:cNvPr>
          <p:cNvSpPr>
            <a:spLocks noGrp="1"/>
          </p:cNvSpPr>
          <p:nvPr>
            <p:ph type="title"/>
          </p:nvPr>
        </p:nvSpPr>
        <p:spPr/>
        <p:txBody>
          <a:bodyPr/>
          <a:lstStyle/>
          <a:p>
            <a:r>
              <a:rPr lang="vi-VN" dirty="0"/>
              <a:t>Triển Khai – Thiết kế</a:t>
            </a:r>
          </a:p>
        </p:txBody>
      </p:sp>
      <p:sp>
        <p:nvSpPr>
          <p:cNvPr id="3" name="Content Placeholder 2">
            <a:extLst>
              <a:ext uri="{FF2B5EF4-FFF2-40B4-BE49-F238E27FC236}">
                <a16:creationId xmlns:a16="http://schemas.microsoft.com/office/drawing/2014/main" id="{F1F394A3-2C5F-4D11-93B1-A97877C683DD}"/>
              </a:ext>
            </a:extLst>
          </p:cNvPr>
          <p:cNvSpPr>
            <a:spLocks noGrp="1"/>
          </p:cNvSpPr>
          <p:nvPr>
            <p:ph sz="half" idx="1"/>
          </p:nvPr>
        </p:nvSpPr>
        <p:spPr/>
        <p:txBody>
          <a:bodyPr/>
          <a:lstStyle/>
          <a:p>
            <a:r>
              <a:rPr lang="vi-VN" dirty="0"/>
              <a:t>Thống kê</a:t>
            </a:r>
          </a:p>
          <a:p>
            <a:pPr lvl="1"/>
            <a:r>
              <a:rPr lang="vi-VN" dirty="0"/>
              <a:t>Thống các vật tư có trong kho theo biểu đồ cột.</a:t>
            </a:r>
          </a:p>
        </p:txBody>
      </p:sp>
      <p:pic>
        <p:nvPicPr>
          <p:cNvPr id="8" name="Content Placeholder 7">
            <a:extLst>
              <a:ext uri="{FF2B5EF4-FFF2-40B4-BE49-F238E27FC236}">
                <a16:creationId xmlns:a16="http://schemas.microsoft.com/office/drawing/2014/main" id="{2EB0BD7D-A9C5-41B6-969C-50F5450BB014}"/>
              </a:ext>
            </a:extLst>
          </p:cNvPr>
          <p:cNvPicPr>
            <a:picLocks noGrp="1" noChangeAspect="1"/>
          </p:cNvPicPr>
          <p:nvPr>
            <p:ph sz="half" idx="2"/>
          </p:nvPr>
        </p:nvPicPr>
        <p:blipFill>
          <a:blip r:embed="rId2"/>
          <a:stretch>
            <a:fillRect/>
          </a:stretch>
        </p:blipFill>
        <p:spPr>
          <a:xfrm>
            <a:off x="7808386" y="1600200"/>
            <a:ext cx="2171166" cy="4525963"/>
          </a:xfrm>
        </p:spPr>
      </p:pic>
    </p:spTree>
    <p:extLst>
      <p:ext uri="{BB962C8B-B14F-4D97-AF65-F5344CB8AC3E}">
        <p14:creationId xmlns:p14="http://schemas.microsoft.com/office/powerpoint/2010/main" val="2865504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1155"/>
            <a:ext cx="10515600" cy="5826125"/>
          </a:xfrm>
        </p:spPr>
        <p:txBody>
          <a:bodyPr/>
          <a:lstStyle/>
          <a:p>
            <a:pPr marL="0" indent="0" algn="ctr">
              <a:buNone/>
            </a:pPr>
            <a:r>
              <a:rPr lang="vi-VN" altLang="en-US" sz="4800" b="1" dirty="0">
                <a:sym typeface="+mn-ea"/>
              </a:rPr>
              <a:t>NHÓM </a:t>
            </a:r>
            <a:r>
              <a:rPr lang="en-US" altLang="en-US" sz="4800" b="1" dirty="0">
                <a:sym typeface="+mn-ea"/>
              </a:rPr>
              <a:t>17</a:t>
            </a:r>
            <a:endParaRPr lang="vi-VN" altLang="en-US" sz="4800" b="1" dirty="0">
              <a:sym typeface="+mn-ea"/>
            </a:endParaRPr>
          </a:p>
          <a:p>
            <a:pPr marL="0" indent="0" algn="ctr">
              <a:buNone/>
            </a:pPr>
            <a:endParaRPr lang="vi-VN" altLang="en-US" b="1" dirty="0"/>
          </a:p>
          <a:p>
            <a:r>
              <a:rPr lang="vi-VN" altLang="en-US" dirty="0">
                <a:sym typeface="+mn-ea"/>
              </a:rPr>
              <a:t>Thành viên:</a:t>
            </a:r>
            <a:endParaRPr lang="vi-VN" altLang="en-US" dirty="0"/>
          </a:p>
          <a:p>
            <a:pPr marL="0" indent="0">
              <a:buNone/>
            </a:pPr>
            <a:r>
              <a:rPr lang="vi-VN" altLang="en-US" dirty="0">
                <a:sym typeface="+mn-ea"/>
              </a:rPr>
              <a:t>1:</a:t>
            </a:r>
            <a:r>
              <a:rPr lang="en-US" altLang="en-US" dirty="0" err="1">
                <a:sym typeface="+mn-ea"/>
              </a:rPr>
              <a:t>Lê</a:t>
            </a:r>
            <a:r>
              <a:rPr lang="en-US" altLang="en-US" dirty="0">
                <a:sym typeface="+mn-ea"/>
              </a:rPr>
              <a:t> </a:t>
            </a:r>
            <a:r>
              <a:rPr lang="en-US" altLang="en-US" dirty="0" err="1">
                <a:sym typeface="+mn-ea"/>
              </a:rPr>
              <a:t>Bảo</a:t>
            </a:r>
            <a:r>
              <a:rPr lang="en-US" altLang="en-US" dirty="0">
                <a:sym typeface="+mn-ea"/>
              </a:rPr>
              <a:t> </a:t>
            </a:r>
            <a:r>
              <a:rPr lang="en-US" altLang="en-US" dirty="0" err="1">
                <a:sym typeface="+mn-ea"/>
              </a:rPr>
              <a:t>Quốc</a:t>
            </a:r>
            <a:endParaRPr lang="en-US" altLang="en-US" dirty="0">
              <a:sym typeface="+mn-ea"/>
            </a:endParaRPr>
          </a:p>
          <a:p>
            <a:pPr marL="0" indent="0">
              <a:buNone/>
            </a:pPr>
            <a:r>
              <a:rPr lang="en-US" dirty="0">
                <a:sym typeface="+mn-ea"/>
              </a:rPr>
              <a:t>2:Đặng </a:t>
            </a:r>
            <a:r>
              <a:rPr lang="en-US" dirty="0" err="1">
                <a:sym typeface="+mn-ea"/>
              </a:rPr>
              <a:t>Đình</a:t>
            </a:r>
            <a:r>
              <a:rPr lang="en-US" dirty="0">
                <a:sym typeface="+mn-ea"/>
              </a:rPr>
              <a:t> Long</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ltLang="en-US" b="1" dirty="0"/>
              <a:t>Khó khăn – thuận lợi</a:t>
            </a:r>
          </a:p>
        </p:txBody>
      </p:sp>
      <p:sp>
        <p:nvSpPr>
          <p:cNvPr id="3" name="Content Placeholder 2"/>
          <p:cNvSpPr>
            <a:spLocks noGrp="1"/>
          </p:cNvSpPr>
          <p:nvPr>
            <p:ph sz="half" idx="1"/>
          </p:nvPr>
        </p:nvSpPr>
        <p:spPr>
          <a:xfrm>
            <a:off x="609600" y="1600200"/>
            <a:ext cx="6966585" cy="4526280"/>
          </a:xfrm>
        </p:spPr>
        <p:txBody>
          <a:bodyPr/>
          <a:lstStyle/>
          <a:p>
            <a:r>
              <a:rPr lang="vi-VN" altLang="en-US" b="1" dirty="0"/>
              <a:t>Thuận lợi:</a:t>
            </a:r>
            <a:r>
              <a:rPr lang="vi-VN" altLang="en-US" dirty="0"/>
              <a:t> Nhóm đã triển khai công việc phù hợp với từng thành viên, áp dụng những kiến thức đã học và tìm hiểu thêm trên mạng, nhóm đã áp dụng vào để xây dựng ứng dụng</a:t>
            </a:r>
          </a:p>
        </p:txBody>
      </p:sp>
      <p:pic>
        <p:nvPicPr>
          <p:cNvPr id="5" name="Content Placeholder 4"/>
          <p:cNvPicPr>
            <a:picLocks noGrp="1" noChangeAspect="1"/>
          </p:cNvPicPr>
          <p:nvPr>
            <p:ph sz="half" idx="2"/>
          </p:nvPr>
        </p:nvPicPr>
        <p:blipFill>
          <a:blip r:embed="rId2"/>
          <a:stretch>
            <a:fillRect/>
          </a:stretch>
        </p:blipFill>
        <p:spPr>
          <a:xfrm>
            <a:off x="7717790" y="1600200"/>
            <a:ext cx="4321810" cy="446341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ltLang="en-US" b="1" dirty="0"/>
              <a:t>Khó khăn – thuận lợi</a:t>
            </a:r>
          </a:p>
        </p:txBody>
      </p:sp>
      <p:sp>
        <p:nvSpPr>
          <p:cNvPr id="3" name="Content Placeholder 2"/>
          <p:cNvSpPr>
            <a:spLocks noGrp="1"/>
          </p:cNvSpPr>
          <p:nvPr>
            <p:ph sz="half" idx="1"/>
          </p:nvPr>
        </p:nvSpPr>
        <p:spPr/>
        <p:txBody>
          <a:bodyPr/>
          <a:lstStyle/>
          <a:p>
            <a:r>
              <a:rPr lang="vi-VN" altLang="en-US" b="1" dirty="0"/>
              <a:t>Khó khăn:</a:t>
            </a:r>
            <a:r>
              <a:rPr lang="vi-VN" altLang="en-US" dirty="0"/>
              <a:t> có nhiều khó khăn gặp phải như:tìm hiểu tài liệu bằng tiếng anh, láy dữ liệu từ firebase,...lần đầu làm nên còn nhiều chổ còn sai</a:t>
            </a:r>
          </a:p>
        </p:txBody>
      </p:sp>
      <p:pic>
        <p:nvPicPr>
          <p:cNvPr id="5" name="Content Placeholder 4"/>
          <p:cNvPicPr>
            <a:picLocks noGrp="1" noChangeAspect="1"/>
          </p:cNvPicPr>
          <p:nvPr>
            <p:ph sz="half" idx="2"/>
          </p:nvPr>
        </p:nvPicPr>
        <p:blipFill>
          <a:blip r:embed="rId2"/>
          <a:stretch>
            <a:fillRect/>
          </a:stretch>
        </p:blipFill>
        <p:spPr>
          <a:xfrm>
            <a:off x="6706870" y="1875790"/>
            <a:ext cx="4373880" cy="425069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ltLang="en-US" b="1" dirty="0"/>
              <a:t>Khó khăn – thuận lợi</a:t>
            </a:r>
          </a:p>
        </p:txBody>
      </p:sp>
      <p:sp>
        <p:nvSpPr>
          <p:cNvPr id="3" name="Content Placeholder 2"/>
          <p:cNvSpPr>
            <a:spLocks noGrp="1"/>
          </p:cNvSpPr>
          <p:nvPr>
            <p:ph sz="half" idx="1"/>
          </p:nvPr>
        </p:nvSpPr>
        <p:spPr/>
        <p:txBody>
          <a:bodyPr/>
          <a:lstStyle/>
          <a:p>
            <a:r>
              <a:rPr lang="vi-VN" altLang="en-US" b="1"/>
              <a:t>Hướng giải quyết:</a:t>
            </a:r>
            <a:r>
              <a:rPr lang="vi-VN" altLang="en-US"/>
              <a:t> Tìm hiểu kỹ và đọc nhiều tài liệu khác nhau để tìm cách giải, hỏi bạn bè và thầy để hướng dẩn cách giải quyết vấn đề...  </a:t>
            </a:r>
          </a:p>
        </p:txBody>
      </p:sp>
      <p:pic>
        <p:nvPicPr>
          <p:cNvPr id="6" name="Content Placeholder 5"/>
          <p:cNvPicPr>
            <a:picLocks noGrp="1" noChangeAspect="1"/>
          </p:cNvPicPr>
          <p:nvPr>
            <p:ph sz="half" idx="2"/>
          </p:nvPr>
        </p:nvPicPr>
        <p:blipFill>
          <a:blip r:embed="rId2"/>
          <a:stretch>
            <a:fillRect/>
          </a:stretch>
        </p:blipFill>
        <p:spPr>
          <a:xfrm>
            <a:off x="6205855" y="1599565"/>
            <a:ext cx="5376545" cy="452691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5"/>
            <a:ext cx="10972800" cy="5422900"/>
          </a:xfrm>
        </p:spPr>
        <p:txBody>
          <a:bodyPr/>
          <a:lstStyle/>
          <a:p>
            <a:br>
              <a:rPr lang="en-US"/>
            </a:br>
            <a:br>
              <a:rPr lang="en-US"/>
            </a:br>
            <a:br>
              <a:rPr lang="en-US"/>
            </a:br>
            <a:br>
              <a:rPr lang="en-US"/>
            </a:br>
            <a:br>
              <a:rPr lang="en-US"/>
            </a:br>
            <a:r>
              <a:rPr lang="vi-VN" altLang="en-US" i="1"/>
              <a:t>Mời các bạn và thầy cùng xem nhóm mình Demo ứng dụng!!!</a:t>
            </a:r>
          </a:p>
        </p:txBody>
      </p:sp>
      <p:pic>
        <p:nvPicPr>
          <p:cNvPr id="5" name="Content Placeholder 4"/>
          <p:cNvPicPr>
            <a:picLocks noGrp="1" noChangeAspect="1"/>
          </p:cNvPicPr>
          <p:nvPr>
            <p:ph sz="half" idx="1"/>
          </p:nvPr>
        </p:nvPicPr>
        <p:blipFill>
          <a:blip r:embed="rId2"/>
          <a:stretch>
            <a:fillRect/>
          </a:stretch>
        </p:blipFill>
        <p:spPr>
          <a:xfrm>
            <a:off x="2484755" y="274955"/>
            <a:ext cx="7567930" cy="3479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120"/>
            <a:ext cx="10515600" cy="1898015"/>
          </a:xfrm>
        </p:spPr>
        <p:txBody>
          <a:bodyPr/>
          <a:lstStyle/>
          <a:p>
            <a:pPr algn="ctr"/>
            <a:r>
              <a:rPr lang="vi-VN" altLang="en-US" sz="4000" b="1" dirty="0"/>
              <a:t>ỨNG DỤNG</a:t>
            </a:r>
            <a:r>
              <a:rPr lang="vi-VN" altLang="en-US" b="1" dirty="0"/>
              <a:t>:</a:t>
            </a:r>
            <a:r>
              <a:rPr lang="en-US" altLang="en-US" b="1" dirty="0" err="1"/>
              <a:t>Quản</a:t>
            </a:r>
            <a:r>
              <a:rPr lang="en-US" altLang="en-US" b="1" dirty="0"/>
              <a:t> </a:t>
            </a:r>
            <a:r>
              <a:rPr lang="en-US" altLang="en-US" b="1" dirty="0" err="1"/>
              <a:t>Lý</a:t>
            </a:r>
            <a:r>
              <a:rPr lang="en-US" altLang="en-US" b="1" dirty="0"/>
              <a:t> </a:t>
            </a:r>
            <a:r>
              <a:rPr lang="en-US" altLang="en-US" b="1" dirty="0" err="1"/>
              <a:t>Nhập</a:t>
            </a:r>
            <a:r>
              <a:rPr lang="en-US" altLang="en-US" b="1" dirty="0"/>
              <a:t> Kho</a:t>
            </a:r>
            <a:endParaRPr lang="vi-VN" altLang="en-US" b="1" dirty="0"/>
          </a:p>
        </p:txBody>
      </p:sp>
      <p:sp>
        <p:nvSpPr>
          <p:cNvPr id="3" name="Content Placeholder 2"/>
          <p:cNvSpPr>
            <a:spLocks noGrp="1"/>
          </p:cNvSpPr>
          <p:nvPr>
            <p:ph sz="half" idx="1"/>
          </p:nvPr>
        </p:nvSpPr>
        <p:spPr>
          <a:xfrm>
            <a:off x="838200" y="2106930"/>
            <a:ext cx="10996295" cy="4431665"/>
          </a:xfrm>
        </p:spPr>
        <p:txBody>
          <a:bodyPr/>
          <a:lstStyle/>
          <a:p>
            <a:pPr marL="0" indent="0">
              <a:buNone/>
            </a:pPr>
            <a:r>
              <a:rPr lang="vi-VN" altLang="en-US" b="1" dirty="0"/>
              <a:t>- Đối tượng sử dụng:</a:t>
            </a:r>
            <a:r>
              <a:rPr lang="vi-VN" altLang="en-US" sz="2400" dirty="0"/>
              <a:t>  </a:t>
            </a:r>
            <a:r>
              <a:rPr lang="en-US" altLang="en-US" sz="2400" dirty="0" err="1"/>
              <a:t>Các</a:t>
            </a:r>
            <a:r>
              <a:rPr lang="en-US" altLang="en-US" sz="2400" dirty="0"/>
              <a:t> </a:t>
            </a:r>
            <a:r>
              <a:rPr lang="en-US" altLang="en-US" sz="2400" dirty="0" err="1"/>
              <a:t>quản</a:t>
            </a:r>
            <a:r>
              <a:rPr lang="en-US" altLang="en-US" sz="2400" dirty="0"/>
              <a:t> </a:t>
            </a:r>
            <a:r>
              <a:rPr lang="en-US" altLang="en-US" sz="2400" dirty="0" err="1"/>
              <a:t>lý</a:t>
            </a:r>
            <a:r>
              <a:rPr lang="en-US" altLang="en-US" sz="2400" dirty="0"/>
              <a:t> </a:t>
            </a:r>
            <a:r>
              <a:rPr lang="en-US" altLang="en-US" sz="2400" dirty="0" err="1"/>
              <a:t>kho</a:t>
            </a:r>
            <a:r>
              <a:rPr lang="en-US" altLang="en-US" sz="2400" dirty="0"/>
              <a:t> </a:t>
            </a:r>
            <a:r>
              <a:rPr lang="en-US" altLang="en-US" sz="2400" dirty="0" err="1"/>
              <a:t>hàng</a:t>
            </a:r>
            <a:endParaRPr lang="vi-VN" altLang="en-US" sz="2400" dirty="0"/>
          </a:p>
          <a:p>
            <a:pPr marL="0" indent="0">
              <a:buNone/>
            </a:pPr>
            <a:r>
              <a:rPr lang="vi-VN" altLang="en-US" sz="2400" b="1" dirty="0"/>
              <a:t>- Chức năng của ứng dụng</a:t>
            </a:r>
            <a:r>
              <a:rPr lang="en-US" altLang="en-US" sz="2400" b="1" dirty="0"/>
              <a:t>:</a:t>
            </a:r>
            <a:r>
              <a:rPr lang="en-US" altLang="en-US" sz="2400" dirty="0"/>
              <a:t> </a:t>
            </a:r>
            <a:r>
              <a:rPr lang="en-US" altLang="en-US" sz="2400" dirty="0" err="1"/>
              <a:t>Quản</a:t>
            </a:r>
            <a:r>
              <a:rPr lang="en-US" altLang="en-US" sz="2400" dirty="0"/>
              <a:t> </a:t>
            </a:r>
            <a:r>
              <a:rPr lang="en-US" altLang="en-US" sz="2400" dirty="0" err="1"/>
              <a:t>lý</a:t>
            </a:r>
            <a:r>
              <a:rPr lang="en-US" altLang="en-US" sz="2400" dirty="0"/>
              <a:t> </a:t>
            </a:r>
            <a:r>
              <a:rPr lang="en-US" altLang="en-US" sz="2400" dirty="0" err="1"/>
              <a:t>hàng</a:t>
            </a:r>
            <a:r>
              <a:rPr lang="en-US" altLang="en-US" sz="2400" dirty="0"/>
              <a:t> </a:t>
            </a:r>
            <a:r>
              <a:rPr lang="en-US" altLang="en-US" sz="2400" dirty="0" err="1"/>
              <a:t>hóa</a:t>
            </a:r>
            <a:r>
              <a:rPr lang="en-US" altLang="en-US" sz="2400" dirty="0"/>
              <a:t> </a:t>
            </a:r>
            <a:r>
              <a:rPr lang="en-US" altLang="en-US" sz="2400" dirty="0" err="1"/>
              <a:t>trong</a:t>
            </a:r>
            <a:r>
              <a:rPr lang="en-US" altLang="en-US" sz="2400" dirty="0"/>
              <a:t> </a:t>
            </a:r>
            <a:r>
              <a:rPr lang="en-US" altLang="en-US" sz="2400" dirty="0" err="1"/>
              <a:t>kho</a:t>
            </a:r>
            <a:r>
              <a:rPr lang="en-US" altLang="en-US" sz="2400" dirty="0"/>
              <a:t> </a:t>
            </a:r>
            <a:r>
              <a:rPr lang="en-US" altLang="en-US" sz="2400" dirty="0" err="1"/>
              <a:t>thuận</a:t>
            </a:r>
            <a:r>
              <a:rPr lang="en-US" altLang="en-US" sz="2400" dirty="0"/>
              <a:t> </a:t>
            </a:r>
            <a:r>
              <a:rPr lang="en-US" altLang="en-US" sz="2400" dirty="0" err="1"/>
              <a:t>lợi</a:t>
            </a:r>
            <a:r>
              <a:rPr lang="en-US" altLang="en-US" sz="2400" dirty="0"/>
              <a:t> </a:t>
            </a:r>
            <a:r>
              <a:rPr lang="en-US" altLang="en-US" sz="2400" dirty="0" err="1"/>
              <a:t>và</a:t>
            </a:r>
            <a:r>
              <a:rPr lang="en-US" altLang="en-US" sz="2400" dirty="0"/>
              <a:t> </a:t>
            </a:r>
            <a:r>
              <a:rPr lang="en-US" altLang="en-US" sz="2400" dirty="0" err="1"/>
              <a:t>dễ</a:t>
            </a:r>
            <a:r>
              <a:rPr lang="en-US" altLang="en-US" sz="2400" dirty="0"/>
              <a:t> </a:t>
            </a:r>
            <a:r>
              <a:rPr lang="en-US" altLang="en-US" sz="2400" dirty="0" err="1"/>
              <a:t>dàng</a:t>
            </a:r>
            <a:r>
              <a:rPr lang="en-US" altLang="en-US" sz="2400" dirty="0"/>
              <a:t> </a:t>
            </a:r>
            <a:r>
              <a:rPr lang="en-US" altLang="en-US" sz="2400" dirty="0" err="1"/>
              <a:t>hơn</a:t>
            </a:r>
            <a:r>
              <a:rPr lang="en-US" altLang="en-US" sz="2400" dirty="0"/>
              <a:t>.</a:t>
            </a:r>
            <a:endParaRPr lang="vi-VN" altLang="en-US" sz="2400"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309870" y="4700790"/>
            <a:ext cx="4082603" cy="1953716"/>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609600" y="102870"/>
            <a:ext cx="10972800" cy="1091565"/>
          </a:xfrm>
        </p:spPr>
        <p:txBody>
          <a:bodyPr/>
          <a:lstStyle/>
          <a:p>
            <a:r>
              <a:rPr lang="vi-VN" altLang="en-US" b="1" dirty="0"/>
              <a:t>Bước 1: Thiết kế tổng quát ứng dụng</a:t>
            </a:r>
          </a:p>
        </p:txBody>
      </p:sp>
      <p:pic>
        <p:nvPicPr>
          <p:cNvPr id="3" name="Picture 2">
            <a:extLst>
              <a:ext uri="{FF2B5EF4-FFF2-40B4-BE49-F238E27FC236}">
                <a16:creationId xmlns:a16="http://schemas.microsoft.com/office/drawing/2014/main" id="{4F987F3A-45C8-4973-8DE5-DAFF8CAFBF1E}"/>
              </a:ext>
            </a:extLst>
          </p:cNvPr>
          <p:cNvPicPr>
            <a:picLocks noChangeAspect="1"/>
          </p:cNvPicPr>
          <p:nvPr/>
        </p:nvPicPr>
        <p:blipFill>
          <a:blip r:embed="rId2"/>
          <a:stretch>
            <a:fillRect/>
          </a:stretch>
        </p:blipFill>
        <p:spPr>
          <a:xfrm>
            <a:off x="636451" y="1194435"/>
            <a:ext cx="2545288" cy="5036720"/>
          </a:xfrm>
          <a:prstGeom prst="rect">
            <a:avLst/>
          </a:prstGeom>
        </p:spPr>
      </p:pic>
      <p:pic>
        <p:nvPicPr>
          <p:cNvPr id="13" name="Picture 12">
            <a:extLst>
              <a:ext uri="{FF2B5EF4-FFF2-40B4-BE49-F238E27FC236}">
                <a16:creationId xmlns:a16="http://schemas.microsoft.com/office/drawing/2014/main" id="{33587D97-9E31-4BF4-9F78-51A405D8D2F3}"/>
              </a:ext>
            </a:extLst>
          </p:cNvPr>
          <p:cNvPicPr>
            <a:picLocks noChangeAspect="1"/>
          </p:cNvPicPr>
          <p:nvPr/>
        </p:nvPicPr>
        <p:blipFill>
          <a:blip r:embed="rId3"/>
          <a:stretch>
            <a:fillRect/>
          </a:stretch>
        </p:blipFill>
        <p:spPr>
          <a:xfrm>
            <a:off x="4066203" y="1194435"/>
            <a:ext cx="2638594" cy="5102151"/>
          </a:xfrm>
          <a:prstGeom prst="rect">
            <a:avLst/>
          </a:prstGeom>
        </p:spPr>
      </p:pic>
      <p:pic>
        <p:nvPicPr>
          <p:cNvPr id="15" name="Picture 14">
            <a:extLst>
              <a:ext uri="{FF2B5EF4-FFF2-40B4-BE49-F238E27FC236}">
                <a16:creationId xmlns:a16="http://schemas.microsoft.com/office/drawing/2014/main" id="{28D54465-7C8F-4B79-BB0F-88B860FAE49B}"/>
              </a:ext>
            </a:extLst>
          </p:cNvPr>
          <p:cNvPicPr>
            <a:picLocks noChangeAspect="1"/>
          </p:cNvPicPr>
          <p:nvPr/>
        </p:nvPicPr>
        <p:blipFill>
          <a:blip r:embed="rId4"/>
          <a:stretch>
            <a:fillRect/>
          </a:stretch>
        </p:blipFill>
        <p:spPr>
          <a:xfrm>
            <a:off x="7737619" y="1117648"/>
            <a:ext cx="2545288" cy="511350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75296D2-B972-4DC9-AB05-1071D2FDF26F}"/>
              </a:ext>
            </a:extLst>
          </p:cNvPr>
          <p:cNvPicPr>
            <a:picLocks noChangeAspect="1"/>
          </p:cNvPicPr>
          <p:nvPr/>
        </p:nvPicPr>
        <p:blipFill>
          <a:blip r:embed="rId2"/>
          <a:stretch>
            <a:fillRect/>
          </a:stretch>
        </p:blipFill>
        <p:spPr>
          <a:xfrm>
            <a:off x="1127448" y="238125"/>
            <a:ext cx="3200400" cy="6381750"/>
          </a:xfrm>
          <a:prstGeom prst="rect">
            <a:avLst/>
          </a:prstGeom>
        </p:spPr>
      </p:pic>
      <p:pic>
        <p:nvPicPr>
          <p:cNvPr id="12" name="Picture 11">
            <a:extLst>
              <a:ext uri="{FF2B5EF4-FFF2-40B4-BE49-F238E27FC236}">
                <a16:creationId xmlns:a16="http://schemas.microsoft.com/office/drawing/2014/main" id="{1F910A0A-46D9-4485-8DB7-0E4FB898056B}"/>
              </a:ext>
            </a:extLst>
          </p:cNvPr>
          <p:cNvPicPr>
            <a:picLocks noChangeAspect="1"/>
          </p:cNvPicPr>
          <p:nvPr/>
        </p:nvPicPr>
        <p:blipFill>
          <a:blip r:embed="rId3"/>
          <a:stretch>
            <a:fillRect/>
          </a:stretch>
        </p:blipFill>
        <p:spPr>
          <a:xfrm>
            <a:off x="6595187" y="238125"/>
            <a:ext cx="3200400" cy="64389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a:buFont typeface="Wingdings" panose="05000000000000000000" pitchFamily="2" charset="2"/>
              <a:buChar char="v"/>
            </a:pPr>
            <a:r>
              <a:rPr lang="vi-VN" altLang="en-US" b="1" dirty="0"/>
              <a:t> Kho</a:t>
            </a:r>
            <a:r>
              <a:rPr lang="vi-VN" altLang="en-US" dirty="0"/>
              <a:t>: Cho phép người dùng thêm kho hàng mới</a:t>
            </a:r>
          </a:p>
        </p:txBody>
      </p:sp>
      <p:sp>
        <p:nvSpPr>
          <p:cNvPr id="5" name="Title 4"/>
          <p:cNvSpPr>
            <a:spLocks noGrp="1"/>
          </p:cNvSpPr>
          <p:nvPr>
            <p:ph type="title"/>
          </p:nvPr>
        </p:nvSpPr>
        <p:spPr/>
        <p:txBody>
          <a:bodyPr/>
          <a:lstStyle/>
          <a:p>
            <a:r>
              <a:rPr lang="vi-VN" altLang="en-US" b="1" dirty="0"/>
              <a:t>Bước 2: Chi tiết chức năng: </a:t>
            </a:r>
          </a:p>
        </p:txBody>
      </p:sp>
      <p:pic>
        <p:nvPicPr>
          <p:cNvPr id="10" name="Picture 9">
            <a:extLst>
              <a:ext uri="{FF2B5EF4-FFF2-40B4-BE49-F238E27FC236}">
                <a16:creationId xmlns:a16="http://schemas.microsoft.com/office/drawing/2014/main" id="{589E5989-8608-4267-9AA9-FA9D9C2AB7CD}"/>
              </a:ext>
            </a:extLst>
          </p:cNvPr>
          <p:cNvPicPr>
            <a:picLocks noChangeAspect="1"/>
          </p:cNvPicPr>
          <p:nvPr/>
        </p:nvPicPr>
        <p:blipFill>
          <a:blip r:embed="rId2"/>
          <a:stretch>
            <a:fillRect/>
          </a:stretch>
        </p:blipFill>
        <p:spPr>
          <a:xfrm>
            <a:off x="7723803" y="1312105"/>
            <a:ext cx="2638594" cy="510215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ltLang="en-US" b="1">
                <a:sym typeface="+mn-ea"/>
              </a:rPr>
              <a:t>Chi tiết chức năng: </a:t>
            </a:r>
            <a:br>
              <a:rPr lang="vi-VN" altLang="en-US" b="1"/>
            </a:br>
            <a:endParaRPr lang="en-US"/>
          </a:p>
        </p:txBody>
      </p:sp>
      <p:sp>
        <p:nvSpPr>
          <p:cNvPr id="3" name="Content Placeholder 2"/>
          <p:cNvSpPr>
            <a:spLocks noGrp="1"/>
          </p:cNvSpPr>
          <p:nvPr>
            <p:ph sz="half" idx="1"/>
          </p:nvPr>
        </p:nvSpPr>
        <p:spPr/>
        <p:txBody>
          <a:bodyPr/>
          <a:lstStyle/>
          <a:p>
            <a:pPr>
              <a:buFont typeface="Wingdings" panose="05000000000000000000" pitchFamily="2" charset="2"/>
              <a:buChar char="v"/>
            </a:pPr>
            <a:r>
              <a:rPr lang="vi-VN" altLang="en-US" b="1" dirty="0"/>
              <a:t> Phiếu nhập: </a:t>
            </a:r>
            <a:r>
              <a:rPr lang="vi-VN" altLang="en-US" dirty="0"/>
              <a:t>cho phép người dùng thêm, xóa, sửa phiếu nhập hàng </a:t>
            </a:r>
          </a:p>
        </p:txBody>
      </p:sp>
      <p:pic>
        <p:nvPicPr>
          <p:cNvPr id="8" name="Picture 7">
            <a:extLst>
              <a:ext uri="{FF2B5EF4-FFF2-40B4-BE49-F238E27FC236}">
                <a16:creationId xmlns:a16="http://schemas.microsoft.com/office/drawing/2014/main" id="{A3B867D8-F05E-43C4-B5A6-082FBA31BE91}"/>
              </a:ext>
            </a:extLst>
          </p:cNvPr>
          <p:cNvPicPr>
            <a:picLocks noChangeAspect="1"/>
          </p:cNvPicPr>
          <p:nvPr/>
        </p:nvPicPr>
        <p:blipFill>
          <a:blip r:embed="rId2"/>
          <a:stretch>
            <a:fillRect/>
          </a:stretch>
        </p:blipFill>
        <p:spPr>
          <a:xfrm>
            <a:off x="7737619" y="1117648"/>
            <a:ext cx="2545288" cy="511350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ltLang="en-US" b="1">
                <a:sym typeface="+mn-ea"/>
              </a:rPr>
              <a:t>Chi tiết chức năng: </a:t>
            </a:r>
            <a:br>
              <a:rPr lang="vi-VN" altLang="en-US" b="1">
                <a:sym typeface="+mn-ea"/>
              </a:rPr>
            </a:br>
            <a:endParaRPr lang="en-US"/>
          </a:p>
        </p:txBody>
      </p:sp>
      <p:sp>
        <p:nvSpPr>
          <p:cNvPr id="3" name="Content Placeholder 2"/>
          <p:cNvSpPr>
            <a:spLocks noGrp="1"/>
          </p:cNvSpPr>
          <p:nvPr>
            <p:ph sz="half" idx="1"/>
          </p:nvPr>
        </p:nvSpPr>
        <p:spPr/>
        <p:txBody>
          <a:bodyPr/>
          <a:lstStyle/>
          <a:p>
            <a:pPr>
              <a:buFont typeface="Wingdings" panose="05000000000000000000" pitchFamily="2" charset="2"/>
              <a:buChar char="v"/>
            </a:pPr>
            <a:r>
              <a:rPr lang="vi-VN" altLang="en-US" b="1" dirty="0"/>
              <a:t> Chi tiết phiếu nhập: </a:t>
            </a:r>
            <a:r>
              <a:rPr lang="vi-VN" altLang="en-US" dirty="0"/>
              <a:t>từ dữ liệu phiếu nhập người dùng sẽ thêm, sửa chi tiết thông tin cho phiếu nhập</a:t>
            </a:r>
          </a:p>
        </p:txBody>
      </p:sp>
      <p:pic>
        <p:nvPicPr>
          <p:cNvPr id="8" name="Picture 7">
            <a:extLst>
              <a:ext uri="{FF2B5EF4-FFF2-40B4-BE49-F238E27FC236}">
                <a16:creationId xmlns:a16="http://schemas.microsoft.com/office/drawing/2014/main" id="{1529DB1E-98CE-40D9-B6F9-755B1E5670D0}"/>
              </a:ext>
            </a:extLst>
          </p:cNvPr>
          <p:cNvPicPr>
            <a:picLocks noChangeAspect="1"/>
          </p:cNvPicPr>
          <p:nvPr/>
        </p:nvPicPr>
        <p:blipFill>
          <a:blip r:embed="rId2"/>
          <a:stretch>
            <a:fillRect/>
          </a:stretch>
        </p:blipFill>
        <p:spPr>
          <a:xfrm>
            <a:off x="8194073" y="983849"/>
            <a:ext cx="2698828" cy="538159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35"/>
            <a:ext cx="10972800" cy="1418590"/>
          </a:xfrm>
        </p:spPr>
        <p:txBody>
          <a:bodyPr/>
          <a:lstStyle/>
          <a:p>
            <a:br>
              <a:rPr lang="en-US">
                <a:sym typeface="+mn-ea"/>
              </a:rPr>
            </a:br>
            <a:br>
              <a:rPr lang="en-US">
                <a:sym typeface="+mn-ea"/>
              </a:rPr>
            </a:br>
            <a:r>
              <a:rPr lang="vi-VN" altLang="en-US" b="1">
                <a:sym typeface="+mn-ea"/>
              </a:rPr>
              <a:t>Chi tiết chức năng: </a:t>
            </a:r>
            <a:br>
              <a:rPr lang="vi-VN" altLang="en-US" b="1">
                <a:sym typeface="+mn-ea"/>
              </a:rPr>
            </a:br>
            <a:br>
              <a:rPr lang="en-US"/>
            </a:br>
            <a:endParaRPr lang="en-US"/>
          </a:p>
        </p:txBody>
      </p:sp>
      <p:sp>
        <p:nvSpPr>
          <p:cNvPr id="3" name="Content Placeholder 2"/>
          <p:cNvSpPr>
            <a:spLocks noGrp="1"/>
          </p:cNvSpPr>
          <p:nvPr>
            <p:ph sz="half" idx="1"/>
          </p:nvPr>
        </p:nvSpPr>
        <p:spPr/>
        <p:txBody>
          <a:bodyPr/>
          <a:lstStyle/>
          <a:p>
            <a:pPr>
              <a:buFont typeface="Wingdings" panose="05000000000000000000" pitchFamily="2" charset="2"/>
              <a:buChar char="v"/>
            </a:pPr>
            <a:r>
              <a:rPr lang="vi-VN" altLang="en-US" b="1" dirty="0"/>
              <a:t> Vật Tư</a:t>
            </a:r>
            <a:r>
              <a:rPr lang="vi-VN" altLang="en-US" dirty="0"/>
              <a:t>: ở đây sẽ cho người dùng thêm, xóa, sửa các vật tư trong kho hàng</a:t>
            </a:r>
          </a:p>
        </p:txBody>
      </p:sp>
      <p:pic>
        <p:nvPicPr>
          <p:cNvPr id="6" name="Picture 5">
            <a:extLst>
              <a:ext uri="{FF2B5EF4-FFF2-40B4-BE49-F238E27FC236}">
                <a16:creationId xmlns:a16="http://schemas.microsoft.com/office/drawing/2014/main" id="{79ED8FF4-92B0-4F3E-B708-1C2F9391C3A2}"/>
              </a:ext>
            </a:extLst>
          </p:cNvPr>
          <p:cNvPicPr>
            <a:picLocks noChangeAspect="1"/>
          </p:cNvPicPr>
          <p:nvPr/>
        </p:nvPicPr>
        <p:blipFill>
          <a:blip r:embed="rId2"/>
          <a:stretch>
            <a:fillRect/>
          </a:stretch>
        </p:blipFill>
        <p:spPr>
          <a:xfrm>
            <a:off x="8210923" y="1147378"/>
            <a:ext cx="2699733" cy="5431606"/>
          </a:xfrm>
          <a:prstGeom prst="rect">
            <a:avLst/>
          </a:prstGeom>
        </p:spPr>
      </p:pic>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784</Words>
  <Application>Microsoft Office PowerPoint</Application>
  <PresentationFormat>Widescreen</PresentationFormat>
  <Paragraphs>91</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Wingdings</vt:lpstr>
      <vt:lpstr>Default Design</vt:lpstr>
      <vt:lpstr>PowerPoint Presentation</vt:lpstr>
      <vt:lpstr>PowerPoint Presentation</vt:lpstr>
      <vt:lpstr>ỨNG DỤNG:Quản Lý Nhập Kho</vt:lpstr>
      <vt:lpstr>Bước 1: Thiết kế tổng quát ứng dụng</vt:lpstr>
      <vt:lpstr>PowerPoint Presentation</vt:lpstr>
      <vt:lpstr>Bước 2: Chi tiết chức năng: </vt:lpstr>
      <vt:lpstr>Chi tiết chức năng:  </vt:lpstr>
      <vt:lpstr>Chi tiết chức năng:  </vt:lpstr>
      <vt:lpstr>  Chi tiết chức năng:   </vt:lpstr>
      <vt:lpstr>Triển Khai – Thiết kế</vt:lpstr>
      <vt:lpstr>Triển Khai – Thiết kế</vt:lpstr>
      <vt:lpstr>Triển Khai – Thiết kế</vt:lpstr>
      <vt:lpstr>Triển Khai – Thiết kế</vt:lpstr>
      <vt:lpstr>Triển Khai – Thiết kế</vt:lpstr>
      <vt:lpstr>Triển Khai – Thiết kế</vt:lpstr>
      <vt:lpstr>Triển Khai – Thiết kế</vt:lpstr>
      <vt:lpstr>Triển Khai – Thiết kế</vt:lpstr>
      <vt:lpstr>Triển Khai – Thiết kế</vt:lpstr>
      <vt:lpstr>Triển Khai – Thiết kế</vt:lpstr>
      <vt:lpstr>Khó khăn – thuận lợi</vt:lpstr>
      <vt:lpstr>Khó khăn – thuận lợi</vt:lpstr>
      <vt:lpstr>Khó khăn – thuận lợi</vt:lpstr>
      <vt:lpstr>     Mời các bạn và thầy cùng xem nhóm mình Demo ứng dụng!!!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Win 8.1 Version 2</dc:creator>
  <cp:lastModifiedBy>ASUS</cp:lastModifiedBy>
  <cp:revision>9</cp:revision>
  <dcterms:created xsi:type="dcterms:W3CDTF">2020-08-06T15:05:42Z</dcterms:created>
  <dcterms:modified xsi:type="dcterms:W3CDTF">2020-08-11T04:44:57Z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1033-11.2.0.9629</vt:lpwstr>
  </property>
</Properties>
</file>