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7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0840" y="0"/>
            <a:ext cx="2435400" cy="6856560"/>
            <a:chOff x="150840" y="0"/>
            <a:chExt cx="2435400" cy="6856560"/>
          </a:xfrm>
        </p:grpSpPr>
        <p:sp>
          <p:nvSpPr>
            <p:cNvPr id="1" name="CustomShape 2"/>
            <p:cNvSpPr/>
            <p:nvPr/>
          </p:nvSpPr>
          <p:spPr>
            <a:xfrm>
              <a:off x="457200" y="0"/>
              <a:ext cx="1121040" cy="532764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2" name="CustomShape 3"/>
            <p:cNvSpPr/>
            <p:nvPr/>
          </p:nvSpPr>
          <p:spPr>
            <a:xfrm>
              <a:off x="150840" y="0"/>
              <a:ext cx="1116000" cy="527544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3" name="CustomShape 4"/>
            <p:cNvSpPr/>
            <p:nvPr/>
          </p:nvSpPr>
          <p:spPr>
            <a:xfrm>
              <a:off x="150840" y="5238720"/>
              <a:ext cx="1227240" cy="161784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4" name="CustomShape 5"/>
            <p:cNvSpPr/>
            <p:nvPr/>
          </p:nvSpPr>
          <p:spPr>
            <a:xfrm>
              <a:off x="457200" y="5291280"/>
              <a:ext cx="1494000" cy="156528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 name="CustomShape 6"/>
            <p:cNvSpPr/>
            <p:nvPr/>
          </p:nvSpPr>
          <p:spPr>
            <a:xfrm>
              <a:off x="457200" y="5286240"/>
              <a:ext cx="2129040" cy="157032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 name="CustomShape 7"/>
            <p:cNvSpPr/>
            <p:nvPr/>
          </p:nvSpPr>
          <p:spPr>
            <a:xfrm>
              <a:off x="150840" y="5238720"/>
              <a:ext cx="1694160" cy="161784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grpSp>
        <p:nvGrpSpPr>
          <p:cNvPr id="7" name="Group 8"/>
          <p:cNvGrpSpPr/>
          <p:nvPr/>
        </p:nvGrpSpPr>
        <p:grpSpPr>
          <a:xfrm>
            <a:off x="546120" y="-4680"/>
            <a:ext cx="5013360" cy="6861240"/>
            <a:chOff x="546120" y="-4680"/>
            <a:chExt cx="5013360" cy="6861240"/>
          </a:xfrm>
        </p:grpSpPr>
        <p:sp>
          <p:nvSpPr>
            <p:cNvPr id="8" name="CustomShape 9"/>
            <p:cNvSpPr/>
            <p:nvPr/>
          </p:nvSpPr>
          <p:spPr>
            <a:xfrm>
              <a:off x="984240" y="-4680"/>
              <a:ext cx="1062360" cy="278136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fillRef idx="0"/>
            <a:effectRef idx="0"/>
            <a:fontRef idx="minor"/>
          </p:style>
        </p:sp>
        <p:sp>
          <p:nvSpPr>
            <p:cNvPr id="9" name="CustomShape 10"/>
            <p:cNvSpPr/>
            <p:nvPr/>
          </p:nvSpPr>
          <p:spPr>
            <a:xfrm>
              <a:off x="546120" y="-4680"/>
              <a:ext cx="1033560" cy="267192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fillRef idx="0"/>
            <a:effectRef idx="0"/>
            <a:fontRef idx="minor"/>
          </p:style>
        </p:sp>
        <p:sp>
          <p:nvSpPr>
            <p:cNvPr id="10" name="CustomShape 11"/>
            <p:cNvSpPr/>
            <p:nvPr/>
          </p:nvSpPr>
          <p:spPr>
            <a:xfrm>
              <a:off x="546120" y="2583000"/>
              <a:ext cx="2692440" cy="427356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fillRef idx="0"/>
            <a:effectRef idx="0"/>
            <a:fontRef idx="minor"/>
          </p:style>
        </p:sp>
        <p:sp>
          <p:nvSpPr>
            <p:cNvPr id="11" name="CustomShape 12"/>
            <p:cNvSpPr/>
            <p:nvPr/>
          </p:nvSpPr>
          <p:spPr>
            <a:xfrm>
              <a:off x="988920" y="2692440"/>
              <a:ext cx="3330720" cy="416412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fillRef idx="0"/>
            <a:effectRef idx="0"/>
            <a:fontRef idx="minor"/>
          </p:style>
        </p:sp>
        <p:sp>
          <p:nvSpPr>
            <p:cNvPr id="12" name="CustomShape 13"/>
            <p:cNvSpPr/>
            <p:nvPr/>
          </p:nvSpPr>
          <p:spPr>
            <a:xfrm>
              <a:off x="984240" y="2687760"/>
              <a:ext cx="4575240" cy="416880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fillRef idx="0"/>
            <a:effectRef idx="0"/>
            <a:fontRef idx="minor"/>
          </p:style>
        </p:sp>
        <p:sp>
          <p:nvSpPr>
            <p:cNvPr id="13" name="CustomShape 14"/>
            <p:cNvSpPr/>
            <p:nvPr/>
          </p:nvSpPr>
          <p:spPr>
            <a:xfrm>
              <a:off x="546120" y="2577960"/>
              <a:ext cx="3583080" cy="427860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fillRef idx="0"/>
            <a:effectRef idx="0"/>
            <a:fontRef idx="minor"/>
          </p:style>
        </p:sp>
      </p:grpSp>
      <p:sp>
        <p:nvSpPr>
          <p:cNvPr id="14" name="PlaceHolder 1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5"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2" name="Group 1"/>
          <p:cNvGrpSpPr/>
          <p:nvPr/>
        </p:nvGrpSpPr>
        <p:grpSpPr>
          <a:xfrm>
            <a:off x="150840" y="0"/>
            <a:ext cx="2435400" cy="6856560"/>
            <a:chOff x="150840" y="0"/>
            <a:chExt cx="2435400" cy="6856560"/>
          </a:xfrm>
        </p:grpSpPr>
        <p:sp>
          <p:nvSpPr>
            <p:cNvPr id="53" name="CustomShape 2"/>
            <p:cNvSpPr/>
            <p:nvPr/>
          </p:nvSpPr>
          <p:spPr>
            <a:xfrm>
              <a:off x="457200" y="0"/>
              <a:ext cx="1121040" cy="532764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54" name="CustomShape 3"/>
            <p:cNvSpPr/>
            <p:nvPr/>
          </p:nvSpPr>
          <p:spPr>
            <a:xfrm>
              <a:off x="150840" y="0"/>
              <a:ext cx="1116000" cy="527544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55" name="CustomShape 4"/>
            <p:cNvSpPr/>
            <p:nvPr/>
          </p:nvSpPr>
          <p:spPr>
            <a:xfrm>
              <a:off x="150840" y="5238720"/>
              <a:ext cx="1227240" cy="161784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56" name="CustomShape 5"/>
            <p:cNvSpPr/>
            <p:nvPr/>
          </p:nvSpPr>
          <p:spPr>
            <a:xfrm>
              <a:off x="457200" y="5291280"/>
              <a:ext cx="1494000" cy="156528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7" name="CustomShape 6"/>
            <p:cNvSpPr/>
            <p:nvPr/>
          </p:nvSpPr>
          <p:spPr>
            <a:xfrm>
              <a:off x="457200" y="5286240"/>
              <a:ext cx="2129040" cy="157032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58" name="CustomShape 7"/>
            <p:cNvSpPr/>
            <p:nvPr/>
          </p:nvSpPr>
          <p:spPr>
            <a:xfrm>
              <a:off x="150840" y="5238720"/>
              <a:ext cx="1694160" cy="161784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59" name="PlaceHolder 8"/>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60"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97" name="Group 1"/>
          <p:cNvGrpSpPr/>
          <p:nvPr/>
        </p:nvGrpSpPr>
        <p:grpSpPr>
          <a:xfrm>
            <a:off x="150840" y="0"/>
            <a:ext cx="2435400" cy="6856560"/>
            <a:chOff x="150840" y="0"/>
            <a:chExt cx="2435400" cy="6856560"/>
          </a:xfrm>
        </p:grpSpPr>
        <p:sp>
          <p:nvSpPr>
            <p:cNvPr id="98" name="CustomShape 2"/>
            <p:cNvSpPr/>
            <p:nvPr/>
          </p:nvSpPr>
          <p:spPr>
            <a:xfrm>
              <a:off x="457200" y="0"/>
              <a:ext cx="1121040" cy="532764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99" name="CustomShape 3"/>
            <p:cNvSpPr/>
            <p:nvPr/>
          </p:nvSpPr>
          <p:spPr>
            <a:xfrm>
              <a:off x="150840" y="0"/>
              <a:ext cx="1116000" cy="527544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100" name="CustomShape 4"/>
            <p:cNvSpPr/>
            <p:nvPr/>
          </p:nvSpPr>
          <p:spPr>
            <a:xfrm>
              <a:off x="150840" y="5238720"/>
              <a:ext cx="1227240" cy="161784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101" name="CustomShape 5"/>
            <p:cNvSpPr/>
            <p:nvPr/>
          </p:nvSpPr>
          <p:spPr>
            <a:xfrm>
              <a:off x="457200" y="5291280"/>
              <a:ext cx="1494000" cy="156528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102" name="CustomShape 6"/>
            <p:cNvSpPr/>
            <p:nvPr/>
          </p:nvSpPr>
          <p:spPr>
            <a:xfrm>
              <a:off x="457200" y="5286240"/>
              <a:ext cx="2129040" cy="157032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103" name="CustomShape 7"/>
            <p:cNvSpPr/>
            <p:nvPr/>
          </p:nvSpPr>
          <p:spPr>
            <a:xfrm>
              <a:off x="150840" y="5238720"/>
              <a:ext cx="1694160" cy="161784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104" name="PlaceHolder 8"/>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5"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142" name="Group 1"/>
          <p:cNvGrpSpPr/>
          <p:nvPr/>
        </p:nvGrpSpPr>
        <p:grpSpPr>
          <a:xfrm>
            <a:off x="150840" y="0"/>
            <a:ext cx="2435400" cy="6856560"/>
            <a:chOff x="150840" y="0"/>
            <a:chExt cx="2435400" cy="6856560"/>
          </a:xfrm>
        </p:grpSpPr>
        <p:sp>
          <p:nvSpPr>
            <p:cNvPr id="143" name="CustomShape 2"/>
            <p:cNvSpPr/>
            <p:nvPr/>
          </p:nvSpPr>
          <p:spPr>
            <a:xfrm>
              <a:off x="457200" y="0"/>
              <a:ext cx="1121040" cy="532764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144" name="CustomShape 3"/>
            <p:cNvSpPr/>
            <p:nvPr/>
          </p:nvSpPr>
          <p:spPr>
            <a:xfrm>
              <a:off x="150840" y="0"/>
              <a:ext cx="1116000" cy="527544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145" name="CustomShape 4"/>
            <p:cNvSpPr/>
            <p:nvPr/>
          </p:nvSpPr>
          <p:spPr>
            <a:xfrm>
              <a:off x="150840" y="5238720"/>
              <a:ext cx="1227240" cy="161784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146" name="CustomShape 5"/>
            <p:cNvSpPr/>
            <p:nvPr/>
          </p:nvSpPr>
          <p:spPr>
            <a:xfrm>
              <a:off x="457200" y="5291280"/>
              <a:ext cx="1494000" cy="156528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147" name="CustomShape 6"/>
            <p:cNvSpPr/>
            <p:nvPr/>
          </p:nvSpPr>
          <p:spPr>
            <a:xfrm>
              <a:off x="457200" y="5286240"/>
              <a:ext cx="2129040" cy="157032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148" name="CustomShape 7"/>
            <p:cNvSpPr/>
            <p:nvPr/>
          </p:nvSpPr>
          <p:spPr>
            <a:xfrm>
              <a:off x="150840" y="5238720"/>
              <a:ext cx="1694160" cy="161784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149" name="PlaceHolder 8"/>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0"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87" name="CustomShape 1"/>
          <p:cNvSpPr/>
          <p:nvPr/>
        </p:nvSpPr>
        <p:spPr>
          <a:xfrm>
            <a:off x="1523880" y="643320"/>
            <a:ext cx="9142560" cy="361728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7200" spc="-1" strike="noStrike">
                <a:solidFill>
                  <a:srgbClr val="000000"/>
                </a:solidFill>
                <a:latin typeface="Corbel"/>
                <a:ea typeface="DejaVu Sans"/>
              </a:rPr>
              <a:t>Sắp x</a:t>
            </a:r>
            <a:r>
              <a:rPr b="0" lang="en-US" sz="7200" spc="-1" strike="noStrike">
                <a:solidFill>
                  <a:srgbClr val="000000"/>
                </a:solidFill>
                <a:latin typeface="Corbel"/>
                <a:ea typeface="Corbel"/>
              </a:rPr>
              <a:t>ếp trộn </a:t>
            </a:r>
            <a:br/>
            <a:r>
              <a:rPr b="0" lang="en-US" sz="7200" spc="-1" strike="noStrike">
                <a:solidFill>
                  <a:srgbClr val="000000"/>
                </a:solidFill>
                <a:latin typeface="Corbel"/>
                <a:ea typeface="Corbel"/>
              </a:rPr>
              <a:t>(Merge Sort)</a:t>
            </a:r>
            <a:endParaRPr b="0" lang="en-US" sz="7200" spc="-1" strike="noStrike">
              <a:latin typeface="Arial"/>
            </a:endParaRPr>
          </a:p>
        </p:txBody>
      </p:sp>
      <p:sp>
        <p:nvSpPr>
          <p:cNvPr id="188" name="CustomShape 2"/>
          <p:cNvSpPr/>
          <p:nvPr/>
        </p:nvSpPr>
        <p:spPr>
          <a:xfrm>
            <a:off x="2719440" y="4552200"/>
            <a:ext cx="6751440" cy="109008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Cơ bản</a:t>
            </a:r>
            <a:endParaRPr b="0" lang="en-US" sz="4000" spc="-1" strike="noStrike">
              <a:latin typeface="Arial"/>
            </a:endParaRPr>
          </a:p>
        </p:txBody>
      </p:sp>
      <p:sp>
        <p:nvSpPr>
          <p:cNvPr id="219" name="CustomShape 2"/>
          <p:cNvSpPr/>
          <p:nvPr/>
        </p:nvSpPr>
        <p:spPr>
          <a:xfrm>
            <a:off x="1484280" y="2666880"/>
            <a:ext cx="10017360" cy="3508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ea typeface="DejaVu Sans"/>
              </a:rPr>
              <a:t>Giai đoạn 1: Chia nhỏ danh sách.</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Dễ dàng nhận thấy, mỗi một phần tử đều là một danh sách đã sắp xếp.</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=&gt; Ta coi mỗi phần tử của danh sách đầu vào chính là một danh sách đã sắp xếp.</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=&gt; Số lượng danh sách con K = Số lượng phần tử N.</a:t>
            </a:r>
            <a:endParaRPr b="0" lang="en-US" sz="18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Giai đoạn 2: Lặp phép trộn hai danh sách.</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Lặp lại phép trộn hai danh sách con đầu tiên cho đến khi chỉ còn một danh sách.</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Sau mỗi lần trộn, số lượng danh sách con sẽ giảm đi 1.</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=&gt; Số lần lặp cần thiết là K-1.</a:t>
            </a:r>
            <a:endParaRPr b="0" lang="en-US" sz="1800" spc="-1" strike="noStrike">
              <a:latin typeface="Arial"/>
            </a:endParaRPr>
          </a:p>
          <a:p>
            <a:pPr marL="1371600">
              <a:lnSpc>
                <a:spcPct val="100000"/>
              </a:lnSpc>
              <a:spcBef>
                <a:spcPts val="320"/>
              </a:spcBef>
              <a:spcAft>
                <a:spcPts val="601"/>
              </a:spcAft>
            </a:pPr>
            <a:endParaRPr b="0" lang="en-US"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Cơ bản</a:t>
            </a:r>
            <a:endParaRPr b="0" lang="en-US" sz="4000" spc="-1" strike="noStrike">
              <a:latin typeface="Arial"/>
            </a:endParaRPr>
          </a:p>
        </p:txBody>
      </p:sp>
      <p:sp>
        <p:nvSpPr>
          <p:cNvPr id="221" name="CustomShape 2"/>
          <p:cNvSpPr/>
          <p:nvPr/>
        </p:nvSpPr>
        <p:spPr>
          <a:xfrm>
            <a:off x="1484280" y="2666880"/>
            <a:ext cx="10017360" cy="3508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ea typeface="DejaVu Sans"/>
              </a:rPr>
              <a:t>Giai đoạn 1: Chia nhỏ danh sách.</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Noto Sans CJK SC"/>
              </a:rPr>
              <a:t>    </a:t>
            </a:r>
            <a:r>
              <a:rPr b="0" lang="en-US" sz="1800" spc="-1" strike="noStrike">
                <a:solidFill>
                  <a:srgbClr val="000000"/>
                </a:solidFill>
                <a:latin typeface="Courier New"/>
                <a:ea typeface="DejaVu Sans"/>
              </a:rPr>
              <a:t>Bước 1: Duyệt đến phần tử đầu tiên.    </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2: Tạo danh sách con mới và đặt làm danh sách con hiện tại.</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3: Thêm phần tử đang duyệt đến vào danh sách con hiện tại.</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4: Nếu vẫn còn phần tử tiếp theo thì duyệt đến phần tử tiếp theo và quay lại bước 2.</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5: Kết thúc.</a:t>
            </a:r>
            <a:endParaRPr b="0" lang="en-US" sz="1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Cơ bản</a:t>
            </a:r>
            <a:endParaRPr b="0" lang="en-US" sz="4000" spc="-1" strike="noStrike">
              <a:latin typeface="Arial"/>
            </a:endParaRPr>
          </a:p>
        </p:txBody>
      </p:sp>
      <p:sp>
        <p:nvSpPr>
          <p:cNvPr id="223" name="CustomShape 2"/>
          <p:cNvSpPr/>
          <p:nvPr/>
        </p:nvSpPr>
        <p:spPr>
          <a:xfrm>
            <a:off x="1484280" y="2666880"/>
            <a:ext cx="10017360" cy="3508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ea typeface="DejaVu Sans"/>
              </a:rPr>
              <a:t>Giai đoạn 2: Lặp phép trộn hai danh sách.</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Noto Sans CJK SC"/>
              </a:rPr>
              <a:t>    </a:t>
            </a:r>
            <a:r>
              <a:rPr b="0" lang="en-US" sz="1800" spc="-1" strike="noStrike">
                <a:solidFill>
                  <a:srgbClr val="000000"/>
                </a:solidFill>
                <a:latin typeface="Courier New"/>
                <a:ea typeface="DejaVu Sans"/>
              </a:rPr>
              <a:t>Bước 1: Nếu chỉ có một danh sách con thì chuyển đến bước 4.</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2: Trộn danh sách con đầu tiên và danh sách con thứ hai.</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3: Nếu số lượng danh sách con lớn hơn 1 thì trở lại bước 2.</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4: Kết thúc.</a:t>
            </a:r>
            <a:endParaRPr b="0" lang="en-US" sz="1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Cơ bản - Ví dụ</a:t>
            </a:r>
            <a:endParaRPr b="0" lang="en-US" sz="4000" spc="-1" strike="noStrike">
              <a:latin typeface="Arial"/>
            </a:endParaRPr>
          </a:p>
        </p:txBody>
      </p:sp>
      <p:sp>
        <p:nvSpPr>
          <p:cNvPr id="225" name="CustomShape 2"/>
          <p:cNvSpPr/>
          <p:nvPr/>
        </p:nvSpPr>
        <p:spPr>
          <a:xfrm>
            <a:off x="1484280" y="2666880"/>
            <a:ext cx="10017360" cy="190404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urier New"/>
                <a:ea typeface="DejaVu Sans"/>
              </a:rPr>
              <a:t>A = [1,4,2,4,5,3]</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Bước 1: Chia nhỏ danh sách:</a:t>
            </a:r>
            <a:endParaRPr b="0" lang="en-US" sz="18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urier New"/>
                <a:ea typeface="DejaVu Sans"/>
              </a:rPr>
              <a:t>List = [1], [4], [2], [4], [5], [3]</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Bước 2: Lặp phép trộn hai danh sách:</a:t>
            </a:r>
            <a:endParaRPr b="0" lang="en-US" sz="1800" spc="-1" strike="noStrike">
              <a:latin typeface="Arial"/>
            </a:endParaRPr>
          </a:p>
          <a:p>
            <a:pPr marL="743040" indent="-284400">
              <a:lnSpc>
                <a:spcPct val="100000"/>
              </a:lnSpc>
              <a:spcBef>
                <a:spcPts val="360"/>
              </a:spcBef>
              <a:spcAft>
                <a:spcPts val="601"/>
              </a:spcAft>
            </a:pPr>
            <a:endParaRPr b="0" lang="en-US" sz="1800" spc="-1" strike="noStrike">
              <a:latin typeface="Arial"/>
            </a:endParaRPr>
          </a:p>
          <a:p>
            <a:pPr marL="743040" indent="-284400">
              <a:lnSpc>
                <a:spcPct val="100000"/>
              </a:lnSpc>
              <a:spcBef>
                <a:spcPts val="360"/>
              </a:spcBef>
              <a:spcAft>
                <a:spcPts val="601"/>
              </a:spcAft>
            </a:pPr>
            <a:endParaRPr b="0" lang="en-US" sz="1800" spc="-1" strike="noStrike">
              <a:latin typeface="Arial"/>
            </a:endParaRPr>
          </a:p>
          <a:p>
            <a:pPr marL="457200" indent="-284400">
              <a:lnSpc>
                <a:spcPct val="100000"/>
              </a:lnSpc>
              <a:spcBef>
                <a:spcPts val="360"/>
              </a:spcBef>
              <a:spcAft>
                <a:spcPts val="601"/>
              </a:spcAft>
            </a:pPr>
            <a:endParaRPr b="0" lang="en-US" sz="1800" spc="-1" strike="noStrike">
              <a:latin typeface="Arial"/>
            </a:endParaRPr>
          </a:p>
        </p:txBody>
      </p:sp>
      <p:sp>
        <p:nvSpPr>
          <p:cNvPr id="226" name="CustomShape 3"/>
          <p:cNvSpPr/>
          <p:nvPr/>
        </p:nvSpPr>
        <p:spPr>
          <a:xfrm>
            <a:off x="201168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27" name="CustomShape 4"/>
          <p:cNvSpPr/>
          <p:nvPr/>
        </p:nvSpPr>
        <p:spPr>
          <a:xfrm>
            <a:off x="274320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28" name="CustomShape 5"/>
          <p:cNvSpPr/>
          <p:nvPr/>
        </p:nvSpPr>
        <p:spPr>
          <a:xfrm>
            <a:off x="594360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29" name="CustomShape 6"/>
          <p:cNvSpPr/>
          <p:nvPr/>
        </p:nvSpPr>
        <p:spPr>
          <a:xfrm>
            <a:off x="347472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30" name="CustomShape 7"/>
          <p:cNvSpPr/>
          <p:nvPr/>
        </p:nvSpPr>
        <p:spPr>
          <a:xfrm>
            <a:off x="429768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31" name="CustomShape 8"/>
          <p:cNvSpPr/>
          <p:nvPr/>
        </p:nvSpPr>
        <p:spPr>
          <a:xfrm>
            <a:off x="512064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32" name="Line 9"/>
          <p:cNvSpPr/>
          <p:nvPr/>
        </p:nvSpPr>
        <p:spPr>
          <a:xfrm>
            <a:off x="2377440" y="4937760"/>
            <a:ext cx="365760" cy="360"/>
          </a:xfrm>
          <a:prstGeom prst="line">
            <a:avLst/>
          </a:prstGeom>
          <a:ln>
            <a:solidFill>
              <a:srgbClr val="000000"/>
            </a:solidFill>
          </a:ln>
        </p:spPr>
        <p:style>
          <a:lnRef idx="0"/>
          <a:fillRef idx="0"/>
          <a:effectRef idx="0"/>
          <a:fontRef idx="minor"/>
        </p:style>
      </p:sp>
      <p:sp>
        <p:nvSpPr>
          <p:cNvPr id="233" name="CustomShape 10"/>
          <p:cNvSpPr/>
          <p:nvPr/>
        </p:nvSpPr>
        <p:spPr>
          <a:xfrm>
            <a:off x="237744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34" name="Line 11"/>
          <p:cNvSpPr/>
          <p:nvPr/>
        </p:nvSpPr>
        <p:spPr>
          <a:xfrm>
            <a:off x="2743200" y="4937760"/>
            <a:ext cx="731520" cy="360"/>
          </a:xfrm>
          <a:prstGeom prst="line">
            <a:avLst/>
          </a:prstGeom>
          <a:ln>
            <a:solidFill>
              <a:srgbClr val="000000"/>
            </a:solidFill>
          </a:ln>
        </p:spPr>
        <p:style>
          <a:lnRef idx="0"/>
          <a:fillRef idx="0"/>
          <a:effectRef idx="0"/>
          <a:fontRef idx="minor"/>
        </p:style>
      </p:sp>
      <p:sp>
        <p:nvSpPr>
          <p:cNvPr id="235" name="CustomShape 12"/>
          <p:cNvSpPr/>
          <p:nvPr/>
        </p:nvSpPr>
        <p:spPr>
          <a:xfrm>
            <a:off x="237744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36" name="CustomShape 13"/>
          <p:cNvSpPr/>
          <p:nvPr/>
        </p:nvSpPr>
        <p:spPr>
          <a:xfrm>
            <a:off x="274320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37" name="Line 14"/>
          <p:cNvSpPr/>
          <p:nvPr/>
        </p:nvSpPr>
        <p:spPr>
          <a:xfrm>
            <a:off x="3108960" y="4937760"/>
            <a:ext cx="1188720" cy="360"/>
          </a:xfrm>
          <a:prstGeom prst="line">
            <a:avLst/>
          </a:prstGeom>
          <a:ln>
            <a:solidFill>
              <a:srgbClr val="000000"/>
            </a:solidFill>
          </a:ln>
        </p:spPr>
        <p:style>
          <a:lnRef idx="0"/>
          <a:fillRef idx="0"/>
          <a:effectRef idx="0"/>
          <a:fontRef idx="minor"/>
        </p:style>
      </p:sp>
      <p:sp>
        <p:nvSpPr>
          <p:cNvPr id="238" name="CustomShape 15"/>
          <p:cNvSpPr/>
          <p:nvPr/>
        </p:nvSpPr>
        <p:spPr>
          <a:xfrm>
            <a:off x="310896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39" name="Line 16"/>
          <p:cNvSpPr/>
          <p:nvPr/>
        </p:nvSpPr>
        <p:spPr>
          <a:xfrm>
            <a:off x="3474720" y="4937760"/>
            <a:ext cx="1645920" cy="360"/>
          </a:xfrm>
          <a:prstGeom prst="line">
            <a:avLst/>
          </a:prstGeom>
          <a:ln>
            <a:solidFill>
              <a:srgbClr val="000000"/>
            </a:solidFill>
          </a:ln>
        </p:spPr>
        <p:style>
          <a:lnRef idx="0"/>
          <a:fillRef idx="0"/>
          <a:effectRef idx="0"/>
          <a:fontRef idx="minor"/>
        </p:style>
      </p:sp>
      <p:sp>
        <p:nvSpPr>
          <p:cNvPr id="240" name="CustomShape 17"/>
          <p:cNvSpPr/>
          <p:nvPr/>
        </p:nvSpPr>
        <p:spPr>
          <a:xfrm>
            <a:off x="347472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41" name="CustomShape 18"/>
          <p:cNvSpPr/>
          <p:nvPr/>
        </p:nvSpPr>
        <p:spPr>
          <a:xfrm>
            <a:off x="237744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42" name="Line 19"/>
          <p:cNvSpPr/>
          <p:nvPr/>
        </p:nvSpPr>
        <p:spPr>
          <a:xfrm>
            <a:off x="3840480" y="4937760"/>
            <a:ext cx="2103120" cy="360"/>
          </a:xfrm>
          <a:prstGeom prst="line">
            <a:avLst/>
          </a:prstGeom>
          <a:ln>
            <a:solidFill>
              <a:srgbClr val="000000"/>
            </a:solidFill>
          </a:ln>
        </p:spPr>
        <p:style>
          <a:lnRef idx="0"/>
          <a:fillRef idx="0"/>
          <a:effectRef idx="0"/>
          <a:fontRef idx="minor"/>
        </p:style>
      </p:sp>
      <p:sp>
        <p:nvSpPr>
          <p:cNvPr id="243" name="CustomShape 20"/>
          <p:cNvSpPr/>
          <p:nvPr/>
        </p:nvSpPr>
        <p:spPr>
          <a:xfrm>
            <a:off x="274320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44" name="CustomShape 21"/>
          <p:cNvSpPr/>
          <p:nvPr/>
        </p:nvSpPr>
        <p:spPr>
          <a:xfrm>
            <a:off x="310896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45" name="CustomShape 22"/>
          <p:cNvSpPr/>
          <p:nvPr/>
        </p:nvSpPr>
        <p:spPr>
          <a:xfrm>
            <a:off x="347472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46" name="CustomShape 23"/>
          <p:cNvSpPr/>
          <p:nvPr/>
        </p:nvSpPr>
        <p:spPr>
          <a:xfrm>
            <a:off x="3840480" y="475488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47" name="CustomShape 24"/>
          <p:cNvSpPr/>
          <p:nvPr/>
        </p:nvSpPr>
        <p:spPr>
          <a:xfrm>
            <a:off x="3749040" y="4933080"/>
            <a:ext cx="179640" cy="426240"/>
          </a:xfrm>
          <a:prstGeom prst="rect">
            <a:avLst/>
          </a:prstGeom>
          <a:noFill/>
          <a:ln>
            <a:noFill/>
          </a:ln>
        </p:spPr>
        <p:style>
          <a:lnRef idx="0"/>
          <a:fillRef idx="0"/>
          <a:effectRef idx="0"/>
          <a:fontRef idx="minor"/>
        </p:style>
      </p:sp>
    </p:spTree>
  </p:cSld>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32"/>
                                        </p:tgtEl>
                                        <p:attrNameLst>
                                          <p:attrName>style.visibility</p:attrName>
                                        </p:attrNameLst>
                                      </p:cBhvr>
                                      <p:to>
                                        <p:strVal val="visible"/>
                                      </p:to>
                                    </p:set>
                                  </p:childTnLst>
                                </p:cTn>
                              </p:par>
                            </p:childTnLst>
                          </p:cTn>
                        </p:par>
                        <p:par>
                          <p:cTn id="95" fill="hold">
                            <p:stCondLst>
                              <p:cond delay="1"/>
                            </p:stCondLst>
                            <p:childTnLst>
                              <p:par>
                                <p:cTn id="96" nodeType="afterEffect" fill="hold" presetClass="emph" presetID="1" presetSubtype="2">
                                  <p:stCondLst>
                                    <p:cond delay="0"/>
                                  </p:stCondLst>
                                  <p:childTnLst>
                                    <p:animClr clrSpc="rgb">
                                      <p:cBhvr>
                                        <p:cTn id="97" fill="hold"/>
                                        <p:tgtEl>
                                          <p:spTgt spid="226"/>
                                        </p:tgtEl>
                                        <p:attrNameLst>
                                          <p:attrName>fillcolor</p:attrName>
                                        </p:attrNameLst>
                                      </p:cBhvr>
                                      <p:to>
                                        <a:srgbClr val="fff450"/>
                                      </p:to>
                                    </p:animClr>
                                    <p:set>
                                      <p:cBhvr>
                                        <p:cTn id="98" fill="hold"/>
                                        <p:tgtEl>
                                          <p:spTgt spid="226"/>
                                        </p:tgtEl>
                                        <p:attrNameLst>
                                          <p:attrName>fill.type</p:attrName>
                                        </p:attrNameLst>
                                      </p:cBhvr>
                                      <p:to>
                                        <p:strVal val="solid"/>
                                      </p:to>
                                    </p:set>
                                  </p:childTnLst>
                                </p:cTn>
                              </p:par>
                            </p:childTnLst>
                          </p:cTn>
                        </p:par>
                        <p:par>
                          <p:cTn id="99" fill="hold">
                            <p:stCondLst>
                              <p:cond delay="401"/>
                            </p:stCondLst>
                            <p:childTnLst>
                              <p:par>
                                <p:cTn id="100" nodeType="afterEffect" fill="hold" presetClass="emph" presetID="1" presetSubtype="2">
                                  <p:stCondLst>
                                    <p:cond delay="0"/>
                                  </p:stCondLst>
                                  <p:childTnLst>
                                    <p:animClr clrSpc="rgb">
                                      <p:cBhvr>
                                        <p:cTn id="101" dur="400" fill="hold"/>
                                        <p:tgtEl>
                                          <p:spTgt spid="227"/>
                                        </p:tgtEl>
                                        <p:attrNameLst>
                                          <p:attrName>fillcolor</p:attrName>
                                        </p:attrNameLst>
                                      </p:cBhvr>
                                      <p:to>
                                        <a:srgbClr val="fff450"/>
                                      </p:to>
                                    </p:animClr>
                                    <p:set>
                                      <p:cBhvr>
                                        <p:cTn id="102" dur="400" fill="hold"/>
                                        <p:tgtEl>
                                          <p:spTgt spid="227"/>
                                        </p:tgtEl>
                                        <p:attrNameLst>
                                          <p:attrName>fill.type</p:attrName>
                                        </p:attrNameLst>
                                      </p:cBhvr>
                                      <p:to>
                                        <p:strVal val="solid"/>
                                      </p:to>
                                    </p:set>
                                  </p:childTnLst>
                                </p:cTn>
                              </p:par>
                            </p:childTnLst>
                          </p:cTn>
                        </p:par>
                        <p:par>
                          <p:cTn id="103" fill="hold">
                            <p:stCondLst>
                              <p:cond delay="801"/>
                            </p:stCondLst>
                            <p:childTnLst>
                              <p:par>
                                <p:cTn id="104" nodeType="afterEffect" fill="hold" presetClass="exit" presetID="1">
                                  <p:stCondLst>
                                    <p:cond delay="0"/>
                                  </p:stCondLst>
                                  <p:childTnLst>
                                    <p:set>
                                      <p:cBhvr>
                                        <p:cTn id="105" dur="1" fill="hold">
                                          <p:stCondLst>
                                            <p:cond delay="0"/>
                                          </p:stCondLst>
                                        </p:cTn>
                                        <p:tgtEl>
                                          <p:spTgt spid="232"/>
                                        </p:tgtEl>
                                        <p:attrNameLst>
                                          <p:attrName>style.visibility</p:attrName>
                                        </p:attrNameLst>
                                      </p:cBhvr>
                                      <p:to>
                                        <p:strVal val="hidden"/>
                                      </p:to>
                                    </p:set>
                                  </p:childTnLst>
                                </p:cTn>
                              </p:par>
                            </p:childTnLst>
                          </p:cTn>
                        </p:par>
                        <p:par>
                          <p:cTn id="106" fill="hold">
                            <p:stCondLst>
                              <p:cond delay="802"/>
                            </p:stCondLst>
                            <p:childTnLst>
                              <p:par>
                                <p:cTn id="107" nodeType="afterEffect" fill="hold" presetClass="exit" presetID="10">
                                  <p:stCondLst>
                                    <p:cond delay="0"/>
                                  </p:stCondLst>
                                  <p:childTnLst>
                                    <p:animEffect filter="fade" transition="out">
                                      <p:cBhvr additive="repl">
                                        <p:cTn id="108" dur="10"/>
                                        <p:tgtEl>
                                          <p:spTgt spid="227"/>
                                        </p:tgtEl>
                                      </p:cBhvr>
                                    </p:animEffect>
                                    <p:set>
                                      <p:cBhvr>
                                        <p:cTn id="109" fill="hold">
                                          <p:stCondLst>
                                            <p:cond delay="9"/>
                                          </p:stCondLst>
                                        </p:cTn>
                                        <p:tgtEl>
                                          <p:spTgt spid="227"/>
                                        </p:tgtEl>
                                        <p:attrNameLst>
                                          <p:attrName>style.visibility</p:attrName>
                                        </p:attrNameLst>
                                      </p:cBhvr>
                                      <p:to>
                                        <p:strVal val="hidden"/>
                                      </p:to>
                                    </p:set>
                                  </p:childTnLst>
                                </p:cTn>
                              </p:par>
                            </p:childTnLst>
                          </p:cTn>
                        </p:par>
                        <p:par>
                          <p:cTn id="110" fill="hold">
                            <p:stCondLst>
                              <p:cond delay="812"/>
                            </p:stCondLst>
                            <p:childTnLst>
                              <p:par>
                                <p:cTn id="111" nodeType="afterEffect" fill="hold" presetClass="entr" presetID="1">
                                  <p:stCondLst>
                                    <p:cond delay="0"/>
                                  </p:stCondLst>
                                  <p:childTnLst>
                                    <p:set>
                                      <p:cBhvr>
                                        <p:cTn id="112" dur="1" fill="hold">
                                          <p:stCondLst>
                                            <p:cond delay="0"/>
                                          </p:stCondLst>
                                        </p:cTn>
                                        <p:tgtEl>
                                          <p:spTgt spid="233"/>
                                        </p:tgtEl>
                                        <p:attrNameLst>
                                          <p:attrName>style.visibility</p:attrName>
                                        </p:attrNameLst>
                                      </p:cBhvr>
                                      <p:to>
                                        <p:strVal val="visible"/>
                                      </p:to>
                                    </p:set>
                                  </p:childTnLst>
                                </p:cTn>
                              </p:par>
                              <p:par>
                                <p:cTn id="113" nodeType="withEffect" fill="hold" presetClass="emph" presetID="1" presetSubtype="2">
                                  <p:stCondLst>
                                    <p:cond delay="0"/>
                                  </p:stCondLst>
                                  <p:childTnLst>
                                    <p:animClr clrSpc="rgb">
                                      <p:cBhvr>
                                        <p:cTn id="114" dur="10" fill="hold"/>
                                        <p:tgtEl>
                                          <p:spTgt spid="226"/>
                                        </p:tgtEl>
                                        <p:attrNameLst>
                                          <p:attrName>fillcolor</p:attrName>
                                        </p:attrNameLst>
                                      </p:cBhvr>
                                      <p:to>
                                        <a:srgbClr val="7da7d8"/>
                                      </p:to>
                                    </p:animClr>
                                    <p:set>
                                      <p:cBhvr>
                                        <p:cTn id="115" dur="10" fill="hold"/>
                                        <p:tgtEl>
                                          <p:spTgt spid="226"/>
                                        </p:tgtEl>
                                        <p:attrNameLst>
                                          <p:attrName>fill.type</p:attrName>
                                        </p:attrNameLst>
                                      </p:cBhvr>
                                      <p:to>
                                        <p:strVal val="solid"/>
                                      </p:to>
                                    </p:se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1">
                                  <p:stCondLst>
                                    <p:cond delay="0"/>
                                  </p:stCondLst>
                                  <p:childTnLst>
                                    <p:set>
                                      <p:cBhvr>
                                        <p:cTn id="119" dur="1" fill="hold">
                                          <p:stCondLst>
                                            <p:cond delay="0"/>
                                          </p:stCondLst>
                                        </p:cTn>
                                        <p:tgtEl>
                                          <p:spTgt spid="234"/>
                                        </p:tgtEl>
                                        <p:attrNameLst>
                                          <p:attrName>style.visibility</p:attrName>
                                        </p:attrNameLst>
                                      </p:cBhvr>
                                      <p:to>
                                        <p:strVal val="visible"/>
                                      </p:to>
                                    </p:set>
                                  </p:childTnLst>
                                </p:cTn>
                              </p:par>
                            </p:childTnLst>
                          </p:cTn>
                        </p:par>
                        <p:par>
                          <p:cTn id="120" fill="hold">
                            <p:stCondLst>
                              <p:cond delay="1"/>
                            </p:stCondLst>
                            <p:childTnLst>
                              <p:par>
                                <p:cTn id="121" nodeType="afterEffect" fill="hold" presetClass="emph" presetID="1" presetSubtype="2">
                                  <p:stCondLst>
                                    <p:cond delay="0"/>
                                  </p:stCondLst>
                                  <p:childTnLst>
                                    <p:animClr clrSpc="rgb">
                                      <p:cBhvr>
                                        <p:cTn id="122" dur="400" fill="hold"/>
                                        <p:tgtEl>
                                          <p:spTgt spid="226"/>
                                        </p:tgtEl>
                                        <p:attrNameLst>
                                          <p:attrName>fillcolor</p:attrName>
                                        </p:attrNameLst>
                                      </p:cBhvr>
                                      <p:to>
                                        <a:srgbClr val="fff450"/>
                                      </p:to>
                                    </p:animClr>
                                    <p:set>
                                      <p:cBhvr>
                                        <p:cTn id="123" dur="400" fill="hold"/>
                                        <p:tgtEl>
                                          <p:spTgt spid="226"/>
                                        </p:tgtEl>
                                        <p:attrNameLst>
                                          <p:attrName>fill.type</p:attrName>
                                        </p:attrNameLst>
                                      </p:cBhvr>
                                      <p:to>
                                        <p:strVal val="solid"/>
                                      </p:to>
                                    </p:set>
                                  </p:childTnLst>
                                </p:cTn>
                              </p:par>
                            </p:childTnLst>
                          </p:cTn>
                        </p:par>
                        <p:par>
                          <p:cTn id="124" fill="hold">
                            <p:stCondLst>
                              <p:cond delay="401"/>
                            </p:stCondLst>
                            <p:childTnLst>
                              <p:par>
                                <p:cTn id="125" nodeType="afterEffect" fill="hold" presetClass="emph" presetID="1" presetSubtype="2">
                                  <p:stCondLst>
                                    <p:cond delay="0"/>
                                  </p:stCondLst>
                                  <p:childTnLst>
                                    <p:animClr clrSpc="rgb">
                                      <p:cBhvr>
                                        <p:cTn id="126" dur="400" fill="hold"/>
                                        <p:tgtEl>
                                          <p:spTgt spid="229"/>
                                        </p:tgtEl>
                                        <p:attrNameLst>
                                          <p:attrName>fillcolor</p:attrName>
                                        </p:attrNameLst>
                                      </p:cBhvr>
                                      <p:to>
                                        <a:srgbClr val="fff450"/>
                                      </p:to>
                                    </p:animClr>
                                    <p:set>
                                      <p:cBhvr>
                                        <p:cTn id="127" dur="400" fill="hold"/>
                                        <p:tgtEl>
                                          <p:spTgt spid="229"/>
                                        </p:tgtEl>
                                        <p:attrNameLst>
                                          <p:attrName>fill.type</p:attrName>
                                        </p:attrNameLst>
                                      </p:cBhvr>
                                      <p:to>
                                        <p:strVal val="solid"/>
                                      </p:to>
                                    </p:set>
                                  </p:childTnLst>
                                </p:cTn>
                              </p:par>
                            </p:childTnLst>
                          </p:cTn>
                        </p:par>
                        <p:par>
                          <p:cTn id="128" fill="hold">
                            <p:stCondLst>
                              <p:cond delay="801"/>
                            </p:stCondLst>
                            <p:childTnLst>
                              <p:par>
                                <p:cTn id="129" nodeType="afterEffect" fill="hold" presetClass="emph" presetID="1" presetSubtype="2">
                                  <p:stCondLst>
                                    <p:cond delay="0"/>
                                  </p:stCondLst>
                                  <p:childTnLst>
                                    <p:animClr clrSpc="rgb">
                                      <p:cBhvr>
                                        <p:cTn id="130" dur="400" fill="hold"/>
                                        <p:tgtEl>
                                          <p:spTgt spid="233"/>
                                        </p:tgtEl>
                                        <p:attrNameLst>
                                          <p:attrName>fillcolor</p:attrName>
                                        </p:attrNameLst>
                                      </p:cBhvr>
                                      <p:to>
                                        <a:srgbClr val="fff450"/>
                                      </p:to>
                                    </p:animClr>
                                    <p:set>
                                      <p:cBhvr>
                                        <p:cTn id="131" dur="400" fill="hold"/>
                                        <p:tgtEl>
                                          <p:spTgt spid="233"/>
                                        </p:tgtEl>
                                        <p:attrNameLst>
                                          <p:attrName>fill.type</p:attrName>
                                        </p:attrNameLst>
                                      </p:cBhvr>
                                      <p:to>
                                        <p:strVal val="solid"/>
                                      </p:to>
                                    </p:set>
                                  </p:childTnLst>
                                </p:cTn>
                              </p:par>
                            </p:childTnLst>
                          </p:cTn>
                        </p:par>
                        <p:par>
                          <p:cTn id="132" fill="hold">
                            <p:stCondLst>
                              <p:cond delay="1201"/>
                            </p:stCondLst>
                            <p:childTnLst>
                              <p:par>
                                <p:cTn id="133" nodeType="afterEffect" fill="hold" presetClass="emph" presetID="1" presetSubtype="2">
                                  <p:stCondLst>
                                    <p:cond delay="0"/>
                                  </p:stCondLst>
                                  <p:childTnLst>
                                    <p:animClr clrSpc="rgb">
                                      <p:cBhvr>
                                        <p:cTn id="134" dur="10" fill="hold"/>
                                        <p:tgtEl>
                                          <p:spTgt spid="226"/>
                                        </p:tgtEl>
                                        <p:attrNameLst>
                                          <p:attrName>fillcolor</p:attrName>
                                        </p:attrNameLst>
                                      </p:cBhvr>
                                      <p:to>
                                        <a:srgbClr val="7da7d8"/>
                                      </p:to>
                                    </p:animClr>
                                    <p:set>
                                      <p:cBhvr>
                                        <p:cTn id="135" dur="10" fill="hold"/>
                                        <p:tgtEl>
                                          <p:spTgt spid="226"/>
                                        </p:tgtEl>
                                        <p:attrNameLst>
                                          <p:attrName>fill.type</p:attrName>
                                        </p:attrNameLst>
                                      </p:cBhvr>
                                      <p:to>
                                        <p:strVal val="solid"/>
                                      </p:to>
                                    </p:set>
                                  </p:childTnLst>
                                </p:cTn>
                              </p:par>
                              <p:par>
                                <p:cTn id="136" nodeType="withEffect" fill="hold" presetClass="exit" presetID="1">
                                  <p:stCondLst>
                                    <p:cond delay="0"/>
                                  </p:stCondLst>
                                  <p:childTnLst>
                                    <p:set>
                                      <p:cBhvr>
                                        <p:cTn id="137" dur="1" fill="hold">
                                          <p:stCondLst>
                                            <p:cond delay="0"/>
                                          </p:stCondLst>
                                        </p:cTn>
                                        <p:tgtEl>
                                          <p:spTgt spid="233"/>
                                        </p:tgtEl>
                                        <p:attrNameLst>
                                          <p:attrName>style.visibility</p:attrName>
                                        </p:attrNameLst>
                                      </p:cBhvr>
                                      <p:to>
                                        <p:strVal val="hidden"/>
                                      </p:to>
                                    </p:set>
                                  </p:childTnLst>
                                </p:cTn>
                              </p:par>
                              <p:par>
                                <p:cTn id="138" nodeType="withEffect" fill="hold" presetClass="exit" presetID="1">
                                  <p:stCondLst>
                                    <p:cond delay="0"/>
                                  </p:stCondLst>
                                  <p:childTnLst>
                                    <p:set>
                                      <p:cBhvr>
                                        <p:cTn id="139" dur="1" fill="hold">
                                          <p:stCondLst>
                                            <p:cond delay="0"/>
                                          </p:stCondLst>
                                        </p:cTn>
                                        <p:tgtEl>
                                          <p:spTgt spid="234"/>
                                        </p:tgtEl>
                                        <p:attrNameLst>
                                          <p:attrName>style.visibility</p:attrName>
                                        </p:attrNameLst>
                                      </p:cBhvr>
                                      <p:to>
                                        <p:strVal val="hidden"/>
                                      </p:to>
                                    </p:set>
                                  </p:childTnLst>
                                </p:cTn>
                              </p:par>
                              <p:par>
                                <p:cTn id="140" nodeType="withEffect" fill="hold" presetClass="exit" presetID="1">
                                  <p:stCondLst>
                                    <p:cond delay="0"/>
                                  </p:stCondLst>
                                  <p:childTnLst>
                                    <p:set>
                                      <p:cBhvr>
                                        <p:cTn id="141" dur="1" fill="hold">
                                          <p:stCondLst>
                                            <p:cond delay="0"/>
                                          </p:stCondLst>
                                        </p:cTn>
                                        <p:tgtEl>
                                          <p:spTgt spid="229"/>
                                        </p:tgtEl>
                                        <p:attrNameLst>
                                          <p:attrName>style.visibility</p:attrName>
                                        </p:attrNameLst>
                                      </p:cBhvr>
                                      <p:to>
                                        <p:strVal val="hidden"/>
                                      </p:to>
                                    </p:set>
                                  </p:childTnLst>
                                </p:cTn>
                              </p:par>
                              <p:par>
                                <p:cTn id="142" nodeType="withEffect" fill="hold" presetClass="entr" presetID="1">
                                  <p:stCondLst>
                                    <p:cond delay="0"/>
                                  </p:stCondLst>
                                  <p:childTnLst>
                                    <p:set>
                                      <p:cBhvr>
                                        <p:cTn id="143" dur="1" fill="hold">
                                          <p:stCondLst>
                                            <p:cond delay="0"/>
                                          </p:stCondLst>
                                        </p:cTn>
                                        <p:tgtEl>
                                          <p:spTgt spid="235"/>
                                        </p:tgtEl>
                                        <p:attrNameLst>
                                          <p:attrName>style.visibility</p:attrName>
                                        </p:attrNameLst>
                                      </p:cBhvr>
                                      <p:to>
                                        <p:strVal val="visible"/>
                                      </p:to>
                                    </p:set>
                                  </p:childTnLst>
                                </p:cTn>
                              </p:par>
                              <p:par>
                                <p:cTn id="144" nodeType="withEffect" fill="hold" presetClass="entr" presetID="1">
                                  <p:stCondLst>
                                    <p:cond delay="0"/>
                                  </p:stCondLst>
                                  <p:childTnLst>
                                    <p:set>
                                      <p:cBhvr>
                                        <p:cTn id="145" dur="1" fill="hold">
                                          <p:stCondLst>
                                            <p:cond delay="0"/>
                                          </p:stCondLst>
                                        </p:cTn>
                                        <p:tgtEl>
                                          <p:spTgt spid="23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
                                  <p:stCondLst>
                                    <p:cond delay="0"/>
                                  </p:stCondLst>
                                  <p:childTnLst>
                                    <p:set>
                                      <p:cBhvr>
                                        <p:cTn id="149" dur="1" fill="hold">
                                          <p:stCondLst>
                                            <p:cond delay="0"/>
                                          </p:stCondLst>
                                        </p:cTn>
                                        <p:tgtEl>
                                          <p:spTgt spid="237"/>
                                        </p:tgtEl>
                                        <p:attrNameLst>
                                          <p:attrName>style.visibility</p:attrName>
                                        </p:attrNameLst>
                                      </p:cBhvr>
                                      <p:to>
                                        <p:strVal val="visible"/>
                                      </p:to>
                                    </p:set>
                                  </p:childTnLst>
                                </p:cTn>
                              </p:par>
                            </p:childTnLst>
                          </p:cTn>
                        </p:par>
                        <p:par>
                          <p:cTn id="150" fill="hold">
                            <p:stCondLst>
                              <p:cond delay="1"/>
                            </p:stCondLst>
                            <p:childTnLst>
                              <p:par>
                                <p:cTn id="151" nodeType="afterEffect" fill="hold" presetClass="emph" presetID="1" presetSubtype="2">
                                  <p:stCondLst>
                                    <p:cond delay="0"/>
                                  </p:stCondLst>
                                  <p:childTnLst>
                                    <p:animClr clrSpc="rgb">
                                      <p:cBhvr>
                                        <p:cTn id="152" dur="400" fill="hold"/>
                                        <p:tgtEl>
                                          <p:spTgt spid="226"/>
                                        </p:tgtEl>
                                        <p:attrNameLst>
                                          <p:attrName>fillcolor</p:attrName>
                                        </p:attrNameLst>
                                      </p:cBhvr>
                                      <p:to>
                                        <a:srgbClr val="fff450"/>
                                      </p:to>
                                    </p:animClr>
                                    <p:set>
                                      <p:cBhvr>
                                        <p:cTn id="153" dur="400" fill="hold"/>
                                        <p:tgtEl>
                                          <p:spTgt spid="226"/>
                                        </p:tgtEl>
                                        <p:attrNameLst>
                                          <p:attrName>fill.type</p:attrName>
                                        </p:attrNameLst>
                                      </p:cBhvr>
                                      <p:to>
                                        <p:strVal val="solid"/>
                                      </p:to>
                                    </p:set>
                                  </p:childTnLst>
                                </p:cTn>
                              </p:par>
                            </p:childTnLst>
                          </p:cTn>
                        </p:par>
                        <p:par>
                          <p:cTn id="154" fill="hold">
                            <p:stCondLst>
                              <p:cond delay="401"/>
                            </p:stCondLst>
                            <p:childTnLst>
                              <p:par>
                                <p:cTn id="155" nodeType="afterEffect" fill="hold" presetClass="emph" presetID="1" presetSubtype="2">
                                  <p:stCondLst>
                                    <p:cond delay="0"/>
                                  </p:stCondLst>
                                  <p:childTnLst>
                                    <p:animClr clrSpc="rgb">
                                      <p:cBhvr>
                                        <p:cTn id="156" dur="400" fill="hold"/>
                                        <p:tgtEl>
                                          <p:spTgt spid="235"/>
                                        </p:tgtEl>
                                        <p:attrNameLst>
                                          <p:attrName>fillcolor</p:attrName>
                                        </p:attrNameLst>
                                      </p:cBhvr>
                                      <p:to>
                                        <a:srgbClr val="fff450"/>
                                      </p:to>
                                    </p:animClr>
                                    <p:set>
                                      <p:cBhvr>
                                        <p:cTn id="157" dur="400" fill="hold"/>
                                        <p:tgtEl>
                                          <p:spTgt spid="235"/>
                                        </p:tgtEl>
                                        <p:attrNameLst>
                                          <p:attrName>fill.type</p:attrName>
                                        </p:attrNameLst>
                                      </p:cBhvr>
                                      <p:to>
                                        <p:strVal val="solid"/>
                                      </p:to>
                                    </p:set>
                                  </p:childTnLst>
                                </p:cTn>
                              </p:par>
                            </p:childTnLst>
                          </p:cTn>
                        </p:par>
                        <p:par>
                          <p:cTn id="158" fill="hold">
                            <p:stCondLst>
                              <p:cond delay="801"/>
                            </p:stCondLst>
                            <p:childTnLst>
                              <p:par>
                                <p:cTn id="159" nodeType="afterEffect" fill="hold" presetClass="emph" presetID="1" presetSubtype="2">
                                  <p:stCondLst>
                                    <p:cond delay="0"/>
                                  </p:stCondLst>
                                  <p:childTnLst>
                                    <p:animClr clrSpc="rgb">
                                      <p:cBhvr>
                                        <p:cTn id="160" dur="400" fill="hold"/>
                                        <p:tgtEl>
                                          <p:spTgt spid="236"/>
                                        </p:tgtEl>
                                        <p:attrNameLst>
                                          <p:attrName>fillcolor</p:attrName>
                                        </p:attrNameLst>
                                      </p:cBhvr>
                                      <p:to>
                                        <a:srgbClr val="fff450"/>
                                      </p:to>
                                    </p:animClr>
                                    <p:set>
                                      <p:cBhvr>
                                        <p:cTn id="161" dur="400" fill="hold"/>
                                        <p:tgtEl>
                                          <p:spTgt spid="236"/>
                                        </p:tgtEl>
                                        <p:attrNameLst>
                                          <p:attrName>fill.type</p:attrName>
                                        </p:attrNameLst>
                                      </p:cBhvr>
                                      <p:to>
                                        <p:strVal val="solid"/>
                                      </p:to>
                                    </p:set>
                                  </p:childTnLst>
                                </p:cTn>
                              </p:par>
                            </p:childTnLst>
                          </p:cTn>
                        </p:par>
                        <p:par>
                          <p:cTn id="162" fill="hold">
                            <p:stCondLst>
                              <p:cond delay="1201"/>
                            </p:stCondLst>
                            <p:childTnLst>
                              <p:par>
                                <p:cTn id="163" nodeType="afterEffect" fill="hold" presetClass="emph" presetID="1" presetSubtype="2">
                                  <p:stCondLst>
                                    <p:cond delay="0"/>
                                  </p:stCondLst>
                                  <p:childTnLst>
                                    <p:animClr clrSpc="rgb">
                                      <p:cBhvr>
                                        <p:cTn id="164" dur="400" fill="hold"/>
                                        <p:tgtEl>
                                          <p:spTgt spid="230"/>
                                        </p:tgtEl>
                                        <p:attrNameLst>
                                          <p:attrName>fillcolor</p:attrName>
                                        </p:attrNameLst>
                                      </p:cBhvr>
                                      <p:to>
                                        <a:srgbClr val="fff450"/>
                                      </p:to>
                                    </p:animClr>
                                    <p:set>
                                      <p:cBhvr>
                                        <p:cTn id="165" dur="400" fill="hold"/>
                                        <p:tgtEl>
                                          <p:spTgt spid="230"/>
                                        </p:tgtEl>
                                        <p:attrNameLst>
                                          <p:attrName>fill.type</p:attrName>
                                        </p:attrNameLst>
                                      </p:cBhvr>
                                      <p:to>
                                        <p:strVal val="solid"/>
                                      </p:to>
                                    </p:set>
                                  </p:childTnLst>
                                </p:cTn>
                              </p:par>
                            </p:childTnLst>
                          </p:cTn>
                        </p:par>
                        <p:par>
                          <p:cTn id="166" fill="hold">
                            <p:stCondLst>
                              <p:cond delay="1601"/>
                            </p:stCondLst>
                            <p:childTnLst>
                              <p:par>
                                <p:cTn id="167" nodeType="afterEffect" fill="hold" presetClass="emph" presetID="1" presetSubtype="2">
                                  <p:stCondLst>
                                    <p:cond delay="0"/>
                                  </p:stCondLst>
                                  <p:childTnLst>
                                    <p:animClr clrSpc="rgb">
                                      <p:cBhvr>
                                        <p:cTn id="168" dur="10" fill="hold"/>
                                        <p:tgtEl>
                                          <p:spTgt spid="226"/>
                                        </p:tgtEl>
                                        <p:attrNameLst>
                                          <p:attrName>fillcolor</p:attrName>
                                        </p:attrNameLst>
                                      </p:cBhvr>
                                      <p:to>
                                        <a:srgbClr val="7da7d8"/>
                                      </p:to>
                                    </p:animClr>
                                    <p:set>
                                      <p:cBhvr>
                                        <p:cTn id="169" dur="10" fill="hold"/>
                                        <p:tgtEl>
                                          <p:spTgt spid="226"/>
                                        </p:tgtEl>
                                        <p:attrNameLst>
                                          <p:attrName>fill.type</p:attrName>
                                        </p:attrNameLst>
                                      </p:cBhvr>
                                      <p:to>
                                        <p:strVal val="solid"/>
                                      </p:to>
                                    </p:set>
                                  </p:childTnLst>
                                </p:cTn>
                              </p:par>
                              <p:par>
                                <p:cTn id="170" nodeType="withEffect" fill="hold" presetClass="emph" presetID="1" presetSubtype="2">
                                  <p:stCondLst>
                                    <p:cond delay="0"/>
                                  </p:stCondLst>
                                  <p:childTnLst>
                                    <p:animClr clrSpc="rgb">
                                      <p:cBhvr>
                                        <p:cTn id="171" dur="10" fill="hold"/>
                                        <p:tgtEl>
                                          <p:spTgt spid="235"/>
                                        </p:tgtEl>
                                        <p:attrNameLst>
                                          <p:attrName>fillcolor</p:attrName>
                                        </p:attrNameLst>
                                      </p:cBhvr>
                                      <p:to>
                                        <a:srgbClr val="7da7d8"/>
                                      </p:to>
                                    </p:animClr>
                                    <p:set>
                                      <p:cBhvr>
                                        <p:cTn id="172" dur="10" fill="hold"/>
                                        <p:tgtEl>
                                          <p:spTgt spid="235"/>
                                        </p:tgtEl>
                                        <p:attrNameLst>
                                          <p:attrName>fill.type</p:attrName>
                                        </p:attrNameLst>
                                      </p:cBhvr>
                                      <p:to>
                                        <p:strVal val="solid"/>
                                      </p:to>
                                    </p:set>
                                  </p:childTnLst>
                                </p:cTn>
                              </p:par>
                              <p:par>
                                <p:cTn id="173" nodeType="withEffect" fill="hold" presetClass="emph" presetID="1" presetSubtype="2">
                                  <p:stCondLst>
                                    <p:cond delay="0"/>
                                  </p:stCondLst>
                                  <p:childTnLst>
                                    <p:animClr clrSpc="rgb">
                                      <p:cBhvr>
                                        <p:cTn id="174" dur="10" fill="hold"/>
                                        <p:tgtEl>
                                          <p:spTgt spid="236"/>
                                        </p:tgtEl>
                                        <p:attrNameLst>
                                          <p:attrName>fillcolor</p:attrName>
                                        </p:attrNameLst>
                                      </p:cBhvr>
                                      <p:to>
                                        <a:srgbClr val="7da7d8"/>
                                      </p:to>
                                    </p:animClr>
                                    <p:set>
                                      <p:cBhvr>
                                        <p:cTn id="175" dur="10" fill="hold"/>
                                        <p:tgtEl>
                                          <p:spTgt spid="236"/>
                                        </p:tgtEl>
                                        <p:attrNameLst>
                                          <p:attrName>fill.type</p:attrName>
                                        </p:attrNameLst>
                                      </p:cBhvr>
                                      <p:to>
                                        <p:strVal val="solid"/>
                                      </p:to>
                                    </p:set>
                                  </p:childTnLst>
                                </p:cTn>
                              </p:par>
                              <p:par>
                                <p:cTn id="176" nodeType="withEffect" fill="hold" presetClass="exit" presetID="1">
                                  <p:stCondLst>
                                    <p:cond delay="0"/>
                                  </p:stCondLst>
                                  <p:childTnLst>
                                    <p:set>
                                      <p:cBhvr>
                                        <p:cTn id="177" dur="1" fill="hold">
                                          <p:stCondLst>
                                            <p:cond delay="0"/>
                                          </p:stCondLst>
                                        </p:cTn>
                                        <p:tgtEl>
                                          <p:spTgt spid="230"/>
                                        </p:tgtEl>
                                        <p:attrNameLst>
                                          <p:attrName>style.visibility</p:attrName>
                                        </p:attrNameLst>
                                      </p:cBhvr>
                                      <p:to>
                                        <p:strVal val="hidden"/>
                                      </p:to>
                                    </p:set>
                                  </p:childTnLst>
                                </p:cTn>
                              </p:par>
                              <p:par>
                                <p:cTn id="178" nodeType="withEffect" fill="hold" presetClass="entr" presetID="1">
                                  <p:stCondLst>
                                    <p:cond delay="0"/>
                                  </p:stCondLst>
                                  <p:childTnLst>
                                    <p:set>
                                      <p:cBhvr>
                                        <p:cTn id="179" dur="1" fill="hold">
                                          <p:stCondLst>
                                            <p:cond delay="0"/>
                                          </p:stCondLst>
                                        </p:cTn>
                                        <p:tgtEl>
                                          <p:spTgt spid="238"/>
                                        </p:tgtEl>
                                        <p:attrNameLst>
                                          <p:attrName>style.visibility</p:attrName>
                                        </p:attrNameLst>
                                      </p:cBhvr>
                                      <p:to>
                                        <p:strVal val="visible"/>
                                      </p:to>
                                    </p:set>
                                  </p:childTnLst>
                                </p:cTn>
                              </p:par>
                              <p:par>
                                <p:cTn id="180" nodeType="withEffect" fill="hold" presetClass="exit" presetID="1">
                                  <p:stCondLst>
                                    <p:cond delay="0"/>
                                  </p:stCondLst>
                                  <p:childTnLst>
                                    <p:set>
                                      <p:cBhvr>
                                        <p:cTn id="181" dur="1" fill="hold">
                                          <p:stCondLst>
                                            <p:cond delay="0"/>
                                          </p:stCondLst>
                                        </p:cTn>
                                        <p:tgtEl>
                                          <p:spTgt spid="237"/>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1">
                                  <p:stCondLst>
                                    <p:cond delay="0"/>
                                  </p:stCondLst>
                                  <p:childTnLst>
                                    <p:set>
                                      <p:cBhvr>
                                        <p:cTn id="185" dur="1" fill="hold">
                                          <p:stCondLst>
                                            <p:cond delay="0"/>
                                          </p:stCondLst>
                                        </p:cTn>
                                        <p:tgtEl>
                                          <p:spTgt spid="239"/>
                                        </p:tgtEl>
                                        <p:attrNameLst>
                                          <p:attrName>style.visibility</p:attrName>
                                        </p:attrNameLst>
                                      </p:cBhvr>
                                      <p:to>
                                        <p:strVal val="visible"/>
                                      </p:to>
                                    </p:set>
                                  </p:childTnLst>
                                </p:cTn>
                              </p:par>
                            </p:childTnLst>
                          </p:cTn>
                        </p:par>
                        <p:par>
                          <p:cTn id="186" fill="hold">
                            <p:stCondLst>
                              <p:cond delay="1"/>
                            </p:stCondLst>
                            <p:childTnLst>
                              <p:par>
                                <p:cTn id="187" nodeType="afterEffect" fill="hold" presetClass="emph" presetID="1" presetSubtype="2">
                                  <p:stCondLst>
                                    <p:cond delay="0"/>
                                  </p:stCondLst>
                                  <p:childTnLst>
                                    <p:animClr clrSpc="rgb">
                                      <p:cBhvr>
                                        <p:cTn id="188" dur="400" fill="hold"/>
                                        <p:tgtEl>
                                          <p:spTgt spid="226"/>
                                        </p:tgtEl>
                                        <p:attrNameLst>
                                          <p:attrName>fillcolor</p:attrName>
                                        </p:attrNameLst>
                                      </p:cBhvr>
                                      <p:to>
                                        <a:srgbClr val="fff450"/>
                                      </p:to>
                                    </p:animClr>
                                    <p:set>
                                      <p:cBhvr>
                                        <p:cTn id="189" dur="400" fill="hold"/>
                                        <p:tgtEl>
                                          <p:spTgt spid="226"/>
                                        </p:tgtEl>
                                        <p:attrNameLst>
                                          <p:attrName>fill.type</p:attrName>
                                        </p:attrNameLst>
                                      </p:cBhvr>
                                      <p:to>
                                        <p:strVal val="solid"/>
                                      </p:to>
                                    </p:set>
                                  </p:childTnLst>
                                </p:cTn>
                              </p:par>
                            </p:childTnLst>
                          </p:cTn>
                        </p:par>
                        <p:par>
                          <p:cTn id="190" fill="hold">
                            <p:stCondLst>
                              <p:cond delay="401"/>
                            </p:stCondLst>
                            <p:childTnLst>
                              <p:par>
                                <p:cTn id="191" nodeType="afterEffect" fill="hold" presetClass="emph" presetID="1" presetSubtype="2">
                                  <p:stCondLst>
                                    <p:cond delay="0"/>
                                  </p:stCondLst>
                                  <p:childTnLst>
                                    <p:animClr clrSpc="rgb">
                                      <p:cBhvr>
                                        <p:cTn id="192" dur="400" fill="hold"/>
                                        <p:tgtEl>
                                          <p:spTgt spid="235"/>
                                        </p:tgtEl>
                                        <p:attrNameLst>
                                          <p:attrName>fillcolor</p:attrName>
                                        </p:attrNameLst>
                                      </p:cBhvr>
                                      <p:to>
                                        <a:srgbClr val="fff450"/>
                                      </p:to>
                                    </p:animClr>
                                    <p:set>
                                      <p:cBhvr>
                                        <p:cTn id="193" dur="400" fill="hold"/>
                                        <p:tgtEl>
                                          <p:spTgt spid="235"/>
                                        </p:tgtEl>
                                        <p:attrNameLst>
                                          <p:attrName>fill.type</p:attrName>
                                        </p:attrNameLst>
                                      </p:cBhvr>
                                      <p:to>
                                        <p:strVal val="solid"/>
                                      </p:to>
                                    </p:set>
                                  </p:childTnLst>
                                </p:cTn>
                              </p:par>
                            </p:childTnLst>
                          </p:cTn>
                        </p:par>
                        <p:par>
                          <p:cTn id="194" fill="hold">
                            <p:stCondLst>
                              <p:cond delay="801"/>
                            </p:stCondLst>
                            <p:childTnLst>
                              <p:par>
                                <p:cTn id="195" nodeType="afterEffect" fill="hold" presetClass="emph" presetID="1" presetSubtype="2">
                                  <p:stCondLst>
                                    <p:cond delay="0"/>
                                  </p:stCondLst>
                                  <p:childTnLst>
                                    <p:animClr clrSpc="rgb">
                                      <p:cBhvr>
                                        <p:cTn id="196" dur="400" fill="hold"/>
                                        <p:tgtEl>
                                          <p:spTgt spid="236"/>
                                        </p:tgtEl>
                                        <p:attrNameLst>
                                          <p:attrName>fillcolor</p:attrName>
                                        </p:attrNameLst>
                                      </p:cBhvr>
                                      <p:to>
                                        <a:srgbClr val="fff450"/>
                                      </p:to>
                                    </p:animClr>
                                    <p:set>
                                      <p:cBhvr>
                                        <p:cTn id="197" dur="400" fill="hold"/>
                                        <p:tgtEl>
                                          <p:spTgt spid="236"/>
                                        </p:tgtEl>
                                        <p:attrNameLst>
                                          <p:attrName>fill.type</p:attrName>
                                        </p:attrNameLst>
                                      </p:cBhvr>
                                      <p:to>
                                        <p:strVal val="solid"/>
                                      </p:to>
                                    </p:set>
                                  </p:childTnLst>
                                </p:cTn>
                              </p:par>
                            </p:childTnLst>
                          </p:cTn>
                        </p:par>
                        <p:par>
                          <p:cTn id="198" fill="hold">
                            <p:stCondLst>
                              <p:cond delay="1201"/>
                            </p:stCondLst>
                            <p:childTnLst>
                              <p:par>
                                <p:cTn id="199" nodeType="afterEffect" fill="hold" presetClass="emph" presetID="1" presetSubtype="2">
                                  <p:stCondLst>
                                    <p:cond delay="0"/>
                                  </p:stCondLst>
                                  <p:childTnLst>
                                    <p:animClr clrSpc="rgb">
                                      <p:cBhvr>
                                        <p:cTn id="200" dur="400" fill="hold"/>
                                        <p:tgtEl>
                                          <p:spTgt spid="238"/>
                                        </p:tgtEl>
                                        <p:attrNameLst>
                                          <p:attrName>fillcolor</p:attrName>
                                        </p:attrNameLst>
                                      </p:cBhvr>
                                      <p:to>
                                        <a:srgbClr val="fff450"/>
                                      </p:to>
                                    </p:animClr>
                                    <p:set>
                                      <p:cBhvr>
                                        <p:cTn id="201" dur="400" fill="hold"/>
                                        <p:tgtEl>
                                          <p:spTgt spid="238"/>
                                        </p:tgtEl>
                                        <p:attrNameLst>
                                          <p:attrName>fill.type</p:attrName>
                                        </p:attrNameLst>
                                      </p:cBhvr>
                                      <p:to>
                                        <p:strVal val="solid"/>
                                      </p:to>
                                    </p:set>
                                  </p:childTnLst>
                                </p:cTn>
                              </p:par>
                            </p:childTnLst>
                          </p:cTn>
                        </p:par>
                        <p:par>
                          <p:cTn id="202" fill="hold">
                            <p:stCondLst>
                              <p:cond delay="1601"/>
                            </p:stCondLst>
                            <p:childTnLst>
                              <p:par>
                                <p:cTn id="203" nodeType="afterEffect" fill="hold" presetClass="emph" presetID="1" presetSubtype="2">
                                  <p:stCondLst>
                                    <p:cond delay="0"/>
                                  </p:stCondLst>
                                  <p:childTnLst>
                                    <p:animClr clrSpc="rgb">
                                      <p:cBhvr>
                                        <p:cTn id="204" dur="400" fill="hold"/>
                                        <p:tgtEl>
                                          <p:spTgt spid="231"/>
                                        </p:tgtEl>
                                        <p:attrNameLst>
                                          <p:attrName>fillcolor</p:attrName>
                                        </p:attrNameLst>
                                      </p:cBhvr>
                                      <p:to>
                                        <a:srgbClr val="fff450"/>
                                      </p:to>
                                    </p:animClr>
                                    <p:set>
                                      <p:cBhvr>
                                        <p:cTn id="205" dur="400" fill="hold"/>
                                        <p:tgtEl>
                                          <p:spTgt spid="231"/>
                                        </p:tgtEl>
                                        <p:attrNameLst>
                                          <p:attrName>fill.type</p:attrName>
                                        </p:attrNameLst>
                                      </p:cBhvr>
                                      <p:to>
                                        <p:strVal val="solid"/>
                                      </p:to>
                                    </p:set>
                                  </p:childTnLst>
                                </p:cTn>
                              </p:par>
                            </p:childTnLst>
                          </p:cTn>
                        </p:par>
                        <p:par>
                          <p:cTn id="206" fill="hold">
                            <p:stCondLst>
                              <p:cond delay="2001"/>
                            </p:stCondLst>
                            <p:childTnLst>
                              <p:par>
                                <p:cTn id="207" nodeType="afterEffect" fill="hold" presetClass="emph" presetID="1" presetSubtype="2">
                                  <p:stCondLst>
                                    <p:cond delay="0"/>
                                  </p:stCondLst>
                                  <p:childTnLst>
                                    <p:animClr clrSpc="rgb">
                                      <p:cBhvr>
                                        <p:cTn id="208" dur="10" fill="hold"/>
                                        <p:tgtEl>
                                          <p:spTgt spid="226"/>
                                        </p:tgtEl>
                                        <p:attrNameLst>
                                          <p:attrName>fillcolor</p:attrName>
                                        </p:attrNameLst>
                                      </p:cBhvr>
                                      <p:to>
                                        <a:srgbClr val="7da7d8"/>
                                      </p:to>
                                    </p:animClr>
                                    <p:set>
                                      <p:cBhvr>
                                        <p:cTn id="209" dur="10" fill="hold"/>
                                        <p:tgtEl>
                                          <p:spTgt spid="226"/>
                                        </p:tgtEl>
                                        <p:attrNameLst>
                                          <p:attrName>fill.type</p:attrName>
                                        </p:attrNameLst>
                                      </p:cBhvr>
                                      <p:to>
                                        <p:strVal val="solid"/>
                                      </p:to>
                                    </p:set>
                                  </p:childTnLst>
                                </p:cTn>
                              </p:par>
                              <p:par>
                                <p:cTn id="210" nodeType="withEffect" fill="hold" presetClass="emph" presetID="1" presetSubtype="2">
                                  <p:stCondLst>
                                    <p:cond delay="0"/>
                                  </p:stCondLst>
                                  <p:childTnLst>
                                    <p:animClr clrSpc="rgb">
                                      <p:cBhvr>
                                        <p:cTn id="211" dur="10" fill="hold"/>
                                        <p:tgtEl>
                                          <p:spTgt spid="235"/>
                                        </p:tgtEl>
                                        <p:attrNameLst>
                                          <p:attrName>fillcolor</p:attrName>
                                        </p:attrNameLst>
                                      </p:cBhvr>
                                      <p:to>
                                        <a:srgbClr val="7da7d8"/>
                                      </p:to>
                                    </p:animClr>
                                    <p:set>
                                      <p:cBhvr>
                                        <p:cTn id="212" dur="10" fill="hold"/>
                                        <p:tgtEl>
                                          <p:spTgt spid="235"/>
                                        </p:tgtEl>
                                        <p:attrNameLst>
                                          <p:attrName>fill.type</p:attrName>
                                        </p:attrNameLst>
                                      </p:cBhvr>
                                      <p:to>
                                        <p:strVal val="solid"/>
                                      </p:to>
                                    </p:set>
                                  </p:childTnLst>
                                </p:cTn>
                              </p:par>
                              <p:par>
                                <p:cTn id="213" nodeType="withEffect" fill="hold" presetClass="emph" presetID="1" presetSubtype="2">
                                  <p:stCondLst>
                                    <p:cond delay="0"/>
                                  </p:stCondLst>
                                  <p:childTnLst>
                                    <p:animClr clrSpc="rgb">
                                      <p:cBhvr>
                                        <p:cTn id="214" dur="10" fill="hold"/>
                                        <p:tgtEl>
                                          <p:spTgt spid="236"/>
                                        </p:tgtEl>
                                        <p:attrNameLst>
                                          <p:attrName>fillcolor</p:attrName>
                                        </p:attrNameLst>
                                      </p:cBhvr>
                                      <p:to>
                                        <a:srgbClr val="7da7d8"/>
                                      </p:to>
                                    </p:animClr>
                                    <p:set>
                                      <p:cBhvr>
                                        <p:cTn id="215" dur="10" fill="hold"/>
                                        <p:tgtEl>
                                          <p:spTgt spid="236"/>
                                        </p:tgtEl>
                                        <p:attrNameLst>
                                          <p:attrName>fill.type</p:attrName>
                                        </p:attrNameLst>
                                      </p:cBhvr>
                                      <p:to>
                                        <p:strVal val="solid"/>
                                      </p:to>
                                    </p:set>
                                  </p:childTnLst>
                                </p:cTn>
                              </p:par>
                              <p:par>
                                <p:cTn id="216" nodeType="withEffect" fill="hold" presetClass="emph" presetID="1" presetSubtype="2">
                                  <p:stCondLst>
                                    <p:cond delay="0"/>
                                  </p:stCondLst>
                                  <p:childTnLst>
                                    <p:animClr clrSpc="rgb">
                                      <p:cBhvr>
                                        <p:cTn id="217" dur="10" fill="hold"/>
                                        <p:tgtEl>
                                          <p:spTgt spid="238"/>
                                        </p:tgtEl>
                                        <p:attrNameLst>
                                          <p:attrName>fillcolor</p:attrName>
                                        </p:attrNameLst>
                                      </p:cBhvr>
                                      <p:to>
                                        <a:srgbClr val="7da7d8"/>
                                      </p:to>
                                    </p:animClr>
                                    <p:set>
                                      <p:cBhvr>
                                        <p:cTn id="218" dur="10" fill="hold"/>
                                        <p:tgtEl>
                                          <p:spTgt spid="238"/>
                                        </p:tgtEl>
                                        <p:attrNameLst>
                                          <p:attrName>fill.type</p:attrName>
                                        </p:attrNameLst>
                                      </p:cBhvr>
                                      <p:to>
                                        <p:strVal val="solid"/>
                                      </p:to>
                                    </p:set>
                                  </p:childTnLst>
                                </p:cTn>
                              </p:par>
                              <p:par>
                                <p:cTn id="219" nodeType="withEffect" fill="hold" presetClass="exit" presetID="1">
                                  <p:stCondLst>
                                    <p:cond delay="0"/>
                                  </p:stCondLst>
                                  <p:childTnLst>
                                    <p:set>
                                      <p:cBhvr>
                                        <p:cTn id="220" dur="1" fill="hold">
                                          <p:stCondLst>
                                            <p:cond delay="0"/>
                                          </p:stCondLst>
                                        </p:cTn>
                                        <p:tgtEl>
                                          <p:spTgt spid="231"/>
                                        </p:tgtEl>
                                        <p:attrNameLst>
                                          <p:attrName>style.visibility</p:attrName>
                                        </p:attrNameLst>
                                      </p:cBhvr>
                                      <p:to>
                                        <p:strVal val="hidden"/>
                                      </p:to>
                                    </p:set>
                                  </p:childTnLst>
                                </p:cTn>
                              </p:par>
                              <p:par>
                                <p:cTn id="221" nodeType="withEffect" fill="hold" presetClass="entr" presetID="1">
                                  <p:stCondLst>
                                    <p:cond delay="0"/>
                                  </p:stCondLst>
                                  <p:childTnLst>
                                    <p:set>
                                      <p:cBhvr>
                                        <p:cTn id="222" dur="1" fill="hold">
                                          <p:stCondLst>
                                            <p:cond delay="0"/>
                                          </p:stCondLst>
                                        </p:cTn>
                                        <p:tgtEl>
                                          <p:spTgt spid="240"/>
                                        </p:tgtEl>
                                        <p:attrNameLst>
                                          <p:attrName>style.visibility</p:attrName>
                                        </p:attrNameLst>
                                      </p:cBhvr>
                                      <p:to>
                                        <p:strVal val="visible"/>
                                      </p:to>
                                    </p:set>
                                  </p:childTnLst>
                                </p:cTn>
                              </p:par>
                              <p:par>
                                <p:cTn id="223" nodeType="withEffect" fill="hold" presetClass="exit" presetID="1">
                                  <p:stCondLst>
                                    <p:cond delay="0"/>
                                  </p:stCondLst>
                                  <p:childTnLst>
                                    <p:set>
                                      <p:cBhvr>
                                        <p:cTn id="224" dur="1" fill="hold">
                                          <p:stCondLst>
                                            <p:cond delay="0"/>
                                          </p:stCondLst>
                                        </p:cTn>
                                        <p:tgtEl>
                                          <p:spTgt spid="239"/>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242"/>
                                        </p:tgtEl>
                                        <p:attrNameLst>
                                          <p:attrName>style.visibility</p:attrName>
                                        </p:attrNameLst>
                                      </p:cBhvr>
                                      <p:to>
                                        <p:strVal val="visible"/>
                                      </p:to>
                                    </p:set>
                                  </p:childTnLst>
                                </p:cTn>
                              </p:par>
                            </p:childTnLst>
                          </p:cTn>
                        </p:par>
                        <p:par>
                          <p:cTn id="229" fill="hold">
                            <p:stCondLst>
                              <p:cond delay="1"/>
                            </p:stCondLst>
                            <p:childTnLst>
                              <p:par>
                                <p:cTn id="230" nodeType="afterEffect" fill="hold" presetClass="emph" presetID="1" presetSubtype="2">
                                  <p:stCondLst>
                                    <p:cond delay="0"/>
                                  </p:stCondLst>
                                  <p:childTnLst>
                                    <p:animClr clrSpc="rgb">
                                      <p:cBhvr>
                                        <p:cTn id="231" dur="400" fill="hold"/>
                                        <p:tgtEl>
                                          <p:spTgt spid="226"/>
                                        </p:tgtEl>
                                        <p:attrNameLst>
                                          <p:attrName>fillcolor</p:attrName>
                                        </p:attrNameLst>
                                      </p:cBhvr>
                                      <p:to>
                                        <a:srgbClr val="fff450"/>
                                      </p:to>
                                    </p:animClr>
                                    <p:set>
                                      <p:cBhvr>
                                        <p:cTn id="232" dur="400" fill="hold"/>
                                        <p:tgtEl>
                                          <p:spTgt spid="226"/>
                                        </p:tgtEl>
                                        <p:attrNameLst>
                                          <p:attrName>fill.type</p:attrName>
                                        </p:attrNameLst>
                                      </p:cBhvr>
                                      <p:to>
                                        <p:strVal val="solid"/>
                                      </p:to>
                                    </p:set>
                                  </p:childTnLst>
                                </p:cTn>
                              </p:par>
                            </p:childTnLst>
                          </p:cTn>
                        </p:par>
                        <p:par>
                          <p:cTn id="233" fill="hold">
                            <p:stCondLst>
                              <p:cond delay="401"/>
                            </p:stCondLst>
                            <p:childTnLst>
                              <p:par>
                                <p:cTn id="234" nodeType="afterEffect" fill="hold" presetClass="emph" presetID="1" presetSubtype="2">
                                  <p:stCondLst>
                                    <p:cond delay="0"/>
                                  </p:stCondLst>
                                  <p:childTnLst>
                                    <p:animClr clrSpc="rgb">
                                      <p:cBhvr>
                                        <p:cTn id="235" dur="400" fill="hold"/>
                                        <p:tgtEl>
                                          <p:spTgt spid="235"/>
                                        </p:tgtEl>
                                        <p:attrNameLst>
                                          <p:attrName>fillcolor</p:attrName>
                                        </p:attrNameLst>
                                      </p:cBhvr>
                                      <p:to>
                                        <a:srgbClr val="fff450"/>
                                      </p:to>
                                    </p:animClr>
                                    <p:set>
                                      <p:cBhvr>
                                        <p:cTn id="236" dur="400" fill="hold"/>
                                        <p:tgtEl>
                                          <p:spTgt spid="235"/>
                                        </p:tgtEl>
                                        <p:attrNameLst>
                                          <p:attrName>fill.type</p:attrName>
                                        </p:attrNameLst>
                                      </p:cBhvr>
                                      <p:to>
                                        <p:strVal val="solid"/>
                                      </p:to>
                                    </p:set>
                                  </p:childTnLst>
                                </p:cTn>
                              </p:par>
                            </p:childTnLst>
                          </p:cTn>
                        </p:par>
                        <p:par>
                          <p:cTn id="237" fill="hold">
                            <p:stCondLst>
                              <p:cond delay="801"/>
                            </p:stCondLst>
                            <p:childTnLst>
                              <p:par>
                                <p:cTn id="238" nodeType="afterEffect" fill="hold" presetClass="emph" presetID="1" presetSubtype="2">
                                  <p:stCondLst>
                                    <p:cond delay="0"/>
                                  </p:stCondLst>
                                  <p:childTnLst>
                                    <p:animClr clrSpc="rgb">
                                      <p:cBhvr>
                                        <p:cTn id="239" dur="400" fill="hold"/>
                                        <p:tgtEl>
                                          <p:spTgt spid="228"/>
                                        </p:tgtEl>
                                        <p:attrNameLst>
                                          <p:attrName>fillcolor</p:attrName>
                                        </p:attrNameLst>
                                      </p:cBhvr>
                                      <p:to>
                                        <a:srgbClr val="fff450"/>
                                      </p:to>
                                    </p:animClr>
                                    <p:set>
                                      <p:cBhvr>
                                        <p:cTn id="240" dur="400" fill="hold"/>
                                        <p:tgtEl>
                                          <p:spTgt spid="228"/>
                                        </p:tgtEl>
                                        <p:attrNameLst>
                                          <p:attrName>fill.type</p:attrName>
                                        </p:attrNameLst>
                                      </p:cBhvr>
                                      <p:to>
                                        <p:strVal val="solid"/>
                                      </p:to>
                                    </p:set>
                                  </p:childTnLst>
                                </p:cTn>
                              </p:par>
                            </p:childTnLst>
                          </p:cTn>
                        </p:par>
                        <p:par>
                          <p:cTn id="241" fill="hold">
                            <p:stCondLst>
                              <p:cond delay="1201"/>
                            </p:stCondLst>
                            <p:childTnLst>
                              <p:par>
                                <p:cTn id="242" nodeType="afterEffect" fill="hold" presetClass="emph" presetID="1" presetSubtype="2">
                                  <p:stCondLst>
                                    <p:cond delay="0"/>
                                  </p:stCondLst>
                                  <p:childTnLst>
                                    <p:animClr clrSpc="rgb">
                                      <p:cBhvr>
                                        <p:cTn id="243" dur="400" fill="hold"/>
                                        <p:tgtEl>
                                          <p:spTgt spid="236"/>
                                        </p:tgtEl>
                                        <p:attrNameLst>
                                          <p:attrName>fillcolor</p:attrName>
                                        </p:attrNameLst>
                                      </p:cBhvr>
                                      <p:to>
                                        <a:srgbClr val="fff450"/>
                                      </p:to>
                                    </p:animClr>
                                    <p:set>
                                      <p:cBhvr>
                                        <p:cTn id="244" dur="400" fill="hold"/>
                                        <p:tgtEl>
                                          <p:spTgt spid="236"/>
                                        </p:tgtEl>
                                        <p:attrNameLst>
                                          <p:attrName>fill.type</p:attrName>
                                        </p:attrNameLst>
                                      </p:cBhvr>
                                      <p:to>
                                        <p:strVal val="solid"/>
                                      </p:to>
                                    </p:set>
                                  </p:childTnLst>
                                </p:cTn>
                              </p:par>
                            </p:childTnLst>
                          </p:cTn>
                        </p:par>
                        <p:par>
                          <p:cTn id="245" fill="hold">
                            <p:stCondLst>
                              <p:cond delay="1601"/>
                            </p:stCondLst>
                            <p:childTnLst>
                              <p:par>
                                <p:cTn id="246" nodeType="afterEffect" fill="hold" presetClass="emph" presetID="1" presetSubtype="2">
                                  <p:stCondLst>
                                    <p:cond delay="0"/>
                                  </p:stCondLst>
                                  <p:childTnLst>
                                    <p:animClr clrSpc="rgb">
                                      <p:cBhvr>
                                        <p:cTn id="247" dur="400" fill="hold"/>
                                        <p:tgtEl>
                                          <p:spTgt spid="238"/>
                                        </p:tgtEl>
                                        <p:attrNameLst>
                                          <p:attrName>fillcolor</p:attrName>
                                        </p:attrNameLst>
                                      </p:cBhvr>
                                      <p:to>
                                        <a:srgbClr val="fff450"/>
                                      </p:to>
                                    </p:animClr>
                                    <p:set>
                                      <p:cBhvr>
                                        <p:cTn id="248" dur="400" fill="hold"/>
                                        <p:tgtEl>
                                          <p:spTgt spid="238"/>
                                        </p:tgtEl>
                                        <p:attrNameLst>
                                          <p:attrName>fill.type</p:attrName>
                                        </p:attrNameLst>
                                      </p:cBhvr>
                                      <p:to>
                                        <p:strVal val="solid"/>
                                      </p:to>
                                    </p:set>
                                  </p:childTnLst>
                                </p:cTn>
                              </p:par>
                            </p:childTnLst>
                          </p:cTn>
                        </p:par>
                        <p:par>
                          <p:cTn id="249" fill="hold">
                            <p:stCondLst>
                              <p:cond delay="2001"/>
                            </p:stCondLst>
                            <p:childTnLst>
                              <p:par>
                                <p:cTn id="250" nodeType="afterEffect" fill="hold" presetClass="emph" presetID="1" presetSubtype="2">
                                  <p:stCondLst>
                                    <p:cond delay="0"/>
                                  </p:stCondLst>
                                  <p:childTnLst>
                                    <p:animClr clrSpc="rgb">
                                      <p:cBhvr>
                                        <p:cTn id="251" dur="400" fill="hold"/>
                                        <p:tgtEl>
                                          <p:spTgt spid="240"/>
                                        </p:tgtEl>
                                        <p:attrNameLst>
                                          <p:attrName>fillcolor</p:attrName>
                                        </p:attrNameLst>
                                      </p:cBhvr>
                                      <p:to>
                                        <a:srgbClr val="fff450"/>
                                      </p:to>
                                    </p:animClr>
                                    <p:set>
                                      <p:cBhvr>
                                        <p:cTn id="252" dur="400" fill="hold"/>
                                        <p:tgtEl>
                                          <p:spTgt spid="240"/>
                                        </p:tgtEl>
                                        <p:attrNameLst>
                                          <p:attrName>fill.type</p:attrName>
                                        </p:attrNameLst>
                                      </p:cBhvr>
                                      <p:to>
                                        <p:strVal val="solid"/>
                                      </p:to>
                                    </p:set>
                                  </p:childTnLst>
                                </p:cTn>
                              </p:par>
                            </p:childTnLst>
                          </p:cTn>
                        </p:par>
                        <p:par>
                          <p:cTn id="253" fill="hold">
                            <p:stCondLst>
                              <p:cond delay="2401"/>
                            </p:stCondLst>
                            <p:childTnLst>
                              <p:par>
                                <p:cTn id="254" nodeType="afterEffect" fill="hold" presetClass="exit" presetID="1">
                                  <p:stCondLst>
                                    <p:cond delay="0"/>
                                  </p:stCondLst>
                                  <p:childTnLst>
                                    <p:set>
                                      <p:cBhvr>
                                        <p:cTn id="255" dur="1" fill="hold">
                                          <p:stCondLst>
                                            <p:cond delay="0"/>
                                          </p:stCondLst>
                                        </p:cTn>
                                        <p:tgtEl>
                                          <p:spTgt spid="242"/>
                                        </p:tgtEl>
                                        <p:attrNameLst>
                                          <p:attrName>style.visibility</p:attrName>
                                        </p:attrNameLst>
                                      </p:cBhvr>
                                      <p:to>
                                        <p:strVal val="hidden"/>
                                      </p:to>
                                    </p:set>
                                  </p:childTnLst>
                                </p:cTn>
                              </p:par>
                              <p:par>
                                <p:cTn id="256" nodeType="withEffect" fill="hold" presetClass="emph" presetID="1" presetSubtype="2">
                                  <p:stCondLst>
                                    <p:cond delay="0"/>
                                  </p:stCondLst>
                                  <p:childTnLst>
                                    <p:animClr clrSpc="rgb">
                                      <p:cBhvr>
                                        <p:cTn id="257" dur="10" fill="hold"/>
                                        <p:tgtEl>
                                          <p:spTgt spid="226"/>
                                        </p:tgtEl>
                                        <p:attrNameLst>
                                          <p:attrName>fillcolor</p:attrName>
                                        </p:attrNameLst>
                                      </p:cBhvr>
                                      <p:to>
                                        <a:srgbClr val="7da7d8"/>
                                      </p:to>
                                    </p:animClr>
                                    <p:set>
                                      <p:cBhvr>
                                        <p:cTn id="258" dur="10" fill="hold"/>
                                        <p:tgtEl>
                                          <p:spTgt spid="226"/>
                                        </p:tgtEl>
                                        <p:attrNameLst>
                                          <p:attrName>fill.type</p:attrName>
                                        </p:attrNameLst>
                                      </p:cBhvr>
                                      <p:to>
                                        <p:strVal val="solid"/>
                                      </p:to>
                                    </p:set>
                                  </p:childTnLst>
                                </p:cTn>
                              </p:par>
                              <p:par>
                                <p:cTn id="259" nodeType="withEffect" fill="hold" presetClass="exit" presetID="1">
                                  <p:stCondLst>
                                    <p:cond delay="0"/>
                                  </p:stCondLst>
                                  <p:childTnLst>
                                    <p:set>
                                      <p:cBhvr>
                                        <p:cTn id="260" dur="1" fill="hold">
                                          <p:stCondLst>
                                            <p:cond delay="0"/>
                                          </p:stCondLst>
                                        </p:cTn>
                                        <p:tgtEl>
                                          <p:spTgt spid="228"/>
                                        </p:tgtEl>
                                        <p:attrNameLst>
                                          <p:attrName>style.visibility</p:attrName>
                                        </p:attrNameLst>
                                      </p:cBhvr>
                                      <p:to>
                                        <p:strVal val="hidden"/>
                                      </p:to>
                                    </p:set>
                                  </p:childTnLst>
                                </p:cTn>
                              </p:par>
                              <p:par>
                                <p:cTn id="261" nodeType="withEffect" fill="hold" presetClass="entr" presetID="1">
                                  <p:stCondLst>
                                    <p:cond delay="0"/>
                                  </p:stCondLst>
                                  <p:childTnLst>
                                    <p:set>
                                      <p:cBhvr>
                                        <p:cTn id="262" dur="1" fill="hold">
                                          <p:stCondLst>
                                            <p:cond delay="0"/>
                                          </p:stCondLst>
                                        </p:cTn>
                                        <p:tgtEl>
                                          <p:spTgt spid="241"/>
                                        </p:tgtEl>
                                        <p:attrNameLst>
                                          <p:attrName>style.visibility</p:attrName>
                                        </p:attrNameLst>
                                      </p:cBhvr>
                                      <p:to>
                                        <p:strVal val="visible"/>
                                      </p:to>
                                    </p:set>
                                  </p:childTnLst>
                                </p:cTn>
                              </p:par>
                              <p:par>
                                <p:cTn id="263" nodeType="withEffect" fill="hold" presetClass="entr" presetID="1">
                                  <p:stCondLst>
                                    <p:cond delay="0"/>
                                  </p:stCondLst>
                                  <p:childTnLst>
                                    <p:set>
                                      <p:cBhvr>
                                        <p:cTn id="264" dur="1" fill="hold">
                                          <p:stCondLst>
                                            <p:cond delay="0"/>
                                          </p:stCondLst>
                                        </p:cTn>
                                        <p:tgtEl>
                                          <p:spTgt spid="243"/>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244"/>
                                        </p:tgtEl>
                                        <p:attrNameLst>
                                          <p:attrName>style.visibility</p:attrName>
                                        </p:attrNameLst>
                                      </p:cBhvr>
                                      <p:to>
                                        <p:strVal val="visible"/>
                                      </p:to>
                                    </p:set>
                                  </p:childTnLst>
                                </p:cTn>
                              </p:par>
                              <p:par>
                                <p:cTn id="267" nodeType="withEffect" fill="hold" presetClass="entr" presetID="1">
                                  <p:stCondLst>
                                    <p:cond delay="0"/>
                                  </p:stCondLst>
                                  <p:childTnLst>
                                    <p:set>
                                      <p:cBhvr>
                                        <p:cTn id="268" fill="hold">
                                          <p:stCondLst>
                                            <p:cond delay="0"/>
                                          </p:stCondLst>
                                        </p:cTn>
                                        <p:tgtEl>
                                          <p:spTgt spid="245"/>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Cơ bản - Ví dụ</a:t>
            </a:r>
            <a:endParaRPr b="0" lang="en-US" sz="4000" spc="-1" strike="noStrike">
              <a:latin typeface="Arial"/>
            </a:endParaRPr>
          </a:p>
        </p:txBody>
      </p:sp>
      <p:sp>
        <p:nvSpPr>
          <p:cNvPr id="249" name="CustomShape 2"/>
          <p:cNvSpPr/>
          <p:nvPr/>
        </p:nvSpPr>
        <p:spPr>
          <a:xfrm>
            <a:off x="1484280" y="2666880"/>
            <a:ext cx="10017360" cy="3508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urier New"/>
                <a:ea typeface="DejaVu Sans"/>
              </a:rPr>
              <a:t>A = [1,4,2,4,5,3]</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Bước 1: Chia nhỏ danh sách:</a:t>
            </a:r>
            <a:endParaRPr b="0" lang="en-US" sz="18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urier New"/>
                <a:ea typeface="DejaVu Sans"/>
              </a:rPr>
              <a:t>List = [1], [4], [2], [4], [5], [3]</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Bước 2: Lặp phép trộn hai danh sách:</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List = </a:t>
            </a:r>
            <a:r>
              <a:rPr b="1" lang="en-US" sz="1800" spc="-1" strike="noStrike">
                <a:solidFill>
                  <a:srgbClr val="000000"/>
                </a:solidFill>
                <a:latin typeface="Courier New"/>
                <a:ea typeface="Corbel"/>
              </a:rPr>
              <a:t>[1]</a:t>
            </a:r>
            <a:r>
              <a:rPr b="0" lang="en-US" sz="1800" spc="-1" strike="noStrike">
                <a:solidFill>
                  <a:srgbClr val="000000"/>
                </a:solidFill>
                <a:latin typeface="Courier New"/>
                <a:ea typeface="Corbel"/>
              </a:rPr>
              <a:t>, [4], [2], [4], [5], [3]</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List = </a:t>
            </a:r>
            <a:r>
              <a:rPr b="1" lang="en-US" sz="1800" spc="-1" strike="noStrike">
                <a:solidFill>
                  <a:srgbClr val="000000"/>
                </a:solidFill>
                <a:latin typeface="Courier New"/>
                <a:ea typeface="Corbel"/>
              </a:rPr>
              <a:t>[1, 4]</a:t>
            </a:r>
            <a:r>
              <a:rPr b="0" lang="en-US" sz="1800" spc="-1" strike="noStrike">
                <a:solidFill>
                  <a:srgbClr val="000000"/>
                </a:solidFill>
                <a:latin typeface="Courier New"/>
                <a:ea typeface="Corbel"/>
              </a:rPr>
              <a:t>, [2], [4], [5], [3]</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List = </a:t>
            </a:r>
            <a:r>
              <a:rPr b="1" lang="en-US" sz="1800" spc="-1" strike="noStrike">
                <a:solidFill>
                  <a:srgbClr val="000000"/>
                </a:solidFill>
                <a:latin typeface="Courier New"/>
                <a:ea typeface="Corbel"/>
              </a:rPr>
              <a:t>[1, 2, 4]</a:t>
            </a:r>
            <a:r>
              <a:rPr b="0" lang="en-US" sz="1800" spc="-1" strike="noStrike">
                <a:solidFill>
                  <a:srgbClr val="000000"/>
                </a:solidFill>
                <a:latin typeface="Courier New"/>
                <a:ea typeface="Corbel"/>
              </a:rPr>
              <a:t>, [4], [5], [3]</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List = </a:t>
            </a:r>
            <a:r>
              <a:rPr b="1" lang="en-US" sz="1800" spc="-1" strike="noStrike">
                <a:solidFill>
                  <a:srgbClr val="000000"/>
                </a:solidFill>
                <a:latin typeface="Courier New"/>
                <a:ea typeface="Corbel"/>
              </a:rPr>
              <a:t>[1, 2, 4, 4]</a:t>
            </a:r>
            <a:r>
              <a:rPr b="0" lang="en-US" sz="1800" spc="-1" strike="noStrike">
                <a:solidFill>
                  <a:srgbClr val="000000"/>
                </a:solidFill>
                <a:latin typeface="Courier New"/>
                <a:ea typeface="Corbel"/>
              </a:rPr>
              <a:t>, [5], [3]</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List = </a:t>
            </a:r>
            <a:r>
              <a:rPr b="1" lang="en-US" sz="1800" spc="-1" strike="noStrike">
                <a:solidFill>
                  <a:srgbClr val="000000"/>
                </a:solidFill>
                <a:latin typeface="Courier New"/>
                <a:ea typeface="Corbel"/>
              </a:rPr>
              <a:t>[1, 2, 4, 4, 5]</a:t>
            </a:r>
            <a:r>
              <a:rPr b="0" lang="en-US" sz="1800" spc="-1" strike="noStrike">
                <a:solidFill>
                  <a:srgbClr val="000000"/>
                </a:solidFill>
                <a:latin typeface="Courier New"/>
                <a:ea typeface="Corbel"/>
              </a:rPr>
              <a:t>, [3]</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List = </a:t>
            </a:r>
            <a:r>
              <a:rPr b="1" lang="en-US" sz="1800" spc="-1" strike="noStrike">
                <a:solidFill>
                  <a:srgbClr val="000000"/>
                </a:solidFill>
                <a:latin typeface="Courier New"/>
                <a:ea typeface="Corbel"/>
              </a:rPr>
              <a:t>[1, 2, 3, 4, 4, 5]</a:t>
            </a:r>
            <a:endParaRPr b="0" lang="en-US" sz="1800" spc="-1" strike="noStrike">
              <a:latin typeface="Arial"/>
            </a:endParaRPr>
          </a:p>
          <a:p>
            <a:pPr marL="743040" indent="-284400">
              <a:lnSpc>
                <a:spcPct val="100000"/>
              </a:lnSpc>
              <a:spcBef>
                <a:spcPts val="360"/>
              </a:spcBef>
              <a:spcAft>
                <a:spcPts val="601"/>
              </a:spcAft>
            </a:pPr>
            <a:endParaRPr b="0" lang="en-US" sz="1800" spc="-1" strike="noStrike">
              <a:latin typeface="Arial"/>
            </a:endParaRPr>
          </a:p>
          <a:p>
            <a:pPr marL="457200" indent="-284400">
              <a:lnSpc>
                <a:spcPct val="100000"/>
              </a:lnSpc>
              <a:spcBef>
                <a:spcPts val="360"/>
              </a:spcBef>
              <a:spcAft>
                <a:spcPts val="601"/>
              </a:spcAft>
            </a:pPr>
            <a:endParaRPr b="0" lang="en-US" sz="1800" spc="-1" strike="noStrike">
              <a:latin typeface="Arial"/>
            </a:endParaRPr>
          </a:p>
        </p:txBody>
      </p:sp>
    </p:spTree>
  </p:cSld>
  <p:timing>
    <p:tnLst>
      <p:par>
        <p:cTn id="271" dur="indefinite" restart="never" nodeType="tmRoot">
          <p:childTnLst>
            <p:seq>
              <p:cTn id="272"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Cơ bản - Đánh giá</a:t>
            </a:r>
            <a:endParaRPr b="0" lang="en-US" sz="4000" spc="-1" strike="noStrike">
              <a:latin typeface="Arial"/>
            </a:endParaRPr>
          </a:p>
        </p:txBody>
      </p:sp>
      <p:sp>
        <p:nvSpPr>
          <p:cNvPr id="251" name="CustomShape 2"/>
          <p:cNvSpPr/>
          <p:nvPr/>
        </p:nvSpPr>
        <p:spPr>
          <a:xfrm>
            <a:off x="1484280" y="2666880"/>
            <a:ext cx="10017360" cy="3679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ea typeface="DejaVu Sans"/>
              </a:rPr>
              <a:t>+ Về mặt thời gian: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Mỗi phép trộn ta mất thời gian bằng độ dài danh sách đầu ra.</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Phép trộn cơ bản cần trộn K-1 (=N-1) lần, độ dài cần trộn tăng 1 mỗi vòng lặp:</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=&gt; T(N) = 2 + 3 + … + N = </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=&gt; Độ phức tạp: O(N^2)</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 Về mặt không gian: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Phép trộn cần phải có không gian lưu trữ sau khi trộn.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=&gt; Tốn 2*N không gian lưu trữ (Mảng và mảng đệm).</a:t>
            </a:r>
            <a:endParaRPr b="0" lang="en-US" sz="2400" spc="-1" strike="noStrike">
              <a:latin typeface="Arial"/>
            </a:endParaRPr>
          </a:p>
        </p:txBody>
      </p:sp>
      <p:pic>
        <p:nvPicPr>
          <p:cNvPr id="252" name="Picture 6" descr=""/>
          <p:cNvPicPr/>
          <p:nvPr/>
        </p:nvPicPr>
        <p:blipFill>
          <a:blip r:embed="rId1"/>
          <a:stretch/>
        </p:blipFill>
        <p:spPr>
          <a:xfrm>
            <a:off x="5669280" y="4227840"/>
            <a:ext cx="1421280" cy="434880"/>
          </a:xfrm>
          <a:prstGeom prst="rect">
            <a:avLst/>
          </a:prstGeom>
          <a:ln>
            <a:noFill/>
          </a:ln>
        </p:spPr>
      </p:pic>
    </p:spTree>
  </p:cSld>
  <p:timing>
    <p:tnLst>
      <p:par>
        <p:cTn id="273" dur="indefinite" restart="never" nodeType="tmRoot">
          <p:childTnLst>
            <p:seq>
              <p:cTn id="27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Cải tiến</a:t>
            </a:r>
            <a:endParaRPr b="0" lang="en-US" sz="4000" spc="-1" strike="noStrike">
              <a:latin typeface="Arial"/>
            </a:endParaRPr>
          </a:p>
        </p:txBody>
      </p:sp>
      <p:sp>
        <p:nvSpPr>
          <p:cNvPr id="254" name="CustomShape 2"/>
          <p:cNvSpPr/>
          <p:nvPr/>
        </p:nvSpPr>
        <p:spPr>
          <a:xfrm>
            <a:off x="1484280" y="2666880"/>
            <a:ext cx="10017360" cy="3508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ea typeface="DejaVu Sans"/>
              </a:rPr>
              <a:t>Giai đoạn 1: Chia nhỏ danh sách.</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Thay vì lấy mỗi phần tử là một danh sách không giảm, ta có thể lấy một dãy các phần tử liên tiếp không giảm là một danh sách không giảm. Như thế ta sẽ bớt các công đoạn ghép thừa đi.</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=&gt; Số lượng danh sách con K. (K&lt;=N)</a:t>
            </a:r>
            <a:endParaRPr b="0" lang="en-US" sz="18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Giai đoạn 2: Lặp phép trộn hai danh sách.</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Thay vì phải gọi quá nhiều lần phép trộn một danh sách lớn với một danh sách bé, ta có thể trộn các danh sách bé trước, sau đó mới trộn các danh sách lớn lại như sau:</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Lặp lại phép trộn hai danh sách liền kề nhau thành một, cho đến khi chỉ còn một danh sách  </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Sau mỗi lần trộn, số lượng danh sách con sẽ giảm đi một nửa.</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=&gt; Số lần lặp cần thiết là log</a:t>
            </a:r>
            <a:r>
              <a:rPr b="0" lang="en-US" sz="1500" spc="-1" strike="noStrike">
                <a:solidFill>
                  <a:srgbClr val="000000"/>
                </a:solidFill>
                <a:latin typeface="Corbel"/>
                <a:ea typeface="DejaVu Sans"/>
              </a:rPr>
              <a:t>2</a:t>
            </a:r>
            <a:r>
              <a:rPr b="0" lang="en-US" sz="1800" spc="-1" strike="noStrike">
                <a:solidFill>
                  <a:srgbClr val="000000"/>
                </a:solidFill>
                <a:latin typeface="Corbel"/>
                <a:ea typeface="DejaVu Sans"/>
              </a:rPr>
              <a:t>(K).</a:t>
            </a:r>
            <a:endParaRPr b="0" lang="en-US" sz="1800" spc="-1" strike="noStrike">
              <a:latin typeface="Arial"/>
            </a:endParaRPr>
          </a:p>
          <a:p>
            <a:pPr marL="1371600">
              <a:lnSpc>
                <a:spcPct val="100000"/>
              </a:lnSpc>
              <a:spcBef>
                <a:spcPts val="320"/>
              </a:spcBef>
              <a:spcAft>
                <a:spcPts val="601"/>
              </a:spcAft>
            </a:pPr>
            <a:endParaRPr b="0" lang="en-US" sz="1800" spc="-1" strike="noStrike">
              <a:latin typeface="Arial"/>
            </a:endParaRPr>
          </a:p>
        </p:txBody>
      </p:sp>
    </p:spTree>
  </p:cSld>
  <p:timing>
    <p:tnLst>
      <p:par>
        <p:cTn id="275" dur="indefinite" restart="never" nodeType="tmRoot">
          <p:childTnLst>
            <p:seq>
              <p:cTn id="276"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Cải tiến</a:t>
            </a:r>
            <a:endParaRPr b="0" lang="en-US" sz="4000" spc="-1" strike="noStrike">
              <a:latin typeface="Arial"/>
            </a:endParaRPr>
          </a:p>
        </p:txBody>
      </p:sp>
      <p:sp>
        <p:nvSpPr>
          <p:cNvPr id="256" name="CustomShape 2"/>
          <p:cNvSpPr/>
          <p:nvPr/>
        </p:nvSpPr>
        <p:spPr>
          <a:xfrm>
            <a:off x="1484280" y="2666880"/>
            <a:ext cx="10017360" cy="3508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ea typeface="DejaVu Sans"/>
              </a:rPr>
              <a:t>Giai đoạn 1: Chia nhỏ danh sách.</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Bước 1: Duyệt đến phần tử đầu tiên.    </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2: Tạo danh sách con mới và đặt làm danh sách con hiện tại.</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3: Thêm phần tử đang duyệt đến vào danh sách con hiện tại.</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4: Nếu vẫn còn phần tử tiếp theo:</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Nếu phần tử tiếp theo bé hơn phần tử hiện tại:</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Quay lại bước 2.</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Nếu phần tử tiếp theo lớn hơn hoặc bằng phần tử hiện tại:</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Quay lại bước 3.</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5: Kết thúc.</a:t>
            </a:r>
            <a:endParaRPr b="0" lang="en-US" sz="1800" spc="-1" strike="noStrike">
              <a:latin typeface="Arial"/>
            </a:endParaRPr>
          </a:p>
          <a:p>
            <a:pPr marL="1371600">
              <a:lnSpc>
                <a:spcPct val="100000"/>
              </a:lnSpc>
              <a:spcBef>
                <a:spcPts val="320"/>
              </a:spcBef>
              <a:spcAft>
                <a:spcPts val="601"/>
              </a:spcAft>
            </a:pPr>
            <a:endParaRPr b="0" lang="en-US" sz="1800" spc="-1" strike="noStrike">
              <a:latin typeface="Arial"/>
            </a:endParaRPr>
          </a:p>
        </p:txBody>
      </p:sp>
    </p:spTree>
  </p:cSld>
  <p:timing>
    <p:tnLst>
      <p:par>
        <p:cTn id="277" dur="indefinite" restart="never" nodeType="tmRoot">
          <p:childTnLst>
            <p:seq>
              <p:cTn id="27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Cải tiến</a:t>
            </a:r>
            <a:endParaRPr b="0" lang="en-US" sz="4000" spc="-1" strike="noStrike">
              <a:latin typeface="Arial"/>
            </a:endParaRPr>
          </a:p>
        </p:txBody>
      </p:sp>
      <p:sp>
        <p:nvSpPr>
          <p:cNvPr id="258" name="CustomShape 2"/>
          <p:cNvSpPr/>
          <p:nvPr/>
        </p:nvSpPr>
        <p:spPr>
          <a:xfrm>
            <a:off x="1484280" y="2666880"/>
            <a:ext cx="10017360" cy="3508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ea typeface="DejaVu Sans"/>
              </a:rPr>
              <a:t>Giai đoạn 2: Lặp phép trộn hai danh sách.</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Bước 1: Nếu chỉ có một danh sách con thì chuyển đến bước 6.    </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2: Duyệt đến danh sách con đầu tiên.</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3: Trộn danh sách con hiện tại [i] và danh sách con kế tiếp [i+1].</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4: Nếu tồn tại danh sách con kế tiếp [i+1] thì duyệt đến danh sách con kế tiếp và quay về bước 3. </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5: Nếu số lượng danh sách con lớn hơn 1 thì quay về bước 2.</a:t>
            </a:r>
            <a:endParaRPr b="0" lang="en-US" sz="18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urier New"/>
                <a:ea typeface="Noto Sans CJK SC"/>
              </a:rPr>
              <a:t>    </a:t>
            </a:r>
            <a:r>
              <a:rPr b="0" lang="en-US" sz="1800" spc="-1" strike="noStrike">
                <a:solidFill>
                  <a:srgbClr val="000000"/>
                </a:solidFill>
                <a:latin typeface="Courier New"/>
                <a:ea typeface="Noto Sans CJK SC"/>
              </a:rPr>
              <a:t>Bước 6: Kết thúc.</a:t>
            </a:r>
            <a:endParaRPr b="0" lang="en-US" sz="1800" spc="-1" strike="noStrike">
              <a:latin typeface="Arial"/>
            </a:endParaRPr>
          </a:p>
        </p:txBody>
      </p:sp>
    </p:spTree>
  </p:cSld>
  <p:timing>
    <p:tnLst>
      <p:par>
        <p:cTn id="279" dur="indefinite" restart="never" nodeType="tmRoot">
          <p:childTnLst>
            <p:seq>
              <p:cTn id="280"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Cải tiến - Ví dụ</a:t>
            </a:r>
            <a:endParaRPr b="0" lang="en-US" sz="4000" spc="-1" strike="noStrike">
              <a:latin typeface="Arial"/>
            </a:endParaRPr>
          </a:p>
        </p:txBody>
      </p:sp>
      <p:sp>
        <p:nvSpPr>
          <p:cNvPr id="260" name="CustomShape 2"/>
          <p:cNvSpPr/>
          <p:nvPr/>
        </p:nvSpPr>
        <p:spPr>
          <a:xfrm>
            <a:off x="1484280" y="2666880"/>
            <a:ext cx="10017360" cy="199548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urier New"/>
                <a:ea typeface="DejaVu Sans"/>
              </a:rPr>
              <a:t>A = [1,4,2,4,5,3,1]</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Bước 1: Chia nhỏ danh sách:</a:t>
            </a:r>
            <a:endParaRPr b="0" lang="en-US" sz="18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urier New"/>
                <a:ea typeface="DejaVu Sans"/>
              </a:rPr>
              <a:t>List = [1, 4], [2, 4, 5], [3], [1]</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Bước 2: Lặp phép trộn hai danh sách:</a:t>
            </a:r>
            <a:endParaRPr b="0" lang="en-US" sz="1800" spc="-1" strike="noStrike">
              <a:latin typeface="Arial"/>
            </a:endParaRPr>
          </a:p>
          <a:p>
            <a:pPr marL="743040" indent="-284400">
              <a:lnSpc>
                <a:spcPct val="100000"/>
              </a:lnSpc>
              <a:spcBef>
                <a:spcPts val="360"/>
              </a:spcBef>
              <a:spcAft>
                <a:spcPts val="601"/>
              </a:spcAft>
            </a:pPr>
            <a:endParaRPr b="0" lang="en-US" sz="1800" spc="-1" strike="noStrike">
              <a:latin typeface="Arial"/>
            </a:endParaRPr>
          </a:p>
          <a:p>
            <a:pPr marL="457200" indent="-284400">
              <a:lnSpc>
                <a:spcPct val="100000"/>
              </a:lnSpc>
              <a:spcBef>
                <a:spcPts val="360"/>
              </a:spcBef>
              <a:spcAft>
                <a:spcPts val="601"/>
              </a:spcAft>
            </a:pPr>
            <a:endParaRPr b="0" lang="en-US" sz="1800" spc="-1" strike="noStrike">
              <a:latin typeface="Arial"/>
            </a:endParaRPr>
          </a:p>
        </p:txBody>
      </p:sp>
      <p:sp>
        <p:nvSpPr>
          <p:cNvPr id="261" name="CustomShape 3"/>
          <p:cNvSpPr/>
          <p:nvPr/>
        </p:nvSpPr>
        <p:spPr>
          <a:xfrm>
            <a:off x="3017520" y="45720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62" name="CustomShape 4"/>
          <p:cNvSpPr/>
          <p:nvPr/>
        </p:nvSpPr>
        <p:spPr>
          <a:xfrm>
            <a:off x="3383280" y="45720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63" name="CustomShape 5"/>
          <p:cNvSpPr/>
          <p:nvPr/>
        </p:nvSpPr>
        <p:spPr>
          <a:xfrm>
            <a:off x="4206240" y="45720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64" name="CustomShape 6"/>
          <p:cNvSpPr/>
          <p:nvPr/>
        </p:nvSpPr>
        <p:spPr>
          <a:xfrm>
            <a:off x="4572000" y="45720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65" name="CustomShape 7"/>
          <p:cNvSpPr/>
          <p:nvPr/>
        </p:nvSpPr>
        <p:spPr>
          <a:xfrm>
            <a:off x="4937760" y="45720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66" name="CustomShape 8"/>
          <p:cNvSpPr/>
          <p:nvPr/>
        </p:nvSpPr>
        <p:spPr>
          <a:xfrm>
            <a:off x="6035040" y="45720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67" name="CustomShape 9"/>
          <p:cNvSpPr/>
          <p:nvPr/>
        </p:nvSpPr>
        <p:spPr>
          <a:xfrm>
            <a:off x="6858000" y="45720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68" name="Line 10"/>
          <p:cNvSpPr/>
          <p:nvPr/>
        </p:nvSpPr>
        <p:spPr>
          <a:xfrm>
            <a:off x="3749040" y="4754880"/>
            <a:ext cx="457200" cy="360"/>
          </a:xfrm>
          <a:prstGeom prst="line">
            <a:avLst/>
          </a:prstGeom>
          <a:ln>
            <a:solidFill>
              <a:srgbClr val="000000"/>
            </a:solidFill>
          </a:ln>
        </p:spPr>
        <p:style>
          <a:lnRef idx="0"/>
          <a:fillRef idx="0"/>
          <a:effectRef idx="0"/>
          <a:fontRef idx="minor"/>
        </p:style>
      </p:sp>
      <p:sp>
        <p:nvSpPr>
          <p:cNvPr id="269" name="Line 11"/>
          <p:cNvSpPr/>
          <p:nvPr/>
        </p:nvSpPr>
        <p:spPr>
          <a:xfrm>
            <a:off x="4023360" y="4754880"/>
            <a:ext cx="360" cy="731520"/>
          </a:xfrm>
          <a:prstGeom prst="line">
            <a:avLst/>
          </a:prstGeom>
          <a:ln>
            <a:solidFill>
              <a:srgbClr val="000000"/>
            </a:solidFill>
            <a:tailEnd len="med" type="triangle" w="med"/>
          </a:ln>
        </p:spPr>
        <p:style>
          <a:lnRef idx="0"/>
          <a:fillRef idx="0"/>
          <a:effectRef idx="0"/>
          <a:fontRef idx="minor"/>
        </p:style>
      </p:sp>
      <p:sp>
        <p:nvSpPr>
          <p:cNvPr id="270" name="Line 12"/>
          <p:cNvSpPr/>
          <p:nvPr/>
        </p:nvSpPr>
        <p:spPr>
          <a:xfrm>
            <a:off x="6400800" y="4754880"/>
            <a:ext cx="457200" cy="360"/>
          </a:xfrm>
          <a:prstGeom prst="line">
            <a:avLst/>
          </a:prstGeom>
          <a:ln>
            <a:solidFill>
              <a:srgbClr val="000000"/>
            </a:solidFill>
          </a:ln>
        </p:spPr>
        <p:style>
          <a:lnRef idx="0"/>
          <a:fillRef idx="0"/>
          <a:effectRef idx="0"/>
          <a:fontRef idx="minor"/>
        </p:style>
      </p:sp>
      <p:sp>
        <p:nvSpPr>
          <p:cNvPr id="271" name="Line 13"/>
          <p:cNvSpPr/>
          <p:nvPr/>
        </p:nvSpPr>
        <p:spPr>
          <a:xfrm>
            <a:off x="6675120" y="4754880"/>
            <a:ext cx="360" cy="731520"/>
          </a:xfrm>
          <a:prstGeom prst="line">
            <a:avLst/>
          </a:prstGeom>
          <a:ln>
            <a:solidFill>
              <a:srgbClr val="000000"/>
            </a:solidFill>
            <a:tailEnd len="med" type="triangle" w="med"/>
          </a:ln>
        </p:spPr>
        <p:style>
          <a:lnRef idx="0"/>
          <a:fillRef idx="0"/>
          <a:effectRef idx="0"/>
          <a:fontRef idx="minor"/>
        </p:style>
      </p:sp>
      <p:sp>
        <p:nvSpPr>
          <p:cNvPr id="272" name="CustomShape 14"/>
          <p:cNvSpPr/>
          <p:nvPr/>
        </p:nvSpPr>
        <p:spPr>
          <a:xfrm>
            <a:off x="310896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73" name="CustomShape 15"/>
          <p:cNvSpPr/>
          <p:nvPr/>
        </p:nvSpPr>
        <p:spPr>
          <a:xfrm>
            <a:off x="347472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74" name="CustomShape 16"/>
          <p:cNvSpPr/>
          <p:nvPr/>
        </p:nvSpPr>
        <p:spPr>
          <a:xfrm>
            <a:off x="384048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75" name="CustomShape 17"/>
          <p:cNvSpPr/>
          <p:nvPr/>
        </p:nvSpPr>
        <p:spPr>
          <a:xfrm>
            <a:off x="420624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76" name="CustomShape 18"/>
          <p:cNvSpPr/>
          <p:nvPr/>
        </p:nvSpPr>
        <p:spPr>
          <a:xfrm>
            <a:off x="457200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77" name="CustomShape 19"/>
          <p:cNvSpPr/>
          <p:nvPr/>
        </p:nvSpPr>
        <p:spPr>
          <a:xfrm>
            <a:off x="630936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78" name="CustomShape 20"/>
          <p:cNvSpPr/>
          <p:nvPr/>
        </p:nvSpPr>
        <p:spPr>
          <a:xfrm>
            <a:off x="667512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79" name="Line 21"/>
          <p:cNvSpPr/>
          <p:nvPr/>
        </p:nvSpPr>
        <p:spPr>
          <a:xfrm>
            <a:off x="4937760" y="5669280"/>
            <a:ext cx="1371600" cy="360"/>
          </a:xfrm>
          <a:prstGeom prst="line">
            <a:avLst/>
          </a:prstGeom>
          <a:ln>
            <a:solidFill>
              <a:srgbClr val="000000"/>
            </a:solidFill>
          </a:ln>
        </p:spPr>
        <p:style>
          <a:lnRef idx="0"/>
          <a:fillRef idx="0"/>
          <a:effectRef idx="0"/>
          <a:fontRef idx="minor"/>
        </p:style>
      </p:sp>
      <p:sp>
        <p:nvSpPr>
          <p:cNvPr id="280" name="Line 22"/>
          <p:cNvSpPr/>
          <p:nvPr/>
        </p:nvSpPr>
        <p:spPr>
          <a:xfrm>
            <a:off x="5669280" y="5669280"/>
            <a:ext cx="360" cy="548640"/>
          </a:xfrm>
          <a:prstGeom prst="line">
            <a:avLst/>
          </a:prstGeom>
          <a:ln>
            <a:solidFill>
              <a:srgbClr val="000000"/>
            </a:solidFill>
            <a:tailEnd len="med" type="triangle" w="med"/>
          </a:ln>
        </p:spPr>
        <p:style>
          <a:lnRef idx="0"/>
          <a:fillRef idx="0"/>
          <a:effectRef idx="0"/>
          <a:fontRef idx="minor"/>
        </p:style>
      </p:sp>
      <p:sp>
        <p:nvSpPr>
          <p:cNvPr id="281" name="CustomShape 23"/>
          <p:cNvSpPr/>
          <p:nvPr/>
        </p:nvSpPr>
        <p:spPr>
          <a:xfrm>
            <a:off x="3840480" y="621792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82" name="CustomShape 24"/>
          <p:cNvSpPr/>
          <p:nvPr/>
        </p:nvSpPr>
        <p:spPr>
          <a:xfrm>
            <a:off x="4206240" y="621792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83" name="CustomShape 25"/>
          <p:cNvSpPr/>
          <p:nvPr/>
        </p:nvSpPr>
        <p:spPr>
          <a:xfrm>
            <a:off x="4572000" y="621792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84" name="CustomShape 26"/>
          <p:cNvSpPr/>
          <p:nvPr/>
        </p:nvSpPr>
        <p:spPr>
          <a:xfrm>
            <a:off x="4937760" y="621792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85" name="CustomShape 27"/>
          <p:cNvSpPr/>
          <p:nvPr/>
        </p:nvSpPr>
        <p:spPr>
          <a:xfrm>
            <a:off x="5303520" y="621792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86" name="CustomShape 28"/>
          <p:cNvSpPr/>
          <p:nvPr/>
        </p:nvSpPr>
        <p:spPr>
          <a:xfrm>
            <a:off x="5669280" y="621792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87" name="CustomShape 29"/>
          <p:cNvSpPr/>
          <p:nvPr/>
        </p:nvSpPr>
        <p:spPr>
          <a:xfrm>
            <a:off x="6035040" y="621792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Tree>
  </p:cSld>
  <p:timing>
    <p:tnLst>
      <p:par>
        <p:cTn id="281" dur="indefinite" restart="never" nodeType="tmRoot">
          <p:childTnLst>
            <p:seq>
              <p:cTn id="282" dur="indefinite" nodeType="mainSeq">
                <p:childTnLst>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268"/>
                                        </p:tgtEl>
                                        <p:attrNameLst>
                                          <p:attrName>style.visibility</p:attrName>
                                        </p:attrNameLst>
                                      </p:cBhvr>
                                      <p:to>
                                        <p:strVal val="visible"/>
                                      </p:to>
                                    </p:set>
                                  </p:childTnLst>
                                </p:cTn>
                              </p:par>
                            </p:childTnLst>
                          </p:cTn>
                        </p:par>
                        <p:par>
                          <p:cTn id="287" fill="hold">
                            <p:stCondLst>
                              <p:cond delay="1"/>
                            </p:stCondLst>
                            <p:childTnLst>
                              <p:par>
                                <p:cTn id="288" nodeType="afterEffect" fill="hold" presetClass="entr" presetID="3" presetSubtype="10">
                                  <p:stCondLst>
                                    <p:cond delay="0"/>
                                  </p:stCondLst>
                                  <p:childTnLst>
                                    <p:set>
                                      <p:cBhvr>
                                        <p:cTn id="289" fill="hold">
                                          <p:stCondLst>
                                            <p:cond delay="0"/>
                                          </p:stCondLst>
                                        </p:cTn>
                                        <p:tgtEl>
                                          <p:spTgt spid="269"/>
                                        </p:tgtEl>
                                        <p:attrNameLst>
                                          <p:attrName>style.visibility</p:attrName>
                                        </p:attrNameLst>
                                      </p:cBhvr>
                                      <p:to>
                                        <p:strVal val="visible"/>
                                      </p:to>
                                    </p:set>
                                    <p:animEffect filter="blinds(horizontal)" transition="in">
                                      <p:cBhvr additive="repl">
                                        <p:cTn id="290" dur="125"/>
                                        <p:tgtEl>
                                          <p:spTgt spid="269"/>
                                        </p:tgtEl>
                                      </p:cBhvr>
                                    </p:animEffect>
                                  </p:childTnLst>
                                </p:cTn>
                              </p:par>
                            </p:childTnLst>
                          </p:cTn>
                        </p:par>
                        <p:par>
                          <p:cTn id="291" fill="hold">
                            <p:stCondLst>
                              <p:cond delay="501"/>
                            </p:stCondLst>
                            <p:childTnLst>
                              <p:par>
                                <p:cTn id="292" nodeType="afterEffect" fill="hold" presetClass="emph" presetID="1" presetSubtype="2">
                                  <p:stCondLst>
                                    <p:cond delay="0"/>
                                  </p:stCondLst>
                                  <p:childTnLst>
                                    <p:animClr clrSpc="rgb">
                                      <p:cBhvr>
                                        <p:cTn id="293" dur="400" fill="hold"/>
                                        <p:tgtEl>
                                          <p:spTgt spid="261"/>
                                        </p:tgtEl>
                                        <p:attrNameLst>
                                          <p:attrName>fillcolor</p:attrName>
                                        </p:attrNameLst>
                                      </p:cBhvr>
                                      <p:to>
                                        <a:srgbClr val="fff450"/>
                                      </p:to>
                                    </p:animClr>
                                    <p:set>
                                      <p:cBhvr>
                                        <p:cTn id="294" dur="400" fill="hold"/>
                                        <p:tgtEl>
                                          <p:spTgt spid="261"/>
                                        </p:tgtEl>
                                        <p:attrNameLst>
                                          <p:attrName>fill.type</p:attrName>
                                        </p:attrNameLst>
                                      </p:cBhvr>
                                      <p:to>
                                        <p:strVal val="solid"/>
                                      </p:to>
                                    </p:set>
                                  </p:childTnLst>
                                </p:cTn>
                              </p:par>
                            </p:childTnLst>
                          </p:cTn>
                        </p:par>
                        <p:par>
                          <p:cTn id="295" fill="hold">
                            <p:stCondLst>
                              <p:cond delay="901"/>
                            </p:stCondLst>
                            <p:childTnLst>
                              <p:par>
                                <p:cTn id="296" nodeType="afterEffect" fill="hold" presetClass="entr" presetID="1">
                                  <p:stCondLst>
                                    <p:cond delay="0"/>
                                  </p:stCondLst>
                                  <p:childTnLst>
                                    <p:set>
                                      <p:cBhvr>
                                        <p:cTn id="297" dur="1" fill="hold">
                                          <p:stCondLst>
                                            <p:cond delay="0"/>
                                          </p:stCondLst>
                                        </p:cTn>
                                        <p:tgtEl>
                                          <p:spTgt spid="272"/>
                                        </p:tgtEl>
                                        <p:attrNameLst>
                                          <p:attrName>style.visibility</p:attrName>
                                        </p:attrNameLst>
                                      </p:cBhvr>
                                      <p:to>
                                        <p:strVal val="visible"/>
                                      </p:to>
                                    </p:set>
                                  </p:childTnLst>
                                </p:cTn>
                              </p:par>
                            </p:childTnLst>
                          </p:cTn>
                        </p:par>
                        <p:par>
                          <p:cTn id="298" fill="hold">
                            <p:stCondLst>
                              <p:cond delay="902"/>
                            </p:stCondLst>
                            <p:childTnLst>
                              <p:par>
                                <p:cTn id="299" nodeType="afterEffect" fill="hold" presetClass="emph" presetID="1" presetSubtype="2">
                                  <p:stCondLst>
                                    <p:cond delay="0"/>
                                  </p:stCondLst>
                                  <p:childTnLst>
                                    <p:animClr clrSpc="rgb">
                                      <p:cBhvr>
                                        <p:cTn id="300" dur="400" fill="hold"/>
                                        <p:tgtEl>
                                          <p:spTgt spid="263"/>
                                        </p:tgtEl>
                                        <p:attrNameLst>
                                          <p:attrName>fillcolor</p:attrName>
                                        </p:attrNameLst>
                                      </p:cBhvr>
                                      <p:to>
                                        <a:srgbClr val="fff450"/>
                                      </p:to>
                                    </p:animClr>
                                    <p:set>
                                      <p:cBhvr>
                                        <p:cTn id="301" dur="400" fill="hold"/>
                                        <p:tgtEl>
                                          <p:spTgt spid="263"/>
                                        </p:tgtEl>
                                        <p:attrNameLst>
                                          <p:attrName>fill.type</p:attrName>
                                        </p:attrNameLst>
                                      </p:cBhvr>
                                      <p:to>
                                        <p:strVal val="solid"/>
                                      </p:to>
                                    </p:set>
                                  </p:childTnLst>
                                </p:cTn>
                              </p:par>
                            </p:childTnLst>
                          </p:cTn>
                        </p:par>
                        <p:par>
                          <p:cTn id="302" fill="hold">
                            <p:stCondLst>
                              <p:cond delay="1302"/>
                            </p:stCondLst>
                            <p:childTnLst>
                              <p:par>
                                <p:cTn id="303" nodeType="afterEffect" fill="hold" presetClass="entr" presetID="1">
                                  <p:stCondLst>
                                    <p:cond delay="0"/>
                                  </p:stCondLst>
                                  <p:childTnLst>
                                    <p:set>
                                      <p:cBhvr>
                                        <p:cTn id="304" dur="1" fill="hold">
                                          <p:stCondLst>
                                            <p:cond delay="0"/>
                                          </p:stCondLst>
                                        </p:cTn>
                                        <p:tgtEl>
                                          <p:spTgt spid="273"/>
                                        </p:tgtEl>
                                        <p:attrNameLst>
                                          <p:attrName>style.visibility</p:attrName>
                                        </p:attrNameLst>
                                      </p:cBhvr>
                                      <p:to>
                                        <p:strVal val="visible"/>
                                      </p:to>
                                    </p:set>
                                  </p:childTnLst>
                                </p:cTn>
                              </p:par>
                            </p:childTnLst>
                          </p:cTn>
                        </p:par>
                        <p:par>
                          <p:cTn id="305" fill="hold">
                            <p:stCondLst>
                              <p:cond delay="1303"/>
                            </p:stCondLst>
                            <p:childTnLst>
                              <p:par>
                                <p:cTn id="306" nodeType="afterEffect" fill="hold" presetClass="emph" presetID="1" presetSubtype="2">
                                  <p:stCondLst>
                                    <p:cond delay="0"/>
                                  </p:stCondLst>
                                  <p:childTnLst>
                                    <p:animClr clrSpc="rgb">
                                      <p:cBhvr>
                                        <p:cTn id="307" dur="400" fill="hold"/>
                                        <p:tgtEl>
                                          <p:spTgt spid="262"/>
                                        </p:tgtEl>
                                        <p:attrNameLst>
                                          <p:attrName>fillcolor</p:attrName>
                                        </p:attrNameLst>
                                      </p:cBhvr>
                                      <p:to>
                                        <a:srgbClr val="fff450"/>
                                      </p:to>
                                    </p:animClr>
                                    <p:set>
                                      <p:cBhvr>
                                        <p:cTn id="308" dur="400" fill="hold"/>
                                        <p:tgtEl>
                                          <p:spTgt spid="262"/>
                                        </p:tgtEl>
                                        <p:attrNameLst>
                                          <p:attrName>fill.type</p:attrName>
                                        </p:attrNameLst>
                                      </p:cBhvr>
                                      <p:to>
                                        <p:strVal val="solid"/>
                                      </p:to>
                                    </p:set>
                                  </p:childTnLst>
                                </p:cTn>
                              </p:par>
                            </p:childTnLst>
                          </p:cTn>
                        </p:par>
                        <p:par>
                          <p:cTn id="309" fill="hold">
                            <p:stCondLst>
                              <p:cond delay="1702"/>
                            </p:stCondLst>
                            <p:childTnLst>
                              <p:par>
                                <p:cTn id="310" nodeType="afterEffect" fill="hold" presetClass="entr" presetID="1">
                                  <p:stCondLst>
                                    <p:cond delay="0"/>
                                  </p:stCondLst>
                                  <p:childTnLst>
                                    <p:set>
                                      <p:cBhvr>
                                        <p:cTn id="311" dur="1" fill="hold">
                                          <p:stCondLst>
                                            <p:cond delay="0"/>
                                          </p:stCondLst>
                                        </p:cTn>
                                        <p:tgtEl>
                                          <p:spTgt spid="274"/>
                                        </p:tgtEl>
                                        <p:attrNameLst>
                                          <p:attrName>style.visibility</p:attrName>
                                        </p:attrNameLst>
                                      </p:cBhvr>
                                      <p:to>
                                        <p:strVal val="visible"/>
                                      </p:to>
                                    </p:set>
                                  </p:childTnLst>
                                </p:cTn>
                              </p:par>
                            </p:childTnLst>
                          </p:cTn>
                        </p:par>
                        <p:par>
                          <p:cTn id="312" fill="hold">
                            <p:stCondLst>
                              <p:cond delay="1703"/>
                            </p:stCondLst>
                            <p:childTnLst>
                              <p:par>
                                <p:cTn id="313" nodeType="afterEffect" fill="hold" presetClass="emph" presetID="1" presetSubtype="2">
                                  <p:stCondLst>
                                    <p:cond delay="0"/>
                                  </p:stCondLst>
                                  <p:childTnLst>
                                    <p:animClr clrSpc="rgb">
                                      <p:cBhvr>
                                        <p:cTn id="314" dur="400" fill="hold"/>
                                        <p:tgtEl>
                                          <p:spTgt spid="264"/>
                                        </p:tgtEl>
                                        <p:attrNameLst>
                                          <p:attrName>fillcolor</p:attrName>
                                        </p:attrNameLst>
                                      </p:cBhvr>
                                      <p:to>
                                        <a:srgbClr val="fff450"/>
                                      </p:to>
                                    </p:animClr>
                                    <p:set>
                                      <p:cBhvr>
                                        <p:cTn id="315" dur="400" fill="hold"/>
                                        <p:tgtEl>
                                          <p:spTgt spid="264"/>
                                        </p:tgtEl>
                                        <p:attrNameLst>
                                          <p:attrName>fill.type</p:attrName>
                                        </p:attrNameLst>
                                      </p:cBhvr>
                                      <p:to>
                                        <p:strVal val="solid"/>
                                      </p:to>
                                    </p:set>
                                  </p:childTnLst>
                                </p:cTn>
                              </p:par>
                            </p:childTnLst>
                          </p:cTn>
                        </p:par>
                        <p:par>
                          <p:cTn id="316" fill="hold">
                            <p:stCondLst>
                              <p:cond delay="2103"/>
                            </p:stCondLst>
                            <p:childTnLst>
                              <p:par>
                                <p:cTn id="317" nodeType="afterEffect" fill="hold" presetClass="entr" presetID="1">
                                  <p:stCondLst>
                                    <p:cond delay="0"/>
                                  </p:stCondLst>
                                  <p:childTnLst>
                                    <p:set>
                                      <p:cBhvr>
                                        <p:cTn id="318" dur="1" fill="hold">
                                          <p:stCondLst>
                                            <p:cond delay="0"/>
                                          </p:stCondLst>
                                        </p:cTn>
                                        <p:tgtEl>
                                          <p:spTgt spid="275"/>
                                        </p:tgtEl>
                                        <p:attrNameLst>
                                          <p:attrName>style.visibility</p:attrName>
                                        </p:attrNameLst>
                                      </p:cBhvr>
                                      <p:to>
                                        <p:strVal val="visible"/>
                                      </p:to>
                                    </p:set>
                                  </p:childTnLst>
                                </p:cTn>
                              </p:par>
                            </p:childTnLst>
                          </p:cTn>
                        </p:par>
                        <p:par>
                          <p:cTn id="319" fill="hold">
                            <p:stCondLst>
                              <p:cond delay="2104"/>
                            </p:stCondLst>
                            <p:childTnLst>
                              <p:par>
                                <p:cTn id="320" nodeType="afterEffect" fill="hold" presetClass="emph" presetID="1" presetSubtype="2">
                                  <p:stCondLst>
                                    <p:cond delay="0"/>
                                  </p:stCondLst>
                                  <p:childTnLst>
                                    <p:animClr clrSpc="rgb">
                                      <p:cBhvr>
                                        <p:cTn id="321" dur="400" fill="hold"/>
                                        <p:tgtEl>
                                          <p:spTgt spid="265"/>
                                        </p:tgtEl>
                                        <p:attrNameLst>
                                          <p:attrName>fillcolor</p:attrName>
                                        </p:attrNameLst>
                                      </p:cBhvr>
                                      <p:to>
                                        <a:srgbClr val="fff450"/>
                                      </p:to>
                                    </p:animClr>
                                    <p:set>
                                      <p:cBhvr>
                                        <p:cTn id="322" dur="400" fill="hold"/>
                                        <p:tgtEl>
                                          <p:spTgt spid="265"/>
                                        </p:tgtEl>
                                        <p:attrNameLst>
                                          <p:attrName>fill.type</p:attrName>
                                        </p:attrNameLst>
                                      </p:cBhvr>
                                      <p:to>
                                        <p:strVal val="solid"/>
                                      </p:to>
                                    </p:set>
                                  </p:childTnLst>
                                </p:cTn>
                              </p:par>
                            </p:childTnLst>
                          </p:cTn>
                        </p:par>
                        <p:par>
                          <p:cTn id="323" fill="hold">
                            <p:stCondLst>
                              <p:cond delay="2504"/>
                            </p:stCondLst>
                            <p:childTnLst>
                              <p:par>
                                <p:cTn id="324" nodeType="afterEffect" fill="hold" presetClass="entr" presetID="1">
                                  <p:stCondLst>
                                    <p:cond delay="0"/>
                                  </p:stCondLst>
                                  <p:childTnLst>
                                    <p:set>
                                      <p:cBhvr>
                                        <p:cTn id="325" dur="1" fill="hold">
                                          <p:stCondLst>
                                            <p:cond delay="0"/>
                                          </p:stCondLst>
                                        </p:cTn>
                                        <p:tgtEl>
                                          <p:spTgt spid="276"/>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nodeType="clickEffect" fill="hold" presetClass="entr" presetID="1">
                                  <p:stCondLst>
                                    <p:cond delay="0"/>
                                  </p:stCondLst>
                                  <p:childTnLst>
                                    <p:set>
                                      <p:cBhvr>
                                        <p:cTn id="329" dur="1" fill="hold">
                                          <p:stCondLst>
                                            <p:cond delay="0"/>
                                          </p:stCondLst>
                                        </p:cTn>
                                        <p:tgtEl>
                                          <p:spTgt spid="270"/>
                                        </p:tgtEl>
                                        <p:attrNameLst>
                                          <p:attrName>style.visibility</p:attrName>
                                        </p:attrNameLst>
                                      </p:cBhvr>
                                      <p:to>
                                        <p:strVal val="visible"/>
                                      </p:to>
                                    </p:set>
                                  </p:childTnLst>
                                </p:cTn>
                              </p:par>
                            </p:childTnLst>
                          </p:cTn>
                        </p:par>
                        <p:par>
                          <p:cTn id="330" fill="hold">
                            <p:stCondLst>
                              <p:cond delay="1"/>
                            </p:stCondLst>
                            <p:childTnLst>
                              <p:par>
                                <p:cTn id="331" nodeType="afterEffect" fill="hold" presetClass="entr" presetID="3" presetSubtype="10">
                                  <p:stCondLst>
                                    <p:cond delay="0"/>
                                  </p:stCondLst>
                                  <p:childTnLst>
                                    <p:set>
                                      <p:cBhvr>
                                        <p:cTn id="332" dur="1" fill="hold">
                                          <p:stCondLst>
                                            <p:cond delay="0"/>
                                          </p:stCondLst>
                                        </p:cTn>
                                        <p:tgtEl>
                                          <p:spTgt spid="271"/>
                                        </p:tgtEl>
                                        <p:attrNameLst>
                                          <p:attrName>style.visibility</p:attrName>
                                        </p:attrNameLst>
                                      </p:cBhvr>
                                      <p:to>
                                        <p:strVal val="visible"/>
                                      </p:to>
                                    </p:set>
                                    <p:animEffect filter="blinds(horizontal)" transition="in">
                                      <p:cBhvr additive="repl">
                                        <p:cTn id="333" dur="500"/>
                                        <p:tgtEl>
                                          <p:spTgt spid="271"/>
                                        </p:tgtEl>
                                      </p:cBhvr>
                                    </p:animEffect>
                                  </p:childTnLst>
                                </p:cTn>
                              </p:par>
                            </p:childTnLst>
                          </p:cTn>
                        </p:par>
                        <p:par>
                          <p:cTn id="334" fill="hold">
                            <p:stCondLst>
                              <p:cond delay="501"/>
                            </p:stCondLst>
                            <p:childTnLst>
                              <p:par>
                                <p:cTn id="335" nodeType="afterEffect" fill="hold" presetClass="emph" presetID="1" presetSubtype="2">
                                  <p:stCondLst>
                                    <p:cond delay="0"/>
                                  </p:stCondLst>
                                  <p:childTnLst>
                                    <p:animClr clrSpc="rgb">
                                      <p:cBhvr>
                                        <p:cTn id="336" dur="400" fill="hold"/>
                                        <p:tgtEl>
                                          <p:spTgt spid="267"/>
                                        </p:tgtEl>
                                        <p:attrNameLst>
                                          <p:attrName>fillcolor</p:attrName>
                                        </p:attrNameLst>
                                      </p:cBhvr>
                                      <p:to>
                                        <a:srgbClr val="fff450"/>
                                      </p:to>
                                    </p:animClr>
                                    <p:set>
                                      <p:cBhvr>
                                        <p:cTn id="337" dur="400" fill="hold"/>
                                        <p:tgtEl>
                                          <p:spTgt spid="267"/>
                                        </p:tgtEl>
                                        <p:attrNameLst>
                                          <p:attrName>fill.type</p:attrName>
                                        </p:attrNameLst>
                                      </p:cBhvr>
                                      <p:to>
                                        <p:strVal val="solid"/>
                                      </p:to>
                                    </p:set>
                                  </p:childTnLst>
                                </p:cTn>
                              </p:par>
                            </p:childTnLst>
                          </p:cTn>
                        </p:par>
                        <p:par>
                          <p:cTn id="338" fill="hold">
                            <p:stCondLst>
                              <p:cond delay="901"/>
                            </p:stCondLst>
                            <p:childTnLst>
                              <p:par>
                                <p:cTn id="339" nodeType="afterEffect" fill="hold" presetClass="entr" presetID="1">
                                  <p:stCondLst>
                                    <p:cond delay="0"/>
                                  </p:stCondLst>
                                  <p:childTnLst>
                                    <p:set>
                                      <p:cBhvr>
                                        <p:cTn id="340" dur="1" fill="hold">
                                          <p:stCondLst>
                                            <p:cond delay="0"/>
                                          </p:stCondLst>
                                        </p:cTn>
                                        <p:tgtEl>
                                          <p:spTgt spid="277"/>
                                        </p:tgtEl>
                                        <p:attrNameLst>
                                          <p:attrName>style.visibility</p:attrName>
                                        </p:attrNameLst>
                                      </p:cBhvr>
                                      <p:to>
                                        <p:strVal val="visible"/>
                                      </p:to>
                                    </p:set>
                                  </p:childTnLst>
                                </p:cTn>
                              </p:par>
                            </p:childTnLst>
                          </p:cTn>
                        </p:par>
                        <p:par>
                          <p:cTn id="341" fill="hold">
                            <p:stCondLst>
                              <p:cond delay="902"/>
                            </p:stCondLst>
                            <p:childTnLst>
                              <p:par>
                                <p:cTn id="342" nodeType="afterEffect" fill="hold" presetClass="emph" presetID="1" presetSubtype="2">
                                  <p:stCondLst>
                                    <p:cond delay="0"/>
                                  </p:stCondLst>
                                  <p:childTnLst>
                                    <p:animClr clrSpc="rgb">
                                      <p:cBhvr>
                                        <p:cTn id="343" dur="400" fill="hold"/>
                                        <p:tgtEl>
                                          <p:spTgt spid="266"/>
                                        </p:tgtEl>
                                        <p:attrNameLst>
                                          <p:attrName>fillcolor</p:attrName>
                                        </p:attrNameLst>
                                      </p:cBhvr>
                                      <p:to>
                                        <a:srgbClr val="fff450"/>
                                      </p:to>
                                    </p:animClr>
                                    <p:set>
                                      <p:cBhvr>
                                        <p:cTn id="344" dur="400" fill="hold"/>
                                        <p:tgtEl>
                                          <p:spTgt spid="266"/>
                                        </p:tgtEl>
                                        <p:attrNameLst>
                                          <p:attrName>fill.type</p:attrName>
                                        </p:attrNameLst>
                                      </p:cBhvr>
                                      <p:to>
                                        <p:strVal val="solid"/>
                                      </p:to>
                                    </p:set>
                                  </p:childTnLst>
                                </p:cTn>
                              </p:par>
                            </p:childTnLst>
                          </p:cTn>
                        </p:par>
                        <p:par>
                          <p:cTn id="345" fill="hold">
                            <p:stCondLst>
                              <p:cond delay="1302"/>
                            </p:stCondLst>
                            <p:childTnLst>
                              <p:par>
                                <p:cTn id="346" nodeType="afterEffect" fill="hold" presetClass="entr" presetID="1">
                                  <p:stCondLst>
                                    <p:cond delay="0"/>
                                  </p:stCondLst>
                                  <p:childTnLst>
                                    <p:set>
                                      <p:cBhvr>
                                        <p:cTn id="347" fill="hold">
                                          <p:stCondLst>
                                            <p:cond delay="0"/>
                                          </p:stCondLst>
                                        </p:cTn>
                                        <p:tgtEl>
                                          <p:spTgt spid="278"/>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nodeType="clickEffect" fill="hold" presetClass="entr" presetID="1">
                                  <p:stCondLst>
                                    <p:cond delay="0"/>
                                  </p:stCondLst>
                                  <p:childTnLst>
                                    <p:set>
                                      <p:cBhvr>
                                        <p:cTn id="351" dur="1" fill="hold">
                                          <p:stCondLst>
                                            <p:cond delay="0"/>
                                          </p:stCondLst>
                                        </p:cTn>
                                        <p:tgtEl>
                                          <p:spTgt spid="279"/>
                                        </p:tgtEl>
                                        <p:attrNameLst>
                                          <p:attrName>style.visibility</p:attrName>
                                        </p:attrNameLst>
                                      </p:cBhvr>
                                      <p:to>
                                        <p:strVal val="visible"/>
                                      </p:to>
                                    </p:set>
                                  </p:childTnLst>
                                </p:cTn>
                              </p:par>
                            </p:childTnLst>
                          </p:cTn>
                        </p:par>
                        <p:par>
                          <p:cTn id="352" fill="hold">
                            <p:stCondLst>
                              <p:cond delay="1"/>
                            </p:stCondLst>
                            <p:childTnLst>
                              <p:par>
                                <p:cTn id="353" nodeType="afterEffect" fill="hold" presetClass="entr" presetID="3" presetSubtype="10">
                                  <p:stCondLst>
                                    <p:cond delay="0"/>
                                  </p:stCondLst>
                                  <p:childTnLst>
                                    <p:set>
                                      <p:cBhvr>
                                        <p:cTn id="354" dur="1" fill="hold">
                                          <p:stCondLst>
                                            <p:cond delay="0"/>
                                          </p:stCondLst>
                                        </p:cTn>
                                        <p:tgtEl>
                                          <p:spTgt spid="280"/>
                                        </p:tgtEl>
                                        <p:attrNameLst>
                                          <p:attrName>style.visibility</p:attrName>
                                        </p:attrNameLst>
                                      </p:cBhvr>
                                      <p:to>
                                        <p:strVal val="visible"/>
                                      </p:to>
                                    </p:set>
                                    <p:animEffect filter="blinds(horizontal)" transition="in">
                                      <p:cBhvr additive="repl">
                                        <p:cTn id="355" dur="500"/>
                                        <p:tgtEl>
                                          <p:spTgt spid="280"/>
                                        </p:tgtEl>
                                      </p:cBhvr>
                                    </p:animEffect>
                                  </p:childTnLst>
                                </p:cTn>
                              </p:par>
                            </p:childTnLst>
                          </p:cTn>
                        </p:par>
                        <p:par>
                          <p:cTn id="356" fill="hold">
                            <p:stCondLst>
                              <p:cond delay="501"/>
                            </p:stCondLst>
                            <p:childTnLst>
                              <p:par>
                                <p:cTn id="357" nodeType="afterEffect" fill="hold" presetClass="emph" presetID="1" presetSubtype="2">
                                  <p:stCondLst>
                                    <p:cond delay="0"/>
                                  </p:stCondLst>
                                  <p:childTnLst>
                                    <p:animClr clrSpc="rgb">
                                      <p:cBhvr>
                                        <p:cTn id="358" dur="400" fill="hold"/>
                                        <p:tgtEl>
                                          <p:spTgt spid="272"/>
                                        </p:tgtEl>
                                        <p:attrNameLst>
                                          <p:attrName>fillcolor</p:attrName>
                                        </p:attrNameLst>
                                      </p:cBhvr>
                                      <p:to>
                                        <a:srgbClr val="fff450"/>
                                      </p:to>
                                    </p:animClr>
                                    <p:set>
                                      <p:cBhvr>
                                        <p:cTn id="359" dur="400" fill="hold"/>
                                        <p:tgtEl>
                                          <p:spTgt spid="272"/>
                                        </p:tgtEl>
                                        <p:attrNameLst>
                                          <p:attrName>fill.type</p:attrName>
                                        </p:attrNameLst>
                                      </p:cBhvr>
                                      <p:to>
                                        <p:strVal val="solid"/>
                                      </p:to>
                                    </p:set>
                                  </p:childTnLst>
                                </p:cTn>
                              </p:par>
                            </p:childTnLst>
                          </p:cTn>
                        </p:par>
                        <p:par>
                          <p:cTn id="360" fill="hold">
                            <p:stCondLst>
                              <p:cond delay="901"/>
                            </p:stCondLst>
                            <p:childTnLst>
                              <p:par>
                                <p:cTn id="361" nodeType="afterEffect" fill="hold" presetClass="entr" presetID="1">
                                  <p:stCondLst>
                                    <p:cond delay="0"/>
                                  </p:stCondLst>
                                  <p:childTnLst>
                                    <p:set>
                                      <p:cBhvr>
                                        <p:cTn id="362" dur="1" fill="hold">
                                          <p:stCondLst>
                                            <p:cond delay="0"/>
                                          </p:stCondLst>
                                        </p:cTn>
                                        <p:tgtEl>
                                          <p:spTgt spid="281"/>
                                        </p:tgtEl>
                                        <p:attrNameLst>
                                          <p:attrName>style.visibility</p:attrName>
                                        </p:attrNameLst>
                                      </p:cBhvr>
                                      <p:to>
                                        <p:strVal val="visible"/>
                                      </p:to>
                                    </p:set>
                                  </p:childTnLst>
                                </p:cTn>
                              </p:par>
                            </p:childTnLst>
                          </p:cTn>
                        </p:par>
                        <p:par>
                          <p:cTn id="363" fill="hold">
                            <p:stCondLst>
                              <p:cond delay="902"/>
                            </p:stCondLst>
                            <p:childTnLst>
                              <p:par>
                                <p:cTn id="364" nodeType="afterEffect" fill="hold" presetClass="emph" presetID="1" presetSubtype="2">
                                  <p:stCondLst>
                                    <p:cond delay="0"/>
                                  </p:stCondLst>
                                  <p:childTnLst>
                                    <p:animClr clrSpc="rgb">
                                      <p:cBhvr>
                                        <p:cTn id="365" dur="400" fill="hold"/>
                                        <p:tgtEl>
                                          <p:spTgt spid="277"/>
                                        </p:tgtEl>
                                        <p:attrNameLst>
                                          <p:attrName>fillcolor</p:attrName>
                                        </p:attrNameLst>
                                      </p:cBhvr>
                                      <p:to>
                                        <a:srgbClr val="fff450"/>
                                      </p:to>
                                    </p:animClr>
                                    <p:set>
                                      <p:cBhvr>
                                        <p:cTn id="366" dur="400" fill="hold"/>
                                        <p:tgtEl>
                                          <p:spTgt spid="277"/>
                                        </p:tgtEl>
                                        <p:attrNameLst>
                                          <p:attrName>fill.type</p:attrName>
                                        </p:attrNameLst>
                                      </p:cBhvr>
                                      <p:to>
                                        <p:strVal val="solid"/>
                                      </p:to>
                                    </p:set>
                                  </p:childTnLst>
                                </p:cTn>
                              </p:par>
                            </p:childTnLst>
                          </p:cTn>
                        </p:par>
                        <p:par>
                          <p:cTn id="367" fill="hold">
                            <p:stCondLst>
                              <p:cond delay="1302"/>
                            </p:stCondLst>
                            <p:childTnLst>
                              <p:par>
                                <p:cTn id="368" nodeType="afterEffect" fill="hold" presetClass="entr" presetID="1">
                                  <p:stCondLst>
                                    <p:cond delay="0"/>
                                  </p:stCondLst>
                                  <p:childTnLst>
                                    <p:set>
                                      <p:cBhvr>
                                        <p:cTn id="369" dur="1" fill="hold">
                                          <p:stCondLst>
                                            <p:cond delay="0"/>
                                          </p:stCondLst>
                                        </p:cTn>
                                        <p:tgtEl>
                                          <p:spTgt spid="282"/>
                                        </p:tgtEl>
                                        <p:attrNameLst>
                                          <p:attrName>style.visibility</p:attrName>
                                        </p:attrNameLst>
                                      </p:cBhvr>
                                      <p:to>
                                        <p:strVal val="visible"/>
                                      </p:to>
                                    </p:set>
                                  </p:childTnLst>
                                </p:cTn>
                              </p:par>
                            </p:childTnLst>
                          </p:cTn>
                        </p:par>
                        <p:par>
                          <p:cTn id="370" fill="hold">
                            <p:stCondLst>
                              <p:cond delay="1303"/>
                            </p:stCondLst>
                            <p:childTnLst>
                              <p:par>
                                <p:cTn id="371" nodeType="afterEffect" fill="hold" presetClass="emph" presetID="1" presetSubtype="2">
                                  <p:stCondLst>
                                    <p:cond delay="0"/>
                                  </p:stCondLst>
                                  <p:childTnLst>
                                    <p:animClr clrSpc="rgb">
                                      <p:cBhvr>
                                        <p:cTn id="372" dur="400" fill="hold"/>
                                        <p:tgtEl>
                                          <p:spTgt spid="273"/>
                                        </p:tgtEl>
                                        <p:attrNameLst>
                                          <p:attrName>fillcolor</p:attrName>
                                        </p:attrNameLst>
                                      </p:cBhvr>
                                      <p:to>
                                        <a:srgbClr val="fff450"/>
                                      </p:to>
                                    </p:animClr>
                                    <p:set>
                                      <p:cBhvr>
                                        <p:cTn id="373" dur="400" fill="hold"/>
                                        <p:tgtEl>
                                          <p:spTgt spid="273"/>
                                        </p:tgtEl>
                                        <p:attrNameLst>
                                          <p:attrName>fill.type</p:attrName>
                                        </p:attrNameLst>
                                      </p:cBhvr>
                                      <p:to>
                                        <p:strVal val="solid"/>
                                      </p:to>
                                    </p:set>
                                  </p:childTnLst>
                                </p:cTn>
                              </p:par>
                            </p:childTnLst>
                          </p:cTn>
                        </p:par>
                        <p:par>
                          <p:cTn id="374" fill="hold">
                            <p:stCondLst>
                              <p:cond delay="1702"/>
                            </p:stCondLst>
                            <p:childTnLst>
                              <p:par>
                                <p:cTn id="375" nodeType="afterEffect" fill="hold" presetClass="entr" presetID="1">
                                  <p:stCondLst>
                                    <p:cond delay="0"/>
                                  </p:stCondLst>
                                  <p:childTnLst>
                                    <p:set>
                                      <p:cBhvr>
                                        <p:cTn id="376" dur="1" fill="hold">
                                          <p:stCondLst>
                                            <p:cond delay="0"/>
                                          </p:stCondLst>
                                        </p:cTn>
                                        <p:tgtEl>
                                          <p:spTgt spid="283"/>
                                        </p:tgtEl>
                                        <p:attrNameLst>
                                          <p:attrName>style.visibility</p:attrName>
                                        </p:attrNameLst>
                                      </p:cBhvr>
                                      <p:to>
                                        <p:strVal val="visible"/>
                                      </p:to>
                                    </p:set>
                                  </p:childTnLst>
                                </p:cTn>
                              </p:par>
                            </p:childTnLst>
                          </p:cTn>
                        </p:par>
                        <p:par>
                          <p:cTn id="377" fill="hold">
                            <p:stCondLst>
                              <p:cond delay="1703"/>
                            </p:stCondLst>
                            <p:childTnLst>
                              <p:par>
                                <p:cTn id="378" nodeType="afterEffect" fill="hold" presetClass="emph" presetID="1" presetSubtype="2">
                                  <p:stCondLst>
                                    <p:cond delay="0"/>
                                  </p:stCondLst>
                                  <p:childTnLst>
                                    <p:animClr clrSpc="rgb">
                                      <p:cBhvr>
                                        <p:cTn id="379" dur="400" fill="hold"/>
                                        <p:tgtEl>
                                          <p:spTgt spid="278"/>
                                        </p:tgtEl>
                                        <p:attrNameLst>
                                          <p:attrName>fillcolor</p:attrName>
                                        </p:attrNameLst>
                                      </p:cBhvr>
                                      <p:to>
                                        <a:srgbClr val="fff450"/>
                                      </p:to>
                                    </p:animClr>
                                    <p:set>
                                      <p:cBhvr>
                                        <p:cTn id="380" dur="400" fill="hold"/>
                                        <p:tgtEl>
                                          <p:spTgt spid="278"/>
                                        </p:tgtEl>
                                        <p:attrNameLst>
                                          <p:attrName>fill.type</p:attrName>
                                        </p:attrNameLst>
                                      </p:cBhvr>
                                      <p:to>
                                        <p:strVal val="solid"/>
                                      </p:to>
                                    </p:set>
                                  </p:childTnLst>
                                </p:cTn>
                              </p:par>
                            </p:childTnLst>
                          </p:cTn>
                        </p:par>
                        <p:par>
                          <p:cTn id="381" fill="hold">
                            <p:stCondLst>
                              <p:cond delay="2103"/>
                            </p:stCondLst>
                            <p:childTnLst>
                              <p:par>
                                <p:cTn id="382" nodeType="afterEffect" fill="hold" presetClass="entr" presetID="1">
                                  <p:stCondLst>
                                    <p:cond delay="0"/>
                                  </p:stCondLst>
                                  <p:childTnLst>
                                    <p:set>
                                      <p:cBhvr>
                                        <p:cTn id="383" dur="1" fill="hold">
                                          <p:stCondLst>
                                            <p:cond delay="0"/>
                                          </p:stCondLst>
                                        </p:cTn>
                                        <p:tgtEl>
                                          <p:spTgt spid="284"/>
                                        </p:tgtEl>
                                        <p:attrNameLst>
                                          <p:attrName>style.visibility</p:attrName>
                                        </p:attrNameLst>
                                      </p:cBhvr>
                                      <p:to>
                                        <p:strVal val="visible"/>
                                      </p:to>
                                    </p:set>
                                  </p:childTnLst>
                                </p:cTn>
                              </p:par>
                            </p:childTnLst>
                          </p:cTn>
                        </p:par>
                        <p:par>
                          <p:cTn id="384" fill="hold">
                            <p:stCondLst>
                              <p:cond delay="2104"/>
                            </p:stCondLst>
                            <p:childTnLst>
                              <p:par>
                                <p:cTn id="385" nodeType="afterEffect" fill="hold" presetClass="emph" presetID="1" presetSubtype="2">
                                  <p:stCondLst>
                                    <p:cond delay="0"/>
                                  </p:stCondLst>
                                  <p:childTnLst>
                                    <p:animClr clrSpc="rgb">
                                      <p:cBhvr>
                                        <p:cTn id="386" dur="400" fill="hold"/>
                                        <p:tgtEl>
                                          <p:spTgt spid="274"/>
                                        </p:tgtEl>
                                        <p:attrNameLst>
                                          <p:attrName>fillcolor</p:attrName>
                                        </p:attrNameLst>
                                      </p:cBhvr>
                                      <p:to>
                                        <a:srgbClr val="fff450"/>
                                      </p:to>
                                    </p:animClr>
                                    <p:set>
                                      <p:cBhvr>
                                        <p:cTn id="387" dur="400" fill="hold"/>
                                        <p:tgtEl>
                                          <p:spTgt spid="274"/>
                                        </p:tgtEl>
                                        <p:attrNameLst>
                                          <p:attrName>fill.type</p:attrName>
                                        </p:attrNameLst>
                                      </p:cBhvr>
                                      <p:to>
                                        <p:strVal val="solid"/>
                                      </p:to>
                                    </p:set>
                                  </p:childTnLst>
                                </p:cTn>
                              </p:par>
                            </p:childTnLst>
                          </p:cTn>
                        </p:par>
                        <p:par>
                          <p:cTn id="388" fill="hold">
                            <p:stCondLst>
                              <p:cond delay="2504"/>
                            </p:stCondLst>
                            <p:childTnLst>
                              <p:par>
                                <p:cTn id="389" nodeType="afterEffect" fill="hold" presetClass="entr" presetID="1">
                                  <p:stCondLst>
                                    <p:cond delay="0"/>
                                  </p:stCondLst>
                                  <p:childTnLst>
                                    <p:set>
                                      <p:cBhvr>
                                        <p:cTn id="390" dur="1" fill="hold">
                                          <p:stCondLst>
                                            <p:cond delay="0"/>
                                          </p:stCondLst>
                                        </p:cTn>
                                        <p:tgtEl>
                                          <p:spTgt spid="285"/>
                                        </p:tgtEl>
                                        <p:attrNameLst>
                                          <p:attrName>style.visibility</p:attrName>
                                        </p:attrNameLst>
                                      </p:cBhvr>
                                      <p:to>
                                        <p:strVal val="visible"/>
                                      </p:to>
                                    </p:set>
                                  </p:childTnLst>
                                </p:cTn>
                              </p:par>
                            </p:childTnLst>
                          </p:cTn>
                        </p:par>
                        <p:par>
                          <p:cTn id="391" fill="hold">
                            <p:stCondLst>
                              <p:cond delay="2505"/>
                            </p:stCondLst>
                            <p:childTnLst>
                              <p:par>
                                <p:cTn id="392" nodeType="afterEffect" fill="hold" presetClass="emph" presetID="1" presetSubtype="2">
                                  <p:stCondLst>
                                    <p:cond delay="0"/>
                                  </p:stCondLst>
                                  <p:childTnLst>
                                    <p:animClr clrSpc="rgb">
                                      <p:cBhvr>
                                        <p:cTn id="393" dur="400" fill="hold"/>
                                        <p:tgtEl>
                                          <p:spTgt spid="275"/>
                                        </p:tgtEl>
                                        <p:attrNameLst>
                                          <p:attrName>fillcolor</p:attrName>
                                        </p:attrNameLst>
                                      </p:cBhvr>
                                      <p:to>
                                        <a:srgbClr val="fff450"/>
                                      </p:to>
                                    </p:animClr>
                                    <p:set>
                                      <p:cBhvr>
                                        <p:cTn id="394" dur="400" fill="hold"/>
                                        <p:tgtEl>
                                          <p:spTgt spid="275"/>
                                        </p:tgtEl>
                                        <p:attrNameLst>
                                          <p:attrName>fill.type</p:attrName>
                                        </p:attrNameLst>
                                      </p:cBhvr>
                                      <p:to>
                                        <p:strVal val="solid"/>
                                      </p:to>
                                    </p:set>
                                  </p:childTnLst>
                                </p:cTn>
                              </p:par>
                            </p:childTnLst>
                          </p:cTn>
                        </p:par>
                        <p:par>
                          <p:cTn id="395" fill="hold">
                            <p:stCondLst>
                              <p:cond delay="2905"/>
                            </p:stCondLst>
                            <p:childTnLst>
                              <p:par>
                                <p:cTn id="396" nodeType="afterEffect" fill="hold" presetClass="entr" presetID="1">
                                  <p:stCondLst>
                                    <p:cond delay="0"/>
                                  </p:stCondLst>
                                  <p:childTnLst>
                                    <p:set>
                                      <p:cBhvr>
                                        <p:cTn id="397" dur="1" fill="hold">
                                          <p:stCondLst>
                                            <p:cond delay="0"/>
                                          </p:stCondLst>
                                        </p:cTn>
                                        <p:tgtEl>
                                          <p:spTgt spid="286"/>
                                        </p:tgtEl>
                                        <p:attrNameLst>
                                          <p:attrName>style.visibility</p:attrName>
                                        </p:attrNameLst>
                                      </p:cBhvr>
                                      <p:to>
                                        <p:strVal val="visible"/>
                                      </p:to>
                                    </p:set>
                                  </p:childTnLst>
                                </p:cTn>
                              </p:par>
                            </p:childTnLst>
                          </p:cTn>
                        </p:par>
                        <p:par>
                          <p:cTn id="398" fill="hold">
                            <p:stCondLst>
                              <p:cond delay="2906"/>
                            </p:stCondLst>
                            <p:childTnLst>
                              <p:par>
                                <p:cTn id="399" nodeType="afterEffect" fill="hold" presetClass="emph" presetID="1" presetSubtype="2">
                                  <p:stCondLst>
                                    <p:cond delay="0"/>
                                  </p:stCondLst>
                                  <p:childTnLst>
                                    <p:animClr clrSpc="rgb">
                                      <p:cBhvr>
                                        <p:cTn id="400" dur="400" fill="hold"/>
                                        <p:tgtEl>
                                          <p:spTgt spid="276"/>
                                        </p:tgtEl>
                                        <p:attrNameLst>
                                          <p:attrName>fillcolor</p:attrName>
                                        </p:attrNameLst>
                                      </p:cBhvr>
                                      <p:to>
                                        <a:srgbClr val="fff450"/>
                                      </p:to>
                                    </p:animClr>
                                    <p:set>
                                      <p:cBhvr>
                                        <p:cTn id="401" dur="400" fill="hold"/>
                                        <p:tgtEl>
                                          <p:spTgt spid="276"/>
                                        </p:tgtEl>
                                        <p:attrNameLst>
                                          <p:attrName>fill.type</p:attrName>
                                        </p:attrNameLst>
                                      </p:cBhvr>
                                      <p:to>
                                        <p:strVal val="solid"/>
                                      </p:to>
                                    </p:set>
                                  </p:childTnLst>
                                </p:cTn>
                              </p:par>
                            </p:childTnLst>
                          </p:cTn>
                        </p:par>
                        <p:par>
                          <p:cTn id="402" fill="hold">
                            <p:stCondLst>
                              <p:cond delay="3306"/>
                            </p:stCondLst>
                            <p:childTnLst>
                              <p:par>
                                <p:cTn id="403" nodeType="afterEffect" fill="hold" presetClass="entr" presetID="1">
                                  <p:stCondLst>
                                    <p:cond delay="0"/>
                                  </p:stCondLst>
                                  <p:childTnLst>
                                    <p:set>
                                      <p:cBhvr>
                                        <p:cTn id="404"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Mục lục</a:t>
            </a:r>
            <a:endParaRPr b="0" lang="en-US" sz="4000" spc="-1" strike="noStrike">
              <a:latin typeface="Arial"/>
            </a:endParaRPr>
          </a:p>
        </p:txBody>
      </p:sp>
      <p:sp>
        <p:nvSpPr>
          <p:cNvPr id="190" name="CustomShape 2"/>
          <p:cNvSpPr/>
          <p:nvPr/>
        </p:nvSpPr>
        <p:spPr>
          <a:xfrm>
            <a:off x="1484280" y="2666880"/>
            <a:ext cx="10017360" cy="3122640"/>
          </a:xfrm>
          <a:prstGeom prst="rect">
            <a:avLst/>
          </a:prstGeom>
          <a:noFill/>
          <a:ln>
            <a:noFill/>
          </a:ln>
        </p:spPr>
        <p:style>
          <a:lnRef idx="0"/>
          <a:fillRef idx="0"/>
          <a:effectRef idx="0"/>
          <a:fontRef idx="minor"/>
        </p:style>
        <p:txBody>
          <a:bodyPr lIns="90000" rIns="90000" tIns="45000" bIns="45000">
            <a:normAutofit/>
          </a:bodyPr>
          <a:p>
            <a:pPr lvl="1" marL="743040" indent="-28440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ea typeface="Corbel"/>
              </a:rPr>
              <a:t>1/  Thông tin tổng quát</a:t>
            </a:r>
            <a:endParaRPr b="0" lang="en-US" sz="2000" spc="-1" strike="noStrike">
              <a:latin typeface="Arial"/>
            </a:endParaRPr>
          </a:p>
          <a:p>
            <a:pPr lvl="1" marL="743040" indent="-28440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ea typeface="Corbel"/>
              </a:rPr>
              <a:t>2/ Giải thuật</a:t>
            </a:r>
            <a:endParaRPr b="0" lang="en-US" sz="2000" spc="-1" strike="noStrike">
              <a:latin typeface="Arial"/>
            </a:endParaRPr>
          </a:p>
          <a:p>
            <a:pPr lvl="2" marL="1200240" indent="-28440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Corbel"/>
                <a:ea typeface="Corbel"/>
              </a:rPr>
              <a:t>Cơ bản</a:t>
            </a:r>
            <a:endParaRPr b="0" lang="en-US" sz="1800" spc="-1" strike="noStrike">
              <a:latin typeface="Arial"/>
            </a:endParaRPr>
          </a:p>
          <a:p>
            <a:pPr lvl="2" marL="1200240" indent="-28440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Corbel"/>
                <a:ea typeface="Corbel"/>
              </a:rPr>
              <a:t>Cải tiến</a:t>
            </a:r>
            <a:endParaRPr b="0" lang="en-US" sz="1800" spc="-1" strike="noStrike">
              <a:latin typeface="Arial"/>
            </a:endParaRPr>
          </a:p>
          <a:p>
            <a:pPr lvl="1" marL="743040" indent="-28440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ea typeface="Corbel"/>
              </a:rPr>
              <a:t>3/ Ưu điểm và nhược điểm</a:t>
            </a:r>
            <a:endParaRPr b="0" lang="en-US" sz="2000" spc="-1" strike="noStrike">
              <a:latin typeface="Arial"/>
            </a:endParaRPr>
          </a:p>
          <a:p>
            <a:pPr lvl="1" marL="743040" indent="-28440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ea typeface="Corbel"/>
              </a:rPr>
              <a:t>4/ Mã C minh họa</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Cải tiến - Ví dụ</a:t>
            </a:r>
            <a:endParaRPr b="0" lang="en-US" sz="4000" spc="-1" strike="noStrike">
              <a:latin typeface="Arial"/>
            </a:endParaRPr>
          </a:p>
        </p:txBody>
      </p:sp>
      <p:sp>
        <p:nvSpPr>
          <p:cNvPr id="289" name="CustomShape 2"/>
          <p:cNvSpPr/>
          <p:nvPr/>
        </p:nvSpPr>
        <p:spPr>
          <a:xfrm>
            <a:off x="1484280" y="2666880"/>
            <a:ext cx="10017360" cy="3508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urier New"/>
                <a:ea typeface="DejaVu Sans"/>
              </a:rPr>
              <a:t>A = [1,4,2,4,5,3,1]</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Bước 1: Chia nhỏ danh sách:</a:t>
            </a:r>
            <a:endParaRPr b="0" lang="en-US" sz="18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urier New"/>
                <a:ea typeface="DejaVu Sans"/>
              </a:rPr>
              <a:t>List = [1, 4], [2, 4, 5], [3], [1]</a:t>
            </a:r>
            <a:endParaRPr b="0" lang="en-US" sz="2400" spc="-1" strike="noStrike">
              <a:latin typeface="Arial"/>
            </a:endParaRPr>
          </a:p>
          <a:p>
            <a:pPr marL="457200">
              <a:lnSpc>
                <a:spcPct val="100000"/>
              </a:lnSpc>
              <a:spcBef>
                <a:spcPts val="360"/>
              </a:spcBef>
              <a:spcAft>
                <a:spcPts val="601"/>
              </a:spcAft>
            </a:pPr>
            <a:r>
              <a:rPr b="0" lang="en-US" sz="1800" spc="-1" strike="noStrike">
                <a:solidFill>
                  <a:srgbClr val="000000"/>
                </a:solidFill>
                <a:latin typeface="Corbel"/>
                <a:ea typeface="DejaVu Sans"/>
              </a:rPr>
              <a:t>Bước 2: Lặp phép trộn hai danh sách:</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List = [1, 4], [2, 4, 5], [3], [1]</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List = </a:t>
            </a:r>
            <a:r>
              <a:rPr b="1" lang="en-US" sz="1800" spc="-1" strike="noStrike">
                <a:solidFill>
                  <a:srgbClr val="000000"/>
                </a:solidFill>
                <a:latin typeface="Courier New"/>
                <a:ea typeface="Corbel"/>
              </a:rPr>
              <a:t>[1, 2, 4, 4, 5]</a:t>
            </a:r>
            <a:r>
              <a:rPr b="0" lang="en-US" sz="1800" spc="-1" strike="noStrike">
                <a:solidFill>
                  <a:srgbClr val="000000"/>
                </a:solidFill>
                <a:latin typeface="Courier New"/>
                <a:ea typeface="Corbel"/>
              </a:rPr>
              <a:t>, </a:t>
            </a:r>
            <a:r>
              <a:rPr b="1" lang="en-US" sz="1800" spc="-1" strike="noStrike">
                <a:solidFill>
                  <a:srgbClr val="000000"/>
                </a:solidFill>
                <a:latin typeface="Courier New"/>
                <a:ea typeface="Corbel"/>
              </a:rPr>
              <a:t>[1, 3]</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List = </a:t>
            </a:r>
            <a:r>
              <a:rPr b="1" lang="en-US" sz="1800" spc="-1" strike="noStrike">
                <a:solidFill>
                  <a:srgbClr val="000000"/>
                </a:solidFill>
                <a:latin typeface="Courier New"/>
                <a:ea typeface="Corbel"/>
              </a:rPr>
              <a:t>[1, 2, 3, 4, 4, 5]</a:t>
            </a:r>
            <a:endParaRPr b="0" lang="en-US" sz="1800" spc="-1" strike="noStrike">
              <a:latin typeface="Arial"/>
            </a:endParaRPr>
          </a:p>
          <a:p>
            <a:pPr marL="743040" indent="-284400">
              <a:lnSpc>
                <a:spcPct val="100000"/>
              </a:lnSpc>
              <a:spcBef>
                <a:spcPts val="360"/>
              </a:spcBef>
              <a:spcAft>
                <a:spcPts val="601"/>
              </a:spcAft>
            </a:pPr>
            <a:endParaRPr b="0" lang="en-US" sz="1800" spc="-1" strike="noStrike">
              <a:latin typeface="Arial"/>
            </a:endParaRPr>
          </a:p>
          <a:p>
            <a:pPr marL="457200" indent="-284400">
              <a:lnSpc>
                <a:spcPct val="100000"/>
              </a:lnSpc>
              <a:spcBef>
                <a:spcPts val="360"/>
              </a:spcBef>
              <a:spcAft>
                <a:spcPts val="601"/>
              </a:spcAft>
            </a:pPr>
            <a:endParaRPr b="0" lang="en-US" sz="1800" spc="-1" strike="noStrike">
              <a:latin typeface="Arial"/>
            </a:endParaRPr>
          </a:p>
        </p:txBody>
      </p:sp>
    </p:spTree>
  </p:cSld>
  <p:timing>
    <p:tnLst>
      <p:par>
        <p:cTn id="405" dur="indefinite" restart="never" nodeType="tmRoot">
          <p:childTnLst>
            <p:seq>
              <p:cTn id="40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Cải tiến- Đánh giá</a:t>
            </a:r>
            <a:endParaRPr b="0" lang="en-US" sz="4000" spc="-1" strike="noStrike">
              <a:latin typeface="Arial"/>
            </a:endParaRPr>
          </a:p>
        </p:txBody>
      </p:sp>
      <p:sp>
        <p:nvSpPr>
          <p:cNvPr id="291" name="CustomShape 2"/>
          <p:cNvSpPr/>
          <p:nvPr/>
        </p:nvSpPr>
        <p:spPr>
          <a:xfrm>
            <a:off x="1484280" y="2666880"/>
            <a:ext cx="10017360" cy="3679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ea typeface="DejaVu Sans"/>
              </a:rPr>
              <a:t>Về mặt thời gian: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Mỗi phép trộn ta mất thời gian bằng độ dài danh sách đầu ra.</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Phép trộn cơ bản cần trộn log2(K) lần, độ dài danh sách giảm một nửa mỗi vòng lặp:</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=&gt; T(N) = 2*N/2 + 2/N/4 + … + 2*1 </a:t>
            </a:r>
            <a:r>
              <a:rPr b="1" lang="en-US" sz="2400" spc="-1" strike="noStrike">
                <a:solidFill>
                  <a:srgbClr val="000000"/>
                </a:solidFill>
                <a:latin typeface="Corbel"/>
                <a:ea typeface="Corbel"/>
              </a:rPr>
              <a:t>≈ </a:t>
            </a:r>
            <a:r>
              <a:rPr b="0" lang="en-US" sz="2400" spc="-1" strike="noStrike">
                <a:solidFill>
                  <a:srgbClr val="000000"/>
                </a:solidFill>
                <a:latin typeface="Corbel"/>
                <a:ea typeface="Corbel"/>
              </a:rPr>
              <a:t>N*Log2(N)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Corbel"/>
              </a:rPr>
              <a:t>=&gt; Độ phức tạp: O(N*Log2(N))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Corbel"/>
              </a:rPr>
              <a:t>Về mặt không gian: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Corbel"/>
              </a:rPr>
              <a:t>Phép trộn cần phải có không gian lưu trữ sau khi trộn.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Corbel"/>
              </a:rPr>
              <a:t>=&gt; Tốn 2*N không gian lưu trữ (Mảng và mảng đệm).</a:t>
            </a:r>
            <a:endParaRPr b="0" lang="en-US" sz="2400" spc="-1" strike="noStrike">
              <a:latin typeface="Arial"/>
            </a:endParaRPr>
          </a:p>
        </p:txBody>
      </p:sp>
    </p:spTree>
  </p:cSld>
  <p:timing>
    <p:tnLst>
      <p:par>
        <p:cTn id="407" dur="indefinite" restart="never" nodeType="tmRoot">
          <p:childTnLst>
            <p:seq>
              <p:cTn id="40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Đánh giá chung</a:t>
            </a:r>
            <a:endParaRPr b="0" lang="en-US" sz="4000" spc="-1" strike="noStrike">
              <a:latin typeface="Arial"/>
            </a:endParaRPr>
          </a:p>
        </p:txBody>
      </p:sp>
      <p:sp>
        <p:nvSpPr>
          <p:cNvPr id="293" name="CustomShape 2"/>
          <p:cNvSpPr/>
          <p:nvPr/>
        </p:nvSpPr>
        <p:spPr>
          <a:xfrm>
            <a:off x="1484280" y="2666880"/>
            <a:ext cx="10017360" cy="3679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ea typeface="DejaVu Sans"/>
              </a:rPr>
              <a:t>Về mặt thời gian: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        </a:t>
            </a:r>
            <a:r>
              <a:rPr b="0" lang="en-US" sz="2400" spc="-1" strike="noStrike">
                <a:solidFill>
                  <a:srgbClr val="000000"/>
                </a:solidFill>
                <a:latin typeface="Corbel"/>
                <a:ea typeface="DejaVu Sans"/>
              </a:rPr>
              <a:t>Trường hợp tốt nhất: 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        </a:t>
            </a:r>
            <a:r>
              <a:rPr b="0" lang="en-US" sz="2400" spc="-1" strike="noStrike">
                <a:solidFill>
                  <a:srgbClr val="000000"/>
                </a:solidFill>
                <a:latin typeface="Corbel"/>
                <a:ea typeface="DejaVu Sans"/>
              </a:rPr>
              <a:t>Trường hợp xấu nhất: N*Log2(N)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        </a:t>
            </a:r>
            <a:r>
              <a:rPr b="0" lang="en-US" sz="2400" spc="-1" strike="noStrike">
                <a:solidFill>
                  <a:srgbClr val="000000"/>
                </a:solidFill>
                <a:latin typeface="Corbel"/>
                <a:ea typeface="DejaVu Sans"/>
              </a:rPr>
              <a:t>Trung bình: N*Log2(N)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Về mặt không gian: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        </a:t>
            </a:r>
            <a:r>
              <a:rPr b="0" lang="en-US" sz="2400" spc="-1" strike="noStrike">
                <a:solidFill>
                  <a:srgbClr val="000000"/>
                </a:solidFill>
                <a:latin typeface="Corbel"/>
                <a:ea typeface="DejaVu Sans"/>
              </a:rPr>
              <a:t>Tốn 2*N không gian lưu trữ (Mảng và mảng đệm).</a:t>
            </a:r>
            <a:endParaRPr b="0" lang="en-US" sz="2400" spc="-1" strike="noStrike">
              <a:latin typeface="Arial"/>
            </a:endParaRPr>
          </a:p>
        </p:txBody>
      </p:sp>
    </p:spTree>
  </p:cSld>
  <p:timing>
    <p:tnLst>
      <p:par>
        <p:cTn id="409" dur="indefinite" restart="never" nodeType="tmRoot">
          <p:childTnLst>
            <p:seq>
              <p:cTn id="41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Ưu điểm và nhược điểm</a:t>
            </a:r>
            <a:endParaRPr b="0" lang="en-US" sz="4000" spc="-1" strike="noStrike">
              <a:latin typeface="Arial"/>
            </a:endParaRPr>
          </a:p>
        </p:txBody>
      </p:sp>
      <p:sp>
        <p:nvSpPr>
          <p:cNvPr id="295" name="CustomShape 2"/>
          <p:cNvSpPr/>
          <p:nvPr/>
        </p:nvSpPr>
        <p:spPr>
          <a:xfrm>
            <a:off x="1484280" y="2666880"/>
            <a:ext cx="10017360" cy="36792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519"/>
              </a:spcBef>
              <a:spcAft>
                <a:spcPts val="601"/>
              </a:spcAft>
            </a:pPr>
            <a:r>
              <a:rPr b="0" lang="en-US" sz="2600" spc="-1" strike="noStrike">
                <a:solidFill>
                  <a:srgbClr val="000000"/>
                </a:solidFill>
                <a:latin typeface="Corbel"/>
                <a:ea typeface="DejaVu Sans"/>
              </a:rPr>
              <a:t>Ưu điểm:</a:t>
            </a:r>
            <a:endParaRPr b="0" lang="en-US" sz="2600" spc="-1" strike="noStrike">
              <a:latin typeface="Arial"/>
            </a:endParaRPr>
          </a:p>
          <a:p>
            <a:pPr marL="457200">
              <a:lnSpc>
                <a:spcPct val="100000"/>
              </a:lnSpc>
              <a:spcBef>
                <a:spcPts val="439"/>
              </a:spcBef>
              <a:spcAft>
                <a:spcPts val="601"/>
              </a:spcAft>
            </a:pPr>
            <a:r>
              <a:rPr b="0" lang="en-US" sz="2200" spc="-1" strike="noStrike">
                <a:solidFill>
                  <a:srgbClr val="000000"/>
                </a:solidFill>
                <a:latin typeface="Corbel"/>
                <a:ea typeface="DejaVu Sans"/>
              </a:rPr>
              <a:t>-  Về mặt lý thuyết, thời gian thực thi giải thuật sắp xếp trộn có thể coi là nhanh nhất trong các thuật toán: O(N*Log2(N)) cho trường hợp xấu nhất.</a:t>
            </a:r>
            <a:endParaRPr b="0" lang="en-US" sz="2200" spc="-1" strike="noStrike">
              <a:latin typeface="Arial"/>
            </a:endParaRPr>
          </a:p>
          <a:p>
            <a:pPr marL="457200">
              <a:lnSpc>
                <a:spcPct val="100000"/>
              </a:lnSpc>
              <a:spcBef>
                <a:spcPts val="439"/>
              </a:spcBef>
              <a:spcAft>
                <a:spcPts val="601"/>
              </a:spcAft>
            </a:pPr>
            <a:r>
              <a:rPr b="0" lang="en-US" sz="2200" spc="-1" strike="noStrike">
                <a:solidFill>
                  <a:srgbClr val="000000"/>
                </a:solidFill>
                <a:latin typeface="Corbel"/>
                <a:ea typeface="DejaVu Sans"/>
              </a:rPr>
              <a:t>- Là thuật toán sắp xếp có thời gian ổn định nhất trong tất cả các trường hợp.</a:t>
            </a:r>
            <a:endParaRPr b="0" lang="en-US" sz="2200" spc="-1" strike="noStrike">
              <a:latin typeface="Arial"/>
            </a:endParaRPr>
          </a:p>
          <a:p>
            <a:pPr marL="457200">
              <a:lnSpc>
                <a:spcPct val="100000"/>
              </a:lnSpc>
              <a:spcBef>
                <a:spcPts val="519"/>
              </a:spcBef>
              <a:spcAft>
                <a:spcPts val="601"/>
              </a:spcAft>
            </a:pPr>
            <a:r>
              <a:rPr b="0" lang="en-US" sz="2600" spc="-1" strike="noStrike">
                <a:solidFill>
                  <a:srgbClr val="000000"/>
                </a:solidFill>
                <a:latin typeface="Corbel"/>
                <a:ea typeface="DejaVu Sans"/>
              </a:rPr>
              <a:t>Nhược điểm:</a:t>
            </a:r>
            <a:endParaRPr b="0" lang="en-US" sz="26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 Tốn nhiều không gian lưu trữ dữ liệu đệm.</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 Không khả dụng với dữ liệu lớn.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ea typeface="DejaVu Sans"/>
              </a:rPr>
              <a:t>- Trên thực nghiệm tốc độ của sắp xếp trộn không cao như trên lý thuyết, vì các vấn đề thời gian trễ khi lưu dữ liệu vào mảng đệm vào sao chép về mảng gốc.</a:t>
            </a:r>
            <a:endParaRPr b="0" lang="en-US" sz="2400" spc="-1" strike="noStrike">
              <a:latin typeface="Arial"/>
            </a:endParaRPr>
          </a:p>
        </p:txBody>
      </p:sp>
    </p:spTree>
  </p:cSld>
  <p:timing>
    <p:tnLst>
      <p:par>
        <p:cTn id="411" dur="indefinite" restart="never" nodeType="tmRoot">
          <p:childTnLst>
            <p:seq>
              <p:cTn id="41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Thông tin tổng quát</a:t>
            </a:r>
            <a:endParaRPr b="0" lang="en-US" sz="4000" spc="-1" strike="noStrike">
              <a:latin typeface="Arial"/>
            </a:endParaRPr>
          </a:p>
        </p:txBody>
      </p:sp>
      <p:sp>
        <p:nvSpPr>
          <p:cNvPr id="192" name="CustomShape 2"/>
          <p:cNvSpPr/>
          <p:nvPr/>
        </p:nvSpPr>
        <p:spPr>
          <a:xfrm>
            <a:off x="1484280" y="2666880"/>
            <a:ext cx="10017360" cy="305028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00"/>
              </a:spcBef>
              <a:spcAft>
                <a:spcPts val="601"/>
              </a:spcAft>
            </a:pPr>
            <a:r>
              <a:rPr b="0" lang="en-US" sz="2000" spc="-1" strike="noStrike">
                <a:solidFill>
                  <a:srgbClr val="000000"/>
                </a:solidFill>
                <a:latin typeface="Corbel"/>
                <a:ea typeface="Corbel"/>
              </a:rPr>
              <a:t>1/ Là một giải thuật sắp xếp:</a:t>
            </a:r>
            <a:endParaRPr b="0" lang="en-US" sz="2000" spc="-1" strike="noStrike">
              <a:latin typeface="Arial"/>
            </a:endParaRPr>
          </a:p>
          <a:p>
            <a:pPr marL="914400">
              <a:lnSpc>
                <a:spcPct val="100000"/>
              </a:lnSpc>
              <a:spcBef>
                <a:spcPts val="360"/>
              </a:spcBef>
              <a:spcAft>
                <a:spcPts val="601"/>
              </a:spcAft>
            </a:pPr>
            <a:r>
              <a:rPr b="0" lang="en-US" sz="1800" spc="-1" strike="noStrike">
                <a:solidFill>
                  <a:srgbClr val="000000"/>
                </a:solidFill>
                <a:latin typeface="Corbel"/>
                <a:ea typeface="Corbel"/>
              </a:rPr>
              <a:t>Là giải thuật sắp xếp các phần tử theo một thứ tự nhất định.</a:t>
            </a:r>
            <a:endParaRPr b="0" lang="en-US" sz="1800" spc="-1" strike="noStrike">
              <a:latin typeface="Arial"/>
            </a:endParaRPr>
          </a:p>
          <a:p>
            <a:pPr marL="914400">
              <a:lnSpc>
                <a:spcPct val="100000"/>
              </a:lnSpc>
              <a:spcBef>
                <a:spcPts val="360"/>
              </a:spcBef>
              <a:spcAft>
                <a:spcPts val="601"/>
              </a:spcAft>
            </a:pPr>
            <a:r>
              <a:rPr b="0" lang="en-US" sz="1800" spc="-1" strike="noStrike">
                <a:solidFill>
                  <a:srgbClr val="000000"/>
                </a:solidFill>
                <a:latin typeface="Corbel"/>
                <a:ea typeface="Corbel"/>
              </a:rPr>
              <a:t>Đầu vào: Một danh sách bất kỳ.</a:t>
            </a:r>
            <a:endParaRPr b="0" lang="en-US" sz="1800" spc="-1" strike="noStrike">
              <a:latin typeface="Arial"/>
            </a:endParaRPr>
          </a:p>
          <a:p>
            <a:pPr marL="914400">
              <a:lnSpc>
                <a:spcPct val="100000"/>
              </a:lnSpc>
              <a:spcBef>
                <a:spcPts val="360"/>
              </a:spcBef>
              <a:spcAft>
                <a:spcPts val="601"/>
              </a:spcAft>
            </a:pPr>
            <a:r>
              <a:rPr b="0" lang="en-US" sz="1800" spc="-1" strike="noStrike">
                <a:solidFill>
                  <a:srgbClr val="000000"/>
                </a:solidFill>
                <a:latin typeface="Corbel"/>
                <a:ea typeface="Corbel"/>
              </a:rPr>
              <a:t>Đầu ra: Danh sách có trật tự gồm các phần tử của danh sách đầu vào.</a:t>
            </a:r>
            <a:endParaRPr b="0" lang="en-US" sz="1800" spc="-1" strike="noStrike">
              <a:latin typeface="Arial"/>
            </a:endParaRPr>
          </a:p>
          <a:p>
            <a:pPr marL="914400">
              <a:lnSpc>
                <a:spcPct val="100000"/>
              </a:lnSpc>
              <a:spcBef>
                <a:spcPts val="360"/>
              </a:spcBef>
              <a:spcAft>
                <a:spcPts val="601"/>
              </a:spcAft>
            </a:pPr>
            <a:r>
              <a:rPr b="0" lang="en-US" sz="1800" spc="-1" strike="noStrike">
                <a:solidFill>
                  <a:srgbClr val="000000"/>
                </a:solidFill>
                <a:latin typeface="Corbel"/>
                <a:ea typeface="Corbel"/>
              </a:rPr>
              <a:t>VD:</a:t>
            </a:r>
            <a:endParaRPr b="0" lang="en-US" sz="1800" spc="-1" strike="noStrike">
              <a:latin typeface="Arial"/>
            </a:endParaRPr>
          </a:p>
          <a:p>
            <a:pPr marL="914400">
              <a:lnSpc>
                <a:spcPct val="100000"/>
              </a:lnSpc>
              <a:spcBef>
                <a:spcPts val="360"/>
              </a:spcBef>
              <a:spcAft>
                <a:spcPts val="601"/>
              </a:spcAft>
            </a:pPr>
            <a:r>
              <a:rPr b="0" lang="en-US" sz="1800" spc="-1" strike="noStrike">
                <a:solidFill>
                  <a:srgbClr val="000000"/>
                </a:solidFill>
                <a:latin typeface="Courier New"/>
                <a:ea typeface="Corbel"/>
              </a:rPr>
              <a:t>Input = [1, 3, 8, 2, 4, 6]</a:t>
            </a:r>
            <a:endParaRPr b="0" lang="en-US" sz="1800" spc="-1" strike="noStrike">
              <a:latin typeface="Arial"/>
            </a:endParaRPr>
          </a:p>
          <a:p>
            <a:pPr marL="914400">
              <a:lnSpc>
                <a:spcPct val="100000"/>
              </a:lnSpc>
              <a:spcBef>
                <a:spcPts val="360"/>
              </a:spcBef>
              <a:spcAft>
                <a:spcPts val="601"/>
              </a:spcAft>
            </a:pPr>
            <a:r>
              <a:rPr b="0" lang="en-US" sz="1800" spc="-1" strike="noStrike">
                <a:solidFill>
                  <a:srgbClr val="000000"/>
                </a:solidFill>
                <a:latin typeface="Corbel"/>
                <a:ea typeface="Corbel"/>
              </a:rPr>
              <a:t>Sắp xếp tăng dần:  </a:t>
            </a:r>
            <a:r>
              <a:rPr b="0" lang="en-US" sz="1800" spc="-1" strike="noStrike">
                <a:solidFill>
                  <a:srgbClr val="000000"/>
                </a:solidFill>
                <a:latin typeface="Courier New"/>
                <a:ea typeface="Corbel"/>
              </a:rPr>
              <a:t>Output = [1, 2, 3, 4, 6, 8]</a:t>
            </a:r>
            <a:endParaRPr b="0" lang="en-US" sz="1800" spc="-1" strike="noStrike">
              <a:latin typeface="Arial"/>
            </a:endParaRPr>
          </a:p>
          <a:p>
            <a:pPr marL="914400">
              <a:lnSpc>
                <a:spcPct val="100000"/>
              </a:lnSpc>
              <a:spcBef>
                <a:spcPts val="360"/>
              </a:spcBef>
              <a:spcAft>
                <a:spcPts val="601"/>
              </a:spcAft>
            </a:pPr>
            <a:r>
              <a:rPr b="0" lang="en-US" sz="1800" spc="-1" strike="noStrike">
                <a:solidFill>
                  <a:srgbClr val="000000"/>
                </a:solidFill>
                <a:latin typeface="Corbel"/>
                <a:ea typeface="Corbel"/>
              </a:rPr>
              <a:t>Sắp xếp giảm dần: </a:t>
            </a:r>
            <a:r>
              <a:rPr b="0" lang="en-US" sz="1800" spc="-1" strike="noStrike">
                <a:solidFill>
                  <a:srgbClr val="000000"/>
                </a:solidFill>
                <a:latin typeface="Courier New"/>
                <a:ea typeface="Corbel"/>
              </a:rPr>
              <a:t>Output = [8, 6, 4, 3, 2, 1]</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Thông tin tổng quát</a:t>
            </a:r>
            <a:endParaRPr b="0" lang="en-US" sz="4000" spc="-1" strike="noStrike">
              <a:latin typeface="Arial"/>
            </a:endParaRPr>
          </a:p>
        </p:txBody>
      </p:sp>
      <p:sp>
        <p:nvSpPr>
          <p:cNvPr id="194" name="CustomShape 2"/>
          <p:cNvSpPr/>
          <p:nvPr/>
        </p:nvSpPr>
        <p:spPr>
          <a:xfrm>
            <a:off x="1484280" y="2666880"/>
            <a:ext cx="10017360" cy="3122640"/>
          </a:xfrm>
          <a:prstGeom prst="rect">
            <a:avLst/>
          </a:prstGeom>
          <a:noFill/>
          <a:ln>
            <a:noFill/>
          </a:ln>
        </p:spPr>
        <p:style>
          <a:lnRef idx="0"/>
          <a:fillRef idx="0"/>
          <a:effectRef idx="0"/>
          <a:fontRef idx="minor"/>
        </p:style>
        <p:txBody>
          <a:bodyPr lIns="90000" rIns="90000" tIns="45000" bIns="45000"/>
          <a:p>
            <a:pPr marL="457200">
              <a:lnSpc>
                <a:spcPct val="100000"/>
              </a:lnSpc>
              <a:spcBef>
                <a:spcPts val="400"/>
              </a:spcBef>
              <a:spcAft>
                <a:spcPts val="400"/>
              </a:spcAft>
            </a:pPr>
            <a:r>
              <a:rPr b="0" lang="en-US" sz="2000" spc="-1" strike="noStrike">
                <a:solidFill>
                  <a:srgbClr val="000000"/>
                </a:solidFill>
                <a:latin typeface="Corbel"/>
                <a:ea typeface="Corbel"/>
              </a:rPr>
              <a:t>2/ Có sử dụng phương pháp trộn:</a:t>
            </a:r>
            <a:endParaRPr b="0" lang="en-US" sz="20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rbel"/>
                <a:ea typeface="Corbel"/>
              </a:rPr>
              <a:t>Là phương pháp hợp nhất hai danh sách lại theo một quy tắc nhất định.</a:t>
            </a:r>
            <a:endParaRPr b="0" lang="en-US" sz="18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rbel"/>
                <a:ea typeface="Corbel"/>
              </a:rPr>
              <a:t>Đầu vào: Hai danh sách bất kỳ.</a:t>
            </a:r>
            <a:endParaRPr b="0" lang="en-US" sz="18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rbel"/>
                <a:ea typeface="Corbel"/>
              </a:rPr>
              <a:t>Đầu ra: Một danh sách được tạo ra từ tất cả các phần tử của 2 danh sách đầu vào.</a:t>
            </a:r>
            <a:endParaRPr b="0" lang="en-US" sz="18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rbel"/>
                <a:ea typeface="Corbel"/>
              </a:rPr>
              <a:t>VD:</a:t>
            </a:r>
            <a:endParaRPr b="0" lang="en-US" sz="18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urier New"/>
                <a:ea typeface="Corbel"/>
              </a:rPr>
              <a:t>A = [1, 3, 5, 7, 9]</a:t>
            </a:r>
            <a:endParaRPr b="0" lang="en-US" sz="18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urier New"/>
                <a:ea typeface="Corbel"/>
              </a:rPr>
              <a:t>B = [2, 4, 6, 8]</a:t>
            </a:r>
            <a:endParaRPr b="0" lang="en-US" sz="18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rbel"/>
                <a:ea typeface="Corbel"/>
              </a:rPr>
              <a:t>Trộn xen kẽ các phần tử của </a:t>
            </a:r>
            <a:r>
              <a:rPr b="0" lang="en-US" sz="1800" spc="-1" strike="noStrike">
                <a:solidFill>
                  <a:srgbClr val="000000"/>
                </a:solidFill>
                <a:latin typeface="Courier New"/>
                <a:ea typeface="Corbel"/>
              </a:rPr>
              <a:t>A</a:t>
            </a:r>
            <a:r>
              <a:rPr b="0" lang="en-US" sz="1800" spc="-1" strike="noStrike">
                <a:solidFill>
                  <a:srgbClr val="000000"/>
                </a:solidFill>
                <a:latin typeface="Corbel"/>
                <a:ea typeface="Corbel"/>
              </a:rPr>
              <a:t> và </a:t>
            </a:r>
            <a:r>
              <a:rPr b="0" lang="en-US" sz="1800" spc="-1" strike="noStrike">
                <a:solidFill>
                  <a:srgbClr val="000000"/>
                </a:solidFill>
                <a:latin typeface="Courier New"/>
                <a:ea typeface="Corbel"/>
              </a:rPr>
              <a:t>B</a:t>
            </a:r>
            <a:r>
              <a:rPr b="0" lang="en-US" sz="1800" spc="-1" strike="noStrike">
                <a:solidFill>
                  <a:srgbClr val="000000"/>
                </a:solidFill>
                <a:latin typeface="Corbel"/>
                <a:ea typeface="Corbel"/>
              </a:rPr>
              <a:t>:</a:t>
            </a:r>
            <a:endParaRPr b="0" lang="en-US" sz="18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urier New"/>
                <a:ea typeface="Corbel"/>
              </a:rPr>
              <a:t>C = [1, 2, 3, 4, 5, 6, 7, 8, 9]</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Ý tưởng</a:t>
            </a:r>
            <a:endParaRPr b="0" lang="en-US" sz="4000" spc="-1" strike="noStrike">
              <a:latin typeface="Arial"/>
            </a:endParaRPr>
          </a:p>
        </p:txBody>
      </p:sp>
      <p:sp>
        <p:nvSpPr>
          <p:cNvPr id="196" name="CustomShape 2"/>
          <p:cNvSpPr/>
          <p:nvPr/>
        </p:nvSpPr>
        <p:spPr>
          <a:xfrm>
            <a:off x="1484280" y="2666880"/>
            <a:ext cx="10017360" cy="312264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00"/>
              </a:spcBef>
              <a:spcAft>
                <a:spcPts val="601"/>
              </a:spcAft>
            </a:pPr>
            <a:r>
              <a:rPr b="0" lang="en-US" sz="2000" spc="-1" strike="noStrike">
                <a:solidFill>
                  <a:srgbClr val="000000"/>
                </a:solidFill>
                <a:latin typeface="Corbel"/>
                <a:ea typeface="Corbel"/>
              </a:rPr>
              <a:t>Thay vì phải tìm kiếm sắp xếp cả danh sách lớn trong cùng một lần, ta có thể </a:t>
            </a:r>
            <a:r>
              <a:rPr b="1" lang="en-US" sz="2000" spc="-1" strike="noStrike">
                <a:solidFill>
                  <a:srgbClr val="000000"/>
                </a:solidFill>
                <a:latin typeface="Corbel"/>
                <a:ea typeface="Corbel"/>
              </a:rPr>
              <a:t>chia nhỏ</a:t>
            </a:r>
            <a:r>
              <a:rPr b="0" lang="en-US" sz="2000" spc="-1" strike="noStrike">
                <a:solidFill>
                  <a:srgbClr val="000000"/>
                </a:solidFill>
                <a:latin typeface="Corbel"/>
                <a:ea typeface="Corbel"/>
              </a:rPr>
              <a:t> danh sách đó ra thành </a:t>
            </a:r>
            <a:r>
              <a:rPr b="1" lang="en-US" sz="2000" spc="-1" strike="noStrike">
                <a:solidFill>
                  <a:srgbClr val="000000"/>
                </a:solidFill>
                <a:latin typeface="Corbel"/>
                <a:ea typeface="Corbel"/>
              </a:rPr>
              <a:t>các danh sách con đã sắp xếp</a:t>
            </a:r>
            <a:r>
              <a:rPr b="0" lang="en-US" sz="2000" spc="-1" strike="noStrike">
                <a:solidFill>
                  <a:srgbClr val="000000"/>
                </a:solidFill>
                <a:latin typeface="Corbel"/>
                <a:ea typeface="Corbel"/>
              </a:rPr>
              <a:t>, sau đó trộn các danh sách không giảm đó thành một danh sách đã sắp xếp cuối cùng.</a:t>
            </a:r>
            <a:endParaRPr b="0" lang="en-US" sz="2000" spc="-1" strike="noStrike">
              <a:latin typeface="Arial"/>
            </a:endParaRPr>
          </a:p>
          <a:p>
            <a:pPr marL="457200">
              <a:lnSpc>
                <a:spcPct val="100000"/>
              </a:lnSpc>
              <a:spcBef>
                <a:spcPts val="400"/>
              </a:spcBef>
              <a:spcAft>
                <a:spcPts val="601"/>
              </a:spcAft>
            </a:pPr>
            <a:r>
              <a:rPr b="0" lang="en-US" sz="2000" spc="-1" strike="noStrike">
                <a:solidFill>
                  <a:srgbClr val="000000"/>
                </a:solidFill>
                <a:latin typeface="Corbel"/>
                <a:ea typeface="Corbel"/>
              </a:rPr>
              <a:t>Bởi vì ta chỉ trộn những danh sách con nên khối lượng tính toán sẽ giảm đi đáng kể.</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Phép trộn</a:t>
            </a:r>
            <a:endParaRPr b="0" lang="en-US" sz="4000" spc="-1" strike="noStrike">
              <a:latin typeface="Arial"/>
            </a:endParaRPr>
          </a:p>
        </p:txBody>
      </p:sp>
      <p:sp>
        <p:nvSpPr>
          <p:cNvPr id="198" name="CustomShape 2"/>
          <p:cNvSpPr/>
          <p:nvPr/>
        </p:nvSpPr>
        <p:spPr>
          <a:xfrm>
            <a:off x="1484280" y="2666880"/>
            <a:ext cx="10017360" cy="407844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59"/>
              </a:spcBef>
              <a:spcAft>
                <a:spcPts val="601"/>
              </a:spcAft>
            </a:pPr>
            <a:r>
              <a:rPr b="0" lang="en-US" sz="2300" spc="-1" strike="noStrike">
                <a:solidFill>
                  <a:srgbClr val="000000"/>
                </a:solidFill>
                <a:latin typeface="Corbel"/>
                <a:ea typeface="Corbel"/>
              </a:rPr>
              <a:t>Phép trộn: Từ ý tưởng, phép trộn sẽ ghép hai danh sách không giảm thành một danh sách không giảm gồm tất cả các phần tử của hai danh sách đó.</a:t>
            </a:r>
            <a:endParaRPr b="0" lang="en-US" sz="2300" spc="-1" strike="noStrike">
              <a:latin typeface="Arial"/>
            </a:endParaRPr>
          </a:p>
          <a:p>
            <a:pPr marL="457200">
              <a:lnSpc>
                <a:spcPct val="100000"/>
              </a:lnSpc>
              <a:spcBef>
                <a:spcPts val="459"/>
              </a:spcBef>
              <a:spcAft>
                <a:spcPts val="601"/>
              </a:spcAft>
            </a:pPr>
            <a:r>
              <a:rPr b="0" lang="en-US" sz="2300" spc="-1" strike="noStrike">
                <a:solidFill>
                  <a:srgbClr val="000000"/>
                </a:solidFill>
                <a:latin typeface="Corbel"/>
                <a:ea typeface="Corbel"/>
              </a:rPr>
              <a:t>Ta làm như sau:</a:t>
            </a:r>
            <a:endParaRPr b="0" lang="en-US" sz="23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    </a:t>
            </a:r>
            <a:r>
              <a:rPr b="0" lang="en-US" sz="1800" spc="-1" strike="noStrike">
                <a:solidFill>
                  <a:srgbClr val="000000"/>
                </a:solidFill>
                <a:latin typeface="Courier New"/>
                <a:ea typeface="Corbel"/>
              </a:rPr>
              <a:t>Bước 1: Đặt i=0, j=0 là số phần tử đã lấy trong danh sách a và danh sách b</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    </a:t>
            </a:r>
            <a:r>
              <a:rPr b="0" lang="en-US" sz="1800" spc="-1" strike="noStrike">
                <a:solidFill>
                  <a:srgbClr val="000000"/>
                </a:solidFill>
                <a:latin typeface="Courier New"/>
                <a:ea typeface="Corbel"/>
              </a:rPr>
              <a:t>Bước 2: Chọn một phần tử trong a hoặc b để thêm vào danh sách mới như sau:</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        </a:t>
            </a:r>
            <a:r>
              <a:rPr b="0" lang="en-US" sz="1800" spc="-1" strike="noStrike">
                <a:solidFill>
                  <a:srgbClr val="000000"/>
                </a:solidFill>
                <a:latin typeface="Courier New"/>
                <a:ea typeface="Corbel"/>
              </a:rPr>
              <a:t>Nếu đã lấy hết trong danh sách a (i=n) thì lấy phần tử b[j] rồi tăng j thêm 1.</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        </a:t>
            </a:r>
            <a:r>
              <a:rPr b="0" lang="en-US" sz="1800" spc="-1" strike="noStrike">
                <a:solidFill>
                  <a:srgbClr val="000000"/>
                </a:solidFill>
                <a:latin typeface="Courier New"/>
                <a:ea typeface="Corbel"/>
              </a:rPr>
              <a:t>Nếu đã lấy hết trong danh sách b (j=m) thì lấy phần tử a[i] rồi tăng i thêm 1.</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        </a:t>
            </a:r>
            <a:r>
              <a:rPr b="0" lang="en-US" sz="1800" spc="-1" strike="noStrike">
                <a:solidFill>
                  <a:srgbClr val="000000"/>
                </a:solidFill>
                <a:latin typeface="Courier New"/>
                <a:ea typeface="Corbel"/>
              </a:rPr>
              <a:t>Nếu chưa có danh sách nào bị lấy hết phần tử (i&lt;n và j&lt;m):</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            </a:t>
            </a:r>
            <a:r>
              <a:rPr b="0" lang="en-US" sz="1800" spc="-1" strike="noStrike">
                <a:solidFill>
                  <a:srgbClr val="000000"/>
                </a:solidFill>
                <a:latin typeface="Courier New"/>
                <a:ea typeface="Corbel"/>
              </a:rPr>
              <a:t>Nếu a[i] &lt;= b[j] thì lấy a[i] và tăng i thêm 1.</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            </a:t>
            </a:r>
            <a:r>
              <a:rPr b="0" lang="en-US" sz="1800" spc="-1" strike="noStrike">
                <a:solidFill>
                  <a:srgbClr val="000000"/>
                </a:solidFill>
                <a:latin typeface="Courier New"/>
                <a:ea typeface="Corbel"/>
              </a:rPr>
              <a:t>Nếu a[i] &gt; b[j] thì lấy b[j] và tăng j thêm 1.</a:t>
            </a:r>
            <a:endParaRPr b="0" lang="en-US" sz="1800" spc="-1" strike="noStrike">
              <a:latin typeface="Arial"/>
            </a:endParaRPr>
          </a:p>
          <a:p>
            <a:pPr marL="743040" indent="-284400">
              <a:lnSpc>
                <a:spcPct val="100000"/>
              </a:lnSpc>
              <a:spcBef>
                <a:spcPts val="360"/>
              </a:spcBef>
              <a:spcAft>
                <a:spcPts val="601"/>
              </a:spcAft>
            </a:pPr>
            <a:r>
              <a:rPr b="0" lang="en-US" sz="1800" spc="-1" strike="noStrike">
                <a:solidFill>
                  <a:srgbClr val="000000"/>
                </a:solidFill>
                <a:latin typeface="Courier New"/>
                <a:ea typeface="Corbel"/>
              </a:rPr>
              <a:t>    </a:t>
            </a:r>
            <a:r>
              <a:rPr b="0" lang="en-US" sz="1800" spc="-1" strike="noStrike">
                <a:solidFill>
                  <a:srgbClr val="000000"/>
                </a:solidFill>
                <a:latin typeface="Courier New"/>
                <a:ea typeface="Corbel"/>
              </a:rPr>
              <a:t>Bước 3: Kiểm tra nếu 2 danh sách chưa bị lấy hết (i&lt;n hoặc j&lt;m) thì trở lại bước 2.</a:t>
            </a:r>
            <a:endParaRPr b="0" lang="en-US" sz="1800" spc="-1" strike="noStrike">
              <a:latin typeface="Arial"/>
            </a:endParaRPr>
          </a:p>
          <a:p>
            <a:pPr marL="457200" indent="-284400">
              <a:lnSpc>
                <a:spcPct val="100000"/>
              </a:lnSpc>
              <a:spcBef>
                <a:spcPts val="360"/>
              </a:spcBef>
              <a:spcAft>
                <a:spcPts val="601"/>
              </a:spcAft>
            </a:pPr>
            <a:r>
              <a:rPr b="0" lang="en-US" sz="1800" spc="-1" strike="noStrike">
                <a:solidFill>
                  <a:srgbClr val="000000"/>
                </a:solidFill>
                <a:latin typeface="Courier New"/>
                <a:ea typeface="Corbel"/>
              </a:rPr>
              <a:t>      </a:t>
            </a:r>
            <a:r>
              <a:rPr b="0" lang="en-US" sz="1800" spc="-1" strike="noStrike">
                <a:solidFill>
                  <a:srgbClr val="000000"/>
                </a:solidFill>
                <a:latin typeface="Courier New"/>
                <a:ea typeface="Corbel"/>
              </a:rPr>
              <a:t>Bước 4: Kết thúc.</a:t>
            </a:r>
            <a:endParaRPr b="0" lang="en-US" sz="1800" spc="-1" strike="noStrike">
              <a:latin typeface="Arial"/>
            </a:endParaRPr>
          </a:p>
          <a:p>
            <a:pPr marL="457200" indent="-284400">
              <a:lnSpc>
                <a:spcPct val="100000"/>
              </a:lnSpc>
              <a:spcBef>
                <a:spcPts val="360"/>
              </a:spcBef>
              <a:spcAft>
                <a:spcPts val="601"/>
              </a:spcAft>
            </a:pPr>
            <a:endParaRPr b="0" lang="en-US" sz="1800" spc="-1" strike="noStrike">
              <a:latin typeface="Arial"/>
            </a:endParaRPr>
          </a:p>
          <a:p>
            <a:pPr marL="457200" indent="-284400">
              <a:lnSpc>
                <a:spcPct val="100000"/>
              </a:lnSpc>
              <a:spcBef>
                <a:spcPts val="320"/>
              </a:spcBef>
              <a:spcAft>
                <a:spcPts val="601"/>
              </a:spcAft>
            </a:pP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Phép trộn - Ví dụ</a:t>
            </a:r>
            <a:endParaRPr b="0" lang="en-US" sz="4000" spc="-1" strike="noStrike">
              <a:latin typeface="Arial"/>
            </a:endParaRPr>
          </a:p>
        </p:txBody>
      </p:sp>
      <p:sp>
        <p:nvSpPr>
          <p:cNvPr id="200" name="CustomShape 2"/>
          <p:cNvSpPr/>
          <p:nvPr/>
        </p:nvSpPr>
        <p:spPr>
          <a:xfrm>
            <a:off x="1484280" y="2666880"/>
            <a:ext cx="10017360" cy="715320"/>
          </a:xfrm>
          <a:prstGeom prst="rect">
            <a:avLst/>
          </a:prstGeom>
          <a:noFill/>
          <a:ln>
            <a:noFill/>
          </a:ln>
        </p:spPr>
        <p:style>
          <a:lnRef idx="0"/>
          <a:fillRef idx="0"/>
          <a:effectRef idx="0"/>
          <a:fontRef idx="minor"/>
        </p:style>
        <p:txBody>
          <a:bodyPr lIns="90000" rIns="90000" tIns="45000" bIns="45000"/>
          <a:p>
            <a:pPr marL="457200">
              <a:lnSpc>
                <a:spcPct val="100000"/>
              </a:lnSpc>
              <a:spcBef>
                <a:spcPts val="281"/>
              </a:spcBef>
              <a:spcAft>
                <a:spcPts val="601"/>
              </a:spcAft>
            </a:pPr>
            <a:r>
              <a:rPr b="0" lang="en-US" sz="1400" spc="-1" strike="noStrike">
                <a:solidFill>
                  <a:srgbClr val="000000"/>
                </a:solidFill>
                <a:latin typeface="Courier New"/>
                <a:ea typeface="Corbel"/>
              </a:rPr>
              <a:t>A = [1, 3, 4, 5]</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B = [2, 3, 6]</a:t>
            </a:r>
            <a:endParaRPr b="0" lang="en-US" sz="1400" spc="-1" strike="noStrike">
              <a:latin typeface="Arial"/>
            </a:endParaRPr>
          </a:p>
          <a:p>
            <a:pPr marL="457200">
              <a:lnSpc>
                <a:spcPct val="100000"/>
              </a:lnSpc>
              <a:spcBef>
                <a:spcPts val="281"/>
              </a:spcBef>
              <a:spcAft>
                <a:spcPts val="601"/>
              </a:spcAft>
            </a:pPr>
            <a:endParaRPr b="0" lang="en-US" sz="1400" spc="-1" strike="noStrike">
              <a:latin typeface="Arial"/>
            </a:endParaRPr>
          </a:p>
          <a:p>
            <a:pPr marL="457200">
              <a:lnSpc>
                <a:spcPct val="100000"/>
              </a:lnSpc>
              <a:spcBef>
                <a:spcPts val="281"/>
              </a:spcBef>
              <a:spcAft>
                <a:spcPts val="601"/>
              </a:spcAft>
            </a:pPr>
            <a:endParaRPr b="0" lang="en-US" sz="1400" spc="-1" strike="noStrike">
              <a:latin typeface="Arial"/>
            </a:endParaRPr>
          </a:p>
          <a:p>
            <a:pPr marL="457200">
              <a:lnSpc>
                <a:spcPct val="100000"/>
              </a:lnSpc>
              <a:spcBef>
                <a:spcPts val="221"/>
              </a:spcBef>
              <a:spcAft>
                <a:spcPts val="601"/>
              </a:spcAft>
            </a:pPr>
            <a:endParaRPr b="0" lang="en-US" sz="1400" spc="-1" strike="noStrike">
              <a:latin typeface="Arial"/>
            </a:endParaRPr>
          </a:p>
          <a:p>
            <a:pPr marL="457200">
              <a:lnSpc>
                <a:spcPct val="100000"/>
              </a:lnSpc>
              <a:spcBef>
                <a:spcPts val="210"/>
              </a:spcBef>
              <a:spcAft>
                <a:spcPts val="601"/>
              </a:spcAft>
            </a:pPr>
            <a:endParaRPr b="0" lang="en-US" sz="1400" spc="-1" strike="noStrike">
              <a:latin typeface="Arial"/>
            </a:endParaRPr>
          </a:p>
        </p:txBody>
      </p:sp>
      <p:sp>
        <p:nvSpPr>
          <p:cNvPr id="201" name="CustomShape 3"/>
          <p:cNvSpPr/>
          <p:nvPr/>
        </p:nvSpPr>
        <p:spPr>
          <a:xfrm>
            <a:off x="192024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02" name="CustomShape 4"/>
          <p:cNvSpPr/>
          <p:nvPr/>
        </p:nvSpPr>
        <p:spPr>
          <a:xfrm>
            <a:off x="246888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03" name="CustomShape 5"/>
          <p:cNvSpPr/>
          <p:nvPr/>
        </p:nvSpPr>
        <p:spPr>
          <a:xfrm>
            <a:off x="3017520" y="54864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204" name="CustomShape 6"/>
          <p:cNvSpPr/>
          <p:nvPr/>
        </p:nvSpPr>
        <p:spPr>
          <a:xfrm>
            <a:off x="1920240" y="41148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05" name="CustomShape 7"/>
          <p:cNvSpPr/>
          <p:nvPr/>
        </p:nvSpPr>
        <p:spPr>
          <a:xfrm>
            <a:off x="2468880" y="41148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06" name="CustomShape 8"/>
          <p:cNvSpPr/>
          <p:nvPr/>
        </p:nvSpPr>
        <p:spPr>
          <a:xfrm>
            <a:off x="3017520" y="41148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07" name="CustomShape 9"/>
          <p:cNvSpPr/>
          <p:nvPr/>
        </p:nvSpPr>
        <p:spPr>
          <a:xfrm>
            <a:off x="3566160" y="4114800"/>
            <a:ext cx="364680" cy="3646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08" name="Line 10"/>
          <p:cNvSpPr/>
          <p:nvPr/>
        </p:nvSpPr>
        <p:spPr>
          <a:xfrm>
            <a:off x="2103120" y="4572000"/>
            <a:ext cx="360" cy="822960"/>
          </a:xfrm>
          <a:prstGeom prst="line">
            <a:avLst/>
          </a:prstGeom>
          <a:ln>
            <a:solidFill>
              <a:srgbClr val="000000"/>
            </a:solidFill>
          </a:ln>
        </p:spPr>
        <p:style>
          <a:lnRef idx="0"/>
          <a:fillRef idx="0"/>
          <a:effectRef idx="0"/>
          <a:fontRef idx="minor"/>
        </p:style>
      </p:sp>
      <p:sp>
        <p:nvSpPr>
          <p:cNvPr id="209" name="Line 11"/>
          <p:cNvSpPr/>
          <p:nvPr/>
        </p:nvSpPr>
        <p:spPr>
          <a:xfrm flipH="1">
            <a:off x="2103120" y="4572000"/>
            <a:ext cx="548640" cy="822960"/>
          </a:xfrm>
          <a:prstGeom prst="line">
            <a:avLst/>
          </a:prstGeom>
          <a:ln>
            <a:solidFill>
              <a:srgbClr val="000000"/>
            </a:solidFill>
          </a:ln>
        </p:spPr>
        <p:style>
          <a:lnRef idx="0"/>
          <a:fillRef idx="0"/>
          <a:effectRef idx="0"/>
          <a:fontRef idx="minor"/>
        </p:style>
      </p:sp>
      <p:sp>
        <p:nvSpPr>
          <p:cNvPr id="210" name="Line 12"/>
          <p:cNvSpPr/>
          <p:nvPr/>
        </p:nvSpPr>
        <p:spPr>
          <a:xfrm>
            <a:off x="2651760" y="4572000"/>
            <a:ext cx="360" cy="822960"/>
          </a:xfrm>
          <a:prstGeom prst="line">
            <a:avLst/>
          </a:prstGeom>
          <a:ln>
            <a:solidFill>
              <a:srgbClr val="000000"/>
            </a:solidFill>
          </a:ln>
        </p:spPr>
        <p:style>
          <a:lnRef idx="0"/>
          <a:fillRef idx="0"/>
          <a:effectRef idx="0"/>
          <a:fontRef idx="minor"/>
        </p:style>
      </p:sp>
      <p:sp>
        <p:nvSpPr>
          <p:cNvPr id="211" name="Line 13"/>
          <p:cNvSpPr/>
          <p:nvPr/>
        </p:nvSpPr>
        <p:spPr>
          <a:xfrm flipH="1">
            <a:off x="2651760" y="4572000"/>
            <a:ext cx="548640" cy="822960"/>
          </a:xfrm>
          <a:prstGeom prst="line">
            <a:avLst/>
          </a:prstGeom>
          <a:ln>
            <a:solidFill>
              <a:srgbClr val="000000"/>
            </a:solidFill>
          </a:ln>
        </p:spPr>
        <p:style>
          <a:lnRef idx="0"/>
          <a:fillRef idx="0"/>
          <a:effectRef idx="0"/>
          <a:fontRef idx="minor"/>
        </p:style>
      </p:sp>
      <p:sp>
        <p:nvSpPr>
          <p:cNvPr id="212" name="Line 14"/>
          <p:cNvSpPr/>
          <p:nvPr/>
        </p:nvSpPr>
        <p:spPr>
          <a:xfrm>
            <a:off x="3200400" y="4572000"/>
            <a:ext cx="360" cy="822960"/>
          </a:xfrm>
          <a:prstGeom prst="line">
            <a:avLst/>
          </a:prstGeom>
          <a:ln>
            <a:solidFill>
              <a:srgbClr val="000000"/>
            </a:solidFill>
          </a:ln>
        </p:spPr>
        <p:style>
          <a:lnRef idx="0"/>
          <a:fillRef idx="0"/>
          <a:effectRef idx="0"/>
          <a:fontRef idx="minor"/>
        </p:style>
      </p:sp>
      <p:sp>
        <p:nvSpPr>
          <p:cNvPr id="213" name="Line 15"/>
          <p:cNvSpPr/>
          <p:nvPr/>
        </p:nvSpPr>
        <p:spPr>
          <a:xfrm flipH="1">
            <a:off x="3200400" y="4572000"/>
            <a:ext cx="548640" cy="822960"/>
          </a:xfrm>
          <a:prstGeom prst="line">
            <a:avLst/>
          </a:prstGeom>
          <a:ln>
            <a:solidFill>
              <a:srgbClr val="000000"/>
            </a:solidFill>
          </a:ln>
        </p:spPr>
        <p:style>
          <a:lnRef idx="0"/>
          <a:fillRef idx="0"/>
          <a:effectRef idx="0"/>
          <a:fontRef idx="minor"/>
        </p:style>
      </p:sp>
    </p:spTree>
  </p:cSld>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path">
                                  <p:stCondLst>
                                    <p:cond delay="0"/>
                                  </p:stCondLst>
                                  <p:childTnLst>
                                    <p:animMotion path="M0 0.0266666666666667c0.232497711636696 0.08 0.232497711636696 0.08 0.232497711636696 0.08">
                                      <p:cBhvr>
                                        <p:cTn id="22" dur="2000" fill="hold"/>
                                        <p:tgtEl>
                                          <p:spTgt spid="204"/>
                                        </p:tgtEl>
                                      </p:cBhvr>
                                    </p:animMotion>
                                  </p:childTnLst>
                                </p:cTn>
                              </p:par>
                              <p:par>
                                <p:cTn id="23" nodeType="withEffect" fill="hold" presetClass="exit" presetID="1">
                                  <p:stCondLst>
                                    <p:cond delay="0"/>
                                  </p:stCondLst>
                                  <p:childTnLst>
                                    <p:set>
                                      <p:cBhvr>
                                        <p:cTn id="24" fill="hold">
                                          <p:stCondLst>
                                            <p:cond delay="0"/>
                                          </p:stCondLst>
                                        </p:cTn>
                                        <p:tgtEl>
                                          <p:spTgt spid="20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path">
                                  <p:stCondLst>
                                    <p:cond delay="0"/>
                                  </p:stCondLst>
                                  <p:childTnLst>
                                    <p:animMotion path="M0-0.04c0.27749726872767-0.0533333333333333 0.27749726872767-0.0533333333333333 0.27749726872767-0.0533333333333333">
                                      <p:cBhvr>
                                        <p:cTn id="32" dur="2000" fill="hold"/>
                                        <p:tgtEl>
                                          <p:spTgt spid="201"/>
                                        </p:tgtEl>
                                      </p:cBhvr>
                                    </p:animMotion>
                                  </p:childTnLst>
                                </p:cTn>
                              </p:par>
                              <p:par>
                                <p:cTn id="33" nodeType="withEffect" fill="hold" presetClass="exit" presetID="1">
                                  <p:stCondLst>
                                    <p:cond delay="0"/>
                                  </p:stCondLst>
                                  <p:childTnLst>
                                    <p:set>
                                      <p:cBhvr>
                                        <p:cTn id="34" dur="1" fill="hold">
                                          <p:stCondLst>
                                            <p:cond delay="0"/>
                                          </p:stCondLst>
                                        </p:cTn>
                                        <p:tgtEl>
                                          <p:spTgt spid="20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path">
                                  <p:stCondLst>
                                    <p:cond delay="0"/>
                                  </p:stCondLst>
                                  <p:childTnLst>
                                    <p:animMotion path="M0.000206331122198311 0.04l0.275802548027015 0.0666666666666667">
                                      <p:cBhvr>
                                        <p:cTn id="42" dur="2000" fill="hold"/>
                                        <p:tgtEl>
                                          <p:spTgt spid="205"/>
                                        </p:tgtEl>
                                      </p:cBhvr>
                                    </p:animMotion>
                                  </p:childTnLst>
                                </p:cTn>
                              </p:par>
                              <p:par>
                                <p:cTn id="43" nodeType="withEffect" fill="hold" presetClass="exit" presetID="1">
                                  <p:stCondLst>
                                    <p:cond delay="0"/>
                                  </p:stCondLst>
                                  <p:childTnLst>
                                    <p:set>
                                      <p:cBhvr>
                                        <p:cTn id="44" dur="1" fill="hold">
                                          <p:stCondLst>
                                            <p:cond delay="0"/>
                                          </p:stCondLst>
                                        </p:cTn>
                                        <p:tgtEl>
                                          <p:spTgt spid="2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path">
                                  <p:stCondLst>
                                    <p:cond delay="0"/>
                                  </p:stCondLst>
                                  <p:childTnLst>
                                    <p:animMotion path="M0.00017389821130297-0.04l0.320830692461281-0.0533333333333333">
                                      <p:cBhvr>
                                        <p:cTn id="52" dur="2000" fill="hold"/>
                                        <p:tgtEl>
                                          <p:spTgt spid="202"/>
                                        </p:tgtEl>
                                      </p:cBhvr>
                                    </p:animMotion>
                                  </p:childTnLst>
                                </p:cTn>
                              </p:par>
                              <p:par>
                                <p:cTn id="53" nodeType="withEffect" fill="hold" presetClass="exit" presetID="1">
                                  <p:stCondLst>
                                    <p:cond delay="0"/>
                                  </p:stCondLst>
                                  <p:childTnLst>
                                    <p:set>
                                      <p:cBhvr>
                                        <p:cTn id="54" dur="1" fill="hold">
                                          <p:stCondLst>
                                            <p:cond delay="0"/>
                                          </p:stCondLst>
                                        </p:cTn>
                                        <p:tgtEl>
                                          <p:spTgt spid="21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path">
                                  <p:stCondLst>
                                    <p:cond delay="0"/>
                                  </p:stCondLst>
                                  <p:childTnLst>
                                    <p:animMotion path="M0.000414634854902428 0.04l0.320578183569512 0.0666666666666667">
                                      <p:cBhvr>
                                        <p:cTn id="62" dur="2000" fill="hold"/>
                                        <p:tgtEl>
                                          <p:spTgt spid="206"/>
                                        </p:tgtEl>
                                      </p:cBhvr>
                                    </p:animMotion>
                                  </p:childTnLst>
                                </p:cTn>
                              </p:par>
                              <p:par>
                                <p:cTn id="63" nodeType="withEffect" fill="hold" presetClass="exit" presetID="1">
                                  <p:stCondLst>
                                    <p:cond delay="0"/>
                                  </p:stCondLst>
                                  <p:childTnLst>
                                    <p:set>
                                      <p:cBhvr>
                                        <p:cTn id="64" dur="1" fill="hold">
                                          <p:stCondLst>
                                            <p:cond delay="0"/>
                                          </p:stCondLst>
                                        </p:cTn>
                                        <p:tgtEl>
                                          <p:spTgt spid="2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path">
                                  <p:stCondLst>
                                    <p:cond delay="0"/>
                                  </p:stCondLst>
                                  <p:childTnLst>
                                    <p:animMotion path="M0.000401024990892612 0.04l0.320426615111816 0.0666666666666667">
                                      <p:cBhvr>
                                        <p:cTn id="72" dur="2000" fill="hold"/>
                                        <p:tgtEl>
                                          <p:spTgt spid="207"/>
                                        </p:tgtEl>
                                      </p:cBhvr>
                                    </p:animMotion>
                                  </p:childTnLst>
                                </p:cTn>
                              </p:par>
                              <p:par>
                                <p:cTn id="73" nodeType="withEffect" fill="hold" presetClass="exit" presetID="1">
                                  <p:stCondLst>
                                    <p:cond delay="0"/>
                                  </p:stCondLst>
                                  <p:childTnLst>
                                    <p:set>
                                      <p:cBhvr>
                                        <p:cTn id="74" dur="1" fill="hold">
                                          <p:stCondLst>
                                            <p:cond delay="0"/>
                                          </p:stCondLst>
                                        </p:cTn>
                                        <p:tgtEl>
                                          <p:spTgt spid="2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path">
                                  <p:stCondLst>
                                    <p:cond delay="0"/>
                                  </p:stCondLst>
                                  <p:childTnLst>
                                    <p:animMotion path="M0.000517946186279166-0.04l0.410776937901784-0.0533333333333333">
                                      <p:cBhvr>
                                        <p:cTn id="78" dur="2000" fill="hold"/>
                                        <p:tgtEl>
                                          <p:spTgt spid="203"/>
                                        </p:tgtEl>
                                      </p:cBhvr>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Phép trộn - Ví dụ</a:t>
            </a:r>
            <a:endParaRPr b="0" lang="en-US" sz="4000" spc="-1" strike="noStrike">
              <a:latin typeface="Arial"/>
            </a:endParaRPr>
          </a:p>
        </p:txBody>
      </p:sp>
      <p:sp>
        <p:nvSpPr>
          <p:cNvPr id="215" name="CustomShape 2"/>
          <p:cNvSpPr/>
          <p:nvPr/>
        </p:nvSpPr>
        <p:spPr>
          <a:xfrm>
            <a:off x="1484280" y="2666880"/>
            <a:ext cx="10017360" cy="4078440"/>
          </a:xfrm>
          <a:prstGeom prst="rect">
            <a:avLst/>
          </a:prstGeom>
          <a:noFill/>
          <a:ln>
            <a:noFill/>
          </a:ln>
        </p:spPr>
        <p:style>
          <a:lnRef idx="0"/>
          <a:fillRef idx="0"/>
          <a:effectRef idx="0"/>
          <a:fontRef idx="minor"/>
        </p:style>
        <p:txBody>
          <a:bodyPr lIns="90000" rIns="90000" tIns="45000" bIns="45000"/>
          <a:p>
            <a:pPr marL="457200">
              <a:lnSpc>
                <a:spcPct val="100000"/>
              </a:lnSpc>
              <a:spcBef>
                <a:spcPts val="281"/>
              </a:spcBef>
              <a:spcAft>
                <a:spcPts val="601"/>
              </a:spcAft>
            </a:pPr>
            <a:r>
              <a:rPr b="0" lang="en-US" sz="1400" spc="-1" strike="noStrike">
                <a:solidFill>
                  <a:srgbClr val="000000"/>
                </a:solidFill>
                <a:latin typeface="Courier New"/>
                <a:ea typeface="Corbel"/>
              </a:rPr>
              <a:t>A = [1, 3, 4, 5]</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B = [2, 3, 6]</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                           </a:t>
            </a:r>
            <a:r>
              <a:rPr b="0" lang="en-US" sz="1400" spc="-1" strike="noStrike">
                <a:solidFill>
                  <a:srgbClr val="000000"/>
                </a:solidFill>
                <a:latin typeface="Courier New"/>
                <a:ea typeface="Corbel"/>
              </a:rPr>
              <a:t>i                     j</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C = [1]                    1                     0</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C = [1,2]                  1                     1</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C = [1,2,3]                2                     1</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C = [1,2,3,3]              2                     2</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C = [1,2,3,3,4]            3                     2</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C = [1,2,3,3,4,5]          4                     2</a:t>
            </a:r>
            <a:endParaRPr b="0" lang="en-US" sz="1400" spc="-1" strike="noStrike">
              <a:latin typeface="Arial"/>
            </a:endParaRPr>
          </a:p>
          <a:p>
            <a:pPr marL="457200">
              <a:lnSpc>
                <a:spcPct val="100000"/>
              </a:lnSpc>
              <a:spcBef>
                <a:spcPts val="281"/>
              </a:spcBef>
              <a:spcAft>
                <a:spcPts val="601"/>
              </a:spcAft>
            </a:pPr>
            <a:r>
              <a:rPr b="0" lang="en-US" sz="1400" spc="-1" strike="noStrike">
                <a:solidFill>
                  <a:srgbClr val="000000"/>
                </a:solidFill>
                <a:latin typeface="Courier New"/>
                <a:ea typeface="Corbel"/>
              </a:rPr>
              <a:t>C = [1,2,3,3,4,5,6]        4                     3</a:t>
            </a:r>
            <a:endParaRPr b="0" lang="en-US" sz="1400" spc="-1" strike="noStrike">
              <a:latin typeface="Arial"/>
            </a:endParaRPr>
          </a:p>
          <a:p>
            <a:pPr marL="457200">
              <a:lnSpc>
                <a:spcPct val="100000"/>
              </a:lnSpc>
              <a:spcBef>
                <a:spcPts val="221"/>
              </a:spcBef>
              <a:spcAft>
                <a:spcPts val="601"/>
              </a:spcAft>
            </a:pPr>
            <a:endParaRPr b="0" lang="en-US" sz="1400" spc="-1" strike="noStrike">
              <a:latin typeface="Arial"/>
            </a:endParaRPr>
          </a:p>
          <a:p>
            <a:pPr marL="457200">
              <a:lnSpc>
                <a:spcPct val="100000"/>
              </a:lnSpc>
              <a:spcBef>
                <a:spcPts val="210"/>
              </a:spcBef>
              <a:spcAft>
                <a:spcPts val="601"/>
              </a:spcAft>
            </a:pPr>
            <a:endParaRPr b="0" lang="en-US" sz="14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1484280" y="685800"/>
            <a:ext cx="10017360" cy="175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Triển khai</a:t>
            </a:r>
            <a:endParaRPr b="0" lang="en-US" sz="4000" spc="-1" strike="noStrike">
              <a:latin typeface="Arial"/>
            </a:endParaRPr>
          </a:p>
        </p:txBody>
      </p:sp>
      <p:sp>
        <p:nvSpPr>
          <p:cNvPr id="217" name="CustomShape 2"/>
          <p:cNvSpPr/>
          <p:nvPr/>
        </p:nvSpPr>
        <p:spPr>
          <a:xfrm>
            <a:off x="1484280" y="2666880"/>
            <a:ext cx="10017360" cy="312264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360"/>
              </a:spcBef>
              <a:spcAft>
                <a:spcPts val="601"/>
              </a:spcAft>
            </a:pPr>
            <a:r>
              <a:rPr b="0" lang="en-US" sz="1800" spc="-1" strike="noStrike">
                <a:solidFill>
                  <a:srgbClr val="000000"/>
                </a:solidFill>
                <a:latin typeface="Corbel"/>
                <a:ea typeface="Corbel"/>
              </a:rPr>
              <a:t>Tổng quát, giải thuật sắp xếp trộn có thể thực hiện qua 2 giai đoạn:</a:t>
            </a:r>
            <a:endParaRPr b="0" lang="en-US" sz="1800" spc="-1" strike="noStrike">
              <a:latin typeface="Arial"/>
            </a:endParaRPr>
          </a:p>
          <a:p>
            <a:pPr marL="457200">
              <a:lnSpc>
                <a:spcPct val="100000"/>
              </a:lnSpc>
              <a:spcBef>
                <a:spcPts val="320"/>
              </a:spcBef>
              <a:spcAft>
                <a:spcPts val="601"/>
              </a:spcAft>
            </a:pPr>
            <a:r>
              <a:rPr b="0" lang="en-US" sz="1600" spc="-1" strike="noStrike">
                <a:solidFill>
                  <a:srgbClr val="000000"/>
                </a:solidFill>
                <a:latin typeface="Courier New"/>
                <a:ea typeface="Corbel"/>
              </a:rPr>
              <a:t>     </a:t>
            </a:r>
            <a:r>
              <a:rPr b="0" lang="en-US" sz="2000" spc="-1" strike="noStrike">
                <a:solidFill>
                  <a:srgbClr val="000000"/>
                </a:solidFill>
                <a:latin typeface="Courier New"/>
                <a:ea typeface="Corbel"/>
              </a:rPr>
              <a:t>Giai đoạn 1: Chia nhỏ danh sách đầu vào thành các danh sách con không giảm.</a:t>
            </a:r>
            <a:endParaRPr b="0" lang="en-US" sz="2000" spc="-1" strike="noStrike">
              <a:latin typeface="Arial"/>
            </a:endParaRPr>
          </a:p>
          <a:p>
            <a:pPr marL="457200">
              <a:lnSpc>
                <a:spcPct val="100000"/>
              </a:lnSpc>
              <a:spcBef>
                <a:spcPts val="320"/>
              </a:spcBef>
              <a:spcAft>
                <a:spcPts val="601"/>
              </a:spcAft>
            </a:pPr>
            <a:r>
              <a:rPr b="0" lang="en-US" sz="2000" spc="-1" strike="noStrike">
                <a:solidFill>
                  <a:srgbClr val="000000"/>
                </a:solidFill>
                <a:latin typeface="Courier New"/>
                <a:ea typeface="Corbel"/>
              </a:rPr>
              <a:t>    </a:t>
            </a:r>
            <a:r>
              <a:rPr b="0" lang="en-US" sz="2000" spc="-1" strike="noStrike">
                <a:solidFill>
                  <a:srgbClr val="000000"/>
                </a:solidFill>
                <a:latin typeface="Courier New"/>
                <a:ea typeface="Corbel"/>
              </a:rPr>
              <a:t>Giai đoạn 2: Lặp lại phép trộn 2 danh sách con cho đến khi nào chỉ còn một danh sách, đó chính là kết quả.</a:t>
            </a:r>
            <a:endParaRPr b="0" lang="en-US" sz="2000" spc="-1" strike="noStrike">
              <a:latin typeface="Arial"/>
            </a:endParaRPr>
          </a:p>
          <a:p>
            <a:pPr marL="457200">
              <a:lnSpc>
                <a:spcPct val="100000"/>
              </a:lnSpc>
              <a:spcBef>
                <a:spcPts val="320"/>
              </a:spcBef>
              <a:spcAft>
                <a:spcPts val="601"/>
              </a:spcAft>
            </a:pPr>
            <a:endParaRPr b="0" lang="en-US" sz="20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23</TotalTime>
  <Application>LibreOffice/6.0.7.3$Linux_X86_64 LibreOffice_project/00m0$Build-3</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dc:creator/>
  <dc:description/>
  <dc:language>en-US</dc:language>
  <cp:lastModifiedBy/>
  <dcterms:modified xsi:type="dcterms:W3CDTF">2019-09-30T05:48:18Z</dcterms:modified>
  <cp:revision>1195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