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Fira Sans Extra Condensed SemiBol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font" Target="fonts/Roboto-italic.fntdata"/><Relationship Id="rId22" Type="http://schemas.openxmlformats.org/officeDocument/2006/relationships/font" Target="fonts/FiraSansExtraCondensedSemiBold-bold.fntdata"/><Relationship Id="rId10" Type="http://schemas.openxmlformats.org/officeDocument/2006/relationships/font" Target="fonts/Roboto-bold.fntdata"/><Relationship Id="rId21" Type="http://schemas.openxmlformats.org/officeDocument/2006/relationships/font" Target="fonts/FiraSansExtraCondensedSemiBold-regular.fntdata"/><Relationship Id="rId13" Type="http://schemas.openxmlformats.org/officeDocument/2006/relationships/font" Target="fonts/Nunito-regular.fntdata"/><Relationship Id="rId24" Type="http://schemas.openxmlformats.org/officeDocument/2006/relationships/font" Target="fonts/FiraSansExtraCondensedSemiBold-boldItalic.fntdata"/><Relationship Id="rId12" Type="http://schemas.openxmlformats.org/officeDocument/2006/relationships/font" Target="fonts/Roboto-boldItalic.fntdata"/><Relationship Id="rId23" Type="http://schemas.openxmlformats.org/officeDocument/2006/relationships/font" Target="fonts/FiraSansExtraCondensed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3a1ca3bc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3a1ca3bc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d3a1ca3bc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d3a1ca3bc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7ekPyKgXiGv4OnZPdPfeLA7gEtLh3NFElta9hxuFKvs/copy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400" y="2569025"/>
            <a:ext cx="2783724" cy="234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>
            <p:ph type="ctrTitle"/>
          </p:nvPr>
        </p:nvSpPr>
        <p:spPr>
          <a:xfrm>
            <a:off x="1891350" y="695597"/>
            <a:ext cx="5361300" cy="19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2800">
                <a:latin typeface="Montserrat"/>
                <a:ea typeface="Montserrat"/>
                <a:cs typeface="Montserrat"/>
                <a:sym typeface="Montserrat"/>
              </a:rPr>
              <a:t>Rendimiento de ventas de Adventure Works Cycles</a:t>
            </a:r>
            <a:endParaRPr b="1" i="1" sz="5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21177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800"/>
              <a:t>ANÁLISIS</a:t>
            </a:r>
            <a:r>
              <a:rPr i="1" lang="es" sz="1800"/>
              <a:t> DE VENTAS AWC</a:t>
            </a:r>
            <a:endParaRPr i="1" sz="1800"/>
          </a:p>
        </p:txBody>
      </p:sp>
      <p:sp>
        <p:nvSpPr>
          <p:cNvPr id="131" name="Google Shape;131;p13"/>
          <p:cNvSpPr/>
          <p:nvPr/>
        </p:nvSpPr>
        <p:spPr>
          <a:xfrm>
            <a:off x="3723475" y="2716550"/>
            <a:ext cx="1687200" cy="558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VENTAS GENERALES</a:t>
            </a:r>
            <a:endParaRPr b="1" i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3"/>
          <p:cNvSpPr/>
          <p:nvPr/>
        </p:nvSpPr>
        <p:spPr>
          <a:xfrm>
            <a:off x="3766500" y="3423050"/>
            <a:ext cx="1687200" cy="5586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VENTAS EEUU</a:t>
            </a:r>
            <a:endParaRPr b="1" i="1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2745675" y="355200"/>
            <a:ext cx="6036300" cy="7122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VENTAS GENERALES</a:t>
            </a:r>
            <a:endParaRPr b="1" i="1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p14"/>
          <p:cNvSpPr/>
          <p:nvPr/>
        </p:nvSpPr>
        <p:spPr>
          <a:xfrm>
            <a:off x="416925" y="357175"/>
            <a:ext cx="1763400" cy="5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/>
          <p:nvPr/>
        </p:nvSpPr>
        <p:spPr>
          <a:xfrm>
            <a:off x="4531713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UTILIDAD NETA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4"/>
          <p:cNvSpPr/>
          <p:nvPr/>
        </p:nvSpPr>
        <p:spPr>
          <a:xfrm>
            <a:off x="6638600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COSTO DE BIENES VENDIDOS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2424825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UTILIDAD BRUTA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4"/>
          <p:cNvSpPr/>
          <p:nvPr/>
        </p:nvSpPr>
        <p:spPr>
          <a:xfrm>
            <a:off x="5701924" y="2762801"/>
            <a:ext cx="3080133" cy="1890320"/>
          </a:xfrm>
          <a:custGeom>
            <a:rect b="b" l="l" r="r" t="t"/>
            <a:pathLst>
              <a:path extrusionOk="0" h="49778" w="66115">
                <a:moveTo>
                  <a:pt x="39972" y="2286"/>
                </a:moveTo>
                <a:cubicBezTo>
                  <a:pt x="39988" y="2286"/>
                  <a:pt x="40002" y="2292"/>
                  <a:pt x="40008" y="2306"/>
                </a:cubicBezTo>
                <a:cubicBezTo>
                  <a:pt x="40069" y="2367"/>
                  <a:pt x="39946" y="2454"/>
                  <a:pt x="39888" y="2454"/>
                </a:cubicBezTo>
                <a:cubicBezTo>
                  <a:pt x="39879" y="2454"/>
                  <a:pt x="39872" y="2452"/>
                  <a:pt x="39867" y="2447"/>
                </a:cubicBezTo>
                <a:cubicBezTo>
                  <a:pt x="39781" y="2390"/>
                  <a:pt x="39903" y="2286"/>
                  <a:pt x="39972" y="2286"/>
                </a:cubicBezTo>
                <a:close/>
                <a:moveTo>
                  <a:pt x="39527" y="2582"/>
                </a:moveTo>
                <a:cubicBezTo>
                  <a:pt x="39536" y="2582"/>
                  <a:pt x="39544" y="2584"/>
                  <a:pt x="39548" y="2589"/>
                </a:cubicBezTo>
                <a:cubicBezTo>
                  <a:pt x="39609" y="2650"/>
                  <a:pt x="39486" y="2737"/>
                  <a:pt x="39428" y="2737"/>
                </a:cubicBezTo>
                <a:cubicBezTo>
                  <a:pt x="39419" y="2737"/>
                  <a:pt x="39412" y="2735"/>
                  <a:pt x="39407" y="2730"/>
                </a:cubicBezTo>
                <a:cubicBezTo>
                  <a:pt x="39346" y="2669"/>
                  <a:pt x="39469" y="2582"/>
                  <a:pt x="39527" y="2582"/>
                </a:cubicBezTo>
                <a:close/>
                <a:moveTo>
                  <a:pt x="39056" y="2711"/>
                </a:moveTo>
                <a:cubicBezTo>
                  <a:pt x="39070" y="2711"/>
                  <a:pt x="39082" y="2717"/>
                  <a:pt x="39089" y="2730"/>
                </a:cubicBezTo>
                <a:cubicBezTo>
                  <a:pt x="39180" y="2791"/>
                  <a:pt x="39035" y="2879"/>
                  <a:pt x="38970" y="2879"/>
                </a:cubicBezTo>
                <a:cubicBezTo>
                  <a:pt x="38960" y="2879"/>
                  <a:pt x="38952" y="2877"/>
                  <a:pt x="38947" y="2872"/>
                </a:cubicBezTo>
                <a:cubicBezTo>
                  <a:pt x="38890" y="2815"/>
                  <a:pt x="38995" y="2711"/>
                  <a:pt x="39056" y="2711"/>
                </a:cubicBezTo>
                <a:close/>
                <a:moveTo>
                  <a:pt x="15579" y="4704"/>
                </a:moveTo>
                <a:cubicBezTo>
                  <a:pt x="15588" y="4704"/>
                  <a:pt x="15595" y="4706"/>
                  <a:pt x="15600" y="4711"/>
                </a:cubicBezTo>
                <a:cubicBezTo>
                  <a:pt x="15661" y="4772"/>
                  <a:pt x="15538" y="4860"/>
                  <a:pt x="15480" y="4860"/>
                </a:cubicBezTo>
                <a:cubicBezTo>
                  <a:pt x="15471" y="4860"/>
                  <a:pt x="15464" y="4858"/>
                  <a:pt x="15459" y="4853"/>
                </a:cubicBezTo>
                <a:cubicBezTo>
                  <a:pt x="15398" y="4792"/>
                  <a:pt x="15521" y="4704"/>
                  <a:pt x="15579" y="4704"/>
                </a:cubicBezTo>
                <a:close/>
                <a:moveTo>
                  <a:pt x="28892" y="4719"/>
                </a:moveTo>
                <a:cubicBezTo>
                  <a:pt x="28946" y="4719"/>
                  <a:pt x="28985" y="4788"/>
                  <a:pt x="28936" y="4994"/>
                </a:cubicBezTo>
                <a:cubicBezTo>
                  <a:pt x="28634" y="4971"/>
                  <a:pt x="28790" y="4719"/>
                  <a:pt x="28892" y="4719"/>
                </a:cubicBezTo>
                <a:close/>
                <a:moveTo>
                  <a:pt x="28936" y="4994"/>
                </a:moveTo>
                <a:lnTo>
                  <a:pt x="28936" y="4994"/>
                </a:lnTo>
                <a:cubicBezTo>
                  <a:pt x="29042" y="5242"/>
                  <a:pt x="29679" y="4959"/>
                  <a:pt x="29538" y="5419"/>
                </a:cubicBezTo>
                <a:cubicBezTo>
                  <a:pt x="29255" y="5383"/>
                  <a:pt x="28901" y="5383"/>
                  <a:pt x="28936" y="4994"/>
                </a:cubicBezTo>
                <a:close/>
                <a:moveTo>
                  <a:pt x="18467" y="7569"/>
                </a:moveTo>
                <a:cubicBezTo>
                  <a:pt x="18480" y="7569"/>
                  <a:pt x="18491" y="7572"/>
                  <a:pt x="18501" y="7576"/>
                </a:cubicBezTo>
                <a:cubicBezTo>
                  <a:pt x="18562" y="7638"/>
                  <a:pt x="18439" y="7725"/>
                  <a:pt x="18358" y="7725"/>
                </a:cubicBezTo>
                <a:cubicBezTo>
                  <a:pt x="18345" y="7725"/>
                  <a:pt x="18334" y="7723"/>
                  <a:pt x="18324" y="7718"/>
                </a:cubicBezTo>
                <a:cubicBezTo>
                  <a:pt x="18263" y="7657"/>
                  <a:pt x="18387" y="7569"/>
                  <a:pt x="18467" y="7569"/>
                </a:cubicBezTo>
                <a:close/>
                <a:moveTo>
                  <a:pt x="15140" y="9982"/>
                </a:moveTo>
                <a:cubicBezTo>
                  <a:pt x="15171" y="10380"/>
                  <a:pt x="14830" y="10407"/>
                  <a:pt x="14439" y="10407"/>
                </a:cubicBezTo>
                <a:cubicBezTo>
                  <a:pt x="14379" y="10407"/>
                  <a:pt x="14317" y="10406"/>
                  <a:pt x="14256" y="10406"/>
                </a:cubicBezTo>
                <a:cubicBezTo>
                  <a:pt x="14221" y="9982"/>
                  <a:pt x="14787" y="10053"/>
                  <a:pt x="15140" y="9982"/>
                </a:cubicBezTo>
                <a:close/>
                <a:moveTo>
                  <a:pt x="13565" y="7143"/>
                </a:moveTo>
                <a:cubicBezTo>
                  <a:pt x="13690" y="7143"/>
                  <a:pt x="13767" y="7206"/>
                  <a:pt x="13796" y="7293"/>
                </a:cubicBezTo>
                <a:cubicBezTo>
                  <a:pt x="13655" y="8249"/>
                  <a:pt x="12452" y="8213"/>
                  <a:pt x="12594" y="9416"/>
                </a:cubicBezTo>
                <a:cubicBezTo>
                  <a:pt x="12877" y="9734"/>
                  <a:pt x="13266" y="9911"/>
                  <a:pt x="13796" y="9982"/>
                </a:cubicBezTo>
                <a:lnTo>
                  <a:pt x="13796" y="11432"/>
                </a:lnTo>
                <a:cubicBezTo>
                  <a:pt x="13497" y="11372"/>
                  <a:pt x="13755" y="10805"/>
                  <a:pt x="13433" y="10805"/>
                </a:cubicBezTo>
                <a:cubicBezTo>
                  <a:pt x="13375" y="10805"/>
                  <a:pt x="13298" y="10823"/>
                  <a:pt x="13195" y="10866"/>
                </a:cubicBezTo>
                <a:cubicBezTo>
                  <a:pt x="12841" y="11326"/>
                  <a:pt x="13053" y="12352"/>
                  <a:pt x="12594" y="12706"/>
                </a:cubicBezTo>
                <a:cubicBezTo>
                  <a:pt x="12514" y="12711"/>
                  <a:pt x="12438" y="12713"/>
                  <a:pt x="12365" y="12713"/>
                </a:cubicBezTo>
                <a:cubicBezTo>
                  <a:pt x="12082" y="12713"/>
                  <a:pt x="11851" y="12681"/>
                  <a:pt x="11636" y="12681"/>
                </a:cubicBezTo>
                <a:cubicBezTo>
                  <a:pt x="11541" y="12681"/>
                  <a:pt x="11448" y="12687"/>
                  <a:pt x="11355" y="12706"/>
                </a:cubicBezTo>
                <a:cubicBezTo>
                  <a:pt x="10931" y="12776"/>
                  <a:pt x="10860" y="13130"/>
                  <a:pt x="10471" y="13130"/>
                </a:cubicBezTo>
                <a:cubicBezTo>
                  <a:pt x="10495" y="13011"/>
                  <a:pt x="10279" y="12829"/>
                  <a:pt x="10135" y="12829"/>
                </a:cubicBezTo>
                <a:cubicBezTo>
                  <a:pt x="10065" y="12829"/>
                  <a:pt x="10011" y="12872"/>
                  <a:pt x="10011" y="12989"/>
                </a:cubicBezTo>
                <a:cubicBezTo>
                  <a:pt x="9658" y="12953"/>
                  <a:pt x="9658" y="12600"/>
                  <a:pt x="10011" y="12564"/>
                </a:cubicBezTo>
                <a:cubicBezTo>
                  <a:pt x="9658" y="12210"/>
                  <a:pt x="9410" y="11786"/>
                  <a:pt x="9410" y="11149"/>
                </a:cubicBezTo>
                <a:lnTo>
                  <a:pt x="9410" y="11149"/>
                </a:lnTo>
                <a:cubicBezTo>
                  <a:pt x="10059" y="11180"/>
                  <a:pt x="9925" y="12667"/>
                  <a:pt x="10776" y="12667"/>
                </a:cubicBezTo>
                <a:cubicBezTo>
                  <a:pt x="10899" y="12667"/>
                  <a:pt x="11043" y="12636"/>
                  <a:pt x="11214" y="12564"/>
                </a:cubicBezTo>
                <a:cubicBezTo>
                  <a:pt x="11568" y="11998"/>
                  <a:pt x="11780" y="11291"/>
                  <a:pt x="12134" y="10689"/>
                </a:cubicBezTo>
                <a:cubicBezTo>
                  <a:pt x="12063" y="10371"/>
                  <a:pt x="11921" y="10123"/>
                  <a:pt x="11815" y="9840"/>
                </a:cubicBezTo>
                <a:cubicBezTo>
                  <a:pt x="11921" y="8496"/>
                  <a:pt x="12983" y="8107"/>
                  <a:pt x="13478" y="7152"/>
                </a:cubicBezTo>
                <a:cubicBezTo>
                  <a:pt x="13509" y="7146"/>
                  <a:pt x="13538" y="7143"/>
                  <a:pt x="13565" y="7143"/>
                </a:cubicBezTo>
                <a:close/>
                <a:moveTo>
                  <a:pt x="9551" y="18401"/>
                </a:moveTo>
                <a:lnTo>
                  <a:pt x="9551" y="18684"/>
                </a:lnTo>
                <a:cubicBezTo>
                  <a:pt x="9410" y="18684"/>
                  <a:pt x="9339" y="18436"/>
                  <a:pt x="9551" y="18401"/>
                </a:cubicBezTo>
                <a:close/>
                <a:moveTo>
                  <a:pt x="47439" y="19842"/>
                </a:moveTo>
                <a:cubicBezTo>
                  <a:pt x="47482" y="19842"/>
                  <a:pt x="47529" y="19845"/>
                  <a:pt x="47578" y="19851"/>
                </a:cubicBezTo>
                <a:cubicBezTo>
                  <a:pt x="47578" y="20063"/>
                  <a:pt x="47508" y="20382"/>
                  <a:pt x="47720" y="20417"/>
                </a:cubicBezTo>
                <a:cubicBezTo>
                  <a:pt x="47660" y="20537"/>
                  <a:pt x="47583" y="20578"/>
                  <a:pt x="47494" y="20578"/>
                </a:cubicBezTo>
                <a:cubicBezTo>
                  <a:pt x="47307" y="20578"/>
                  <a:pt x="47067" y="20394"/>
                  <a:pt x="46831" y="20394"/>
                </a:cubicBezTo>
                <a:cubicBezTo>
                  <a:pt x="46785" y="20394"/>
                  <a:pt x="46739" y="20401"/>
                  <a:pt x="46694" y="20417"/>
                </a:cubicBezTo>
                <a:cubicBezTo>
                  <a:pt x="46888" y="20159"/>
                  <a:pt x="46993" y="19842"/>
                  <a:pt x="47439" y="19842"/>
                </a:cubicBezTo>
                <a:close/>
                <a:moveTo>
                  <a:pt x="18303" y="25256"/>
                </a:moveTo>
                <a:cubicBezTo>
                  <a:pt x="18312" y="25256"/>
                  <a:pt x="18319" y="25259"/>
                  <a:pt x="18324" y="25263"/>
                </a:cubicBezTo>
                <a:cubicBezTo>
                  <a:pt x="18416" y="25324"/>
                  <a:pt x="18270" y="25412"/>
                  <a:pt x="18206" y="25412"/>
                </a:cubicBezTo>
                <a:cubicBezTo>
                  <a:pt x="18196" y="25412"/>
                  <a:pt x="18187" y="25410"/>
                  <a:pt x="18183" y="25405"/>
                </a:cubicBezTo>
                <a:cubicBezTo>
                  <a:pt x="18122" y="25344"/>
                  <a:pt x="18245" y="25256"/>
                  <a:pt x="18303" y="25256"/>
                </a:cubicBezTo>
                <a:close/>
                <a:moveTo>
                  <a:pt x="37071" y="0"/>
                </a:moveTo>
                <a:cubicBezTo>
                  <a:pt x="37038" y="0"/>
                  <a:pt x="37003" y="2"/>
                  <a:pt x="36966" y="6"/>
                </a:cubicBezTo>
                <a:cubicBezTo>
                  <a:pt x="36612" y="148"/>
                  <a:pt x="36506" y="502"/>
                  <a:pt x="36506" y="997"/>
                </a:cubicBezTo>
                <a:cubicBezTo>
                  <a:pt x="36409" y="969"/>
                  <a:pt x="36329" y="957"/>
                  <a:pt x="36262" y="957"/>
                </a:cubicBezTo>
                <a:cubicBezTo>
                  <a:pt x="35847" y="957"/>
                  <a:pt x="35953" y="1426"/>
                  <a:pt x="35526" y="1426"/>
                </a:cubicBezTo>
                <a:cubicBezTo>
                  <a:pt x="35501" y="1426"/>
                  <a:pt x="35474" y="1425"/>
                  <a:pt x="35445" y="1421"/>
                </a:cubicBezTo>
                <a:cubicBezTo>
                  <a:pt x="35189" y="1389"/>
                  <a:pt x="35309" y="982"/>
                  <a:pt x="34969" y="982"/>
                </a:cubicBezTo>
                <a:cubicBezTo>
                  <a:pt x="34933" y="982"/>
                  <a:pt x="34891" y="987"/>
                  <a:pt x="34844" y="997"/>
                </a:cubicBezTo>
                <a:cubicBezTo>
                  <a:pt x="34499" y="1341"/>
                  <a:pt x="34044" y="1575"/>
                  <a:pt x="33330" y="1575"/>
                </a:cubicBezTo>
                <a:cubicBezTo>
                  <a:pt x="33238" y="1575"/>
                  <a:pt x="33141" y="1571"/>
                  <a:pt x="33040" y="1563"/>
                </a:cubicBezTo>
                <a:cubicBezTo>
                  <a:pt x="32773" y="1763"/>
                  <a:pt x="32663" y="2026"/>
                  <a:pt x="32207" y="2026"/>
                </a:cubicBezTo>
                <a:cubicBezTo>
                  <a:pt x="32180" y="2026"/>
                  <a:pt x="32150" y="2025"/>
                  <a:pt x="32120" y="2023"/>
                </a:cubicBezTo>
                <a:cubicBezTo>
                  <a:pt x="31908" y="2200"/>
                  <a:pt x="32049" y="2695"/>
                  <a:pt x="31660" y="2730"/>
                </a:cubicBezTo>
                <a:cubicBezTo>
                  <a:pt x="31625" y="2738"/>
                  <a:pt x="31585" y="2741"/>
                  <a:pt x="31542" y="2741"/>
                </a:cubicBezTo>
                <a:cubicBezTo>
                  <a:pt x="31383" y="2741"/>
                  <a:pt x="31183" y="2699"/>
                  <a:pt x="31024" y="2699"/>
                </a:cubicBezTo>
                <a:cubicBezTo>
                  <a:pt x="30836" y="2699"/>
                  <a:pt x="30708" y="2758"/>
                  <a:pt x="30776" y="3013"/>
                </a:cubicBezTo>
                <a:cubicBezTo>
                  <a:pt x="30776" y="3544"/>
                  <a:pt x="31660" y="3225"/>
                  <a:pt x="31519" y="3862"/>
                </a:cubicBezTo>
                <a:cubicBezTo>
                  <a:pt x="31003" y="3733"/>
                  <a:pt x="30840" y="3282"/>
                  <a:pt x="30201" y="3282"/>
                </a:cubicBezTo>
                <a:cubicBezTo>
                  <a:pt x="30138" y="3282"/>
                  <a:pt x="30071" y="3287"/>
                  <a:pt x="29997" y="3296"/>
                </a:cubicBezTo>
                <a:cubicBezTo>
                  <a:pt x="29997" y="3650"/>
                  <a:pt x="30104" y="4145"/>
                  <a:pt x="29714" y="4145"/>
                </a:cubicBezTo>
                <a:cubicBezTo>
                  <a:pt x="29538" y="3968"/>
                  <a:pt x="29538" y="3650"/>
                  <a:pt x="29538" y="3296"/>
                </a:cubicBezTo>
                <a:cubicBezTo>
                  <a:pt x="29488" y="3284"/>
                  <a:pt x="29445" y="3278"/>
                  <a:pt x="29408" y="3278"/>
                </a:cubicBezTo>
                <a:cubicBezTo>
                  <a:pt x="29066" y="3278"/>
                  <a:pt x="29192" y="3748"/>
                  <a:pt x="28828" y="3748"/>
                </a:cubicBezTo>
                <a:cubicBezTo>
                  <a:pt x="28779" y="3748"/>
                  <a:pt x="28722" y="3740"/>
                  <a:pt x="28653" y="3721"/>
                </a:cubicBezTo>
                <a:cubicBezTo>
                  <a:pt x="28445" y="3513"/>
                  <a:pt x="28437" y="3106"/>
                  <a:pt x="28021" y="3106"/>
                </a:cubicBezTo>
                <a:cubicBezTo>
                  <a:pt x="27942" y="3106"/>
                  <a:pt x="27847" y="3121"/>
                  <a:pt x="27734" y="3155"/>
                </a:cubicBezTo>
                <a:cubicBezTo>
                  <a:pt x="27309" y="3756"/>
                  <a:pt x="26743" y="4216"/>
                  <a:pt x="26212" y="4711"/>
                </a:cubicBezTo>
                <a:cubicBezTo>
                  <a:pt x="26114" y="4718"/>
                  <a:pt x="26026" y="4721"/>
                  <a:pt x="25946" y="4721"/>
                </a:cubicBezTo>
                <a:cubicBezTo>
                  <a:pt x="25225" y="4721"/>
                  <a:pt x="25187" y="4460"/>
                  <a:pt x="24232" y="4428"/>
                </a:cubicBezTo>
                <a:lnTo>
                  <a:pt x="24232" y="4428"/>
                </a:lnTo>
                <a:cubicBezTo>
                  <a:pt x="24019" y="5136"/>
                  <a:pt x="25045" y="4640"/>
                  <a:pt x="24868" y="5277"/>
                </a:cubicBezTo>
                <a:cubicBezTo>
                  <a:pt x="24702" y="5240"/>
                  <a:pt x="24530" y="5227"/>
                  <a:pt x="24351" y="5227"/>
                </a:cubicBezTo>
                <a:cubicBezTo>
                  <a:pt x="23948" y="5227"/>
                  <a:pt x="23504" y="5292"/>
                  <a:pt x="22984" y="5292"/>
                </a:cubicBezTo>
                <a:cubicBezTo>
                  <a:pt x="22851" y="5292"/>
                  <a:pt x="22713" y="5288"/>
                  <a:pt x="22569" y="5277"/>
                </a:cubicBezTo>
                <a:cubicBezTo>
                  <a:pt x="21897" y="5560"/>
                  <a:pt x="21508" y="6091"/>
                  <a:pt x="20765" y="6268"/>
                </a:cubicBezTo>
                <a:lnTo>
                  <a:pt x="20765" y="5419"/>
                </a:lnTo>
                <a:cubicBezTo>
                  <a:pt x="20645" y="5430"/>
                  <a:pt x="20528" y="5437"/>
                  <a:pt x="20418" y="5437"/>
                </a:cubicBezTo>
                <a:cubicBezTo>
                  <a:pt x="20174" y="5437"/>
                  <a:pt x="19967" y="5399"/>
                  <a:pt x="19845" y="5277"/>
                </a:cubicBezTo>
                <a:lnTo>
                  <a:pt x="19845" y="5277"/>
                </a:lnTo>
                <a:cubicBezTo>
                  <a:pt x="19879" y="6053"/>
                  <a:pt x="19848" y="6732"/>
                  <a:pt x="19078" y="6732"/>
                </a:cubicBezTo>
                <a:cubicBezTo>
                  <a:pt x="19041" y="6732"/>
                  <a:pt x="19002" y="6731"/>
                  <a:pt x="18961" y="6727"/>
                </a:cubicBezTo>
                <a:lnTo>
                  <a:pt x="18961" y="6727"/>
                </a:lnTo>
                <a:cubicBezTo>
                  <a:pt x="18996" y="7223"/>
                  <a:pt x="18395" y="7152"/>
                  <a:pt x="18041" y="7293"/>
                </a:cubicBezTo>
                <a:cubicBezTo>
                  <a:pt x="17652" y="7470"/>
                  <a:pt x="18289" y="7718"/>
                  <a:pt x="17864" y="7859"/>
                </a:cubicBezTo>
                <a:cubicBezTo>
                  <a:pt x="17804" y="7871"/>
                  <a:pt x="17748" y="7877"/>
                  <a:pt x="17695" y="7877"/>
                </a:cubicBezTo>
                <a:cubicBezTo>
                  <a:pt x="16975" y="7877"/>
                  <a:pt x="16947" y="6817"/>
                  <a:pt x="16980" y="6586"/>
                </a:cubicBezTo>
                <a:cubicBezTo>
                  <a:pt x="17263" y="6586"/>
                  <a:pt x="17557" y="6575"/>
                  <a:pt x="17840" y="6575"/>
                </a:cubicBezTo>
                <a:cubicBezTo>
                  <a:pt x="18265" y="6575"/>
                  <a:pt x="18664" y="6600"/>
                  <a:pt x="18961" y="6727"/>
                </a:cubicBezTo>
                <a:cubicBezTo>
                  <a:pt x="19350" y="5808"/>
                  <a:pt x="18076" y="5348"/>
                  <a:pt x="17121" y="5277"/>
                </a:cubicBezTo>
                <a:cubicBezTo>
                  <a:pt x="16874" y="4923"/>
                  <a:pt x="16485" y="4747"/>
                  <a:pt x="15919" y="4711"/>
                </a:cubicBezTo>
                <a:cubicBezTo>
                  <a:pt x="15706" y="4393"/>
                  <a:pt x="15494" y="4074"/>
                  <a:pt x="15140" y="3862"/>
                </a:cubicBezTo>
                <a:lnTo>
                  <a:pt x="13796" y="3862"/>
                </a:lnTo>
                <a:cubicBezTo>
                  <a:pt x="13372" y="4145"/>
                  <a:pt x="12983" y="4428"/>
                  <a:pt x="12594" y="4711"/>
                </a:cubicBezTo>
                <a:cubicBezTo>
                  <a:pt x="12574" y="4651"/>
                  <a:pt x="12548" y="4631"/>
                  <a:pt x="12516" y="4631"/>
                </a:cubicBezTo>
                <a:cubicBezTo>
                  <a:pt x="12447" y="4631"/>
                  <a:pt x="12350" y="4723"/>
                  <a:pt x="12216" y="4723"/>
                </a:cubicBezTo>
                <a:cubicBezTo>
                  <a:pt x="12190" y="4723"/>
                  <a:pt x="12162" y="4719"/>
                  <a:pt x="12134" y="4711"/>
                </a:cubicBezTo>
                <a:cubicBezTo>
                  <a:pt x="11568" y="5242"/>
                  <a:pt x="10896" y="5666"/>
                  <a:pt x="10294" y="6162"/>
                </a:cubicBezTo>
                <a:cubicBezTo>
                  <a:pt x="10153" y="6798"/>
                  <a:pt x="9834" y="7329"/>
                  <a:pt x="9410" y="7718"/>
                </a:cubicBezTo>
                <a:cubicBezTo>
                  <a:pt x="9385" y="7592"/>
                  <a:pt x="9251" y="7574"/>
                  <a:pt x="9112" y="7574"/>
                </a:cubicBezTo>
                <a:cubicBezTo>
                  <a:pt x="9057" y="7574"/>
                  <a:pt x="9001" y="7576"/>
                  <a:pt x="8950" y="7576"/>
                </a:cubicBezTo>
                <a:lnTo>
                  <a:pt x="8950" y="8142"/>
                </a:lnTo>
                <a:cubicBezTo>
                  <a:pt x="7995" y="8178"/>
                  <a:pt x="7889" y="9027"/>
                  <a:pt x="7570" y="9699"/>
                </a:cubicBezTo>
                <a:cubicBezTo>
                  <a:pt x="7889" y="10053"/>
                  <a:pt x="7924" y="10619"/>
                  <a:pt x="7889" y="11291"/>
                </a:cubicBezTo>
                <a:cubicBezTo>
                  <a:pt x="8030" y="11644"/>
                  <a:pt x="8844" y="11432"/>
                  <a:pt x="9092" y="11715"/>
                </a:cubicBezTo>
                <a:cubicBezTo>
                  <a:pt x="8773" y="12140"/>
                  <a:pt x="8490" y="12281"/>
                  <a:pt x="8490" y="12706"/>
                </a:cubicBezTo>
                <a:cubicBezTo>
                  <a:pt x="8524" y="12698"/>
                  <a:pt x="8554" y="12695"/>
                  <a:pt x="8581" y="12695"/>
                </a:cubicBezTo>
                <a:cubicBezTo>
                  <a:pt x="8801" y="12695"/>
                  <a:pt x="8773" y="12941"/>
                  <a:pt x="8773" y="13130"/>
                </a:cubicBezTo>
                <a:cubicBezTo>
                  <a:pt x="8243" y="13130"/>
                  <a:pt x="7924" y="13342"/>
                  <a:pt x="7429" y="13413"/>
                </a:cubicBezTo>
                <a:cubicBezTo>
                  <a:pt x="7287" y="13661"/>
                  <a:pt x="7004" y="13767"/>
                  <a:pt x="7111" y="14262"/>
                </a:cubicBezTo>
                <a:cubicBezTo>
                  <a:pt x="7024" y="14237"/>
                  <a:pt x="6952" y="14226"/>
                  <a:pt x="6891" y="14226"/>
                </a:cubicBezTo>
                <a:cubicBezTo>
                  <a:pt x="6393" y="14226"/>
                  <a:pt x="6672" y="14982"/>
                  <a:pt x="6172" y="14982"/>
                </a:cubicBezTo>
                <a:cubicBezTo>
                  <a:pt x="6135" y="14982"/>
                  <a:pt x="6095" y="14978"/>
                  <a:pt x="6049" y="14970"/>
                </a:cubicBezTo>
                <a:lnTo>
                  <a:pt x="6049" y="14970"/>
                </a:lnTo>
                <a:cubicBezTo>
                  <a:pt x="6085" y="15146"/>
                  <a:pt x="6014" y="15253"/>
                  <a:pt x="5908" y="15253"/>
                </a:cubicBezTo>
                <a:cubicBezTo>
                  <a:pt x="5881" y="15251"/>
                  <a:pt x="5855" y="15250"/>
                  <a:pt x="5830" y="15250"/>
                </a:cubicBezTo>
                <a:cubicBezTo>
                  <a:pt x="5224" y="15250"/>
                  <a:pt x="5079" y="15650"/>
                  <a:pt x="4705" y="15854"/>
                </a:cubicBezTo>
                <a:cubicBezTo>
                  <a:pt x="4316" y="15925"/>
                  <a:pt x="3927" y="15960"/>
                  <a:pt x="3927" y="16420"/>
                </a:cubicBezTo>
                <a:cubicBezTo>
                  <a:pt x="4079" y="16546"/>
                  <a:pt x="4356" y="16564"/>
                  <a:pt x="4645" y="16564"/>
                </a:cubicBezTo>
                <a:cubicBezTo>
                  <a:pt x="4760" y="16564"/>
                  <a:pt x="4877" y="16561"/>
                  <a:pt x="4988" y="16561"/>
                </a:cubicBezTo>
                <a:cubicBezTo>
                  <a:pt x="4917" y="17198"/>
                  <a:pt x="5696" y="17021"/>
                  <a:pt x="5625" y="17693"/>
                </a:cubicBezTo>
                <a:cubicBezTo>
                  <a:pt x="5448" y="17870"/>
                  <a:pt x="5448" y="18224"/>
                  <a:pt x="5165" y="18259"/>
                </a:cubicBezTo>
                <a:cubicBezTo>
                  <a:pt x="4975" y="18174"/>
                  <a:pt x="4790" y="18144"/>
                  <a:pt x="4603" y="18144"/>
                </a:cubicBezTo>
                <a:cubicBezTo>
                  <a:pt x="4191" y="18144"/>
                  <a:pt x="3766" y="18287"/>
                  <a:pt x="3250" y="18287"/>
                </a:cubicBezTo>
                <a:cubicBezTo>
                  <a:pt x="3127" y="18287"/>
                  <a:pt x="3000" y="18279"/>
                  <a:pt x="2866" y="18259"/>
                </a:cubicBezTo>
                <a:lnTo>
                  <a:pt x="2866" y="18259"/>
                </a:lnTo>
                <a:cubicBezTo>
                  <a:pt x="2724" y="18719"/>
                  <a:pt x="3219" y="19816"/>
                  <a:pt x="2583" y="19851"/>
                </a:cubicBezTo>
                <a:cubicBezTo>
                  <a:pt x="2689" y="20240"/>
                  <a:pt x="3043" y="20453"/>
                  <a:pt x="2866" y="21125"/>
                </a:cubicBezTo>
                <a:cubicBezTo>
                  <a:pt x="2991" y="21100"/>
                  <a:pt x="3100" y="21089"/>
                  <a:pt x="3198" y="21089"/>
                </a:cubicBezTo>
                <a:cubicBezTo>
                  <a:pt x="3656" y="21089"/>
                  <a:pt x="3867" y="21320"/>
                  <a:pt x="4245" y="21408"/>
                </a:cubicBezTo>
                <a:cubicBezTo>
                  <a:pt x="4528" y="21266"/>
                  <a:pt x="4687" y="21195"/>
                  <a:pt x="4847" y="21195"/>
                </a:cubicBezTo>
                <a:cubicBezTo>
                  <a:pt x="5006" y="21195"/>
                  <a:pt x="5165" y="21266"/>
                  <a:pt x="5448" y="21408"/>
                </a:cubicBezTo>
                <a:cubicBezTo>
                  <a:pt x="5802" y="20842"/>
                  <a:pt x="6332" y="20417"/>
                  <a:pt x="6226" y="19391"/>
                </a:cubicBezTo>
                <a:cubicBezTo>
                  <a:pt x="6863" y="19214"/>
                  <a:pt x="6757" y="18295"/>
                  <a:pt x="7570" y="18259"/>
                </a:cubicBezTo>
                <a:cubicBezTo>
                  <a:pt x="7745" y="18357"/>
                  <a:pt x="7894" y="18392"/>
                  <a:pt x="8029" y="18392"/>
                </a:cubicBezTo>
                <a:cubicBezTo>
                  <a:pt x="8387" y="18392"/>
                  <a:pt x="8655" y="18143"/>
                  <a:pt x="9092" y="18118"/>
                </a:cubicBezTo>
                <a:lnTo>
                  <a:pt x="9092" y="18118"/>
                </a:lnTo>
                <a:cubicBezTo>
                  <a:pt x="8667" y="18684"/>
                  <a:pt x="8879" y="19568"/>
                  <a:pt x="9092" y="20276"/>
                </a:cubicBezTo>
                <a:cubicBezTo>
                  <a:pt x="10047" y="20170"/>
                  <a:pt x="9445" y="19462"/>
                  <a:pt x="9551" y="18684"/>
                </a:cubicBezTo>
                <a:lnTo>
                  <a:pt x="9551" y="18684"/>
                </a:lnTo>
                <a:cubicBezTo>
                  <a:pt x="9870" y="18719"/>
                  <a:pt x="9834" y="19073"/>
                  <a:pt x="10011" y="19250"/>
                </a:cubicBezTo>
                <a:cubicBezTo>
                  <a:pt x="10754" y="19285"/>
                  <a:pt x="11214" y="19568"/>
                  <a:pt x="11355" y="20134"/>
                </a:cubicBezTo>
                <a:cubicBezTo>
                  <a:pt x="11355" y="20417"/>
                  <a:pt x="11002" y="20417"/>
                  <a:pt x="10613" y="20417"/>
                </a:cubicBezTo>
                <a:cubicBezTo>
                  <a:pt x="10577" y="20912"/>
                  <a:pt x="11143" y="20842"/>
                  <a:pt x="11355" y="21125"/>
                </a:cubicBezTo>
                <a:cubicBezTo>
                  <a:pt x="11285" y="20488"/>
                  <a:pt x="11780" y="20346"/>
                  <a:pt x="12134" y="20134"/>
                </a:cubicBezTo>
                <a:cubicBezTo>
                  <a:pt x="12204" y="19816"/>
                  <a:pt x="11851" y="19922"/>
                  <a:pt x="11815" y="19674"/>
                </a:cubicBezTo>
                <a:cubicBezTo>
                  <a:pt x="11871" y="19590"/>
                  <a:pt x="11926" y="19559"/>
                  <a:pt x="11980" y="19559"/>
                </a:cubicBezTo>
                <a:cubicBezTo>
                  <a:pt x="12136" y="19559"/>
                  <a:pt x="12283" y="19825"/>
                  <a:pt x="12427" y="19825"/>
                </a:cubicBezTo>
                <a:cubicBezTo>
                  <a:pt x="12483" y="19825"/>
                  <a:pt x="12538" y="19785"/>
                  <a:pt x="12594" y="19674"/>
                </a:cubicBezTo>
                <a:cubicBezTo>
                  <a:pt x="12169" y="18931"/>
                  <a:pt x="10294" y="18825"/>
                  <a:pt x="10754" y="17693"/>
                </a:cubicBezTo>
                <a:lnTo>
                  <a:pt x="10754" y="17693"/>
                </a:lnTo>
                <a:cubicBezTo>
                  <a:pt x="11214" y="18365"/>
                  <a:pt x="12063" y="18648"/>
                  <a:pt x="12594" y="19250"/>
                </a:cubicBezTo>
                <a:cubicBezTo>
                  <a:pt x="12664" y="19391"/>
                  <a:pt x="12806" y="19710"/>
                  <a:pt x="12877" y="19851"/>
                </a:cubicBezTo>
                <a:cubicBezTo>
                  <a:pt x="12983" y="20028"/>
                  <a:pt x="13230" y="20170"/>
                  <a:pt x="13195" y="20417"/>
                </a:cubicBezTo>
                <a:lnTo>
                  <a:pt x="13195" y="21266"/>
                </a:lnTo>
                <a:cubicBezTo>
                  <a:pt x="13321" y="21392"/>
                  <a:pt x="13592" y="21410"/>
                  <a:pt x="13891" y="21410"/>
                </a:cubicBezTo>
                <a:cubicBezTo>
                  <a:pt x="14011" y="21410"/>
                  <a:pt x="14135" y="21408"/>
                  <a:pt x="14256" y="21408"/>
                </a:cubicBezTo>
                <a:cubicBezTo>
                  <a:pt x="14504" y="20912"/>
                  <a:pt x="13973" y="20205"/>
                  <a:pt x="14398" y="19674"/>
                </a:cubicBezTo>
                <a:lnTo>
                  <a:pt x="14857" y="19674"/>
                </a:lnTo>
                <a:cubicBezTo>
                  <a:pt x="14681" y="20240"/>
                  <a:pt x="14822" y="20205"/>
                  <a:pt x="14716" y="20842"/>
                </a:cubicBezTo>
                <a:cubicBezTo>
                  <a:pt x="14738" y="20837"/>
                  <a:pt x="14759" y="20834"/>
                  <a:pt x="14777" y="20834"/>
                </a:cubicBezTo>
                <a:cubicBezTo>
                  <a:pt x="15016" y="20834"/>
                  <a:pt x="14910" y="21243"/>
                  <a:pt x="15140" y="21408"/>
                </a:cubicBezTo>
                <a:cubicBezTo>
                  <a:pt x="15399" y="21569"/>
                  <a:pt x="15754" y="21635"/>
                  <a:pt x="16100" y="21635"/>
                </a:cubicBezTo>
                <a:cubicBezTo>
                  <a:pt x="16511" y="21635"/>
                  <a:pt x="16910" y="21542"/>
                  <a:pt x="17121" y="21408"/>
                </a:cubicBezTo>
                <a:lnTo>
                  <a:pt x="17121" y="21408"/>
                </a:lnTo>
                <a:cubicBezTo>
                  <a:pt x="17567" y="21613"/>
                  <a:pt x="16785" y="22117"/>
                  <a:pt x="17376" y="22117"/>
                </a:cubicBezTo>
                <a:cubicBezTo>
                  <a:pt x="17396" y="22117"/>
                  <a:pt x="17417" y="22116"/>
                  <a:pt x="17440" y="22115"/>
                </a:cubicBezTo>
                <a:cubicBezTo>
                  <a:pt x="17469" y="22120"/>
                  <a:pt x="17496" y="22123"/>
                  <a:pt x="17520" y="22123"/>
                </a:cubicBezTo>
                <a:cubicBezTo>
                  <a:pt x="17939" y="22123"/>
                  <a:pt x="17568" y="21379"/>
                  <a:pt x="18006" y="21379"/>
                </a:cubicBezTo>
                <a:cubicBezTo>
                  <a:pt x="18055" y="21379"/>
                  <a:pt x="18113" y="21388"/>
                  <a:pt x="18183" y="21408"/>
                </a:cubicBezTo>
                <a:lnTo>
                  <a:pt x="18183" y="22257"/>
                </a:lnTo>
                <a:cubicBezTo>
                  <a:pt x="17758" y="22504"/>
                  <a:pt x="18041" y="23459"/>
                  <a:pt x="17440" y="23530"/>
                </a:cubicBezTo>
                <a:cubicBezTo>
                  <a:pt x="16308" y="23176"/>
                  <a:pt x="14964" y="23035"/>
                  <a:pt x="13478" y="22964"/>
                </a:cubicBezTo>
                <a:cubicBezTo>
                  <a:pt x="13053" y="23070"/>
                  <a:pt x="13124" y="23672"/>
                  <a:pt x="12735" y="23848"/>
                </a:cubicBezTo>
                <a:cubicBezTo>
                  <a:pt x="12028" y="23141"/>
                  <a:pt x="10648" y="23106"/>
                  <a:pt x="10011" y="22398"/>
                </a:cubicBezTo>
                <a:cubicBezTo>
                  <a:pt x="10117" y="21903"/>
                  <a:pt x="9834" y="21797"/>
                  <a:pt x="9693" y="21549"/>
                </a:cubicBezTo>
                <a:cubicBezTo>
                  <a:pt x="10047" y="21514"/>
                  <a:pt x="10047" y="21160"/>
                  <a:pt x="9834" y="20983"/>
                </a:cubicBezTo>
                <a:cubicBezTo>
                  <a:pt x="9756" y="20980"/>
                  <a:pt x="9679" y="20979"/>
                  <a:pt x="9604" y="20979"/>
                </a:cubicBezTo>
                <a:cubicBezTo>
                  <a:pt x="8795" y="20979"/>
                  <a:pt x="8153" y="21149"/>
                  <a:pt x="7570" y="21408"/>
                </a:cubicBezTo>
                <a:cubicBezTo>
                  <a:pt x="7323" y="21393"/>
                  <a:pt x="7082" y="21385"/>
                  <a:pt x="6851" y="21385"/>
                </a:cubicBezTo>
                <a:cubicBezTo>
                  <a:pt x="5928" y="21385"/>
                  <a:pt x="5158" y="21521"/>
                  <a:pt x="4705" y="21974"/>
                </a:cubicBezTo>
                <a:cubicBezTo>
                  <a:pt x="4564" y="21691"/>
                  <a:pt x="4245" y="21549"/>
                  <a:pt x="3785" y="21549"/>
                </a:cubicBezTo>
                <a:cubicBezTo>
                  <a:pt x="3679" y="22044"/>
                  <a:pt x="3113" y="22150"/>
                  <a:pt x="2724" y="22398"/>
                </a:cubicBezTo>
                <a:cubicBezTo>
                  <a:pt x="2300" y="23070"/>
                  <a:pt x="2477" y="23955"/>
                  <a:pt x="2123" y="24556"/>
                </a:cubicBezTo>
                <a:cubicBezTo>
                  <a:pt x="1911" y="24910"/>
                  <a:pt x="1097" y="25299"/>
                  <a:pt x="743" y="25688"/>
                </a:cubicBezTo>
                <a:cubicBezTo>
                  <a:pt x="743" y="26501"/>
                  <a:pt x="390" y="27032"/>
                  <a:pt x="0" y="27527"/>
                </a:cubicBezTo>
                <a:lnTo>
                  <a:pt x="0" y="31242"/>
                </a:lnTo>
                <a:cubicBezTo>
                  <a:pt x="531" y="31807"/>
                  <a:pt x="991" y="32409"/>
                  <a:pt x="1203" y="33222"/>
                </a:cubicBezTo>
                <a:cubicBezTo>
                  <a:pt x="1911" y="33612"/>
                  <a:pt x="2370" y="34248"/>
                  <a:pt x="3326" y="34390"/>
                </a:cubicBezTo>
                <a:cubicBezTo>
                  <a:pt x="3785" y="34282"/>
                  <a:pt x="4327" y="34236"/>
                  <a:pt x="4904" y="34236"/>
                </a:cubicBezTo>
                <a:cubicBezTo>
                  <a:pt x="5083" y="34236"/>
                  <a:pt x="5264" y="34240"/>
                  <a:pt x="5448" y="34248"/>
                </a:cubicBezTo>
                <a:cubicBezTo>
                  <a:pt x="5747" y="34016"/>
                  <a:pt x="5734" y="33534"/>
                  <a:pt x="6257" y="33534"/>
                </a:cubicBezTo>
                <a:cubicBezTo>
                  <a:pt x="6292" y="33534"/>
                  <a:pt x="6329" y="33536"/>
                  <a:pt x="6368" y="33541"/>
                </a:cubicBezTo>
                <a:cubicBezTo>
                  <a:pt x="6651" y="33541"/>
                  <a:pt x="6474" y="34001"/>
                  <a:pt x="6686" y="34107"/>
                </a:cubicBezTo>
                <a:cubicBezTo>
                  <a:pt x="6781" y="34092"/>
                  <a:pt x="6867" y="34085"/>
                  <a:pt x="6948" y="34085"/>
                </a:cubicBezTo>
                <a:cubicBezTo>
                  <a:pt x="7443" y="34085"/>
                  <a:pt x="7716" y="34329"/>
                  <a:pt x="8172" y="34390"/>
                </a:cubicBezTo>
                <a:cubicBezTo>
                  <a:pt x="8401" y="34275"/>
                  <a:pt x="8514" y="34068"/>
                  <a:pt x="8830" y="34068"/>
                </a:cubicBezTo>
                <a:cubicBezTo>
                  <a:pt x="8904" y="34068"/>
                  <a:pt x="8990" y="34080"/>
                  <a:pt x="9092" y="34107"/>
                </a:cubicBezTo>
                <a:cubicBezTo>
                  <a:pt x="9233" y="35203"/>
                  <a:pt x="8773" y="35699"/>
                  <a:pt x="8773" y="36654"/>
                </a:cubicBezTo>
                <a:cubicBezTo>
                  <a:pt x="9233" y="37397"/>
                  <a:pt x="9976" y="37963"/>
                  <a:pt x="9693" y="38953"/>
                </a:cubicBezTo>
                <a:cubicBezTo>
                  <a:pt x="10117" y="39413"/>
                  <a:pt x="10117" y="40262"/>
                  <a:pt x="10294" y="40934"/>
                </a:cubicBezTo>
                <a:cubicBezTo>
                  <a:pt x="9941" y="41606"/>
                  <a:pt x="10011" y="42667"/>
                  <a:pt x="9693" y="43375"/>
                </a:cubicBezTo>
                <a:cubicBezTo>
                  <a:pt x="10365" y="43941"/>
                  <a:pt x="10825" y="44684"/>
                  <a:pt x="11072" y="45639"/>
                </a:cubicBezTo>
                <a:lnTo>
                  <a:pt x="11072" y="46947"/>
                </a:lnTo>
                <a:cubicBezTo>
                  <a:pt x="11745" y="47655"/>
                  <a:pt x="11709" y="49070"/>
                  <a:pt x="12417" y="49777"/>
                </a:cubicBezTo>
                <a:cubicBezTo>
                  <a:pt x="13902" y="49671"/>
                  <a:pt x="14610" y="48893"/>
                  <a:pt x="15919" y="48645"/>
                </a:cubicBezTo>
                <a:cubicBezTo>
                  <a:pt x="16131" y="47867"/>
                  <a:pt x="16591" y="47301"/>
                  <a:pt x="17263" y="46947"/>
                </a:cubicBezTo>
                <a:cubicBezTo>
                  <a:pt x="17192" y="46381"/>
                  <a:pt x="17546" y="46240"/>
                  <a:pt x="17440" y="45639"/>
                </a:cubicBezTo>
                <a:cubicBezTo>
                  <a:pt x="17649" y="45549"/>
                  <a:pt x="17783" y="45332"/>
                  <a:pt x="18119" y="45332"/>
                </a:cubicBezTo>
                <a:cubicBezTo>
                  <a:pt x="18180" y="45332"/>
                  <a:pt x="18248" y="45339"/>
                  <a:pt x="18324" y="45356"/>
                </a:cubicBezTo>
                <a:cubicBezTo>
                  <a:pt x="18359" y="43728"/>
                  <a:pt x="18961" y="42632"/>
                  <a:pt x="20164" y="42066"/>
                </a:cubicBezTo>
                <a:cubicBezTo>
                  <a:pt x="20376" y="40934"/>
                  <a:pt x="20376" y="39236"/>
                  <a:pt x="20164" y="38104"/>
                </a:cubicBezTo>
                <a:cubicBezTo>
                  <a:pt x="20482" y="37538"/>
                  <a:pt x="20730" y="36937"/>
                  <a:pt x="20906" y="36229"/>
                </a:cubicBezTo>
                <a:cubicBezTo>
                  <a:pt x="21260" y="36017"/>
                  <a:pt x="21579" y="35734"/>
                  <a:pt x="21968" y="35522"/>
                </a:cubicBezTo>
                <a:cubicBezTo>
                  <a:pt x="22710" y="34531"/>
                  <a:pt x="23347" y="33470"/>
                  <a:pt x="24090" y="32515"/>
                </a:cubicBezTo>
                <a:cubicBezTo>
                  <a:pt x="24196" y="31984"/>
                  <a:pt x="24408" y="31277"/>
                  <a:pt x="23949" y="30959"/>
                </a:cubicBezTo>
                <a:cubicBezTo>
                  <a:pt x="23906" y="30954"/>
                  <a:pt x="23867" y="30952"/>
                  <a:pt x="23830" y="30952"/>
                </a:cubicBezTo>
                <a:cubicBezTo>
                  <a:pt x="23298" y="30952"/>
                  <a:pt x="23277" y="31385"/>
                  <a:pt x="22799" y="31385"/>
                </a:cubicBezTo>
                <a:cubicBezTo>
                  <a:pt x="22782" y="31385"/>
                  <a:pt x="22764" y="31384"/>
                  <a:pt x="22746" y="31383"/>
                </a:cubicBezTo>
                <a:lnTo>
                  <a:pt x="21366" y="31383"/>
                </a:lnTo>
                <a:cubicBezTo>
                  <a:pt x="21296" y="30428"/>
                  <a:pt x="20553" y="30074"/>
                  <a:pt x="19987" y="29544"/>
                </a:cubicBezTo>
                <a:cubicBezTo>
                  <a:pt x="20128" y="28588"/>
                  <a:pt x="19102" y="28765"/>
                  <a:pt x="19385" y="27669"/>
                </a:cubicBezTo>
                <a:cubicBezTo>
                  <a:pt x="19138" y="27350"/>
                  <a:pt x="18678" y="27209"/>
                  <a:pt x="18501" y="26820"/>
                </a:cubicBezTo>
                <a:cubicBezTo>
                  <a:pt x="18642" y="26395"/>
                  <a:pt x="18253" y="25723"/>
                  <a:pt x="18501" y="25688"/>
                </a:cubicBezTo>
                <a:lnTo>
                  <a:pt x="18501" y="25688"/>
                </a:lnTo>
                <a:cubicBezTo>
                  <a:pt x="18855" y="25935"/>
                  <a:pt x="19244" y="26678"/>
                  <a:pt x="19102" y="26961"/>
                </a:cubicBezTo>
                <a:cubicBezTo>
                  <a:pt x="19739" y="27563"/>
                  <a:pt x="20164" y="28341"/>
                  <a:pt x="20765" y="28978"/>
                </a:cubicBezTo>
                <a:cubicBezTo>
                  <a:pt x="21119" y="29544"/>
                  <a:pt x="21048" y="30463"/>
                  <a:pt x="21826" y="30959"/>
                </a:cubicBezTo>
                <a:cubicBezTo>
                  <a:pt x="22887" y="30640"/>
                  <a:pt x="23630" y="30003"/>
                  <a:pt x="24868" y="29827"/>
                </a:cubicBezTo>
                <a:cubicBezTo>
                  <a:pt x="25081" y="29720"/>
                  <a:pt x="24868" y="29261"/>
                  <a:pt x="25151" y="29261"/>
                </a:cubicBezTo>
                <a:cubicBezTo>
                  <a:pt x="25823" y="29154"/>
                  <a:pt x="26071" y="28695"/>
                  <a:pt x="26672" y="28518"/>
                </a:cubicBezTo>
                <a:cubicBezTo>
                  <a:pt x="26566" y="27916"/>
                  <a:pt x="27132" y="27881"/>
                  <a:pt x="27132" y="27386"/>
                </a:cubicBezTo>
                <a:cubicBezTo>
                  <a:pt x="26849" y="26891"/>
                  <a:pt x="26071" y="26855"/>
                  <a:pt x="26212" y="25971"/>
                </a:cubicBezTo>
                <a:cubicBezTo>
                  <a:pt x="26097" y="25956"/>
                  <a:pt x="25989" y="25949"/>
                  <a:pt x="25888" y="25949"/>
                </a:cubicBezTo>
                <a:cubicBezTo>
                  <a:pt x="25494" y="25949"/>
                  <a:pt x="25207" y="26057"/>
                  <a:pt x="25010" y="26254"/>
                </a:cubicBezTo>
                <a:cubicBezTo>
                  <a:pt x="24868" y="25723"/>
                  <a:pt x="24338" y="25582"/>
                  <a:pt x="24408" y="24839"/>
                </a:cubicBezTo>
                <a:lnTo>
                  <a:pt x="24408" y="24839"/>
                </a:lnTo>
                <a:cubicBezTo>
                  <a:pt x="24391" y="24840"/>
                  <a:pt x="24375" y="24841"/>
                  <a:pt x="24359" y="24841"/>
                </a:cubicBezTo>
                <a:cubicBezTo>
                  <a:pt x="23915" y="24841"/>
                  <a:pt x="23938" y="24374"/>
                  <a:pt x="23630" y="24238"/>
                </a:cubicBezTo>
                <a:cubicBezTo>
                  <a:pt x="23878" y="24167"/>
                  <a:pt x="24019" y="24061"/>
                  <a:pt x="24232" y="23955"/>
                </a:cubicBezTo>
                <a:cubicBezTo>
                  <a:pt x="25043" y="24428"/>
                  <a:pt x="24853" y="25839"/>
                  <a:pt x="26163" y="25839"/>
                </a:cubicBezTo>
                <a:cubicBezTo>
                  <a:pt x="26223" y="25839"/>
                  <a:pt x="26287" y="25836"/>
                  <a:pt x="26354" y="25829"/>
                </a:cubicBezTo>
                <a:cubicBezTo>
                  <a:pt x="26425" y="26112"/>
                  <a:pt x="26814" y="26077"/>
                  <a:pt x="26672" y="26537"/>
                </a:cubicBezTo>
                <a:cubicBezTo>
                  <a:pt x="26722" y="26542"/>
                  <a:pt x="26769" y="26544"/>
                  <a:pt x="26813" y="26544"/>
                </a:cubicBezTo>
                <a:cubicBezTo>
                  <a:pt x="27432" y="26544"/>
                  <a:pt x="27566" y="26112"/>
                  <a:pt x="28193" y="26112"/>
                </a:cubicBezTo>
                <a:cubicBezTo>
                  <a:pt x="28324" y="26210"/>
                  <a:pt x="28334" y="26399"/>
                  <a:pt x="28586" y="26399"/>
                </a:cubicBezTo>
                <a:cubicBezTo>
                  <a:pt x="28607" y="26399"/>
                  <a:pt x="28629" y="26398"/>
                  <a:pt x="28653" y="26395"/>
                </a:cubicBezTo>
                <a:cubicBezTo>
                  <a:pt x="28759" y="26381"/>
                  <a:pt x="28857" y="26374"/>
                  <a:pt x="28948" y="26374"/>
                </a:cubicBezTo>
                <a:cubicBezTo>
                  <a:pt x="29741" y="26374"/>
                  <a:pt x="30028" y="26881"/>
                  <a:pt x="30599" y="27103"/>
                </a:cubicBezTo>
                <a:cubicBezTo>
                  <a:pt x="30573" y="27099"/>
                  <a:pt x="30549" y="27097"/>
                  <a:pt x="30528" y="27097"/>
                </a:cubicBezTo>
                <a:cubicBezTo>
                  <a:pt x="30344" y="27097"/>
                  <a:pt x="30316" y="27227"/>
                  <a:pt x="30316" y="27386"/>
                </a:cubicBezTo>
                <a:cubicBezTo>
                  <a:pt x="30457" y="27669"/>
                  <a:pt x="30988" y="27598"/>
                  <a:pt x="31236" y="27810"/>
                </a:cubicBezTo>
                <a:cubicBezTo>
                  <a:pt x="31129" y="28270"/>
                  <a:pt x="31483" y="28305"/>
                  <a:pt x="31377" y="28836"/>
                </a:cubicBezTo>
                <a:cubicBezTo>
                  <a:pt x="31837" y="29296"/>
                  <a:pt x="32014" y="30003"/>
                  <a:pt x="32261" y="30676"/>
                </a:cubicBezTo>
                <a:cubicBezTo>
                  <a:pt x="32580" y="30959"/>
                  <a:pt x="32898" y="31206"/>
                  <a:pt x="33040" y="31666"/>
                </a:cubicBezTo>
                <a:lnTo>
                  <a:pt x="33040" y="32515"/>
                </a:lnTo>
                <a:cubicBezTo>
                  <a:pt x="33146" y="32642"/>
                  <a:pt x="33366" y="32668"/>
                  <a:pt x="33610" y="32668"/>
                </a:cubicBezTo>
                <a:cubicBezTo>
                  <a:pt x="33773" y="32668"/>
                  <a:pt x="33945" y="32656"/>
                  <a:pt x="34101" y="32656"/>
                </a:cubicBezTo>
                <a:cubicBezTo>
                  <a:pt x="34313" y="31772"/>
                  <a:pt x="34844" y="31171"/>
                  <a:pt x="34702" y="29968"/>
                </a:cubicBezTo>
                <a:lnTo>
                  <a:pt x="35304" y="29968"/>
                </a:lnTo>
                <a:lnTo>
                  <a:pt x="35304" y="29402"/>
                </a:lnTo>
                <a:cubicBezTo>
                  <a:pt x="35390" y="29434"/>
                  <a:pt x="35456" y="29448"/>
                  <a:pt x="35509" y="29448"/>
                </a:cubicBezTo>
                <a:cubicBezTo>
                  <a:pt x="35773" y="29448"/>
                  <a:pt x="35685" y="29106"/>
                  <a:pt x="35974" y="29106"/>
                </a:cubicBezTo>
                <a:cubicBezTo>
                  <a:pt x="36006" y="29106"/>
                  <a:pt x="36041" y="29110"/>
                  <a:pt x="36082" y="29119"/>
                </a:cubicBezTo>
                <a:cubicBezTo>
                  <a:pt x="36011" y="28447"/>
                  <a:pt x="36612" y="28376"/>
                  <a:pt x="36825" y="27952"/>
                </a:cubicBezTo>
                <a:cubicBezTo>
                  <a:pt x="37178" y="27704"/>
                  <a:pt x="37638" y="27492"/>
                  <a:pt x="38169" y="27386"/>
                </a:cubicBezTo>
                <a:cubicBezTo>
                  <a:pt x="38523" y="27775"/>
                  <a:pt x="38523" y="28482"/>
                  <a:pt x="39089" y="28695"/>
                </a:cubicBezTo>
                <a:cubicBezTo>
                  <a:pt x="39159" y="29013"/>
                  <a:pt x="38806" y="28978"/>
                  <a:pt x="38947" y="29402"/>
                </a:cubicBezTo>
                <a:cubicBezTo>
                  <a:pt x="39124" y="29862"/>
                  <a:pt x="40150" y="29508"/>
                  <a:pt x="40468" y="29827"/>
                </a:cubicBezTo>
                <a:cubicBezTo>
                  <a:pt x="40256" y="30110"/>
                  <a:pt x="40539" y="30251"/>
                  <a:pt x="40291" y="30676"/>
                </a:cubicBezTo>
                <a:cubicBezTo>
                  <a:pt x="40716" y="30817"/>
                  <a:pt x="40999" y="31100"/>
                  <a:pt x="41069" y="31524"/>
                </a:cubicBezTo>
                <a:cubicBezTo>
                  <a:pt x="40999" y="31807"/>
                  <a:pt x="40645" y="31772"/>
                  <a:pt x="40751" y="32232"/>
                </a:cubicBezTo>
                <a:cubicBezTo>
                  <a:pt x="40822" y="32692"/>
                  <a:pt x="41246" y="32763"/>
                  <a:pt x="41069" y="33399"/>
                </a:cubicBezTo>
                <a:cubicBezTo>
                  <a:pt x="41777" y="33965"/>
                  <a:pt x="42484" y="34602"/>
                  <a:pt x="43333" y="35097"/>
                </a:cubicBezTo>
                <a:cubicBezTo>
                  <a:pt x="43369" y="34142"/>
                  <a:pt x="42626" y="33965"/>
                  <a:pt x="42591" y="33081"/>
                </a:cubicBezTo>
                <a:cubicBezTo>
                  <a:pt x="42166" y="32833"/>
                  <a:pt x="41742" y="32550"/>
                  <a:pt x="41529" y="32090"/>
                </a:cubicBezTo>
                <a:cubicBezTo>
                  <a:pt x="41600" y="31631"/>
                  <a:pt x="41317" y="30852"/>
                  <a:pt x="41812" y="30817"/>
                </a:cubicBezTo>
                <a:cubicBezTo>
                  <a:pt x="42166" y="31206"/>
                  <a:pt x="42378" y="31701"/>
                  <a:pt x="43050" y="31807"/>
                </a:cubicBezTo>
                <a:cubicBezTo>
                  <a:pt x="43157" y="31949"/>
                  <a:pt x="43192" y="32126"/>
                  <a:pt x="43192" y="32373"/>
                </a:cubicBezTo>
                <a:cubicBezTo>
                  <a:pt x="44642" y="32197"/>
                  <a:pt x="45031" y="30959"/>
                  <a:pt x="44854" y="29261"/>
                </a:cubicBezTo>
                <a:cubicBezTo>
                  <a:pt x="44642" y="29119"/>
                  <a:pt x="44289" y="29119"/>
                  <a:pt x="44112" y="28978"/>
                </a:cubicBezTo>
                <a:cubicBezTo>
                  <a:pt x="44289" y="28341"/>
                  <a:pt x="43369" y="28376"/>
                  <a:pt x="43793" y="27952"/>
                </a:cubicBezTo>
                <a:cubicBezTo>
                  <a:pt x="43878" y="27880"/>
                  <a:pt x="43945" y="27852"/>
                  <a:pt x="44002" y="27852"/>
                </a:cubicBezTo>
                <a:cubicBezTo>
                  <a:pt x="44219" y="27852"/>
                  <a:pt x="44288" y="28268"/>
                  <a:pt x="44658" y="28268"/>
                </a:cubicBezTo>
                <a:cubicBezTo>
                  <a:pt x="44716" y="28268"/>
                  <a:pt x="44781" y="28258"/>
                  <a:pt x="44854" y="28235"/>
                </a:cubicBezTo>
                <a:cubicBezTo>
                  <a:pt x="44940" y="27751"/>
                  <a:pt x="45461" y="27656"/>
                  <a:pt x="46066" y="27656"/>
                </a:cubicBezTo>
                <a:cubicBezTo>
                  <a:pt x="46213" y="27656"/>
                  <a:pt x="46365" y="27662"/>
                  <a:pt x="46517" y="27669"/>
                </a:cubicBezTo>
                <a:cubicBezTo>
                  <a:pt x="47012" y="26997"/>
                  <a:pt x="47649" y="26466"/>
                  <a:pt x="47897" y="25546"/>
                </a:cubicBezTo>
                <a:cubicBezTo>
                  <a:pt x="47919" y="25550"/>
                  <a:pt x="47940" y="25551"/>
                  <a:pt x="47958" y="25551"/>
                </a:cubicBezTo>
                <a:cubicBezTo>
                  <a:pt x="48146" y="25551"/>
                  <a:pt x="48160" y="25405"/>
                  <a:pt x="48321" y="25405"/>
                </a:cubicBezTo>
                <a:cubicBezTo>
                  <a:pt x="48604" y="24803"/>
                  <a:pt x="48286" y="23742"/>
                  <a:pt x="48781" y="23389"/>
                </a:cubicBezTo>
                <a:cubicBezTo>
                  <a:pt x="48463" y="23282"/>
                  <a:pt x="48321" y="22964"/>
                  <a:pt x="48321" y="22540"/>
                </a:cubicBezTo>
                <a:cubicBezTo>
                  <a:pt x="48074" y="22363"/>
                  <a:pt x="47755" y="22257"/>
                  <a:pt x="47720" y="21832"/>
                </a:cubicBezTo>
                <a:cubicBezTo>
                  <a:pt x="47684" y="21478"/>
                  <a:pt x="48003" y="21514"/>
                  <a:pt x="47897" y="21125"/>
                </a:cubicBezTo>
                <a:lnTo>
                  <a:pt x="47897" y="21125"/>
                </a:lnTo>
                <a:cubicBezTo>
                  <a:pt x="47941" y="21130"/>
                  <a:pt x="47984" y="21133"/>
                  <a:pt x="48023" y="21133"/>
                </a:cubicBezTo>
                <a:cubicBezTo>
                  <a:pt x="48230" y="21133"/>
                  <a:pt x="48351" y="21050"/>
                  <a:pt x="48321" y="20842"/>
                </a:cubicBezTo>
                <a:cubicBezTo>
                  <a:pt x="48781" y="20629"/>
                  <a:pt x="47649" y="19993"/>
                  <a:pt x="48640" y="19993"/>
                </a:cubicBezTo>
                <a:cubicBezTo>
                  <a:pt x="48816" y="20417"/>
                  <a:pt x="49347" y="20559"/>
                  <a:pt x="49559" y="20983"/>
                </a:cubicBezTo>
                <a:cubicBezTo>
                  <a:pt x="49418" y="21726"/>
                  <a:pt x="49842" y="21938"/>
                  <a:pt x="50302" y="22115"/>
                </a:cubicBezTo>
                <a:cubicBezTo>
                  <a:pt x="51222" y="21514"/>
                  <a:pt x="50302" y="19922"/>
                  <a:pt x="50762" y="18825"/>
                </a:cubicBezTo>
                <a:cubicBezTo>
                  <a:pt x="51080" y="18578"/>
                  <a:pt x="51540" y="18436"/>
                  <a:pt x="51965" y="18259"/>
                </a:cubicBezTo>
                <a:cubicBezTo>
                  <a:pt x="52318" y="17587"/>
                  <a:pt x="52637" y="16880"/>
                  <a:pt x="53167" y="16420"/>
                </a:cubicBezTo>
                <a:cubicBezTo>
                  <a:pt x="53380" y="15253"/>
                  <a:pt x="52849" y="14085"/>
                  <a:pt x="53167" y="13272"/>
                </a:cubicBezTo>
                <a:lnTo>
                  <a:pt x="53167" y="13272"/>
                </a:lnTo>
                <a:cubicBezTo>
                  <a:pt x="52990" y="14085"/>
                  <a:pt x="53521" y="14191"/>
                  <a:pt x="53627" y="14687"/>
                </a:cubicBezTo>
                <a:cubicBezTo>
                  <a:pt x="53663" y="15571"/>
                  <a:pt x="53733" y="16455"/>
                  <a:pt x="54405" y="16703"/>
                </a:cubicBezTo>
                <a:cubicBezTo>
                  <a:pt x="54688" y="16455"/>
                  <a:pt x="54264" y="16349"/>
                  <a:pt x="54405" y="15854"/>
                </a:cubicBezTo>
                <a:cubicBezTo>
                  <a:pt x="54435" y="15851"/>
                  <a:pt x="54461" y="15850"/>
                  <a:pt x="54486" y="15850"/>
                </a:cubicBezTo>
                <a:cubicBezTo>
                  <a:pt x="54708" y="15850"/>
                  <a:pt x="54748" y="15941"/>
                  <a:pt x="54830" y="15941"/>
                </a:cubicBezTo>
                <a:cubicBezTo>
                  <a:pt x="54870" y="15941"/>
                  <a:pt x="54920" y="15919"/>
                  <a:pt x="55007" y="15854"/>
                </a:cubicBezTo>
                <a:cubicBezTo>
                  <a:pt x="55042" y="15394"/>
                  <a:pt x="54618" y="15359"/>
                  <a:pt x="54724" y="14828"/>
                </a:cubicBezTo>
                <a:cubicBezTo>
                  <a:pt x="54158" y="14757"/>
                  <a:pt x="54016" y="14262"/>
                  <a:pt x="53804" y="13838"/>
                </a:cubicBezTo>
                <a:cubicBezTo>
                  <a:pt x="53733" y="13342"/>
                  <a:pt x="53839" y="12635"/>
                  <a:pt x="53344" y="12564"/>
                </a:cubicBezTo>
                <a:cubicBezTo>
                  <a:pt x="53044" y="12598"/>
                  <a:pt x="53279" y="13136"/>
                  <a:pt x="52949" y="13136"/>
                </a:cubicBezTo>
                <a:cubicBezTo>
                  <a:pt x="52929" y="13136"/>
                  <a:pt x="52908" y="13134"/>
                  <a:pt x="52884" y="13130"/>
                </a:cubicBezTo>
                <a:cubicBezTo>
                  <a:pt x="52821" y="12859"/>
                  <a:pt x="52707" y="12770"/>
                  <a:pt x="52566" y="12770"/>
                </a:cubicBezTo>
                <a:cubicBezTo>
                  <a:pt x="52299" y="12770"/>
                  <a:pt x="51935" y="13086"/>
                  <a:pt x="51633" y="13086"/>
                </a:cubicBezTo>
                <a:cubicBezTo>
                  <a:pt x="51469" y="13086"/>
                  <a:pt x="51324" y="12993"/>
                  <a:pt x="51222" y="12706"/>
                </a:cubicBezTo>
                <a:cubicBezTo>
                  <a:pt x="51328" y="12387"/>
                  <a:pt x="51611" y="12210"/>
                  <a:pt x="51823" y="11998"/>
                </a:cubicBezTo>
                <a:cubicBezTo>
                  <a:pt x="52000" y="11538"/>
                  <a:pt x="51929" y="10866"/>
                  <a:pt x="52425" y="10689"/>
                </a:cubicBezTo>
                <a:cubicBezTo>
                  <a:pt x="52510" y="10775"/>
                  <a:pt x="52571" y="10807"/>
                  <a:pt x="52620" y="10807"/>
                </a:cubicBezTo>
                <a:cubicBezTo>
                  <a:pt x="52763" y="10807"/>
                  <a:pt x="52811" y="10542"/>
                  <a:pt x="53090" y="10542"/>
                </a:cubicBezTo>
                <a:cubicBezTo>
                  <a:pt x="53114" y="10542"/>
                  <a:pt x="53140" y="10544"/>
                  <a:pt x="53167" y="10548"/>
                </a:cubicBezTo>
                <a:cubicBezTo>
                  <a:pt x="53829" y="10642"/>
                  <a:pt x="54407" y="10877"/>
                  <a:pt x="55176" y="10877"/>
                </a:cubicBezTo>
                <a:cubicBezTo>
                  <a:pt x="55270" y="10877"/>
                  <a:pt x="55367" y="10874"/>
                  <a:pt x="55467" y="10866"/>
                </a:cubicBezTo>
                <a:lnTo>
                  <a:pt x="55467" y="10866"/>
                </a:lnTo>
                <a:cubicBezTo>
                  <a:pt x="55396" y="11078"/>
                  <a:pt x="55573" y="11114"/>
                  <a:pt x="55750" y="11149"/>
                </a:cubicBezTo>
                <a:cubicBezTo>
                  <a:pt x="55962" y="10937"/>
                  <a:pt x="56422" y="11008"/>
                  <a:pt x="56811" y="10972"/>
                </a:cubicBezTo>
                <a:cubicBezTo>
                  <a:pt x="56917" y="10548"/>
                  <a:pt x="56563" y="10477"/>
                  <a:pt x="56669" y="9982"/>
                </a:cubicBezTo>
                <a:cubicBezTo>
                  <a:pt x="56988" y="9946"/>
                  <a:pt x="56988" y="9593"/>
                  <a:pt x="57271" y="9557"/>
                </a:cubicBezTo>
                <a:cubicBezTo>
                  <a:pt x="57589" y="9593"/>
                  <a:pt x="57589" y="9946"/>
                  <a:pt x="57872" y="9982"/>
                </a:cubicBezTo>
                <a:cubicBezTo>
                  <a:pt x="57819" y="9745"/>
                  <a:pt x="58100" y="9430"/>
                  <a:pt x="58305" y="9430"/>
                </a:cubicBezTo>
                <a:cubicBezTo>
                  <a:pt x="58376" y="9430"/>
                  <a:pt x="58437" y="9467"/>
                  <a:pt x="58473" y="9557"/>
                </a:cubicBezTo>
                <a:cubicBezTo>
                  <a:pt x="58014" y="10477"/>
                  <a:pt x="57306" y="11185"/>
                  <a:pt x="57129" y="12423"/>
                </a:cubicBezTo>
                <a:cubicBezTo>
                  <a:pt x="57235" y="12812"/>
                  <a:pt x="57554" y="12953"/>
                  <a:pt x="57731" y="13272"/>
                </a:cubicBezTo>
                <a:cubicBezTo>
                  <a:pt x="57801" y="13838"/>
                  <a:pt x="57907" y="14333"/>
                  <a:pt x="58332" y="14545"/>
                </a:cubicBezTo>
                <a:cubicBezTo>
                  <a:pt x="58721" y="14191"/>
                  <a:pt x="58933" y="13696"/>
                  <a:pt x="59393" y="13413"/>
                </a:cubicBezTo>
                <a:cubicBezTo>
                  <a:pt x="59252" y="12706"/>
                  <a:pt x="59888" y="12812"/>
                  <a:pt x="59570" y="12281"/>
                </a:cubicBezTo>
                <a:cubicBezTo>
                  <a:pt x="59605" y="11998"/>
                  <a:pt x="59959" y="11998"/>
                  <a:pt x="59995" y="11715"/>
                </a:cubicBezTo>
                <a:cubicBezTo>
                  <a:pt x="59782" y="11538"/>
                  <a:pt x="59322" y="11574"/>
                  <a:pt x="59393" y="11149"/>
                </a:cubicBezTo>
                <a:cubicBezTo>
                  <a:pt x="59482" y="10347"/>
                  <a:pt x="59923" y="10162"/>
                  <a:pt x="60520" y="10162"/>
                </a:cubicBezTo>
                <a:cubicBezTo>
                  <a:pt x="60870" y="10162"/>
                  <a:pt x="61274" y="10226"/>
                  <a:pt x="61692" y="10265"/>
                </a:cubicBezTo>
                <a:cubicBezTo>
                  <a:pt x="61905" y="10053"/>
                  <a:pt x="61869" y="9628"/>
                  <a:pt x="62117" y="9416"/>
                </a:cubicBezTo>
                <a:cubicBezTo>
                  <a:pt x="62963" y="9348"/>
                  <a:pt x="63615" y="8989"/>
                  <a:pt x="64165" y="8989"/>
                </a:cubicBezTo>
                <a:cubicBezTo>
                  <a:pt x="64190" y="8989"/>
                  <a:pt x="64215" y="8990"/>
                  <a:pt x="64239" y="8991"/>
                </a:cubicBezTo>
                <a:cubicBezTo>
                  <a:pt x="64239" y="8390"/>
                  <a:pt x="63497" y="8461"/>
                  <a:pt x="63497" y="7859"/>
                </a:cubicBezTo>
                <a:cubicBezTo>
                  <a:pt x="63825" y="7827"/>
                  <a:pt x="63787" y="7428"/>
                  <a:pt x="64149" y="7428"/>
                </a:cubicBezTo>
                <a:cubicBezTo>
                  <a:pt x="64177" y="7428"/>
                  <a:pt x="64207" y="7430"/>
                  <a:pt x="64239" y="7435"/>
                </a:cubicBezTo>
                <a:cubicBezTo>
                  <a:pt x="64979" y="7435"/>
                  <a:pt x="64959" y="8166"/>
                  <a:pt x="65666" y="8166"/>
                </a:cubicBezTo>
                <a:cubicBezTo>
                  <a:pt x="65737" y="8166"/>
                  <a:pt x="65815" y="8159"/>
                  <a:pt x="65902" y="8142"/>
                </a:cubicBezTo>
                <a:cubicBezTo>
                  <a:pt x="66114" y="7895"/>
                  <a:pt x="65796" y="7435"/>
                  <a:pt x="66079" y="7010"/>
                </a:cubicBezTo>
                <a:cubicBezTo>
                  <a:pt x="65778" y="6885"/>
                  <a:pt x="65407" y="6459"/>
                  <a:pt x="65077" y="6459"/>
                </a:cubicBezTo>
                <a:cubicBezTo>
                  <a:pt x="64942" y="6459"/>
                  <a:pt x="64813" y="6531"/>
                  <a:pt x="64699" y="6727"/>
                </a:cubicBezTo>
                <a:cubicBezTo>
                  <a:pt x="64770" y="6374"/>
                  <a:pt x="64664" y="6162"/>
                  <a:pt x="64558" y="5985"/>
                </a:cubicBezTo>
                <a:cubicBezTo>
                  <a:pt x="63841" y="5767"/>
                  <a:pt x="63399" y="5247"/>
                  <a:pt x="62409" y="5247"/>
                </a:cubicBezTo>
                <a:cubicBezTo>
                  <a:pt x="62275" y="5247"/>
                  <a:pt x="62131" y="5256"/>
                  <a:pt x="61975" y="5277"/>
                </a:cubicBezTo>
                <a:cubicBezTo>
                  <a:pt x="61799" y="5030"/>
                  <a:pt x="61409" y="4994"/>
                  <a:pt x="61233" y="4711"/>
                </a:cubicBezTo>
                <a:cubicBezTo>
                  <a:pt x="61132" y="4726"/>
                  <a:pt x="61039" y="4732"/>
                  <a:pt x="60953" y="4732"/>
                </a:cubicBezTo>
                <a:cubicBezTo>
                  <a:pt x="60313" y="4732"/>
                  <a:pt x="60019" y="4384"/>
                  <a:pt x="59360" y="4384"/>
                </a:cubicBezTo>
                <a:cubicBezTo>
                  <a:pt x="59233" y="4384"/>
                  <a:pt x="59093" y="4397"/>
                  <a:pt x="58933" y="4428"/>
                </a:cubicBezTo>
                <a:cubicBezTo>
                  <a:pt x="58721" y="4853"/>
                  <a:pt x="59358" y="5171"/>
                  <a:pt x="58933" y="5277"/>
                </a:cubicBezTo>
                <a:cubicBezTo>
                  <a:pt x="58509" y="5242"/>
                  <a:pt x="58580" y="4676"/>
                  <a:pt x="58190" y="4570"/>
                </a:cubicBezTo>
                <a:cubicBezTo>
                  <a:pt x="58005" y="4755"/>
                  <a:pt x="57763" y="4797"/>
                  <a:pt x="57484" y="4797"/>
                </a:cubicBezTo>
                <a:cubicBezTo>
                  <a:pt x="57254" y="4797"/>
                  <a:pt x="57000" y="4768"/>
                  <a:pt x="56733" y="4768"/>
                </a:cubicBezTo>
                <a:cubicBezTo>
                  <a:pt x="56518" y="4768"/>
                  <a:pt x="56294" y="4787"/>
                  <a:pt x="56068" y="4853"/>
                </a:cubicBezTo>
                <a:cubicBezTo>
                  <a:pt x="55568" y="4571"/>
                  <a:pt x="55565" y="3820"/>
                  <a:pt x="54765" y="3820"/>
                </a:cubicBezTo>
                <a:cubicBezTo>
                  <a:pt x="54660" y="3820"/>
                  <a:pt x="54541" y="3833"/>
                  <a:pt x="54405" y="3862"/>
                </a:cubicBezTo>
                <a:cubicBezTo>
                  <a:pt x="54193" y="3898"/>
                  <a:pt x="54335" y="4287"/>
                  <a:pt x="54087" y="4287"/>
                </a:cubicBezTo>
                <a:cubicBezTo>
                  <a:pt x="53450" y="4039"/>
                  <a:pt x="52849" y="3756"/>
                  <a:pt x="52283" y="3438"/>
                </a:cubicBezTo>
                <a:cubicBezTo>
                  <a:pt x="52212" y="3579"/>
                  <a:pt x="52142" y="3685"/>
                  <a:pt x="51965" y="3721"/>
                </a:cubicBezTo>
                <a:cubicBezTo>
                  <a:pt x="52106" y="3343"/>
                  <a:pt x="51902" y="3281"/>
                  <a:pt x="51634" y="3281"/>
                </a:cubicBezTo>
                <a:cubicBezTo>
                  <a:pt x="51501" y="3281"/>
                  <a:pt x="51352" y="3296"/>
                  <a:pt x="51222" y="3296"/>
                </a:cubicBezTo>
                <a:cubicBezTo>
                  <a:pt x="51576" y="2942"/>
                  <a:pt x="51045" y="2978"/>
                  <a:pt x="50903" y="2730"/>
                </a:cubicBezTo>
                <a:cubicBezTo>
                  <a:pt x="50722" y="2794"/>
                  <a:pt x="50590" y="2818"/>
                  <a:pt x="50482" y="2818"/>
                </a:cubicBezTo>
                <a:cubicBezTo>
                  <a:pt x="50168" y="2818"/>
                  <a:pt x="50059" y="2615"/>
                  <a:pt x="49559" y="2589"/>
                </a:cubicBezTo>
                <a:cubicBezTo>
                  <a:pt x="49488" y="2766"/>
                  <a:pt x="49170" y="2695"/>
                  <a:pt x="48958" y="2730"/>
                </a:cubicBezTo>
                <a:cubicBezTo>
                  <a:pt x="48781" y="2978"/>
                  <a:pt x="49418" y="3190"/>
                  <a:pt x="48958" y="3296"/>
                </a:cubicBezTo>
                <a:cubicBezTo>
                  <a:pt x="48698" y="3254"/>
                  <a:pt x="48425" y="3238"/>
                  <a:pt x="48145" y="3238"/>
                </a:cubicBezTo>
                <a:cubicBezTo>
                  <a:pt x="47327" y="3238"/>
                  <a:pt x="46450" y="3372"/>
                  <a:pt x="45685" y="3372"/>
                </a:cubicBezTo>
                <a:cubicBezTo>
                  <a:pt x="45388" y="3372"/>
                  <a:pt x="45108" y="3352"/>
                  <a:pt x="44854" y="3296"/>
                </a:cubicBezTo>
                <a:cubicBezTo>
                  <a:pt x="44508" y="3202"/>
                  <a:pt x="44358" y="2855"/>
                  <a:pt x="44054" y="2855"/>
                </a:cubicBezTo>
                <a:cubicBezTo>
                  <a:pt x="44017" y="2855"/>
                  <a:pt x="43977" y="2860"/>
                  <a:pt x="43935" y="2872"/>
                </a:cubicBezTo>
                <a:cubicBezTo>
                  <a:pt x="43806" y="2899"/>
                  <a:pt x="43685" y="2910"/>
                  <a:pt x="43568" y="2910"/>
                </a:cubicBezTo>
                <a:cubicBezTo>
                  <a:pt x="43074" y="2910"/>
                  <a:pt x="42673" y="2703"/>
                  <a:pt x="42272" y="2589"/>
                </a:cubicBezTo>
                <a:cubicBezTo>
                  <a:pt x="42226" y="2570"/>
                  <a:pt x="42175" y="2564"/>
                  <a:pt x="42121" y="2564"/>
                </a:cubicBezTo>
                <a:cubicBezTo>
                  <a:pt x="42001" y="2564"/>
                  <a:pt x="41870" y="2596"/>
                  <a:pt x="41755" y="2596"/>
                </a:cubicBezTo>
                <a:cubicBezTo>
                  <a:pt x="41726" y="2596"/>
                  <a:pt x="41697" y="2594"/>
                  <a:pt x="41671" y="2589"/>
                </a:cubicBezTo>
                <a:cubicBezTo>
                  <a:pt x="41353" y="2531"/>
                  <a:pt x="41105" y="2260"/>
                  <a:pt x="40561" y="2260"/>
                </a:cubicBezTo>
                <a:cubicBezTo>
                  <a:pt x="40440" y="2260"/>
                  <a:pt x="40304" y="2274"/>
                  <a:pt x="40150" y="2306"/>
                </a:cubicBezTo>
                <a:cubicBezTo>
                  <a:pt x="40221" y="1917"/>
                  <a:pt x="40610" y="1846"/>
                  <a:pt x="40610" y="1421"/>
                </a:cubicBezTo>
                <a:cubicBezTo>
                  <a:pt x="40397" y="1032"/>
                  <a:pt x="39902" y="855"/>
                  <a:pt x="39690" y="431"/>
                </a:cubicBezTo>
                <a:cubicBezTo>
                  <a:pt x="39435" y="558"/>
                  <a:pt x="39079" y="584"/>
                  <a:pt x="38689" y="584"/>
                </a:cubicBezTo>
                <a:cubicBezTo>
                  <a:pt x="38429" y="584"/>
                  <a:pt x="38155" y="572"/>
                  <a:pt x="37886" y="572"/>
                </a:cubicBezTo>
                <a:cubicBezTo>
                  <a:pt x="37521" y="473"/>
                  <a:pt x="37560" y="0"/>
                  <a:pt x="37071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2424825" y="1700863"/>
            <a:ext cx="5952631" cy="972307"/>
          </a:xfrm>
          <a:custGeom>
            <a:rect b="b" l="l" r="r" t="t"/>
            <a:pathLst>
              <a:path extrusionOk="0" h="43051" w="282249">
                <a:moveTo>
                  <a:pt x="6050" y="1"/>
                </a:moveTo>
                <a:cubicBezTo>
                  <a:pt x="2725" y="1"/>
                  <a:pt x="1" y="2689"/>
                  <a:pt x="1" y="6014"/>
                </a:cubicBezTo>
                <a:lnTo>
                  <a:pt x="1" y="37037"/>
                </a:lnTo>
                <a:cubicBezTo>
                  <a:pt x="1" y="40362"/>
                  <a:pt x="2725" y="43051"/>
                  <a:pt x="6050" y="43051"/>
                </a:cubicBezTo>
                <a:lnTo>
                  <a:pt x="276200" y="43051"/>
                </a:lnTo>
                <a:cubicBezTo>
                  <a:pt x="279525" y="43051"/>
                  <a:pt x="282249" y="40362"/>
                  <a:pt x="282249" y="37037"/>
                </a:cubicBezTo>
                <a:lnTo>
                  <a:pt x="282249" y="6014"/>
                </a:lnTo>
                <a:cubicBezTo>
                  <a:pt x="282249" y="2689"/>
                  <a:pt x="279525" y="1"/>
                  <a:pt x="276200" y="1"/>
                </a:cubicBezTo>
                <a:close/>
              </a:path>
            </a:pathLst>
          </a:custGeom>
          <a:solidFill>
            <a:srgbClr val="F3F3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4"/>
          <p:cNvGrpSpPr/>
          <p:nvPr/>
        </p:nvGrpSpPr>
        <p:grpSpPr>
          <a:xfrm>
            <a:off x="3068943" y="2137695"/>
            <a:ext cx="1318984" cy="56711"/>
            <a:chOff x="1251096" y="3910087"/>
            <a:chExt cx="1318984" cy="56711"/>
          </a:xfrm>
        </p:grpSpPr>
        <p:sp>
          <p:nvSpPr>
            <p:cNvPr id="145" name="Google Shape;145;p14"/>
            <p:cNvSpPr/>
            <p:nvPr/>
          </p:nvSpPr>
          <p:spPr>
            <a:xfrm>
              <a:off x="1251096" y="3910087"/>
              <a:ext cx="687112" cy="56711"/>
            </a:xfrm>
            <a:custGeom>
              <a:rect b="b" l="l" r="r" t="t"/>
              <a:pathLst>
                <a:path extrusionOk="0" h="2689" w="32580">
                  <a:moveTo>
                    <a:pt x="1309" y="0"/>
                  </a:moveTo>
                  <a:cubicBezTo>
                    <a:pt x="601" y="0"/>
                    <a:pt x="0" y="601"/>
                    <a:pt x="0" y="1344"/>
                  </a:cubicBezTo>
                  <a:cubicBezTo>
                    <a:pt x="0" y="1698"/>
                    <a:pt x="142" y="2052"/>
                    <a:pt x="389" y="2299"/>
                  </a:cubicBezTo>
                  <a:cubicBezTo>
                    <a:pt x="637" y="2547"/>
                    <a:pt x="955" y="2689"/>
                    <a:pt x="1309" y="2689"/>
                  </a:cubicBezTo>
                  <a:lnTo>
                    <a:pt x="32579" y="2689"/>
                  </a:lnTo>
                  <a:lnTo>
                    <a:pt x="32579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1938160" y="3910087"/>
              <a:ext cx="631920" cy="56711"/>
            </a:xfrm>
            <a:custGeom>
              <a:rect b="b" l="l" r="r" t="t"/>
              <a:pathLst>
                <a:path extrusionOk="0" h="2689" w="29963">
                  <a:moveTo>
                    <a:pt x="0" y="0"/>
                  </a:moveTo>
                  <a:lnTo>
                    <a:pt x="0" y="2689"/>
                  </a:lnTo>
                  <a:lnTo>
                    <a:pt x="28618" y="2689"/>
                  </a:lnTo>
                  <a:cubicBezTo>
                    <a:pt x="29361" y="2689"/>
                    <a:pt x="29962" y="2087"/>
                    <a:pt x="29962" y="1344"/>
                  </a:cubicBezTo>
                  <a:cubicBezTo>
                    <a:pt x="29962" y="991"/>
                    <a:pt x="29821" y="637"/>
                    <a:pt x="29573" y="389"/>
                  </a:cubicBezTo>
                  <a:cubicBezTo>
                    <a:pt x="29325" y="177"/>
                    <a:pt x="29007" y="0"/>
                    <a:pt x="2861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" name="Google Shape;147;p14"/>
          <p:cNvSpPr txBox="1"/>
          <p:nvPr/>
        </p:nvSpPr>
        <p:spPr>
          <a:xfrm>
            <a:off x="2561405" y="1760634"/>
            <a:ext cx="703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Utilidad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48" name="Google Shape;148;p14"/>
          <p:cNvGrpSpPr/>
          <p:nvPr/>
        </p:nvGrpSpPr>
        <p:grpSpPr>
          <a:xfrm>
            <a:off x="3068943" y="2374158"/>
            <a:ext cx="1319003" cy="56711"/>
            <a:chOff x="1251096" y="4132623"/>
            <a:chExt cx="1319003" cy="56711"/>
          </a:xfrm>
        </p:grpSpPr>
        <p:sp>
          <p:nvSpPr>
            <p:cNvPr id="149" name="Google Shape;149;p14"/>
            <p:cNvSpPr/>
            <p:nvPr/>
          </p:nvSpPr>
          <p:spPr>
            <a:xfrm>
              <a:off x="1251096" y="4132623"/>
              <a:ext cx="190253" cy="56711"/>
            </a:xfrm>
            <a:custGeom>
              <a:rect b="b" l="l" r="r" t="t"/>
              <a:pathLst>
                <a:path extrusionOk="0" h="2689" w="9021">
                  <a:moveTo>
                    <a:pt x="1344" y="1"/>
                  </a:moveTo>
                  <a:cubicBezTo>
                    <a:pt x="601" y="1"/>
                    <a:pt x="0" y="602"/>
                    <a:pt x="0" y="1345"/>
                  </a:cubicBezTo>
                  <a:cubicBezTo>
                    <a:pt x="0" y="1699"/>
                    <a:pt x="142" y="2052"/>
                    <a:pt x="389" y="2300"/>
                  </a:cubicBezTo>
                  <a:cubicBezTo>
                    <a:pt x="637" y="2548"/>
                    <a:pt x="955" y="2689"/>
                    <a:pt x="1344" y="2689"/>
                  </a:cubicBezTo>
                  <a:lnTo>
                    <a:pt x="9020" y="2689"/>
                  </a:lnTo>
                  <a:lnTo>
                    <a:pt x="9020" y="1"/>
                  </a:ln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1441320" y="4132623"/>
              <a:ext cx="1128779" cy="56711"/>
            </a:xfrm>
            <a:custGeom>
              <a:rect b="b" l="l" r="r" t="t"/>
              <a:pathLst>
                <a:path extrusionOk="0" h="2689" w="53522">
                  <a:moveTo>
                    <a:pt x="0" y="1"/>
                  </a:moveTo>
                  <a:lnTo>
                    <a:pt x="0" y="2689"/>
                  </a:lnTo>
                  <a:lnTo>
                    <a:pt x="52177" y="2689"/>
                  </a:lnTo>
                  <a:cubicBezTo>
                    <a:pt x="52920" y="2689"/>
                    <a:pt x="53521" y="2088"/>
                    <a:pt x="53521" y="1345"/>
                  </a:cubicBezTo>
                  <a:cubicBezTo>
                    <a:pt x="53521" y="991"/>
                    <a:pt x="53380" y="637"/>
                    <a:pt x="53132" y="390"/>
                  </a:cubicBezTo>
                  <a:cubicBezTo>
                    <a:pt x="52884" y="177"/>
                    <a:pt x="52566" y="1"/>
                    <a:pt x="5217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" name="Google Shape;151;p14"/>
          <p:cNvGrpSpPr/>
          <p:nvPr/>
        </p:nvGrpSpPr>
        <p:grpSpPr>
          <a:xfrm>
            <a:off x="2552483" y="2039150"/>
            <a:ext cx="2365015" cy="253800"/>
            <a:chOff x="668183" y="3850763"/>
            <a:chExt cx="2365015" cy="253800"/>
          </a:xfrm>
        </p:grpSpPr>
        <p:sp>
          <p:nvSpPr>
            <p:cNvPr id="152" name="Google Shape;152;p14"/>
            <p:cNvSpPr txBox="1"/>
            <p:nvPr/>
          </p:nvSpPr>
          <p:spPr>
            <a:xfrm>
              <a:off x="668183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Bruta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>
              <a:off x="2481198" y="3850763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4" name="Google Shape;154;p14"/>
          <p:cNvGrpSpPr/>
          <p:nvPr/>
        </p:nvGrpSpPr>
        <p:grpSpPr>
          <a:xfrm>
            <a:off x="2552465" y="2275613"/>
            <a:ext cx="2365015" cy="253800"/>
            <a:chOff x="668165" y="4087225"/>
            <a:chExt cx="2365015" cy="253800"/>
          </a:xfrm>
        </p:grpSpPr>
        <p:sp>
          <p:nvSpPr>
            <p:cNvPr id="155" name="Google Shape;155;p14"/>
            <p:cNvSpPr txBox="1"/>
            <p:nvPr/>
          </p:nvSpPr>
          <p:spPr>
            <a:xfrm>
              <a:off x="668165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Neta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14"/>
            <p:cNvSpPr txBox="1"/>
            <p:nvPr/>
          </p:nvSpPr>
          <p:spPr>
            <a:xfrm>
              <a:off x="2481180" y="4087225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10%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7" name="Google Shape;157;p14"/>
          <p:cNvGrpSpPr/>
          <p:nvPr/>
        </p:nvGrpSpPr>
        <p:grpSpPr>
          <a:xfrm>
            <a:off x="5035012" y="1829245"/>
            <a:ext cx="649595" cy="648900"/>
            <a:chOff x="3200552" y="3670763"/>
            <a:chExt cx="649595" cy="648900"/>
          </a:xfrm>
        </p:grpSpPr>
        <p:sp>
          <p:nvSpPr>
            <p:cNvPr id="158" name="Google Shape;158;p14"/>
            <p:cNvSpPr/>
            <p:nvPr/>
          </p:nvSpPr>
          <p:spPr>
            <a:xfrm>
              <a:off x="3200863" y="3670763"/>
              <a:ext cx="648900" cy="648900"/>
            </a:xfrm>
            <a:prstGeom prst="pie">
              <a:avLst>
                <a:gd fmla="val 0" name="adj1"/>
                <a:gd fmla="val 16200000" name="adj2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200552" y="3670763"/>
              <a:ext cx="648900" cy="648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201247" y="3670763"/>
              <a:ext cx="648900" cy="648900"/>
            </a:xfrm>
            <a:prstGeom prst="pie">
              <a:avLst>
                <a:gd fmla="val 15200005" name="adj1"/>
                <a:gd fmla="val 20904652" name="adj2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6595397" y="1703130"/>
            <a:ext cx="901200" cy="901200"/>
            <a:chOff x="4760938" y="3544646"/>
            <a:chExt cx="901200" cy="901200"/>
          </a:xfrm>
        </p:grpSpPr>
        <p:sp>
          <p:nvSpPr>
            <p:cNvPr id="162" name="Google Shape;162;p14"/>
            <p:cNvSpPr/>
            <p:nvPr/>
          </p:nvSpPr>
          <p:spPr>
            <a:xfrm rot="9899752">
              <a:off x="4884041" y="3667725"/>
              <a:ext cx="654721" cy="654721"/>
            </a:xfrm>
            <a:prstGeom prst="blockArc">
              <a:avLst>
                <a:gd fmla="val 1957570" name="adj1"/>
                <a:gd fmla="val 10715383" name="adj2"/>
                <a:gd fmla="val 12284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 rot="1135479">
              <a:off x="4884101" y="3667598"/>
              <a:ext cx="654900" cy="654900"/>
            </a:xfrm>
            <a:prstGeom prst="blockArc">
              <a:avLst>
                <a:gd fmla="val 6043326" name="adj1"/>
                <a:gd fmla="val 10715383" name="adj2"/>
                <a:gd fmla="val 12284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 rot="-3502209">
              <a:off x="4884039" y="3667748"/>
              <a:ext cx="654997" cy="654997"/>
            </a:xfrm>
            <a:prstGeom prst="blockArc">
              <a:avLst>
                <a:gd fmla="val 2501836" name="adj1"/>
                <a:gd fmla="val 10715383" name="adj2"/>
                <a:gd fmla="val 12284" name="adj3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5" name="Google Shape;165;p14"/>
          <p:cNvGrpSpPr/>
          <p:nvPr/>
        </p:nvGrpSpPr>
        <p:grpSpPr>
          <a:xfrm>
            <a:off x="5849870" y="1812293"/>
            <a:ext cx="713242" cy="253800"/>
            <a:chOff x="4015410" y="3650486"/>
            <a:chExt cx="713242" cy="253800"/>
          </a:xfrm>
        </p:grpSpPr>
        <p:sp>
          <p:nvSpPr>
            <p:cNvPr id="166" name="Google Shape;166;p14"/>
            <p:cNvSpPr/>
            <p:nvPr/>
          </p:nvSpPr>
          <p:spPr>
            <a:xfrm>
              <a:off x="4015410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 txBox="1"/>
            <p:nvPr/>
          </p:nvSpPr>
          <p:spPr>
            <a:xfrm>
              <a:off x="4176652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0000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4"/>
          <p:cNvGrpSpPr/>
          <p:nvPr/>
        </p:nvGrpSpPr>
        <p:grpSpPr>
          <a:xfrm>
            <a:off x="5849870" y="2038401"/>
            <a:ext cx="713242" cy="253800"/>
            <a:chOff x="4015410" y="3876594"/>
            <a:chExt cx="713242" cy="253800"/>
          </a:xfrm>
        </p:grpSpPr>
        <p:sp>
          <p:nvSpPr>
            <p:cNvPr id="169" name="Google Shape;169;p14"/>
            <p:cNvSpPr/>
            <p:nvPr/>
          </p:nvSpPr>
          <p:spPr>
            <a:xfrm>
              <a:off x="4015410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4"/>
            <p:cNvSpPr txBox="1"/>
            <p:nvPr/>
          </p:nvSpPr>
          <p:spPr>
            <a:xfrm>
              <a:off x="4176652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0000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1" name="Google Shape;171;p14"/>
          <p:cNvGrpSpPr/>
          <p:nvPr/>
        </p:nvGrpSpPr>
        <p:grpSpPr>
          <a:xfrm>
            <a:off x="5849870" y="2262126"/>
            <a:ext cx="713242" cy="253800"/>
            <a:chOff x="4015410" y="4100319"/>
            <a:chExt cx="713242" cy="253800"/>
          </a:xfrm>
        </p:grpSpPr>
        <p:sp>
          <p:nvSpPr>
            <p:cNvPr id="172" name="Google Shape;172;p14"/>
            <p:cNvSpPr/>
            <p:nvPr/>
          </p:nvSpPr>
          <p:spPr>
            <a:xfrm>
              <a:off x="4015410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4"/>
            <p:cNvSpPr txBox="1"/>
            <p:nvPr/>
          </p:nvSpPr>
          <p:spPr>
            <a:xfrm>
              <a:off x="4176652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0000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" name="Google Shape;174;p14"/>
          <p:cNvGrpSpPr/>
          <p:nvPr/>
        </p:nvGrpSpPr>
        <p:grpSpPr>
          <a:xfrm>
            <a:off x="7542674" y="1812293"/>
            <a:ext cx="728194" cy="253800"/>
            <a:chOff x="5660035" y="3650486"/>
            <a:chExt cx="728194" cy="253800"/>
          </a:xfrm>
        </p:grpSpPr>
        <p:sp>
          <p:nvSpPr>
            <p:cNvPr id="175" name="Google Shape;175;p14"/>
            <p:cNvSpPr/>
            <p:nvPr/>
          </p:nvSpPr>
          <p:spPr>
            <a:xfrm>
              <a:off x="5660035" y="3715671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FF87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 txBox="1"/>
            <p:nvPr/>
          </p:nvSpPr>
          <p:spPr>
            <a:xfrm>
              <a:off x="5836229" y="3650486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aaaa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>
            <a:off x="7542674" y="2038401"/>
            <a:ext cx="728194" cy="253800"/>
            <a:chOff x="5660035" y="3876594"/>
            <a:chExt cx="728194" cy="253800"/>
          </a:xfrm>
        </p:grpSpPr>
        <p:sp>
          <p:nvSpPr>
            <p:cNvPr id="178" name="Google Shape;178;p14"/>
            <p:cNvSpPr/>
            <p:nvPr/>
          </p:nvSpPr>
          <p:spPr>
            <a:xfrm>
              <a:off x="5660035" y="3942027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FFD0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5836229" y="3876594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aaa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7542674" y="2262126"/>
            <a:ext cx="728194" cy="253800"/>
            <a:chOff x="5660035" y="4100319"/>
            <a:chExt cx="728194" cy="253800"/>
          </a:xfrm>
        </p:grpSpPr>
        <p:sp>
          <p:nvSpPr>
            <p:cNvPr id="181" name="Google Shape;181;p14"/>
            <p:cNvSpPr/>
            <p:nvPr/>
          </p:nvSpPr>
          <p:spPr>
            <a:xfrm>
              <a:off x="5660035" y="4168384"/>
              <a:ext cx="105197" cy="106459"/>
            </a:xfrm>
            <a:custGeom>
              <a:rect b="b" l="l" r="r" t="t"/>
              <a:pathLst>
                <a:path extrusionOk="0" h="2901" w="2867">
                  <a:moveTo>
                    <a:pt x="1451" y="0"/>
                  </a:moveTo>
                  <a:cubicBezTo>
                    <a:pt x="637" y="0"/>
                    <a:pt x="1" y="672"/>
                    <a:pt x="1" y="1451"/>
                  </a:cubicBezTo>
                  <a:cubicBezTo>
                    <a:pt x="1" y="2264"/>
                    <a:pt x="637" y="2901"/>
                    <a:pt x="1451" y="2901"/>
                  </a:cubicBezTo>
                  <a:cubicBezTo>
                    <a:pt x="2229" y="2901"/>
                    <a:pt x="2866" y="2264"/>
                    <a:pt x="2866" y="1451"/>
                  </a:cubicBezTo>
                  <a:cubicBezTo>
                    <a:pt x="2866" y="672"/>
                    <a:pt x="2229" y="0"/>
                    <a:pt x="1451" y="0"/>
                  </a:cubicBezTo>
                  <a:close/>
                </a:path>
              </a:pathLst>
            </a:custGeom>
            <a:noFill/>
            <a:ln cap="flat" cmpd="sng" w="28575">
              <a:solidFill>
                <a:srgbClr val="00B3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5836229" y="4100319"/>
              <a:ext cx="552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" sz="1000">
                  <a:latin typeface="Roboto"/>
                  <a:ea typeface="Roboto"/>
                  <a:cs typeface="Roboto"/>
                  <a:sym typeface="Roboto"/>
                </a:rPr>
                <a:t>aaaa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83" name="Google Shape;183;p1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7407" l="6779" r="2344" t="0"/>
          <a:stretch/>
        </p:blipFill>
        <p:spPr>
          <a:xfrm>
            <a:off x="2409000" y="2970027"/>
            <a:ext cx="2998774" cy="163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/>
          <p:nvPr/>
        </p:nvSpPr>
        <p:spPr>
          <a:xfrm>
            <a:off x="-3113944" y="1199620"/>
            <a:ext cx="1739100" cy="3657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4"/>
          <p:cNvSpPr/>
          <p:nvPr/>
        </p:nvSpPr>
        <p:spPr>
          <a:xfrm>
            <a:off x="450075" y="2970025"/>
            <a:ext cx="1482000" cy="148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14"/>
          <p:cNvGrpSpPr/>
          <p:nvPr/>
        </p:nvGrpSpPr>
        <p:grpSpPr>
          <a:xfrm>
            <a:off x="731814" y="3859437"/>
            <a:ext cx="918508" cy="917610"/>
            <a:chOff x="3227162" y="3359139"/>
            <a:chExt cx="856817" cy="855900"/>
          </a:xfrm>
        </p:grpSpPr>
        <p:sp>
          <p:nvSpPr>
            <p:cNvPr id="187" name="Google Shape;187;p14"/>
            <p:cNvSpPr/>
            <p:nvPr/>
          </p:nvSpPr>
          <p:spPr>
            <a:xfrm>
              <a:off x="3227162" y="3359139"/>
              <a:ext cx="855900" cy="855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228079" y="3359139"/>
              <a:ext cx="855900" cy="855900"/>
            </a:xfrm>
            <a:prstGeom prst="pie">
              <a:avLst>
                <a:gd fmla="val 12366519" name="adj1"/>
                <a:gd fmla="val 20904652" name="adj2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4"/>
          <p:cNvGrpSpPr/>
          <p:nvPr/>
        </p:nvGrpSpPr>
        <p:grpSpPr>
          <a:xfrm>
            <a:off x="864676" y="3964357"/>
            <a:ext cx="656100" cy="655125"/>
            <a:chOff x="3290458" y="3514125"/>
            <a:chExt cx="656100" cy="655125"/>
          </a:xfrm>
        </p:grpSpPr>
        <p:sp>
          <p:nvSpPr>
            <p:cNvPr id="190" name="Google Shape;190;p14"/>
            <p:cNvSpPr txBox="1"/>
            <p:nvPr/>
          </p:nvSpPr>
          <p:spPr>
            <a:xfrm>
              <a:off x="3293758" y="3924750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3290458" y="3514125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92" name="Google Shape;192;p14"/>
          <p:cNvSpPr txBox="1"/>
          <p:nvPr/>
        </p:nvSpPr>
        <p:spPr>
          <a:xfrm>
            <a:off x="580725" y="2870864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INGRESOS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14"/>
          <p:cNvSpPr txBox="1"/>
          <p:nvPr/>
        </p:nvSpPr>
        <p:spPr>
          <a:xfrm>
            <a:off x="580725" y="3254759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" sz="3600" u="none" cap="none" strike="noStrike">
                <a:solidFill>
                  <a:srgbClr val="FFD07E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25K</a:t>
            </a:r>
            <a:endParaRPr b="0" i="0" sz="3600" u="none" cap="none" strike="noStrike">
              <a:solidFill>
                <a:srgbClr val="FFD07E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416925" y="1199625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PERIODO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4"/>
          <p:cNvSpPr/>
          <p:nvPr/>
        </p:nvSpPr>
        <p:spPr>
          <a:xfrm>
            <a:off x="416925" y="1703338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416925" y="2207075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REGIÓN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/>
          <p:nvPr/>
        </p:nvSpPr>
        <p:spPr>
          <a:xfrm>
            <a:off x="1855025" y="1274925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>
            <a:off x="1855025" y="1778650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4"/>
          <p:cNvSpPr/>
          <p:nvPr/>
        </p:nvSpPr>
        <p:spPr>
          <a:xfrm>
            <a:off x="1855025" y="2282375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type="title"/>
          </p:nvPr>
        </p:nvSpPr>
        <p:spPr>
          <a:xfrm>
            <a:off x="4379325" y="357175"/>
            <a:ext cx="4320600" cy="6861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r>
              <a:rPr b="1" i="1" lang="es" sz="35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VENTAS EEUU</a:t>
            </a:r>
            <a:endParaRPr b="1" i="1" sz="35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15"/>
          <p:cNvSpPr/>
          <p:nvPr/>
        </p:nvSpPr>
        <p:spPr>
          <a:xfrm>
            <a:off x="416925" y="357175"/>
            <a:ext cx="1763400" cy="55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INICIO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/>
          <p:nvPr/>
        </p:nvSpPr>
        <p:spPr>
          <a:xfrm>
            <a:off x="416925" y="1199625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PERIODO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/>
          <p:nvPr/>
        </p:nvSpPr>
        <p:spPr>
          <a:xfrm>
            <a:off x="416925" y="1703338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CATEGORÍA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416925" y="2207075"/>
            <a:ext cx="1763400" cy="4116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REGIÓN</a:t>
            </a:r>
            <a:endParaRPr b="1" i="1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4531713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UTILIDAD NETA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6638600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COSTO DE 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BIENES</a:t>
            </a:r>
            <a:r>
              <a:rPr lang="es">
                <a:latin typeface="Calibri"/>
                <a:ea typeface="Calibri"/>
                <a:cs typeface="Calibri"/>
                <a:sym typeface="Calibri"/>
              </a:rPr>
              <a:t> VENDIDOS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2424825" y="1199625"/>
            <a:ext cx="1954500" cy="4116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alibri"/>
                <a:ea typeface="Calibri"/>
                <a:cs typeface="Calibri"/>
                <a:sym typeface="Calibri"/>
              </a:rPr>
              <a:t>UTILIDAD BRUTA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450075" y="2970025"/>
            <a:ext cx="1482000" cy="1482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5"/>
          <p:cNvGrpSpPr/>
          <p:nvPr/>
        </p:nvGrpSpPr>
        <p:grpSpPr>
          <a:xfrm>
            <a:off x="731814" y="3859437"/>
            <a:ext cx="918508" cy="917610"/>
            <a:chOff x="3227162" y="3359139"/>
            <a:chExt cx="856817" cy="855900"/>
          </a:xfrm>
        </p:grpSpPr>
        <p:sp>
          <p:nvSpPr>
            <p:cNvPr id="214" name="Google Shape;214;p15"/>
            <p:cNvSpPr/>
            <p:nvPr/>
          </p:nvSpPr>
          <p:spPr>
            <a:xfrm>
              <a:off x="3227162" y="3359139"/>
              <a:ext cx="855900" cy="855900"/>
            </a:xfrm>
            <a:prstGeom prst="pie">
              <a:avLst>
                <a:gd fmla="val 20904761" name="adj1"/>
                <a:gd fmla="val 12415025" name="adj2"/>
              </a:avLst>
            </a:prstGeom>
            <a:solidFill>
              <a:srgbClr val="00CF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228079" y="3359139"/>
              <a:ext cx="855900" cy="855900"/>
            </a:xfrm>
            <a:prstGeom prst="pie">
              <a:avLst>
                <a:gd fmla="val 12366519" name="adj1"/>
                <a:gd fmla="val 20904652" name="adj2"/>
              </a:avLst>
            </a:prstGeom>
            <a:solidFill>
              <a:srgbClr val="FFD0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15"/>
          <p:cNvGrpSpPr/>
          <p:nvPr/>
        </p:nvGrpSpPr>
        <p:grpSpPr>
          <a:xfrm>
            <a:off x="864676" y="3964357"/>
            <a:ext cx="656100" cy="655125"/>
            <a:chOff x="3290458" y="3514125"/>
            <a:chExt cx="656100" cy="655125"/>
          </a:xfrm>
        </p:grpSpPr>
        <p:sp>
          <p:nvSpPr>
            <p:cNvPr id="217" name="Google Shape;217;p15"/>
            <p:cNvSpPr txBox="1"/>
            <p:nvPr/>
          </p:nvSpPr>
          <p:spPr>
            <a:xfrm>
              <a:off x="3293758" y="3924750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65%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5"/>
            <p:cNvSpPr txBox="1"/>
            <p:nvPr/>
          </p:nvSpPr>
          <p:spPr>
            <a:xfrm>
              <a:off x="3290458" y="3514125"/>
              <a:ext cx="652800" cy="2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15"/>
          <p:cNvSpPr txBox="1"/>
          <p:nvPr/>
        </p:nvSpPr>
        <p:spPr>
          <a:xfrm>
            <a:off x="580725" y="2870864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1100">
                <a:latin typeface="Roboto"/>
                <a:ea typeface="Roboto"/>
                <a:cs typeface="Roboto"/>
                <a:sym typeface="Roboto"/>
              </a:rPr>
              <a:t>INGRESOS</a:t>
            </a:r>
            <a:endParaRPr b="0" i="0" sz="1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580725" y="3254759"/>
            <a:ext cx="1220700" cy="4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" sz="3600" u="none" cap="none" strike="noStrike">
                <a:solidFill>
                  <a:srgbClr val="FFD07E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25K</a:t>
            </a:r>
            <a:endParaRPr b="0" i="0" sz="3600" u="none" cap="none" strike="noStrike">
              <a:solidFill>
                <a:srgbClr val="FFD07E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21" name="Google Shape;221;p15"/>
          <p:cNvGrpSpPr/>
          <p:nvPr/>
        </p:nvGrpSpPr>
        <p:grpSpPr>
          <a:xfrm>
            <a:off x="1855036" y="3066305"/>
            <a:ext cx="439047" cy="1360900"/>
            <a:chOff x="3988465" y="1085095"/>
            <a:chExt cx="472500" cy="1360900"/>
          </a:xfrm>
        </p:grpSpPr>
        <p:sp>
          <p:nvSpPr>
            <p:cNvPr id="222" name="Google Shape;222;p15"/>
            <p:cNvSpPr txBox="1"/>
            <p:nvPr/>
          </p:nvSpPr>
          <p:spPr>
            <a:xfrm>
              <a:off x="3988465" y="10850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15"/>
            <p:cNvSpPr txBox="1"/>
            <p:nvPr/>
          </p:nvSpPr>
          <p:spPr>
            <a:xfrm>
              <a:off x="3988465" y="144983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5"/>
            <p:cNvSpPr txBox="1"/>
            <p:nvPr/>
          </p:nvSpPr>
          <p:spPr>
            <a:xfrm>
              <a:off x="3988465" y="179024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5" name="Google Shape;225;p15"/>
            <p:cNvSpPr txBox="1"/>
            <p:nvPr/>
          </p:nvSpPr>
          <p:spPr>
            <a:xfrm>
              <a:off x="3988465" y="2143895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6" name="Google Shape;226;p15"/>
          <p:cNvGrpSpPr/>
          <p:nvPr/>
        </p:nvGrpSpPr>
        <p:grpSpPr>
          <a:xfrm>
            <a:off x="2278496" y="4388562"/>
            <a:ext cx="3817663" cy="302100"/>
            <a:chOff x="4444190" y="2407352"/>
            <a:chExt cx="4108548" cy="302100"/>
          </a:xfrm>
        </p:grpSpPr>
        <p:sp>
          <p:nvSpPr>
            <p:cNvPr id="227" name="Google Shape;227;p15"/>
            <p:cNvSpPr txBox="1"/>
            <p:nvPr/>
          </p:nvSpPr>
          <p:spPr>
            <a:xfrm>
              <a:off x="80802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5"/>
            <p:cNvSpPr txBox="1"/>
            <p:nvPr/>
          </p:nvSpPr>
          <p:spPr>
            <a:xfrm>
              <a:off x="4444190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Jan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15"/>
            <p:cNvSpPr txBox="1"/>
            <p:nvPr/>
          </p:nvSpPr>
          <p:spPr>
            <a:xfrm>
              <a:off x="5171402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Feb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15"/>
            <p:cNvSpPr txBox="1"/>
            <p:nvPr/>
          </p:nvSpPr>
          <p:spPr>
            <a:xfrm>
              <a:off x="5898614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15"/>
            <p:cNvSpPr txBox="1"/>
            <p:nvPr/>
          </p:nvSpPr>
          <p:spPr>
            <a:xfrm>
              <a:off x="6625826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Apr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15"/>
            <p:cNvSpPr txBox="1"/>
            <p:nvPr/>
          </p:nvSpPr>
          <p:spPr>
            <a:xfrm>
              <a:off x="7353038" y="2407352"/>
              <a:ext cx="472500" cy="30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" sz="11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1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15"/>
          <p:cNvGrpSpPr/>
          <p:nvPr/>
        </p:nvGrpSpPr>
        <p:grpSpPr>
          <a:xfrm>
            <a:off x="2295027" y="3179210"/>
            <a:ext cx="3707874" cy="1234016"/>
            <a:chOff x="4461981" y="1198000"/>
            <a:chExt cx="3990394" cy="1234016"/>
          </a:xfrm>
        </p:grpSpPr>
        <p:cxnSp>
          <p:nvCxnSpPr>
            <p:cNvPr id="234" name="Google Shape;234;p15"/>
            <p:cNvCxnSpPr/>
            <p:nvPr/>
          </p:nvCxnSpPr>
          <p:spPr>
            <a:xfrm>
              <a:off x="4511275" y="2383150"/>
              <a:ext cx="39411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5"/>
            <p:cNvCxnSpPr/>
            <p:nvPr/>
          </p:nvCxnSpPr>
          <p:spPr>
            <a:xfrm rot="10800000">
              <a:off x="4514300" y="1198000"/>
              <a:ext cx="0" cy="11898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15"/>
            <p:cNvCxnSpPr/>
            <p:nvPr/>
          </p:nvCxnSpPr>
          <p:spPr>
            <a:xfrm>
              <a:off x="83164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15"/>
            <p:cNvCxnSpPr/>
            <p:nvPr/>
          </p:nvCxnSpPr>
          <p:spPr>
            <a:xfrm>
              <a:off x="75892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5"/>
            <p:cNvCxnSpPr/>
            <p:nvPr/>
          </p:nvCxnSpPr>
          <p:spPr>
            <a:xfrm>
              <a:off x="68620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5"/>
            <p:cNvCxnSpPr/>
            <p:nvPr/>
          </p:nvCxnSpPr>
          <p:spPr>
            <a:xfrm>
              <a:off x="613488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5"/>
            <p:cNvCxnSpPr/>
            <p:nvPr/>
          </p:nvCxnSpPr>
          <p:spPr>
            <a:xfrm>
              <a:off x="54076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5"/>
            <p:cNvCxnSpPr/>
            <p:nvPr/>
          </p:nvCxnSpPr>
          <p:spPr>
            <a:xfrm>
              <a:off x="4680431" y="2384016"/>
              <a:ext cx="0" cy="4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5"/>
            <p:cNvCxnSpPr/>
            <p:nvPr/>
          </p:nvCxnSpPr>
          <p:spPr>
            <a:xfrm rot="10800000">
              <a:off x="4461981" y="2281216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5"/>
            <p:cNvCxnSpPr/>
            <p:nvPr/>
          </p:nvCxnSpPr>
          <p:spPr>
            <a:xfrm rot="10800000">
              <a:off x="4461981" y="19412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15"/>
            <p:cNvCxnSpPr/>
            <p:nvPr/>
          </p:nvCxnSpPr>
          <p:spPr>
            <a:xfrm rot="10800000">
              <a:off x="4461981" y="159439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5"/>
            <p:cNvCxnSpPr/>
            <p:nvPr/>
          </p:nvCxnSpPr>
          <p:spPr>
            <a:xfrm rot="10800000">
              <a:off x="4461981" y="1236141"/>
              <a:ext cx="5130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6" name="Google Shape;246;p15"/>
          <p:cNvSpPr/>
          <p:nvPr/>
        </p:nvSpPr>
        <p:spPr>
          <a:xfrm>
            <a:off x="2550476" y="3631338"/>
            <a:ext cx="189300" cy="7317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2730709" y="3382201"/>
            <a:ext cx="189300" cy="980700"/>
          </a:xfrm>
          <a:prstGeom prst="rect">
            <a:avLst/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5"/>
          <p:cNvSpPr/>
          <p:nvPr/>
        </p:nvSpPr>
        <p:spPr>
          <a:xfrm>
            <a:off x="2922883" y="3854455"/>
            <a:ext cx="189300" cy="508500"/>
          </a:xfrm>
          <a:prstGeom prst="rect">
            <a:avLst/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3237380" y="3496176"/>
            <a:ext cx="189300" cy="8667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3417614" y="3911455"/>
            <a:ext cx="189300" cy="451500"/>
          </a:xfrm>
          <a:prstGeom prst="rect">
            <a:avLst/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3609787" y="3714178"/>
            <a:ext cx="189300" cy="648900"/>
          </a:xfrm>
          <a:prstGeom prst="rect">
            <a:avLst/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3924284" y="3300775"/>
            <a:ext cx="189300" cy="10623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4104518" y="3911530"/>
            <a:ext cx="189300" cy="451500"/>
          </a:xfrm>
          <a:prstGeom prst="rect">
            <a:avLst/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4296691" y="3714178"/>
            <a:ext cx="189300" cy="648900"/>
          </a:xfrm>
          <a:prstGeom prst="rect">
            <a:avLst/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4611189" y="3854530"/>
            <a:ext cx="189300" cy="5085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4791422" y="3545052"/>
            <a:ext cx="189300" cy="818100"/>
          </a:xfrm>
          <a:prstGeom prst="rect">
            <a:avLst/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4983596" y="3382326"/>
            <a:ext cx="189300" cy="980700"/>
          </a:xfrm>
          <a:prstGeom prst="rect">
            <a:avLst/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5298093" y="3300725"/>
            <a:ext cx="189300" cy="1062300"/>
          </a:xfrm>
          <a:prstGeom prst="rect">
            <a:avLst/>
          </a:prstGeom>
          <a:solidFill>
            <a:srgbClr val="FF877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5906975" y="3496323"/>
            <a:ext cx="203700" cy="866700"/>
          </a:xfrm>
          <a:prstGeom prst="rect">
            <a:avLst/>
          </a:prstGeom>
          <a:solidFill>
            <a:srgbClr val="FFD0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5732795" y="3631335"/>
            <a:ext cx="203700" cy="731700"/>
          </a:xfrm>
          <a:prstGeom prst="rect">
            <a:avLst/>
          </a:prstGeom>
          <a:solidFill>
            <a:srgbClr val="00CF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4103149" y="2487175"/>
            <a:ext cx="1598910" cy="259393"/>
            <a:chOff x="7144888" y="3225903"/>
            <a:chExt cx="1521901" cy="246900"/>
          </a:xfrm>
        </p:grpSpPr>
        <p:sp>
          <p:nvSpPr>
            <p:cNvPr id="262" name="Google Shape;262;p15"/>
            <p:cNvSpPr/>
            <p:nvPr/>
          </p:nvSpPr>
          <p:spPr>
            <a:xfrm>
              <a:off x="7144888" y="3250740"/>
              <a:ext cx="191400" cy="191400"/>
            </a:xfrm>
            <a:prstGeom prst="ellipse">
              <a:avLst/>
            </a:prstGeom>
            <a:solidFill>
              <a:srgbClr val="FFD07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5"/>
            <p:cNvSpPr txBox="1"/>
            <p:nvPr/>
          </p:nvSpPr>
          <p:spPr>
            <a:xfrm>
              <a:off x="7390289" y="3225903"/>
              <a:ext cx="12765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UTILIDAD BRUTA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" name="Google Shape;264;p15"/>
          <p:cNvGrpSpPr/>
          <p:nvPr/>
        </p:nvGrpSpPr>
        <p:grpSpPr>
          <a:xfrm>
            <a:off x="2627683" y="2484700"/>
            <a:ext cx="1483626" cy="259393"/>
            <a:chOff x="7144900" y="3626170"/>
            <a:chExt cx="1412170" cy="246900"/>
          </a:xfrm>
        </p:grpSpPr>
        <p:sp>
          <p:nvSpPr>
            <p:cNvPr id="265" name="Google Shape;265;p15"/>
            <p:cNvSpPr/>
            <p:nvPr/>
          </p:nvSpPr>
          <p:spPr>
            <a:xfrm>
              <a:off x="7144900" y="3652475"/>
              <a:ext cx="191400" cy="191400"/>
            </a:xfrm>
            <a:prstGeom prst="ellipse">
              <a:avLst/>
            </a:prstGeom>
            <a:solidFill>
              <a:srgbClr val="FF8775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5"/>
            <p:cNvSpPr txBox="1"/>
            <p:nvPr/>
          </p:nvSpPr>
          <p:spPr>
            <a:xfrm>
              <a:off x="7317770" y="3626170"/>
              <a:ext cx="1239300" cy="2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UTILIDAD NETA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67" name="Google Shape;267;p15"/>
          <p:cNvSpPr/>
          <p:nvPr/>
        </p:nvSpPr>
        <p:spPr>
          <a:xfrm>
            <a:off x="2739122" y="1757700"/>
            <a:ext cx="2166300" cy="1953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5"/>
          <p:cNvSpPr/>
          <p:nvPr/>
        </p:nvSpPr>
        <p:spPr>
          <a:xfrm>
            <a:off x="2739122" y="2132246"/>
            <a:ext cx="2166300" cy="1953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9" name="Google Shape;269;p15"/>
          <p:cNvCxnSpPr>
            <a:stCxn id="267" idx="1"/>
          </p:cNvCxnSpPr>
          <p:nvPr/>
        </p:nvCxnSpPr>
        <p:spPr>
          <a:xfrm>
            <a:off x="2739122" y="1855350"/>
            <a:ext cx="1966500" cy="0"/>
          </a:xfrm>
          <a:prstGeom prst="straightConnector1">
            <a:avLst/>
          </a:prstGeom>
          <a:noFill/>
          <a:ln cap="flat" cmpd="sng" w="19050">
            <a:solidFill>
              <a:srgbClr val="FF8775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270" name="Google Shape;270;p15"/>
          <p:cNvCxnSpPr/>
          <p:nvPr/>
        </p:nvCxnSpPr>
        <p:spPr>
          <a:xfrm>
            <a:off x="2739122" y="2220523"/>
            <a:ext cx="1507200" cy="0"/>
          </a:xfrm>
          <a:prstGeom prst="straightConnector1">
            <a:avLst/>
          </a:prstGeom>
          <a:noFill/>
          <a:ln cap="flat" cmpd="sng" w="19050">
            <a:solidFill>
              <a:srgbClr val="FFD07E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271" name="Google Shape;271;p15"/>
          <p:cNvSpPr txBox="1"/>
          <p:nvPr/>
        </p:nvSpPr>
        <p:spPr>
          <a:xfrm>
            <a:off x="5045254" y="1725598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2" name="Google Shape;272;p15"/>
          <p:cNvSpPr txBox="1"/>
          <p:nvPr/>
        </p:nvSpPr>
        <p:spPr>
          <a:xfrm>
            <a:off x="5045254" y="2090773"/>
            <a:ext cx="4968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75%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73" name="Google Shape;273;p15"/>
          <p:cNvSpPr/>
          <p:nvPr/>
        </p:nvSpPr>
        <p:spPr>
          <a:xfrm>
            <a:off x="5875575" y="1698583"/>
            <a:ext cx="988652" cy="1805704"/>
          </a:xfrm>
          <a:custGeom>
            <a:rect b="b" l="l" r="r" t="t"/>
            <a:pathLst>
              <a:path extrusionOk="0" h="57612" w="31546">
                <a:moveTo>
                  <a:pt x="1" y="1"/>
                </a:moveTo>
                <a:lnTo>
                  <a:pt x="1" y="57611"/>
                </a:lnTo>
                <a:lnTo>
                  <a:pt x="31545" y="57611"/>
                </a:lnTo>
                <a:lnTo>
                  <a:pt x="31545" y="1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5875575" y="1698583"/>
            <a:ext cx="988652" cy="293334"/>
          </a:xfrm>
          <a:custGeom>
            <a:rect b="b" l="l" r="r" t="t"/>
            <a:pathLst>
              <a:path extrusionOk="0" h="9359" w="31546">
                <a:moveTo>
                  <a:pt x="1" y="1"/>
                </a:moveTo>
                <a:lnTo>
                  <a:pt x="1" y="9359"/>
                </a:lnTo>
                <a:lnTo>
                  <a:pt x="31545" y="9359"/>
                </a:lnTo>
                <a:lnTo>
                  <a:pt x="31545" y="1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5" name="Google Shape;275;p15"/>
          <p:cNvGrpSpPr/>
          <p:nvPr/>
        </p:nvGrpSpPr>
        <p:grpSpPr>
          <a:xfrm>
            <a:off x="6065711" y="2137520"/>
            <a:ext cx="609475" cy="609520"/>
            <a:chOff x="7147291" y="1447292"/>
            <a:chExt cx="448770" cy="448770"/>
          </a:xfrm>
        </p:grpSpPr>
        <p:sp>
          <p:nvSpPr>
            <p:cNvPr id="276" name="Google Shape;276;p15"/>
            <p:cNvSpPr/>
            <p:nvPr/>
          </p:nvSpPr>
          <p:spPr>
            <a:xfrm>
              <a:off x="7152064" y="1452752"/>
              <a:ext cx="438538" cy="437852"/>
            </a:xfrm>
            <a:custGeom>
              <a:rect b="b" l="l" r="r" t="t"/>
              <a:pathLst>
                <a:path extrusionOk="0" h="14677" w="14700">
                  <a:moveTo>
                    <a:pt x="7350" y="0"/>
                  </a:moveTo>
                  <a:cubicBezTo>
                    <a:pt x="3287" y="0"/>
                    <a:pt x="0" y="3287"/>
                    <a:pt x="0" y="7327"/>
                  </a:cubicBezTo>
                  <a:cubicBezTo>
                    <a:pt x="0" y="9746"/>
                    <a:pt x="1164" y="11892"/>
                    <a:pt x="2967" y="13239"/>
                  </a:cubicBezTo>
                  <a:cubicBezTo>
                    <a:pt x="4200" y="14152"/>
                    <a:pt x="5707" y="14677"/>
                    <a:pt x="7350" y="14677"/>
                  </a:cubicBezTo>
                  <a:cubicBezTo>
                    <a:pt x="8993" y="14677"/>
                    <a:pt x="10500" y="14152"/>
                    <a:pt x="11732" y="13239"/>
                  </a:cubicBezTo>
                  <a:cubicBezTo>
                    <a:pt x="13536" y="11892"/>
                    <a:pt x="14700" y="9746"/>
                    <a:pt x="14700" y="7327"/>
                  </a:cubicBezTo>
                  <a:cubicBezTo>
                    <a:pt x="14700" y="3287"/>
                    <a:pt x="11413" y="0"/>
                    <a:pt x="7350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7147291" y="1447292"/>
              <a:ext cx="448770" cy="448770"/>
            </a:xfrm>
            <a:custGeom>
              <a:rect b="b" l="l" r="r" t="t"/>
              <a:pathLst>
                <a:path extrusionOk="0" h="15043" w="15043">
                  <a:moveTo>
                    <a:pt x="7510" y="343"/>
                  </a:moveTo>
                  <a:cubicBezTo>
                    <a:pt x="11459" y="343"/>
                    <a:pt x="14677" y="3561"/>
                    <a:pt x="14677" y="7510"/>
                  </a:cubicBezTo>
                  <a:cubicBezTo>
                    <a:pt x="14677" y="9792"/>
                    <a:pt x="13604" y="11938"/>
                    <a:pt x="11778" y="13285"/>
                  </a:cubicBezTo>
                  <a:cubicBezTo>
                    <a:pt x="10546" y="14198"/>
                    <a:pt x="9062" y="14700"/>
                    <a:pt x="7510" y="14700"/>
                  </a:cubicBezTo>
                  <a:cubicBezTo>
                    <a:pt x="5958" y="14700"/>
                    <a:pt x="4474" y="14198"/>
                    <a:pt x="3242" y="13285"/>
                  </a:cubicBezTo>
                  <a:cubicBezTo>
                    <a:pt x="1416" y="11938"/>
                    <a:pt x="343" y="9770"/>
                    <a:pt x="343" y="7510"/>
                  </a:cubicBezTo>
                  <a:cubicBezTo>
                    <a:pt x="343" y="3561"/>
                    <a:pt x="3561" y="343"/>
                    <a:pt x="7510" y="343"/>
                  </a:cubicBezTo>
                  <a:close/>
                  <a:moveTo>
                    <a:pt x="7510" y="0"/>
                  </a:moveTo>
                  <a:cubicBezTo>
                    <a:pt x="3356" y="0"/>
                    <a:pt x="0" y="3379"/>
                    <a:pt x="0" y="7510"/>
                  </a:cubicBezTo>
                  <a:cubicBezTo>
                    <a:pt x="0" y="9884"/>
                    <a:pt x="1119" y="12143"/>
                    <a:pt x="3036" y="13559"/>
                  </a:cubicBezTo>
                  <a:cubicBezTo>
                    <a:pt x="4337" y="14517"/>
                    <a:pt x="5889" y="15042"/>
                    <a:pt x="7510" y="15042"/>
                  </a:cubicBezTo>
                  <a:cubicBezTo>
                    <a:pt x="9153" y="15042"/>
                    <a:pt x="10683" y="14517"/>
                    <a:pt x="11984" y="13559"/>
                  </a:cubicBezTo>
                  <a:cubicBezTo>
                    <a:pt x="13901" y="12143"/>
                    <a:pt x="15042" y="9884"/>
                    <a:pt x="15042" y="7510"/>
                  </a:cubicBezTo>
                  <a:cubicBezTo>
                    <a:pt x="15042" y="3379"/>
                    <a:pt x="11664" y="0"/>
                    <a:pt x="7510" y="0"/>
                  </a:cubicBez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7240577" y="1565787"/>
              <a:ext cx="261512" cy="324816"/>
            </a:xfrm>
            <a:custGeom>
              <a:rect b="b" l="l" r="r" t="t"/>
              <a:pathLst>
                <a:path extrusionOk="0" h="10888" w="8766">
                  <a:moveTo>
                    <a:pt x="0" y="0"/>
                  </a:moveTo>
                  <a:lnTo>
                    <a:pt x="0" y="9450"/>
                  </a:lnTo>
                  <a:cubicBezTo>
                    <a:pt x="1233" y="10363"/>
                    <a:pt x="2740" y="10888"/>
                    <a:pt x="4383" y="10888"/>
                  </a:cubicBezTo>
                  <a:cubicBezTo>
                    <a:pt x="6026" y="10888"/>
                    <a:pt x="7533" y="10363"/>
                    <a:pt x="8765" y="9450"/>
                  </a:cubicBezTo>
                  <a:lnTo>
                    <a:pt x="8765" y="1849"/>
                  </a:lnTo>
                  <a:lnTo>
                    <a:pt x="6894" y="0"/>
                  </a:lnTo>
                  <a:close/>
                </a:path>
              </a:pathLst>
            </a:cu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7446212" y="1565787"/>
              <a:ext cx="55876" cy="55160"/>
            </a:xfrm>
            <a:custGeom>
              <a:rect b="b" l="l" r="r" t="t"/>
              <a:pathLst>
                <a:path extrusionOk="0" h="1849" w="1873">
                  <a:moveTo>
                    <a:pt x="1" y="0"/>
                  </a:moveTo>
                  <a:lnTo>
                    <a:pt x="1" y="1849"/>
                  </a:lnTo>
                  <a:lnTo>
                    <a:pt x="1872" y="184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47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7286191" y="1620918"/>
              <a:ext cx="108292" cy="15692"/>
            </a:xfrm>
            <a:custGeom>
              <a:rect b="b" l="l" r="r" t="t"/>
              <a:pathLst>
                <a:path extrusionOk="0" h="526" w="3630">
                  <a:moveTo>
                    <a:pt x="1" y="1"/>
                  </a:moveTo>
                  <a:lnTo>
                    <a:pt x="1" y="526"/>
                  </a:lnTo>
                  <a:lnTo>
                    <a:pt x="3630" y="526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7286191" y="1671305"/>
              <a:ext cx="23180" cy="15692"/>
            </a:xfrm>
            <a:custGeom>
              <a:rect b="b" l="l" r="r" t="t"/>
              <a:pathLst>
                <a:path extrusionOk="0" h="526" w="777">
                  <a:moveTo>
                    <a:pt x="1" y="1"/>
                  </a:moveTo>
                  <a:lnTo>
                    <a:pt x="1" y="526"/>
                  </a:lnTo>
                  <a:lnTo>
                    <a:pt x="777" y="526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7286191" y="1722378"/>
              <a:ext cx="108292" cy="15006"/>
            </a:xfrm>
            <a:custGeom>
              <a:rect b="b" l="l" r="r" t="t"/>
              <a:pathLst>
                <a:path extrusionOk="0" h="503" w="3630">
                  <a:moveTo>
                    <a:pt x="1" y="1"/>
                  </a:moveTo>
                  <a:lnTo>
                    <a:pt x="1" y="503"/>
                  </a:lnTo>
                  <a:lnTo>
                    <a:pt x="3630" y="503"/>
                  </a:lnTo>
                  <a:lnTo>
                    <a:pt x="36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7327747" y="1671305"/>
              <a:ext cx="118495" cy="15692"/>
            </a:xfrm>
            <a:custGeom>
              <a:rect b="b" l="l" r="r" t="t"/>
              <a:pathLst>
                <a:path extrusionOk="0" h="526" w="3972">
                  <a:moveTo>
                    <a:pt x="0" y="1"/>
                  </a:moveTo>
                  <a:lnTo>
                    <a:pt x="0" y="526"/>
                  </a:lnTo>
                  <a:lnTo>
                    <a:pt x="3972" y="526"/>
                  </a:lnTo>
                  <a:lnTo>
                    <a:pt x="39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7410801" y="1722378"/>
              <a:ext cx="35441" cy="15006"/>
            </a:xfrm>
            <a:custGeom>
              <a:rect b="b" l="l" r="r" t="t"/>
              <a:pathLst>
                <a:path extrusionOk="0" h="503" w="1188">
                  <a:moveTo>
                    <a:pt x="1" y="1"/>
                  </a:moveTo>
                  <a:lnTo>
                    <a:pt x="1" y="503"/>
                  </a:lnTo>
                  <a:lnTo>
                    <a:pt x="1188" y="50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5"/>
          <p:cNvGrpSpPr/>
          <p:nvPr/>
        </p:nvGrpSpPr>
        <p:grpSpPr>
          <a:xfrm>
            <a:off x="5881673" y="1674125"/>
            <a:ext cx="888602" cy="1594575"/>
            <a:chOff x="7148125" y="1091250"/>
            <a:chExt cx="888602" cy="1594575"/>
          </a:xfrm>
        </p:grpSpPr>
        <p:sp>
          <p:nvSpPr>
            <p:cNvPr id="286" name="Google Shape;286;p15"/>
            <p:cNvSpPr txBox="1"/>
            <p:nvPr/>
          </p:nvSpPr>
          <p:spPr>
            <a:xfrm>
              <a:off x="7231227" y="1091250"/>
              <a:ext cx="805500" cy="25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s" sz="130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ORDENES</a:t>
              </a:r>
              <a:endParaRPr b="0" i="0" sz="13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7" name="Google Shape;287;p15"/>
            <p:cNvSpPr txBox="1"/>
            <p:nvPr/>
          </p:nvSpPr>
          <p:spPr>
            <a:xfrm>
              <a:off x="7148125" y="2259525"/>
              <a:ext cx="722400" cy="42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s" sz="1800" u="none" cap="none" strike="noStrike">
                  <a:solidFill>
                    <a:srgbClr val="000000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+569</a:t>
              </a:r>
              <a:endParaRPr b="0" i="0" sz="18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88" name="Google Shape;288;p15"/>
          <p:cNvGrpSpPr/>
          <p:nvPr/>
        </p:nvGrpSpPr>
        <p:grpSpPr>
          <a:xfrm>
            <a:off x="7366024" y="1861439"/>
            <a:ext cx="1178114" cy="1178114"/>
            <a:chOff x="1576615" y="1721513"/>
            <a:chExt cx="971400" cy="971400"/>
          </a:xfrm>
        </p:grpSpPr>
        <p:sp>
          <p:nvSpPr>
            <p:cNvPr id="289" name="Google Shape;289;p15"/>
            <p:cNvSpPr/>
            <p:nvPr/>
          </p:nvSpPr>
          <p:spPr>
            <a:xfrm rot="9899597">
              <a:off x="1679855" y="1824971"/>
              <a:ext cx="764679" cy="764679"/>
            </a:xfrm>
            <a:prstGeom prst="blockArc">
              <a:avLst>
                <a:gd fmla="val 1957570" name="adj1"/>
                <a:gd fmla="val 11127054" name="adj2"/>
                <a:gd fmla="val 23897" name="adj3"/>
              </a:avLst>
            </a:prstGeom>
            <a:solidFill>
              <a:srgbClr val="FF877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5"/>
            <p:cNvSpPr/>
            <p:nvPr/>
          </p:nvSpPr>
          <p:spPr>
            <a:xfrm rot="1135953">
              <a:off x="1679981" y="1824879"/>
              <a:ext cx="764668" cy="764668"/>
            </a:xfrm>
            <a:prstGeom prst="blockArc">
              <a:avLst>
                <a:gd fmla="val 19502592" name="adj1"/>
                <a:gd fmla="val 10986857" name="adj2"/>
                <a:gd fmla="val 24005" name="adj3"/>
              </a:avLst>
            </a:prstGeom>
            <a:solidFill>
              <a:srgbClr val="00B3B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15"/>
          <p:cNvSpPr txBox="1"/>
          <p:nvPr/>
        </p:nvSpPr>
        <p:spPr>
          <a:xfrm>
            <a:off x="7628686" y="2258196"/>
            <a:ext cx="652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35%</a:t>
            </a:r>
            <a:endParaRPr b="0" i="0" sz="16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7344731" y="1681948"/>
            <a:ext cx="122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" sz="13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aaaaaa</a:t>
            </a:r>
            <a:endParaRPr b="0" i="0" sz="13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6054884" y="3366392"/>
            <a:ext cx="3043200" cy="1480800"/>
          </a:xfrm>
          <a:prstGeom prst="roundRect">
            <a:avLst>
              <a:gd fmla="val 13481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6241165" y="3421856"/>
            <a:ext cx="9918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00000</a:t>
            </a:r>
            <a:endParaRPr b="0" i="0" sz="1200" u="none" cap="none" strike="noStrike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95" name="Google Shape;295;p15"/>
          <p:cNvSpPr txBox="1"/>
          <p:nvPr/>
        </p:nvSpPr>
        <p:spPr>
          <a:xfrm>
            <a:off x="8315474" y="3421856"/>
            <a:ext cx="723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200">
                <a:solidFill>
                  <a:srgbClr val="FF8775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000000</a:t>
            </a:r>
            <a:endParaRPr b="0" i="0" sz="1200" u="none" cap="none" strike="noStrike">
              <a:solidFill>
                <a:srgbClr val="FF8775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96" name="Google Shape;296;p15"/>
          <p:cNvGrpSpPr/>
          <p:nvPr/>
        </p:nvGrpSpPr>
        <p:grpSpPr>
          <a:xfrm>
            <a:off x="6078772" y="4341989"/>
            <a:ext cx="2995420" cy="214670"/>
            <a:chOff x="3148964" y="2436875"/>
            <a:chExt cx="2825601" cy="202500"/>
          </a:xfrm>
        </p:grpSpPr>
        <p:sp>
          <p:nvSpPr>
            <p:cNvPr id="297" name="Google Shape;297;p15"/>
            <p:cNvSpPr txBox="1"/>
            <p:nvPr/>
          </p:nvSpPr>
          <p:spPr>
            <a:xfrm>
              <a:off x="314896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May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3738214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Jun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9" name="Google Shape;299;p15"/>
            <p:cNvSpPr txBox="1"/>
            <p:nvPr/>
          </p:nvSpPr>
          <p:spPr>
            <a:xfrm>
              <a:off x="43274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Jul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491671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Aug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1" name="Google Shape;301;p15"/>
            <p:cNvSpPr txBox="1"/>
            <p:nvPr/>
          </p:nvSpPr>
          <p:spPr>
            <a:xfrm>
              <a:off x="5505965" y="2436875"/>
              <a:ext cx="468600" cy="2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b="0" i="0" lang="es" sz="10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Sep</a:t>
              </a:r>
              <a:endParaRPr b="0" i="0" sz="1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302" name="Google Shape;302;p15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24133" l="11237" r="0" t="0"/>
          <a:stretch/>
        </p:blipFill>
        <p:spPr>
          <a:xfrm>
            <a:off x="6255026" y="3661950"/>
            <a:ext cx="2690472" cy="64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5"/>
          <p:cNvSpPr/>
          <p:nvPr/>
        </p:nvSpPr>
        <p:spPr>
          <a:xfrm>
            <a:off x="1855025" y="1274925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1855025" y="1778650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1855025" y="2282375"/>
            <a:ext cx="211200" cy="261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