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4/13/2018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31640" y="4581128"/>
            <a:ext cx="6400800" cy="16002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TS.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Vinh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GIAO THỨC ĐA TRUY NHẬP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34305"/>
              </p:ext>
            </p:extLst>
          </p:nvPr>
        </p:nvGraphicFramePr>
        <p:xfrm>
          <a:off x="1763688" y="3356992"/>
          <a:ext cx="54726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vi-V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Nhóm</a:t>
                      </a:r>
                      <a:endParaRPr lang="vi-V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Minh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Mạnh</a:t>
                      </a:r>
                      <a:endParaRPr lang="vi-V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LoRa</a:t>
                      </a:r>
                      <a:endParaRPr lang="vi-V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42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vi-V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Gateway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gateway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Node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859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Processing Gateway</a:t>
            </a:r>
            <a:endParaRPr lang="vi-V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gateway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tin:</a:t>
            </a:r>
          </a:p>
          <a:p>
            <a:pPr lvl="1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ản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ản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10" y="2780928"/>
            <a:ext cx="508706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Authentic Gateways</a:t>
            </a:r>
            <a:endParaRPr lang="vi-V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ID,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accpet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unaccept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96952"/>
            <a:ext cx="482032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3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Processing Nodes</a:t>
            </a:r>
            <a:endParaRPr lang="vi-V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sleep</a:t>
            </a:r>
          </a:p>
          <a:p>
            <a:pPr lvl="2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94360" lvl="2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delay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ID.</a:t>
            </a:r>
          </a:p>
        </p:txBody>
      </p:sp>
      <p:pic>
        <p:nvPicPr>
          <p:cNvPr id="8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36" y="1596899"/>
            <a:ext cx="32928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5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Node send message</a:t>
            </a:r>
            <a:endParaRPr lang="vi-V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delay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80928"/>
            <a:ext cx="445832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7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9935" y="2967335"/>
            <a:ext cx="6224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Thanks for watching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6959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44</TotalTime>
  <Words>219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GIAO THỨC ĐA TRUY NHẬP</vt:lpstr>
      <vt:lpstr>Introduction</vt:lpstr>
      <vt:lpstr>Processing Gateway</vt:lpstr>
      <vt:lpstr>Authentic Gateways</vt:lpstr>
      <vt:lpstr>Processing Nodes</vt:lpstr>
      <vt:lpstr>Node send message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2018-04-13T14:40:34Z</dcterms:created>
  <dcterms:modified xsi:type="dcterms:W3CDTF">2018-04-13T15:25:00Z</dcterms:modified>
</cp:coreProperties>
</file>