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264" r:id="rId5"/>
    <p:sldId id="11419" r:id="rId6"/>
    <p:sldId id="11420" r:id="rId7"/>
    <p:sldId id="11421" r:id="rId8"/>
    <p:sldId id="11422" r:id="rId9"/>
    <p:sldId id="11425" r:id="rId10"/>
    <p:sldId id="11423" r:id="rId11"/>
    <p:sldId id="11426" r:id="rId12"/>
    <p:sldId id="11424" r:id="rId13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ontserrat" pitchFamily="2" charset="77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ontserrat" pitchFamily="2" charset="77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ontserrat" pitchFamily="2" charset="77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ontserrat" pitchFamily="2" charset="77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ontserrat" pitchFamily="2" charset="77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ontserrat" pitchFamily="2" charset="77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ontserrat" pitchFamily="2" charset="77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ontserrat" pitchFamily="2" charset="77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ontserrat" pitchFamily="2" charset="77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B30888A-33E2-6179-27C9-429FC4889A0B}" name="Katherine E Gelletly (External)" initials="K(" userId="S::kate.gelletly_dxc.com#ext#@dedalusspa.onmicrosoft.com::b1a6ef4e-7f0c-4de4-a382-88d014639fea" providerId="AD"/>
  <p188:author id="{1794DEB8-8E29-B808-4086-FFFAFDE1A3E4}" name="Audrey Mohimbouabéka" initials="AM" userId="S::audrey.mohimbouabeka@dedalus.eu::2eb0016e-7780-4fb1-a2fe-2c7d1e59663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tly, Kate (HCS)" initials="GK(" lastIdx="8" clrIdx="0">
    <p:extLst>
      <p:ext uri="{19B8F6BF-5375-455C-9EA6-DF929625EA0E}">
        <p15:presenceInfo xmlns:p15="http://schemas.microsoft.com/office/powerpoint/2012/main" userId="S::kate.gelletly@dxc.com::e0ea5dc9-65b7-4a78-a768-034296fa6b9f" providerId="AD"/>
      </p:ext>
    </p:extLst>
  </p:cmAuthor>
  <p:cmAuthor id="2" name="Balasubramanian, Sureshbala (HCS)" initials="BS(" lastIdx="1" clrIdx="1">
    <p:extLst>
      <p:ext uri="{19B8F6BF-5375-455C-9EA6-DF929625EA0E}">
        <p15:presenceInfo xmlns:p15="http://schemas.microsoft.com/office/powerpoint/2012/main" userId="S::sbalasubra46@dxc.com::5a2758d6-6089-468b-969b-bfd30b3677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F91"/>
    <a:srgbClr val="C2CAC7"/>
    <a:srgbClr val="C5E86C"/>
    <a:srgbClr val="CCD0DC"/>
    <a:srgbClr val="4E75A9"/>
    <a:srgbClr val="BEC6C3"/>
    <a:srgbClr val="4198B5"/>
    <a:srgbClr val="E9EBF5"/>
    <a:srgbClr val="4472C4"/>
    <a:srgbClr val="53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5192A2E-7B03-D04A-AC77-712129854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Montserrat Medium" pitchFamily="2" charset="77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2CEA613-9ADF-F54D-BAA4-06F96C99E0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Montserrat Medium" pitchFamily="2" charset="77"/>
              </a:defRPr>
            </a:lvl1pPr>
          </a:lstStyle>
          <a:p>
            <a:pPr>
              <a:defRPr/>
            </a:pPr>
            <a:fld id="{903FC7FE-252D-5143-A21D-47B7E1BE1659}" type="datetimeFigureOut">
              <a:rPr lang="it-IT"/>
              <a:pPr>
                <a:defRPr/>
              </a:pPr>
              <a:t>05/07/2023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B9A50E-B08D-0D45-A62D-102EBC4612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Montserrat Medium" pitchFamily="2" charset="77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882ED7-7CB3-DE48-A89F-2849D8C38C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Montserrat Medium" pitchFamily="2" charset="77"/>
              </a:defRPr>
            </a:lvl1pPr>
          </a:lstStyle>
          <a:p>
            <a:pPr>
              <a:defRPr/>
            </a:pPr>
            <a:fld id="{57C1681C-E851-6B49-B24A-1D3D5D4DB00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C57B2BE-8AE1-A440-9CAF-4FC62EA246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Montserrat Medium" pitchFamily="2" charset="77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4A0E54-3832-E74D-B0AE-A812468F303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Montserrat Medium" pitchFamily="2" charset="77"/>
              </a:defRPr>
            </a:lvl1pPr>
          </a:lstStyle>
          <a:p>
            <a:pPr>
              <a:defRPr/>
            </a:pPr>
            <a:fld id="{9E9479ED-9E75-F644-B004-51F8CAD37EE0}" type="datetimeFigureOut">
              <a:rPr lang="it-IT"/>
              <a:pPr>
                <a:defRPr/>
              </a:pPr>
              <a:t>05/07/2023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5FC28909-520E-C040-AF04-8B7A06D3B0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F01B3513-3328-F84F-92BC-F1A3ED456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328447-5EC9-B44E-AD9A-B6988ECB42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Montserrat Medium" pitchFamily="2" charset="77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24DDB7-E3E7-8145-A76F-CF0FF843B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Montserrat Medium" pitchFamily="2" charset="77"/>
              </a:defRPr>
            </a:lvl1pPr>
          </a:lstStyle>
          <a:p>
            <a:pPr>
              <a:defRPr/>
            </a:pPr>
            <a:fld id="{9D8371CD-2A07-BE42-9985-88450FD92EC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420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ontserrat Medium" pitchFamily="2" charset="77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ontserrat Medium" pitchFamily="2" charset="77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ontserrat Medium" pitchFamily="2" charset="77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ontserrat Medium" pitchFamily="2" charset="77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ontserrat Medium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8E3B41-6302-4FF9-B96A-D8E9C94D04A4}"/>
              </a:ext>
            </a:extLst>
          </p:cNvPr>
          <p:cNvSpPr/>
          <p:nvPr userDrawn="1"/>
        </p:nvSpPr>
        <p:spPr>
          <a:xfrm>
            <a:off x="0" y="3276600"/>
            <a:ext cx="12192000" cy="35814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522D240A-DF7C-EB47-8D64-27C67A4069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899" y="968684"/>
            <a:ext cx="4855025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2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F6B28A5-3692-44FC-A998-58622D75B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551" y="3315344"/>
            <a:ext cx="5377754" cy="1699716"/>
          </a:xfrm>
          <a:prstGeom prst="rect">
            <a:avLst/>
          </a:prstGeom>
        </p:spPr>
        <p:txBody>
          <a:bodyPr/>
          <a:lstStyle>
            <a:lvl1pPr marL="0" indent="0">
              <a:buSzPct val="150000"/>
              <a:buFont typeface=".PingFang SC Regular"/>
              <a:buNone/>
              <a:defRPr sz="1600" b="0" i="0">
                <a:solidFill>
                  <a:schemeClr val="tx2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868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ur L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B21DCBAB-C750-416D-AE26-27B20EE0E79A}"/>
              </a:ext>
            </a:extLst>
          </p:cNvPr>
          <p:cNvGrpSpPr/>
          <p:nvPr userDrawn="1"/>
        </p:nvGrpSpPr>
        <p:grpSpPr>
          <a:xfrm>
            <a:off x="0" y="1023256"/>
            <a:ext cx="11080325" cy="563562"/>
            <a:chOff x="0" y="1583663"/>
            <a:chExt cx="11080325" cy="5635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CD4AC8-8525-4A7F-8E3D-EA0C7E64B9B0}"/>
                </a:ext>
              </a:extLst>
            </p:cNvPr>
            <p:cNvSpPr/>
            <p:nvPr userDrawn="1"/>
          </p:nvSpPr>
          <p:spPr>
            <a:xfrm>
              <a:off x="0" y="1583663"/>
              <a:ext cx="7861955" cy="563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FD3304-1D04-47EA-A12B-D3EF701E4C6E}"/>
                </a:ext>
              </a:extLst>
            </p:cNvPr>
            <p:cNvSpPr/>
            <p:nvPr userDrawn="1"/>
          </p:nvSpPr>
          <p:spPr>
            <a:xfrm>
              <a:off x="7861955" y="1583663"/>
              <a:ext cx="2413261" cy="5635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F99E87-0B3D-4F5D-8F8C-458D7617D87B}"/>
                </a:ext>
              </a:extLst>
            </p:cNvPr>
            <p:cNvSpPr/>
            <p:nvPr userDrawn="1"/>
          </p:nvSpPr>
          <p:spPr>
            <a:xfrm>
              <a:off x="9860437" y="1583663"/>
              <a:ext cx="1219888" cy="563562"/>
            </a:xfrm>
            <a:prstGeom prst="rect">
              <a:avLst/>
            </a:prstGeom>
            <a:solidFill>
              <a:srgbClr val="007AA8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823A4A-06BD-4C27-89BD-113444ADFE56}"/>
                </a:ext>
              </a:extLst>
            </p:cNvPr>
            <p:cNvSpPr/>
            <p:nvPr userDrawn="1"/>
          </p:nvSpPr>
          <p:spPr>
            <a:xfrm>
              <a:off x="9860437" y="1583663"/>
              <a:ext cx="414779" cy="563562"/>
            </a:xfrm>
            <a:prstGeom prst="rect">
              <a:avLst/>
            </a:prstGeom>
            <a:solidFill>
              <a:srgbClr val="007AA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/>
            </a:p>
          </p:txBody>
        </p:sp>
      </p:grpSp>
      <p:pic>
        <p:nvPicPr>
          <p:cNvPr id="11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81096492-22C5-9D4D-A8CE-705CE1C90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522D240A-DF7C-EB47-8D64-27C67A4069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21" name="Circle" hidden="1">
            <a:extLst>
              <a:ext uri="{FF2B5EF4-FFF2-40B4-BE49-F238E27FC236}">
                <a16:creationId xmlns:a16="http://schemas.microsoft.com/office/drawing/2014/main" id="{729B8049-2016-4EFB-A426-BDBB69E7B73E}"/>
              </a:ext>
            </a:extLst>
          </p:cNvPr>
          <p:cNvSpPr/>
          <p:nvPr userDrawn="1"/>
        </p:nvSpPr>
        <p:spPr>
          <a:xfrm flipH="1">
            <a:off x="5683483" y="1981408"/>
            <a:ext cx="4664964" cy="4664964"/>
          </a:xfrm>
          <a:prstGeom prst="ellipse">
            <a:avLst/>
          </a:prstGeom>
          <a:ln w="12700">
            <a:gradFill flip="none" rotWithShape="1">
              <a:gsLst>
                <a:gs pos="33000">
                  <a:srgbClr val="E2E5E3"/>
                </a:gs>
                <a:gs pos="89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8ACE0-E826-46F7-82B9-2003B95C848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0700" y="1914525"/>
            <a:ext cx="3489325" cy="1751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DBE62D5-1088-41E8-84D6-A5CE1AB833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51566" y="1908096"/>
            <a:ext cx="3489325" cy="1751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BE12744-3828-4494-8FCF-B3A3FA9ACC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40725" y="1908095"/>
            <a:ext cx="3489325" cy="1751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A7E7870-ADFB-4E3E-8A4C-578CEDB398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E5439678-E625-4FEE-AD73-3C3713255D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50785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92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Our L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B21DCBAB-C750-416D-AE26-27B20EE0E79A}"/>
              </a:ext>
            </a:extLst>
          </p:cNvPr>
          <p:cNvGrpSpPr/>
          <p:nvPr userDrawn="1"/>
        </p:nvGrpSpPr>
        <p:grpSpPr>
          <a:xfrm>
            <a:off x="0" y="1023256"/>
            <a:ext cx="11080325" cy="563562"/>
            <a:chOff x="0" y="1583663"/>
            <a:chExt cx="11080325" cy="5635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CD4AC8-8525-4A7F-8E3D-EA0C7E64B9B0}"/>
                </a:ext>
              </a:extLst>
            </p:cNvPr>
            <p:cNvSpPr/>
            <p:nvPr userDrawn="1"/>
          </p:nvSpPr>
          <p:spPr>
            <a:xfrm>
              <a:off x="0" y="1583663"/>
              <a:ext cx="7861955" cy="563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FD3304-1D04-47EA-A12B-D3EF701E4C6E}"/>
                </a:ext>
              </a:extLst>
            </p:cNvPr>
            <p:cNvSpPr/>
            <p:nvPr userDrawn="1"/>
          </p:nvSpPr>
          <p:spPr>
            <a:xfrm>
              <a:off x="7861955" y="1583663"/>
              <a:ext cx="2413261" cy="5635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F99E87-0B3D-4F5D-8F8C-458D7617D87B}"/>
                </a:ext>
              </a:extLst>
            </p:cNvPr>
            <p:cNvSpPr/>
            <p:nvPr userDrawn="1"/>
          </p:nvSpPr>
          <p:spPr>
            <a:xfrm>
              <a:off x="9860437" y="1583663"/>
              <a:ext cx="1219888" cy="563562"/>
            </a:xfrm>
            <a:prstGeom prst="rect">
              <a:avLst/>
            </a:prstGeom>
            <a:solidFill>
              <a:srgbClr val="007AA8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823A4A-06BD-4C27-89BD-113444ADFE56}"/>
                </a:ext>
              </a:extLst>
            </p:cNvPr>
            <p:cNvSpPr/>
            <p:nvPr userDrawn="1"/>
          </p:nvSpPr>
          <p:spPr>
            <a:xfrm>
              <a:off x="9860437" y="1583663"/>
              <a:ext cx="414779" cy="563562"/>
            </a:xfrm>
            <a:prstGeom prst="rect">
              <a:avLst/>
            </a:prstGeom>
            <a:solidFill>
              <a:srgbClr val="007AA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/>
            </a:p>
          </p:txBody>
        </p:sp>
      </p:grpSp>
      <p:pic>
        <p:nvPicPr>
          <p:cNvPr id="11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81096492-22C5-9D4D-A8CE-705CE1C90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522D240A-DF7C-EB47-8D64-27C67A4069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21" name="Circle" hidden="1">
            <a:extLst>
              <a:ext uri="{FF2B5EF4-FFF2-40B4-BE49-F238E27FC236}">
                <a16:creationId xmlns:a16="http://schemas.microsoft.com/office/drawing/2014/main" id="{729B8049-2016-4EFB-A426-BDBB69E7B73E}"/>
              </a:ext>
            </a:extLst>
          </p:cNvPr>
          <p:cNvSpPr/>
          <p:nvPr userDrawn="1"/>
        </p:nvSpPr>
        <p:spPr>
          <a:xfrm flipH="1">
            <a:off x="5683483" y="1981408"/>
            <a:ext cx="4664964" cy="4664964"/>
          </a:xfrm>
          <a:prstGeom prst="ellipse">
            <a:avLst/>
          </a:prstGeom>
          <a:ln w="12700">
            <a:gradFill flip="none" rotWithShape="1">
              <a:gsLst>
                <a:gs pos="33000">
                  <a:srgbClr val="E2E5E3"/>
                </a:gs>
                <a:gs pos="89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059F5E2-F747-4386-809D-55F3404F7F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2404" y="1981200"/>
            <a:ext cx="6828346" cy="43041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A03333A-511B-4328-8E16-85D0836963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981200"/>
            <a:ext cx="3395663" cy="43037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49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4" name="Immagine 4">
            <a:extLst>
              <a:ext uri="{FF2B5EF4-FFF2-40B4-BE49-F238E27FC236}">
                <a16:creationId xmlns:a16="http://schemas.microsoft.com/office/drawing/2014/main" id="{261B5817-CBB6-437D-8B67-B39A1582BF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" r="17"/>
          <a:stretch/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457A96CB-58A7-4222-91FF-A0C1526118B7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B9937F-57BF-4595-BF68-5CD274A527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0700" y="1981200"/>
            <a:ext cx="10560050" cy="43041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354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49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4" name="Immagine 4">
            <a:extLst>
              <a:ext uri="{FF2B5EF4-FFF2-40B4-BE49-F238E27FC236}">
                <a16:creationId xmlns:a16="http://schemas.microsoft.com/office/drawing/2014/main" id="{261B5817-CBB6-437D-8B67-B39A1582BF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" r="17"/>
          <a:stretch/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457A96CB-58A7-4222-91FF-A0C1526118B7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F64360E-FB4A-4FFD-9833-5C4A6DD0BC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1846957"/>
            <a:ext cx="5575300" cy="42617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F5F52A7-EC97-419A-BBD0-6EBE28B08C7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838549"/>
            <a:ext cx="5575300" cy="42617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5787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49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4" name="Immagine 4">
            <a:extLst>
              <a:ext uri="{FF2B5EF4-FFF2-40B4-BE49-F238E27FC236}">
                <a16:creationId xmlns:a16="http://schemas.microsoft.com/office/drawing/2014/main" id="{261B5817-CBB6-437D-8B67-B39A1582BF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" r="17"/>
          <a:stretch/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457A96CB-58A7-4222-91FF-A0C1526118B7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8405DE5-0218-4E3D-A90B-CF19E9F55B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0" y="1900762"/>
            <a:ext cx="3571875" cy="4144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0616A8AC-235D-450B-A5BF-4E3D6FED0A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0062" y="1900762"/>
            <a:ext cx="3571875" cy="4144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68D8D508-E12D-429A-A4E5-F32AB279B7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9424" y="1900762"/>
            <a:ext cx="3571875" cy="4144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647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49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4" name="Immagine 4">
            <a:extLst>
              <a:ext uri="{FF2B5EF4-FFF2-40B4-BE49-F238E27FC236}">
                <a16:creationId xmlns:a16="http://schemas.microsoft.com/office/drawing/2014/main" id="{261B5817-CBB6-437D-8B67-B39A1582BF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" r="17"/>
          <a:stretch/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457A96CB-58A7-4222-91FF-A0C1526118B7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2486470-E707-4F4C-A468-6548639C89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6AFBF66-FB59-4F1F-8F8D-2F78A8E5EB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50785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F1345FE-73F0-4C51-968D-2CE40E550E5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0377" y="19058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EEEEE033-364F-42B6-8BBD-AA6FE1B286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50785" y="19058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33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49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4" name="Immagine 4">
            <a:extLst>
              <a:ext uri="{FF2B5EF4-FFF2-40B4-BE49-F238E27FC236}">
                <a16:creationId xmlns:a16="http://schemas.microsoft.com/office/drawing/2014/main" id="{261B5817-CBB6-437D-8B67-B39A1582BF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" r="17"/>
          <a:stretch/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457A96CB-58A7-4222-91FF-A0C1526118B7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2D1A6CFC-3185-4675-8042-406B74D0EDB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0700" y="1914525"/>
            <a:ext cx="3489325" cy="1751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E0F42547-D887-418A-994E-ED8B8ABDD3C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51566" y="1908096"/>
            <a:ext cx="3489325" cy="1751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3E13C4C-5750-40B4-92DB-0781C84232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40725" y="1908095"/>
            <a:ext cx="3489325" cy="1751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B129BCC-8572-4B4D-BD2A-4E61166DD58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D053B6C4-34AC-4E6D-ACD1-DA15AC96D0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50785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9808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Our L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pic>
        <p:nvPicPr>
          <p:cNvPr id="19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1C5EA710-30A2-4932-89A7-505423E038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-3810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277B4166-2D0F-4979-AA49-CFA2F43C29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86F485-2F75-4EAC-A695-3D0CFA9750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696" y="1521124"/>
            <a:ext cx="11762256" cy="94487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F1A80D3-BEC1-44A8-970B-59550AF4D3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0700" y="1981200"/>
            <a:ext cx="10560050" cy="43041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1147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Our L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pic>
        <p:nvPicPr>
          <p:cNvPr id="19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1C5EA710-30A2-4932-89A7-505423E038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-3810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277B4166-2D0F-4979-AA49-CFA2F43C29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86F485-2F75-4EAC-A695-3D0CFA9750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696" y="1521124"/>
            <a:ext cx="11762256" cy="9448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C76DFB5-B366-4656-B694-176E00B182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1846957"/>
            <a:ext cx="5575300" cy="42617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EE48642-4269-440E-9510-3B2C835294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838549"/>
            <a:ext cx="5575300" cy="42617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012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Our L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pic>
        <p:nvPicPr>
          <p:cNvPr id="19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1C5EA710-30A2-4932-89A7-505423E038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-3810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277B4166-2D0F-4979-AA49-CFA2F43C29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86F485-2F75-4EAC-A695-3D0CFA9750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696" y="1521124"/>
            <a:ext cx="11762256" cy="94487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E232288-6AF6-40C8-802E-306DAC629F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0" y="1900762"/>
            <a:ext cx="3571875" cy="4144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CFA9240F-6425-4EDA-9477-6496DDD4E47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0062" y="1900762"/>
            <a:ext cx="3571875" cy="4144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549BAE9-B8C5-4F0C-91EF-2994E7E049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9424" y="1900762"/>
            <a:ext cx="3571875" cy="4144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69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dito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 descr="Une image contenant personne, gens, foule, groupe&#10;&#10;Description générée automatiquement">
            <a:extLst>
              <a:ext uri="{FF2B5EF4-FFF2-40B4-BE49-F238E27FC236}">
                <a16:creationId xmlns:a16="http://schemas.microsoft.com/office/drawing/2014/main" id="{C36F396A-ED6D-4EC2-8CCD-383EFF90C3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62" y="802533"/>
            <a:ext cx="3449861" cy="553679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5E7A198-146D-654B-92A2-547E6043A55D}"/>
              </a:ext>
            </a:extLst>
          </p:cNvPr>
          <p:cNvSpPr/>
          <p:nvPr userDrawn="1"/>
        </p:nvSpPr>
        <p:spPr>
          <a:xfrm>
            <a:off x="429052" y="0"/>
            <a:ext cx="3013347" cy="6865811"/>
          </a:xfrm>
          <a:prstGeom prst="rect">
            <a:avLst/>
          </a:prstGeom>
          <a:solidFill>
            <a:srgbClr val="1D4F91">
              <a:alpha val="8027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accent1"/>
              </a:solidFill>
              <a:latin typeface="Montserrat Medium" pitchFamily="2" charset="77"/>
            </a:endParaRPr>
          </a:p>
        </p:txBody>
      </p:sp>
      <p:pic>
        <p:nvPicPr>
          <p:cNvPr id="9" name="Immagine 3">
            <a:extLst>
              <a:ext uri="{FF2B5EF4-FFF2-40B4-BE49-F238E27FC236}">
                <a16:creationId xmlns:a16="http://schemas.microsoft.com/office/drawing/2014/main" id="{69C6415C-1155-9649-B69F-129AE350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B3EC9B22-9A18-2A48-89C8-AC4BA3B8167A}"/>
              </a:ext>
            </a:extLst>
          </p:cNvPr>
          <p:cNvSpPr txBox="1">
            <a:spLocks/>
          </p:cNvSpPr>
          <p:nvPr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AC50ABA-F3B5-2E4D-B57B-A03CA130C9CB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E3F9-22EE-6A43-807D-14D01A109B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9813" y="1765300"/>
            <a:ext cx="2838450" cy="1663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E3BAC9-DD60-504D-A03A-8CC9C7ED16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813" y="3621088"/>
            <a:ext cx="2838450" cy="2735262"/>
          </a:xfrm>
          <a:prstGeom prst="rect">
            <a:avLst/>
          </a:prstGeom>
        </p:spPr>
        <p:txBody>
          <a:bodyPr/>
          <a:lstStyle>
            <a:lvl1pPr marL="228600" indent="-228600">
              <a:buSzPct val="150000"/>
              <a:buFont typeface=".PingFang SC Regular"/>
              <a:buChar char="﹥"/>
              <a:defRPr sz="12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9C23E9B-8C9D-4CBE-8BD4-96F0D10B911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94371" y="1117526"/>
            <a:ext cx="4889105" cy="5190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Montserrat" pitchFamily="2" charset="77"/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362B6FC-E1A1-41B4-B4EC-1759448E45A8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9235448" y="1117526"/>
            <a:ext cx="2436175" cy="5190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Montserrat" pitchFamily="2" charset="77"/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86121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&amp; Green &amp; Grey Dedalus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81096492-22C5-9D4D-A8CE-705CE1C90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522D240A-DF7C-EB47-8D64-27C67A4069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A081DB-F7F1-4F87-B74D-81ED0E796E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696" y="1521124"/>
            <a:ext cx="11762256" cy="94487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82282EA-4C45-4A4D-AD4D-831DE0FCAF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1285EB7-AE35-4DD4-8302-80BBD08D1B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50785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F523A36-C079-4EF1-AC9E-3775E95AC54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0377" y="19058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240AA29-F042-4701-A0D7-72D500C5B0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50785" y="19058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343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&amp; Green &amp; Grey Dedalus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81096492-22C5-9D4D-A8CE-705CE1C90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522D240A-DF7C-EB47-8D64-27C67A4069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A081DB-F7F1-4F87-B74D-81ED0E796E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696" y="1521124"/>
            <a:ext cx="11762256" cy="94487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C81491E-7D9D-41AB-98CA-2880AEA5C83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0700" y="1914525"/>
            <a:ext cx="3489325" cy="1751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9A51A5F4-35E9-4FFB-A527-17D5F807601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51566" y="1908096"/>
            <a:ext cx="3489325" cy="1751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9230447-F232-4AFA-81F8-1FD077622C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40725" y="1908095"/>
            <a:ext cx="3489325" cy="1751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D8300A86-3059-4686-856F-7F8CF4FDDE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E8A8C645-F3FA-4886-AD82-1C0CD73E34D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50785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151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ur L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pic>
        <p:nvPicPr>
          <p:cNvPr id="19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1C5EA710-30A2-4932-89A7-505423E038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-3810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277B4166-2D0F-4979-AA49-CFA2F43C29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86F485-2F75-4EAC-A695-3D0CFA9750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696" y="1521124"/>
            <a:ext cx="11762256" cy="94487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19E21F6-058C-41E1-A997-17F8D492D8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2404" y="1981200"/>
            <a:ext cx="6828346" cy="43041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54048F35-3B22-49CB-BB72-6F7CF023F5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981200"/>
            <a:ext cx="3395663" cy="43037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24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FAF8D-737B-420D-9781-CD63D361EA9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50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z="1400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4" name="Immagine 4">
            <a:extLst>
              <a:ext uri="{FF2B5EF4-FFF2-40B4-BE49-F238E27FC236}">
                <a16:creationId xmlns:a16="http://schemas.microsoft.com/office/drawing/2014/main" id="{261B5817-CBB6-437D-8B67-B39A1582BF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654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1D9BCB7-E6E0-48BC-948D-57F303FFDA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728" y="1603705"/>
            <a:ext cx="11739560" cy="5254295"/>
          </a:xfrm>
          <a:prstGeom prst="rect">
            <a:avLst/>
          </a:prstGeom>
        </p:spPr>
      </p:pic>
      <p:pic>
        <p:nvPicPr>
          <p:cNvPr id="11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81096492-22C5-9D4D-A8CE-705CE1C90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522D240A-DF7C-EB47-8D64-27C67A4069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C720F9E6-1A48-4689-A96C-9E9A104E69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252" y="2707583"/>
            <a:ext cx="7832324" cy="32657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D73D26C-B406-4FE7-81BC-DFFFE1B52A0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696" y="1521124"/>
            <a:ext cx="11762256" cy="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79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FAF8D-737B-420D-9781-CD63D361EA9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50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z="1400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6E016B-E5E5-417D-A29A-EED4321B0B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872" y="6261862"/>
            <a:ext cx="11762256" cy="94488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90E816E-519C-4E17-B235-7CE6EB1396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0700" y="1981200"/>
            <a:ext cx="10560050" cy="43041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59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FAF8D-737B-420D-9781-CD63D361EA9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50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z="1400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6E016B-E5E5-417D-A29A-EED4321B0B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872" y="6261862"/>
            <a:ext cx="11762256" cy="94488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30C24CA-C5D4-4A54-84AB-0BB6D822489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1846957"/>
            <a:ext cx="5575300" cy="42617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40A664B-DF28-4217-B4C9-AD9D751DAC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838549"/>
            <a:ext cx="5575300" cy="42617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3284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FAF8D-737B-420D-9781-CD63D361EA9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50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z="1400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6E016B-E5E5-417D-A29A-EED4321B0B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872" y="6261862"/>
            <a:ext cx="11762256" cy="94488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390C430-F938-43DB-88A1-54314731C4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0" y="1900762"/>
            <a:ext cx="3571875" cy="41444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E51E07B3-C3A9-4FE5-A2AA-6C3E177B72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0062" y="1900762"/>
            <a:ext cx="3571875" cy="41444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A6624AE-3A3C-49F8-BEA5-B80A34207FB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9424" y="1900762"/>
            <a:ext cx="3571875" cy="41444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3530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FAF8D-737B-420D-9781-CD63D361EA9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50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z="1400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6E016B-E5E5-417D-A29A-EED4321B0B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872" y="6261862"/>
            <a:ext cx="11762256" cy="94488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8FA79DD-C163-48C0-9F55-B7167A857F7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4064000"/>
            <a:ext cx="5435600" cy="1733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43DDEDC-DB04-427D-AEBF-CB843FD4B8A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50785" y="4064000"/>
            <a:ext cx="5435600" cy="1733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B42EA56-C071-4A4E-A293-A0B20CEB1A7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0377" y="1905800"/>
            <a:ext cx="5435600" cy="1733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76CEF3F-41EA-465C-B4F4-5EC201E5A3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50785" y="1905800"/>
            <a:ext cx="5435600" cy="1733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7301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FAF8D-737B-420D-9781-CD63D361EA9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50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z="1400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6E016B-E5E5-417D-A29A-EED4321B0B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872" y="6261862"/>
            <a:ext cx="11762256" cy="9448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4C1EDB5-824A-4DD7-9F71-9FE65A31BE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0700" y="1914525"/>
            <a:ext cx="3489325" cy="17510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D1193B4-9961-421B-8DFE-BFF381BD89D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51566" y="1908096"/>
            <a:ext cx="3489325" cy="17510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7196E06-394D-4738-9DFE-76A2E9B9CE1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40725" y="1908095"/>
            <a:ext cx="3489325" cy="17510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EBF0BD32-BA41-4A05-B700-8577E397757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4064000"/>
            <a:ext cx="5435600" cy="1733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54CD70D5-8C59-403E-93FE-F2D27A648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50785" y="4064000"/>
            <a:ext cx="5435600" cy="1733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91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A75F504-39DD-40EB-A05A-46D3F4083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pic>
        <p:nvPicPr>
          <p:cNvPr id="9" name="Immagine 4">
            <a:extLst>
              <a:ext uri="{FF2B5EF4-FFF2-40B4-BE49-F238E27FC236}">
                <a16:creationId xmlns:a16="http://schemas.microsoft.com/office/drawing/2014/main" id="{6B52A71E-7857-436C-A776-FB287BAEBB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25A268DF-CE01-4E0D-90A1-37E8372A84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57763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FAF8D-737B-420D-9781-CD63D361EA9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50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z="1400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6E016B-E5E5-417D-A29A-EED4321B0B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872" y="6261862"/>
            <a:ext cx="11762256" cy="94488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7353744-F80D-4022-BE6F-8F39E823E1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2404" y="1981200"/>
            <a:ext cx="6828346" cy="43041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9CC7FD9-BC5B-4B69-AAD5-20CA477C27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981200"/>
            <a:ext cx="3395663" cy="43037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082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49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6E016B-E5E5-417D-A29A-EED4321B0B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872" y="6261862"/>
            <a:ext cx="11762256" cy="94487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52CA4A-C80D-4B42-A36D-1BCBA82DF709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692CF51-710F-4DE4-86AC-A0C1FA978A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0700" y="1981200"/>
            <a:ext cx="10560050" cy="43041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342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49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6E016B-E5E5-417D-A29A-EED4321B0B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872" y="6261862"/>
            <a:ext cx="11762256" cy="94487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52CA4A-C80D-4B42-A36D-1BCBA82DF709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2FADEB1-0A41-41A4-8892-E99CAD49BB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1846957"/>
            <a:ext cx="5575300" cy="42617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62DD4809-AC46-49C0-A139-8716076CE4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838549"/>
            <a:ext cx="5575300" cy="42617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6003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49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6E016B-E5E5-417D-A29A-EED4321B0B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872" y="6261862"/>
            <a:ext cx="11762256" cy="94487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52CA4A-C80D-4B42-A36D-1BCBA82DF709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41B1244-7464-47A4-B0E5-250625720E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0" y="1900762"/>
            <a:ext cx="3571875" cy="4144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5A9D0D8-B482-4922-8C73-476B278362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0062" y="1900762"/>
            <a:ext cx="3571875" cy="4144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79DB536-F165-43B4-87BF-62D72069C5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9424" y="1900762"/>
            <a:ext cx="3571875" cy="4144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8089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49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6E016B-E5E5-417D-A29A-EED4321B0B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872" y="6261862"/>
            <a:ext cx="11762256" cy="94487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52CA4A-C80D-4B42-A36D-1BCBA82DF709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C810BD0-A0A4-4F93-A2CE-EA8D5B393B9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18FA35AB-B425-4816-ABB8-7E24C796032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50785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FD1FB911-C3A6-43F4-BC65-0C144EE0910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0377" y="19058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06CABC2-97F0-42C9-B8DB-C7440E3945C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50785" y="19058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9958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49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6E016B-E5E5-417D-A29A-EED4321B0B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872" y="6261862"/>
            <a:ext cx="11762256" cy="94487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52CA4A-C80D-4B42-A36D-1BCBA82DF709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2C82A3B-3FCA-4CED-B168-783E38499CF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0700" y="1914525"/>
            <a:ext cx="3489325" cy="1751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45EC5EFA-BB8C-4E3C-A70F-375EC664F3A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51566" y="1908096"/>
            <a:ext cx="3489325" cy="1751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B152A031-9D3F-4299-ADE4-ED9028F411E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40725" y="1908095"/>
            <a:ext cx="3489325" cy="1751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1A878F09-78A3-4921-A6A9-539E105EC7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46816CF2-5F46-4777-AF9D-CD7C6D4FF82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50785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9206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77500" y="302656"/>
            <a:ext cx="1352549" cy="4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9D4A86F5-83AF-4BC1-B9AB-27002FBFB0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6E016B-E5E5-417D-A29A-EED4321B0B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872" y="6261862"/>
            <a:ext cx="11762256" cy="94487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52CA4A-C80D-4B42-A36D-1BCBA82DF709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D2DD53D-26D7-40C1-9B52-418A4FB0FC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2404" y="1981200"/>
            <a:ext cx="6828346" cy="43041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ACB2091-3349-4F7B-BD64-E90607C976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981200"/>
            <a:ext cx="3395663" cy="43037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03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3571F806-D748-45A6-94CF-09E5644316CE}"/>
              </a:ext>
            </a:extLst>
          </p:cNvPr>
          <p:cNvGrpSpPr/>
          <p:nvPr userDrawn="1"/>
        </p:nvGrpSpPr>
        <p:grpSpPr>
          <a:xfrm>
            <a:off x="0" y="2262107"/>
            <a:ext cx="11080325" cy="2525183"/>
            <a:chOff x="0" y="1583663"/>
            <a:chExt cx="11080325" cy="56356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D87420-EB4D-45D5-9E9F-2BE97FBD08E3}"/>
                </a:ext>
              </a:extLst>
            </p:cNvPr>
            <p:cNvSpPr/>
            <p:nvPr userDrawn="1"/>
          </p:nvSpPr>
          <p:spPr>
            <a:xfrm>
              <a:off x="0" y="1583663"/>
              <a:ext cx="7861955" cy="563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BACDF6-E2BD-4064-907F-459DB8CD4CFF}"/>
                </a:ext>
              </a:extLst>
            </p:cNvPr>
            <p:cNvSpPr/>
            <p:nvPr userDrawn="1"/>
          </p:nvSpPr>
          <p:spPr>
            <a:xfrm>
              <a:off x="7861955" y="1583663"/>
              <a:ext cx="2413261" cy="563562"/>
            </a:xfrm>
            <a:prstGeom prst="rect">
              <a:avLst/>
            </a:prstGeom>
            <a:solidFill>
              <a:srgbClr val="16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AF74BD-D918-4752-8727-C623228C905E}"/>
                </a:ext>
              </a:extLst>
            </p:cNvPr>
            <p:cNvSpPr/>
            <p:nvPr userDrawn="1"/>
          </p:nvSpPr>
          <p:spPr>
            <a:xfrm>
              <a:off x="9860437" y="1583663"/>
              <a:ext cx="1219888" cy="563562"/>
            </a:xfrm>
            <a:prstGeom prst="rect">
              <a:avLst/>
            </a:prstGeom>
            <a:solidFill>
              <a:srgbClr val="007AA8">
                <a:alpha val="4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F28367-E593-457F-88B7-CCDB88B9C987}"/>
                </a:ext>
              </a:extLst>
            </p:cNvPr>
            <p:cNvSpPr/>
            <p:nvPr userDrawn="1"/>
          </p:nvSpPr>
          <p:spPr>
            <a:xfrm>
              <a:off x="9860437" y="1583663"/>
              <a:ext cx="414779" cy="563562"/>
            </a:xfrm>
            <a:prstGeom prst="rect">
              <a:avLst/>
            </a:prstGeom>
            <a:solidFill>
              <a:srgbClr val="007AA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/>
            </a:p>
          </p:txBody>
        </p:sp>
      </p:grpSp>
      <p:pic>
        <p:nvPicPr>
          <p:cNvPr id="11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81096492-22C5-9D4D-A8CE-705CE1C90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ottotitolo 2">
            <a:extLst>
              <a:ext uri="{FF2B5EF4-FFF2-40B4-BE49-F238E27FC236}">
                <a16:creationId xmlns:a16="http://schemas.microsoft.com/office/drawing/2014/main" id="{AEBFED66-4632-5147-B246-EC8627CE08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0378" y="265113"/>
            <a:ext cx="2661920" cy="25974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800" b="1" i="0">
                <a:solidFill>
                  <a:schemeClr val="tx2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TITLE</a:t>
            </a:r>
            <a:endParaRPr lang="it-IT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522D240A-DF7C-EB47-8D64-27C67A4069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76489" y="2935224"/>
            <a:ext cx="2837633" cy="3873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10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C83D-1B6F-624A-9F59-67E33DC7FB0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76438" y="2624138"/>
            <a:ext cx="1773237" cy="274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Montserrat Light" pitchFamily="2" charset="77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LOREM IPSUM</a:t>
            </a:r>
          </a:p>
        </p:txBody>
      </p:sp>
      <p:pic>
        <p:nvPicPr>
          <p:cNvPr id="9" name="Immagine 3">
            <a:extLst>
              <a:ext uri="{FF2B5EF4-FFF2-40B4-BE49-F238E27FC236}">
                <a16:creationId xmlns:a16="http://schemas.microsoft.com/office/drawing/2014/main" id="{B222A30C-C7C1-4D1D-8DC2-1F4D0247CC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1263" y="265113"/>
            <a:ext cx="150653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863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rt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z="1400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>
              <a:solidFill>
                <a:schemeClr val="bg1"/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9F480A3-D5D9-49F4-88CB-EA0600F858B0}"/>
              </a:ext>
            </a:extLst>
          </p:cNvPr>
          <p:cNvGrpSpPr/>
          <p:nvPr userDrawn="1"/>
        </p:nvGrpSpPr>
        <p:grpSpPr>
          <a:xfrm>
            <a:off x="218875" y="177832"/>
            <a:ext cx="2249788" cy="2838483"/>
            <a:chOff x="489463" y="2800648"/>
            <a:chExt cx="2830719" cy="3571423"/>
          </a:xfrm>
          <a:solidFill>
            <a:srgbClr val="2F5496"/>
          </a:solidFill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F6B40C31-535A-430A-963F-B842BFD68499}"/>
                </a:ext>
              </a:extLst>
            </p:cNvPr>
            <p:cNvSpPr/>
            <p:nvPr/>
          </p:nvSpPr>
          <p:spPr>
            <a:xfrm>
              <a:off x="564830" y="2800648"/>
              <a:ext cx="2719429" cy="2671882"/>
            </a:xfrm>
            <a:custGeom>
              <a:avLst/>
              <a:gdLst>
                <a:gd name="connsiteX0" fmla="*/ 2430920 w 2719429"/>
                <a:gd name="connsiteY0" fmla="*/ 1977641 h 2671882"/>
                <a:gd name="connsiteX1" fmla="*/ 1030282 w 2719429"/>
                <a:gd name="connsiteY1" fmla="*/ 2671882 h 2671882"/>
                <a:gd name="connsiteX2" fmla="*/ 1030282 w 2719429"/>
                <a:gd name="connsiteY2" fmla="*/ 2299369 h 2671882"/>
                <a:gd name="connsiteX3" fmla="*/ 2254524 w 2719429"/>
                <a:gd name="connsiteY3" fmla="*/ 1704807 h 2671882"/>
                <a:gd name="connsiteX4" fmla="*/ 2347725 w 2719429"/>
                <a:gd name="connsiteY4" fmla="*/ 1432659 h 2671882"/>
                <a:gd name="connsiteX5" fmla="*/ 2256955 w 2719429"/>
                <a:gd name="connsiteY5" fmla="*/ 1340668 h 2671882"/>
                <a:gd name="connsiteX6" fmla="*/ -4 w 2719429"/>
                <a:gd name="connsiteY6" fmla="*/ 191794 h 2671882"/>
                <a:gd name="connsiteX7" fmla="*/ 372779 w 2719429"/>
                <a:gd name="connsiteY7" fmla="*/ 0 h 2671882"/>
                <a:gd name="connsiteX8" fmla="*/ 2432811 w 2719429"/>
                <a:gd name="connsiteY8" fmla="*/ 1046764 h 2671882"/>
                <a:gd name="connsiteX9" fmla="*/ 2663748 w 2719429"/>
                <a:gd name="connsiteY9" fmla="*/ 1745770 h 2671882"/>
                <a:gd name="connsiteX10" fmla="*/ 2430920 w 2719429"/>
                <a:gd name="connsiteY10" fmla="*/ 1977641 h 267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9429" h="2671882">
                  <a:moveTo>
                    <a:pt x="2430920" y="1977641"/>
                  </a:moveTo>
                  <a:lnTo>
                    <a:pt x="1030282" y="2671882"/>
                  </a:lnTo>
                  <a:lnTo>
                    <a:pt x="1030282" y="2299369"/>
                  </a:lnTo>
                  <a:lnTo>
                    <a:pt x="2254524" y="1704807"/>
                  </a:lnTo>
                  <a:cubicBezTo>
                    <a:pt x="2355413" y="1655392"/>
                    <a:pt x="2397140" y="1533548"/>
                    <a:pt x="2347725" y="1432659"/>
                  </a:cubicBezTo>
                  <a:cubicBezTo>
                    <a:pt x="2328273" y="1392945"/>
                    <a:pt x="2296408" y="1360650"/>
                    <a:pt x="2256955" y="1340668"/>
                  </a:cubicBezTo>
                  <a:lnTo>
                    <a:pt x="-4" y="191794"/>
                  </a:lnTo>
                  <a:lnTo>
                    <a:pt x="372779" y="0"/>
                  </a:lnTo>
                  <a:lnTo>
                    <a:pt x="2432811" y="1046764"/>
                  </a:lnTo>
                  <a:cubicBezTo>
                    <a:pt x="2689599" y="1176023"/>
                    <a:pt x="2792979" y="1488977"/>
                    <a:pt x="2663748" y="1745770"/>
                  </a:cubicBezTo>
                  <a:cubicBezTo>
                    <a:pt x="2613206" y="1846170"/>
                    <a:pt x="2531518" y="1927513"/>
                    <a:pt x="2430920" y="1977641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B41F9961-9205-442F-AA1B-76E965940648}"/>
                </a:ext>
              </a:extLst>
            </p:cNvPr>
            <p:cNvSpPr/>
            <p:nvPr/>
          </p:nvSpPr>
          <p:spPr>
            <a:xfrm>
              <a:off x="489463" y="3114812"/>
              <a:ext cx="2128337" cy="3257259"/>
            </a:xfrm>
            <a:custGeom>
              <a:avLst/>
              <a:gdLst>
                <a:gd name="connsiteX0" fmla="*/ 2034365 w 2128337"/>
                <a:gd name="connsiteY0" fmla="*/ 1026504 h 3257259"/>
                <a:gd name="connsiteX1" fmla="*/ -4 w 2128337"/>
                <a:gd name="connsiteY1" fmla="*/ 0 h 3257259"/>
                <a:gd name="connsiteX2" fmla="*/ -4 w 2128337"/>
                <a:gd name="connsiteY2" fmla="*/ 3062494 h 3257259"/>
                <a:gd name="connsiteX3" fmla="*/ 375481 w 2128337"/>
                <a:gd name="connsiteY3" fmla="*/ 3257260 h 3257259"/>
                <a:gd name="connsiteX4" fmla="*/ 375481 w 2128337"/>
                <a:gd name="connsiteY4" fmla="*/ 566468 h 3257259"/>
                <a:gd name="connsiteX5" fmla="*/ 1939279 w 2128337"/>
                <a:gd name="connsiteY5" fmla="*/ 1344450 h 3257259"/>
                <a:gd name="connsiteX6" fmla="*/ 1993305 w 2128337"/>
                <a:gd name="connsiteY6" fmla="*/ 1366061 h 3257259"/>
                <a:gd name="connsiteX7" fmla="*/ 2034365 w 2128337"/>
                <a:gd name="connsiteY7" fmla="*/ 1026504 h 32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337" h="3257259">
                  <a:moveTo>
                    <a:pt x="2034365" y="1026504"/>
                  </a:moveTo>
                  <a:lnTo>
                    <a:pt x="-4" y="0"/>
                  </a:lnTo>
                  <a:lnTo>
                    <a:pt x="-4" y="3062494"/>
                  </a:lnTo>
                  <a:lnTo>
                    <a:pt x="375481" y="3257260"/>
                  </a:lnTo>
                  <a:lnTo>
                    <a:pt x="375481" y="566468"/>
                  </a:lnTo>
                  <a:lnTo>
                    <a:pt x="1939279" y="1344450"/>
                  </a:lnTo>
                  <a:cubicBezTo>
                    <a:pt x="1956619" y="1353221"/>
                    <a:pt x="1974698" y="1360453"/>
                    <a:pt x="1993305" y="1366061"/>
                  </a:cubicBezTo>
                  <a:cubicBezTo>
                    <a:pt x="2143499" y="1292585"/>
                    <a:pt x="2184019" y="1102411"/>
                    <a:pt x="2034365" y="1026504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BDC2E589-7AF3-4832-985D-C3622459A5CE}"/>
                </a:ext>
              </a:extLst>
            </p:cNvPr>
            <p:cNvSpPr/>
            <p:nvPr/>
          </p:nvSpPr>
          <p:spPr>
            <a:xfrm>
              <a:off x="1054040" y="3978426"/>
              <a:ext cx="2266142" cy="2393645"/>
            </a:xfrm>
            <a:custGeom>
              <a:avLst/>
              <a:gdLst>
                <a:gd name="connsiteX0" fmla="*/ 2265869 w 2266142"/>
                <a:gd name="connsiteY0" fmla="*/ 585377 h 2393645"/>
                <a:gd name="connsiteX1" fmla="*/ 1977908 w 2266142"/>
                <a:gd name="connsiteY1" fmla="*/ 1040551 h 2393645"/>
                <a:gd name="connsiteX2" fmla="*/ 374400 w 2266142"/>
                <a:gd name="connsiteY2" fmla="*/ 1823936 h 2393645"/>
                <a:gd name="connsiteX3" fmla="*/ 374400 w 2266142"/>
                <a:gd name="connsiteY3" fmla="*/ 1451693 h 2393645"/>
                <a:gd name="connsiteX4" fmla="*/ 374400 w 2266142"/>
                <a:gd name="connsiteY4" fmla="*/ 1451693 h 2393645"/>
                <a:gd name="connsiteX5" fmla="*/ 374400 w 2266142"/>
                <a:gd name="connsiteY5" fmla="*/ 185311 h 2393645"/>
                <a:gd name="connsiteX6" fmla="*/ -4 w 2266142"/>
                <a:gd name="connsiteY6" fmla="*/ 0 h 2393645"/>
                <a:gd name="connsiteX7" fmla="*/ -4 w 2266142"/>
                <a:gd name="connsiteY7" fmla="*/ 2393646 h 2393645"/>
                <a:gd name="connsiteX8" fmla="*/ 1981419 w 2266142"/>
                <a:gd name="connsiteY8" fmla="*/ 1415495 h 2393645"/>
                <a:gd name="connsiteX9" fmla="*/ 2266139 w 2266142"/>
                <a:gd name="connsiteY9" fmla="*/ 954109 h 2393645"/>
                <a:gd name="connsiteX10" fmla="*/ 2266139 w 2266142"/>
                <a:gd name="connsiteY10" fmla="*/ 585377 h 239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6142" h="2393645">
                  <a:moveTo>
                    <a:pt x="2265869" y="585377"/>
                  </a:moveTo>
                  <a:cubicBezTo>
                    <a:pt x="2263600" y="779325"/>
                    <a:pt x="2152197" y="955427"/>
                    <a:pt x="1977908" y="1040551"/>
                  </a:cubicBezTo>
                  <a:lnTo>
                    <a:pt x="374400" y="1823936"/>
                  </a:lnTo>
                  <a:lnTo>
                    <a:pt x="374400" y="1451693"/>
                  </a:lnTo>
                  <a:lnTo>
                    <a:pt x="374400" y="1451693"/>
                  </a:lnTo>
                  <a:lnTo>
                    <a:pt x="374400" y="185311"/>
                  </a:lnTo>
                  <a:lnTo>
                    <a:pt x="-4" y="0"/>
                  </a:lnTo>
                  <a:lnTo>
                    <a:pt x="-4" y="2393646"/>
                  </a:lnTo>
                  <a:lnTo>
                    <a:pt x="1981419" y="1415495"/>
                  </a:lnTo>
                  <a:cubicBezTo>
                    <a:pt x="2155952" y="1327926"/>
                    <a:pt x="2266139" y="1149374"/>
                    <a:pt x="2266139" y="954109"/>
                  </a:cubicBezTo>
                  <a:lnTo>
                    <a:pt x="2266139" y="585377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EE8530E5-7E21-4B48-94EC-9AA1027D4A14}"/>
                </a:ext>
              </a:extLst>
            </p:cNvPr>
            <p:cNvSpPr/>
            <p:nvPr/>
          </p:nvSpPr>
          <p:spPr>
            <a:xfrm>
              <a:off x="1600788" y="4258824"/>
              <a:ext cx="626707" cy="626707"/>
            </a:xfrm>
            <a:custGeom>
              <a:avLst/>
              <a:gdLst>
                <a:gd name="connsiteX0" fmla="*/ 0 w 626707"/>
                <a:gd name="connsiteY0" fmla="*/ 0 h 626707"/>
                <a:gd name="connsiteX1" fmla="*/ 626708 w 626707"/>
                <a:gd name="connsiteY1" fmla="*/ 322809 h 626707"/>
                <a:gd name="connsiteX2" fmla="*/ 0 w 626707"/>
                <a:gd name="connsiteY2" fmla="*/ 626708 h 626707"/>
                <a:gd name="connsiteX3" fmla="*/ 0 w 626707"/>
                <a:gd name="connsiteY3" fmla="*/ 0 h 6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07" h="626707">
                  <a:moveTo>
                    <a:pt x="0" y="0"/>
                  </a:moveTo>
                  <a:lnTo>
                    <a:pt x="626708" y="322809"/>
                  </a:lnTo>
                  <a:lnTo>
                    <a:pt x="0" y="626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458A0E3-A3A5-47CC-85D8-4BB96325683F}"/>
              </a:ext>
            </a:extLst>
          </p:cNvPr>
          <p:cNvGrpSpPr/>
          <p:nvPr userDrawn="1"/>
        </p:nvGrpSpPr>
        <p:grpSpPr>
          <a:xfrm>
            <a:off x="8412276" y="198739"/>
            <a:ext cx="1075999" cy="1357552"/>
            <a:chOff x="489463" y="2800648"/>
            <a:chExt cx="2830719" cy="3571423"/>
          </a:xfrm>
          <a:solidFill>
            <a:schemeClr val="accent3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D408F791-B202-404F-8D60-C2510C5C6309}"/>
                </a:ext>
              </a:extLst>
            </p:cNvPr>
            <p:cNvSpPr/>
            <p:nvPr/>
          </p:nvSpPr>
          <p:spPr>
            <a:xfrm>
              <a:off x="564830" y="2800648"/>
              <a:ext cx="2719429" cy="2671882"/>
            </a:xfrm>
            <a:custGeom>
              <a:avLst/>
              <a:gdLst>
                <a:gd name="connsiteX0" fmla="*/ 2430920 w 2719429"/>
                <a:gd name="connsiteY0" fmla="*/ 1977641 h 2671882"/>
                <a:gd name="connsiteX1" fmla="*/ 1030282 w 2719429"/>
                <a:gd name="connsiteY1" fmla="*/ 2671882 h 2671882"/>
                <a:gd name="connsiteX2" fmla="*/ 1030282 w 2719429"/>
                <a:gd name="connsiteY2" fmla="*/ 2299369 h 2671882"/>
                <a:gd name="connsiteX3" fmla="*/ 2254524 w 2719429"/>
                <a:gd name="connsiteY3" fmla="*/ 1704807 h 2671882"/>
                <a:gd name="connsiteX4" fmla="*/ 2347725 w 2719429"/>
                <a:gd name="connsiteY4" fmla="*/ 1432659 h 2671882"/>
                <a:gd name="connsiteX5" fmla="*/ 2256955 w 2719429"/>
                <a:gd name="connsiteY5" fmla="*/ 1340668 h 2671882"/>
                <a:gd name="connsiteX6" fmla="*/ -4 w 2719429"/>
                <a:gd name="connsiteY6" fmla="*/ 191794 h 2671882"/>
                <a:gd name="connsiteX7" fmla="*/ 372779 w 2719429"/>
                <a:gd name="connsiteY7" fmla="*/ 0 h 2671882"/>
                <a:gd name="connsiteX8" fmla="*/ 2432811 w 2719429"/>
                <a:gd name="connsiteY8" fmla="*/ 1046764 h 2671882"/>
                <a:gd name="connsiteX9" fmla="*/ 2663748 w 2719429"/>
                <a:gd name="connsiteY9" fmla="*/ 1745770 h 2671882"/>
                <a:gd name="connsiteX10" fmla="*/ 2430920 w 2719429"/>
                <a:gd name="connsiteY10" fmla="*/ 1977641 h 267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9429" h="2671882">
                  <a:moveTo>
                    <a:pt x="2430920" y="1977641"/>
                  </a:moveTo>
                  <a:lnTo>
                    <a:pt x="1030282" y="2671882"/>
                  </a:lnTo>
                  <a:lnTo>
                    <a:pt x="1030282" y="2299369"/>
                  </a:lnTo>
                  <a:lnTo>
                    <a:pt x="2254524" y="1704807"/>
                  </a:lnTo>
                  <a:cubicBezTo>
                    <a:pt x="2355413" y="1655392"/>
                    <a:pt x="2397140" y="1533548"/>
                    <a:pt x="2347725" y="1432659"/>
                  </a:cubicBezTo>
                  <a:cubicBezTo>
                    <a:pt x="2328273" y="1392945"/>
                    <a:pt x="2296408" y="1360650"/>
                    <a:pt x="2256955" y="1340668"/>
                  </a:cubicBezTo>
                  <a:lnTo>
                    <a:pt x="-4" y="191794"/>
                  </a:lnTo>
                  <a:lnTo>
                    <a:pt x="372779" y="0"/>
                  </a:lnTo>
                  <a:lnTo>
                    <a:pt x="2432811" y="1046764"/>
                  </a:lnTo>
                  <a:cubicBezTo>
                    <a:pt x="2689599" y="1176023"/>
                    <a:pt x="2792979" y="1488977"/>
                    <a:pt x="2663748" y="1745770"/>
                  </a:cubicBezTo>
                  <a:cubicBezTo>
                    <a:pt x="2613206" y="1846170"/>
                    <a:pt x="2531518" y="1927513"/>
                    <a:pt x="2430920" y="1977641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D160744B-D285-4C9B-BEC0-D48F004F7ACB}"/>
                </a:ext>
              </a:extLst>
            </p:cNvPr>
            <p:cNvSpPr/>
            <p:nvPr/>
          </p:nvSpPr>
          <p:spPr>
            <a:xfrm>
              <a:off x="489463" y="3114812"/>
              <a:ext cx="2128337" cy="3257259"/>
            </a:xfrm>
            <a:custGeom>
              <a:avLst/>
              <a:gdLst>
                <a:gd name="connsiteX0" fmla="*/ 2034365 w 2128337"/>
                <a:gd name="connsiteY0" fmla="*/ 1026504 h 3257259"/>
                <a:gd name="connsiteX1" fmla="*/ -4 w 2128337"/>
                <a:gd name="connsiteY1" fmla="*/ 0 h 3257259"/>
                <a:gd name="connsiteX2" fmla="*/ -4 w 2128337"/>
                <a:gd name="connsiteY2" fmla="*/ 3062494 h 3257259"/>
                <a:gd name="connsiteX3" fmla="*/ 375481 w 2128337"/>
                <a:gd name="connsiteY3" fmla="*/ 3257260 h 3257259"/>
                <a:gd name="connsiteX4" fmla="*/ 375481 w 2128337"/>
                <a:gd name="connsiteY4" fmla="*/ 566468 h 3257259"/>
                <a:gd name="connsiteX5" fmla="*/ 1939279 w 2128337"/>
                <a:gd name="connsiteY5" fmla="*/ 1344450 h 3257259"/>
                <a:gd name="connsiteX6" fmla="*/ 1993305 w 2128337"/>
                <a:gd name="connsiteY6" fmla="*/ 1366061 h 3257259"/>
                <a:gd name="connsiteX7" fmla="*/ 2034365 w 2128337"/>
                <a:gd name="connsiteY7" fmla="*/ 1026504 h 32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337" h="3257259">
                  <a:moveTo>
                    <a:pt x="2034365" y="1026504"/>
                  </a:moveTo>
                  <a:lnTo>
                    <a:pt x="-4" y="0"/>
                  </a:lnTo>
                  <a:lnTo>
                    <a:pt x="-4" y="3062494"/>
                  </a:lnTo>
                  <a:lnTo>
                    <a:pt x="375481" y="3257260"/>
                  </a:lnTo>
                  <a:lnTo>
                    <a:pt x="375481" y="566468"/>
                  </a:lnTo>
                  <a:lnTo>
                    <a:pt x="1939279" y="1344450"/>
                  </a:lnTo>
                  <a:cubicBezTo>
                    <a:pt x="1956619" y="1353221"/>
                    <a:pt x="1974698" y="1360453"/>
                    <a:pt x="1993305" y="1366061"/>
                  </a:cubicBezTo>
                  <a:cubicBezTo>
                    <a:pt x="2143499" y="1292585"/>
                    <a:pt x="2184019" y="1102411"/>
                    <a:pt x="2034365" y="1026504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5AB4F516-B845-4D9A-A236-55AA9AFAB845}"/>
                </a:ext>
              </a:extLst>
            </p:cNvPr>
            <p:cNvSpPr/>
            <p:nvPr/>
          </p:nvSpPr>
          <p:spPr>
            <a:xfrm>
              <a:off x="1054041" y="3978426"/>
              <a:ext cx="2266141" cy="2393645"/>
            </a:xfrm>
            <a:custGeom>
              <a:avLst/>
              <a:gdLst>
                <a:gd name="connsiteX0" fmla="*/ 2265869 w 2266142"/>
                <a:gd name="connsiteY0" fmla="*/ 585377 h 2393645"/>
                <a:gd name="connsiteX1" fmla="*/ 1977908 w 2266142"/>
                <a:gd name="connsiteY1" fmla="*/ 1040551 h 2393645"/>
                <a:gd name="connsiteX2" fmla="*/ 374400 w 2266142"/>
                <a:gd name="connsiteY2" fmla="*/ 1823936 h 2393645"/>
                <a:gd name="connsiteX3" fmla="*/ 374400 w 2266142"/>
                <a:gd name="connsiteY3" fmla="*/ 1451693 h 2393645"/>
                <a:gd name="connsiteX4" fmla="*/ 374400 w 2266142"/>
                <a:gd name="connsiteY4" fmla="*/ 1451693 h 2393645"/>
                <a:gd name="connsiteX5" fmla="*/ 374400 w 2266142"/>
                <a:gd name="connsiteY5" fmla="*/ 185311 h 2393645"/>
                <a:gd name="connsiteX6" fmla="*/ -4 w 2266142"/>
                <a:gd name="connsiteY6" fmla="*/ 0 h 2393645"/>
                <a:gd name="connsiteX7" fmla="*/ -4 w 2266142"/>
                <a:gd name="connsiteY7" fmla="*/ 2393646 h 2393645"/>
                <a:gd name="connsiteX8" fmla="*/ 1981419 w 2266142"/>
                <a:gd name="connsiteY8" fmla="*/ 1415495 h 2393645"/>
                <a:gd name="connsiteX9" fmla="*/ 2266139 w 2266142"/>
                <a:gd name="connsiteY9" fmla="*/ 954109 h 2393645"/>
                <a:gd name="connsiteX10" fmla="*/ 2266139 w 2266142"/>
                <a:gd name="connsiteY10" fmla="*/ 585377 h 239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6142" h="2393645">
                  <a:moveTo>
                    <a:pt x="2265869" y="585377"/>
                  </a:moveTo>
                  <a:cubicBezTo>
                    <a:pt x="2263600" y="779325"/>
                    <a:pt x="2152197" y="955427"/>
                    <a:pt x="1977908" y="1040551"/>
                  </a:cubicBezTo>
                  <a:lnTo>
                    <a:pt x="374400" y="1823936"/>
                  </a:lnTo>
                  <a:lnTo>
                    <a:pt x="374400" y="1451693"/>
                  </a:lnTo>
                  <a:lnTo>
                    <a:pt x="374400" y="1451693"/>
                  </a:lnTo>
                  <a:lnTo>
                    <a:pt x="374400" y="185311"/>
                  </a:lnTo>
                  <a:lnTo>
                    <a:pt x="-4" y="0"/>
                  </a:lnTo>
                  <a:lnTo>
                    <a:pt x="-4" y="2393646"/>
                  </a:lnTo>
                  <a:lnTo>
                    <a:pt x="1981419" y="1415495"/>
                  </a:lnTo>
                  <a:cubicBezTo>
                    <a:pt x="2155952" y="1327926"/>
                    <a:pt x="2266139" y="1149374"/>
                    <a:pt x="2266139" y="954109"/>
                  </a:cubicBezTo>
                  <a:lnTo>
                    <a:pt x="2266139" y="585377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7399A37F-CC2D-4B9B-9DCE-D6C47144C623}"/>
                </a:ext>
              </a:extLst>
            </p:cNvPr>
            <p:cNvSpPr/>
            <p:nvPr/>
          </p:nvSpPr>
          <p:spPr>
            <a:xfrm>
              <a:off x="1600788" y="4258824"/>
              <a:ext cx="626707" cy="626707"/>
            </a:xfrm>
            <a:custGeom>
              <a:avLst/>
              <a:gdLst>
                <a:gd name="connsiteX0" fmla="*/ 0 w 626707"/>
                <a:gd name="connsiteY0" fmla="*/ 0 h 626707"/>
                <a:gd name="connsiteX1" fmla="*/ 626708 w 626707"/>
                <a:gd name="connsiteY1" fmla="*/ 322809 h 626707"/>
                <a:gd name="connsiteX2" fmla="*/ 0 w 626707"/>
                <a:gd name="connsiteY2" fmla="*/ 626708 h 626707"/>
                <a:gd name="connsiteX3" fmla="*/ 0 w 626707"/>
                <a:gd name="connsiteY3" fmla="*/ 0 h 6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07" h="626707">
                  <a:moveTo>
                    <a:pt x="0" y="0"/>
                  </a:moveTo>
                  <a:lnTo>
                    <a:pt x="626708" y="322809"/>
                  </a:lnTo>
                  <a:lnTo>
                    <a:pt x="0" y="626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E642E0E-CF0B-45DC-BC98-9D01B33D16C1}"/>
              </a:ext>
            </a:extLst>
          </p:cNvPr>
          <p:cNvGrpSpPr/>
          <p:nvPr userDrawn="1"/>
        </p:nvGrpSpPr>
        <p:grpSpPr>
          <a:xfrm>
            <a:off x="8412276" y="1679670"/>
            <a:ext cx="1075999" cy="1357552"/>
            <a:chOff x="489463" y="2800648"/>
            <a:chExt cx="2830719" cy="3571423"/>
          </a:xfrm>
          <a:solidFill>
            <a:schemeClr val="accent4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5E7A3B99-AAB9-4DB6-8BD2-46731D9F04F0}"/>
                </a:ext>
              </a:extLst>
            </p:cNvPr>
            <p:cNvSpPr/>
            <p:nvPr/>
          </p:nvSpPr>
          <p:spPr>
            <a:xfrm>
              <a:off x="564830" y="2800648"/>
              <a:ext cx="2719429" cy="2671882"/>
            </a:xfrm>
            <a:custGeom>
              <a:avLst/>
              <a:gdLst>
                <a:gd name="connsiteX0" fmla="*/ 2430920 w 2719429"/>
                <a:gd name="connsiteY0" fmla="*/ 1977641 h 2671882"/>
                <a:gd name="connsiteX1" fmla="*/ 1030282 w 2719429"/>
                <a:gd name="connsiteY1" fmla="*/ 2671882 h 2671882"/>
                <a:gd name="connsiteX2" fmla="*/ 1030282 w 2719429"/>
                <a:gd name="connsiteY2" fmla="*/ 2299369 h 2671882"/>
                <a:gd name="connsiteX3" fmla="*/ 2254524 w 2719429"/>
                <a:gd name="connsiteY3" fmla="*/ 1704807 h 2671882"/>
                <a:gd name="connsiteX4" fmla="*/ 2347725 w 2719429"/>
                <a:gd name="connsiteY4" fmla="*/ 1432659 h 2671882"/>
                <a:gd name="connsiteX5" fmla="*/ 2256955 w 2719429"/>
                <a:gd name="connsiteY5" fmla="*/ 1340668 h 2671882"/>
                <a:gd name="connsiteX6" fmla="*/ -4 w 2719429"/>
                <a:gd name="connsiteY6" fmla="*/ 191794 h 2671882"/>
                <a:gd name="connsiteX7" fmla="*/ 372779 w 2719429"/>
                <a:gd name="connsiteY7" fmla="*/ 0 h 2671882"/>
                <a:gd name="connsiteX8" fmla="*/ 2432811 w 2719429"/>
                <a:gd name="connsiteY8" fmla="*/ 1046764 h 2671882"/>
                <a:gd name="connsiteX9" fmla="*/ 2663748 w 2719429"/>
                <a:gd name="connsiteY9" fmla="*/ 1745770 h 2671882"/>
                <a:gd name="connsiteX10" fmla="*/ 2430920 w 2719429"/>
                <a:gd name="connsiteY10" fmla="*/ 1977641 h 267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9429" h="2671882">
                  <a:moveTo>
                    <a:pt x="2430920" y="1977641"/>
                  </a:moveTo>
                  <a:lnTo>
                    <a:pt x="1030282" y="2671882"/>
                  </a:lnTo>
                  <a:lnTo>
                    <a:pt x="1030282" y="2299369"/>
                  </a:lnTo>
                  <a:lnTo>
                    <a:pt x="2254524" y="1704807"/>
                  </a:lnTo>
                  <a:cubicBezTo>
                    <a:pt x="2355413" y="1655392"/>
                    <a:pt x="2397140" y="1533548"/>
                    <a:pt x="2347725" y="1432659"/>
                  </a:cubicBezTo>
                  <a:cubicBezTo>
                    <a:pt x="2328273" y="1392945"/>
                    <a:pt x="2296408" y="1360650"/>
                    <a:pt x="2256955" y="1340668"/>
                  </a:cubicBezTo>
                  <a:lnTo>
                    <a:pt x="-4" y="191794"/>
                  </a:lnTo>
                  <a:lnTo>
                    <a:pt x="372779" y="0"/>
                  </a:lnTo>
                  <a:lnTo>
                    <a:pt x="2432811" y="1046764"/>
                  </a:lnTo>
                  <a:cubicBezTo>
                    <a:pt x="2689599" y="1176023"/>
                    <a:pt x="2792979" y="1488977"/>
                    <a:pt x="2663748" y="1745770"/>
                  </a:cubicBezTo>
                  <a:cubicBezTo>
                    <a:pt x="2613206" y="1846170"/>
                    <a:pt x="2531518" y="1927513"/>
                    <a:pt x="2430920" y="1977641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C18B9B3A-1859-4D47-A347-A1E1BB627228}"/>
                </a:ext>
              </a:extLst>
            </p:cNvPr>
            <p:cNvSpPr/>
            <p:nvPr/>
          </p:nvSpPr>
          <p:spPr>
            <a:xfrm>
              <a:off x="489463" y="3114812"/>
              <a:ext cx="2128337" cy="3257259"/>
            </a:xfrm>
            <a:custGeom>
              <a:avLst/>
              <a:gdLst>
                <a:gd name="connsiteX0" fmla="*/ 2034365 w 2128337"/>
                <a:gd name="connsiteY0" fmla="*/ 1026504 h 3257259"/>
                <a:gd name="connsiteX1" fmla="*/ -4 w 2128337"/>
                <a:gd name="connsiteY1" fmla="*/ 0 h 3257259"/>
                <a:gd name="connsiteX2" fmla="*/ -4 w 2128337"/>
                <a:gd name="connsiteY2" fmla="*/ 3062494 h 3257259"/>
                <a:gd name="connsiteX3" fmla="*/ 375481 w 2128337"/>
                <a:gd name="connsiteY3" fmla="*/ 3257260 h 3257259"/>
                <a:gd name="connsiteX4" fmla="*/ 375481 w 2128337"/>
                <a:gd name="connsiteY4" fmla="*/ 566468 h 3257259"/>
                <a:gd name="connsiteX5" fmla="*/ 1939279 w 2128337"/>
                <a:gd name="connsiteY5" fmla="*/ 1344450 h 3257259"/>
                <a:gd name="connsiteX6" fmla="*/ 1993305 w 2128337"/>
                <a:gd name="connsiteY6" fmla="*/ 1366061 h 3257259"/>
                <a:gd name="connsiteX7" fmla="*/ 2034365 w 2128337"/>
                <a:gd name="connsiteY7" fmla="*/ 1026504 h 32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337" h="3257259">
                  <a:moveTo>
                    <a:pt x="2034365" y="1026504"/>
                  </a:moveTo>
                  <a:lnTo>
                    <a:pt x="-4" y="0"/>
                  </a:lnTo>
                  <a:lnTo>
                    <a:pt x="-4" y="3062494"/>
                  </a:lnTo>
                  <a:lnTo>
                    <a:pt x="375481" y="3257260"/>
                  </a:lnTo>
                  <a:lnTo>
                    <a:pt x="375481" y="566468"/>
                  </a:lnTo>
                  <a:lnTo>
                    <a:pt x="1939279" y="1344450"/>
                  </a:lnTo>
                  <a:cubicBezTo>
                    <a:pt x="1956619" y="1353221"/>
                    <a:pt x="1974698" y="1360453"/>
                    <a:pt x="1993305" y="1366061"/>
                  </a:cubicBezTo>
                  <a:cubicBezTo>
                    <a:pt x="2143499" y="1292585"/>
                    <a:pt x="2184019" y="1102411"/>
                    <a:pt x="2034365" y="1026504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C098AD94-2AF2-4991-A4A9-EA4C6C76C628}"/>
                </a:ext>
              </a:extLst>
            </p:cNvPr>
            <p:cNvSpPr/>
            <p:nvPr/>
          </p:nvSpPr>
          <p:spPr>
            <a:xfrm>
              <a:off x="1054041" y="3978426"/>
              <a:ext cx="2266141" cy="2393645"/>
            </a:xfrm>
            <a:custGeom>
              <a:avLst/>
              <a:gdLst>
                <a:gd name="connsiteX0" fmla="*/ 2265869 w 2266142"/>
                <a:gd name="connsiteY0" fmla="*/ 585377 h 2393645"/>
                <a:gd name="connsiteX1" fmla="*/ 1977908 w 2266142"/>
                <a:gd name="connsiteY1" fmla="*/ 1040551 h 2393645"/>
                <a:gd name="connsiteX2" fmla="*/ 374400 w 2266142"/>
                <a:gd name="connsiteY2" fmla="*/ 1823936 h 2393645"/>
                <a:gd name="connsiteX3" fmla="*/ 374400 w 2266142"/>
                <a:gd name="connsiteY3" fmla="*/ 1451693 h 2393645"/>
                <a:gd name="connsiteX4" fmla="*/ 374400 w 2266142"/>
                <a:gd name="connsiteY4" fmla="*/ 1451693 h 2393645"/>
                <a:gd name="connsiteX5" fmla="*/ 374400 w 2266142"/>
                <a:gd name="connsiteY5" fmla="*/ 185311 h 2393645"/>
                <a:gd name="connsiteX6" fmla="*/ -4 w 2266142"/>
                <a:gd name="connsiteY6" fmla="*/ 0 h 2393645"/>
                <a:gd name="connsiteX7" fmla="*/ -4 w 2266142"/>
                <a:gd name="connsiteY7" fmla="*/ 2393646 h 2393645"/>
                <a:gd name="connsiteX8" fmla="*/ 1981419 w 2266142"/>
                <a:gd name="connsiteY8" fmla="*/ 1415495 h 2393645"/>
                <a:gd name="connsiteX9" fmla="*/ 2266139 w 2266142"/>
                <a:gd name="connsiteY9" fmla="*/ 954109 h 2393645"/>
                <a:gd name="connsiteX10" fmla="*/ 2266139 w 2266142"/>
                <a:gd name="connsiteY10" fmla="*/ 585377 h 239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6142" h="2393645">
                  <a:moveTo>
                    <a:pt x="2265869" y="585377"/>
                  </a:moveTo>
                  <a:cubicBezTo>
                    <a:pt x="2263600" y="779325"/>
                    <a:pt x="2152197" y="955427"/>
                    <a:pt x="1977908" y="1040551"/>
                  </a:cubicBezTo>
                  <a:lnTo>
                    <a:pt x="374400" y="1823936"/>
                  </a:lnTo>
                  <a:lnTo>
                    <a:pt x="374400" y="1451693"/>
                  </a:lnTo>
                  <a:lnTo>
                    <a:pt x="374400" y="1451693"/>
                  </a:lnTo>
                  <a:lnTo>
                    <a:pt x="374400" y="185311"/>
                  </a:lnTo>
                  <a:lnTo>
                    <a:pt x="-4" y="0"/>
                  </a:lnTo>
                  <a:lnTo>
                    <a:pt x="-4" y="2393646"/>
                  </a:lnTo>
                  <a:lnTo>
                    <a:pt x="1981419" y="1415495"/>
                  </a:lnTo>
                  <a:cubicBezTo>
                    <a:pt x="2155952" y="1327926"/>
                    <a:pt x="2266139" y="1149374"/>
                    <a:pt x="2266139" y="954109"/>
                  </a:cubicBezTo>
                  <a:lnTo>
                    <a:pt x="2266139" y="585377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36E974D4-B4CF-417D-AC0B-0718EF11D601}"/>
                </a:ext>
              </a:extLst>
            </p:cNvPr>
            <p:cNvSpPr/>
            <p:nvPr/>
          </p:nvSpPr>
          <p:spPr>
            <a:xfrm>
              <a:off x="1600788" y="4258824"/>
              <a:ext cx="626707" cy="626707"/>
            </a:xfrm>
            <a:custGeom>
              <a:avLst/>
              <a:gdLst>
                <a:gd name="connsiteX0" fmla="*/ 0 w 626707"/>
                <a:gd name="connsiteY0" fmla="*/ 0 h 626707"/>
                <a:gd name="connsiteX1" fmla="*/ 626708 w 626707"/>
                <a:gd name="connsiteY1" fmla="*/ 322809 h 626707"/>
                <a:gd name="connsiteX2" fmla="*/ 0 w 626707"/>
                <a:gd name="connsiteY2" fmla="*/ 626708 h 626707"/>
                <a:gd name="connsiteX3" fmla="*/ 0 w 626707"/>
                <a:gd name="connsiteY3" fmla="*/ 0 h 6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07" h="626707">
                  <a:moveTo>
                    <a:pt x="0" y="0"/>
                  </a:moveTo>
                  <a:lnTo>
                    <a:pt x="626708" y="322809"/>
                  </a:lnTo>
                  <a:lnTo>
                    <a:pt x="0" y="626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D2A191B-564C-4642-BE48-12D9959E69AB}"/>
              </a:ext>
            </a:extLst>
          </p:cNvPr>
          <p:cNvGrpSpPr/>
          <p:nvPr userDrawn="1"/>
        </p:nvGrpSpPr>
        <p:grpSpPr>
          <a:xfrm>
            <a:off x="218875" y="3672685"/>
            <a:ext cx="628134" cy="792496"/>
            <a:chOff x="489463" y="2800648"/>
            <a:chExt cx="2830719" cy="3571423"/>
          </a:xfrm>
          <a:solidFill>
            <a:schemeClr val="accent5"/>
          </a:solidFill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30F83B9-ACEB-4DE3-B966-14C6BC14D64E}"/>
                </a:ext>
              </a:extLst>
            </p:cNvPr>
            <p:cNvSpPr/>
            <p:nvPr/>
          </p:nvSpPr>
          <p:spPr>
            <a:xfrm>
              <a:off x="564830" y="2800648"/>
              <a:ext cx="2719429" cy="2671882"/>
            </a:xfrm>
            <a:custGeom>
              <a:avLst/>
              <a:gdLst>
                <a:gd name="connsiteX0" fmla="*/ 2430920 w 2719429"/>
                <a:gd name="connsiteY0" fmla="*/ 1977641 h 2671882"/>
                <a:gd name="connsiteX1" fmla="*/ 1030282 w 2719429"/>
                <a:gd name="connsiteY1" fmla="*/ 2671882 h 2671882"/>
                <a:gd name="connsiteX2" fmla="*/ 1030282 w 2719429"/>
                <a:gd name="connsiteY2" fmla="*/ 2299369 h 2671882"/>
                <a:gd name="connsiteX3" fmla="*/ 2254524 w 2719429"/>
                <a:gd name="connsiteY3" fmla="*/ 1704807 h 2671882"/>
                <a:gd name="connsiteX4" fmla="*/ 2347725 w 2719429"/>
                <a:gd name="connsiteY4" fmla="*/ 1432659 h 2671882"/>
                <a:gd name="connsiteX5" fmla="*/ 2256955 w 2719429"/>
                <a:gd name="connsiteY5" fmla="*/ 1340668 h 2671882"/>
                <a:gd name="connsiteX6" fmla="*/ -4 w 2719429"/>
                <a:gd name="connsiteY6" fmla="*/ 191794 h 2671882"/>
                <a:gd name="connsiteX7" fmla="*/ 372779 w 2719429"/>
                <a:gd name="connsiteY7" fmla="*/ 0 h 2671882"/>
                <a:gd name="connsiteX8" fmla="*/ 2432811 w 2719429"/>
                <a:gd name="connsiteY8" fmla="*/ 1046764 h 2671882"/>
                <a:gd name="connsiteX9" fmla="*/ 2663748 w 2719429"/>
                <a:gd name="connsiteY9" fmla="*/ 1745770 h 2671882"/>
                <a:gd name="connsiteX10" fmla="*/ 2430920 w 2719429"/>
                <a:gd name="connsiteY10" fmla="*/ 1977641 h 267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9429" h="2671882">
                  <a:moveTo>
                    <a:pt x="2430920" y="1977641"/>
                  </a:moveTo>
                  <a:lnTo>
                    <a:pt x="1030282" y="2671882"/>
                  </a:lnTo>
                  <a:lnTo>
                    <a:pt x="1030282" y="2299369"/>
                  </a:lnTo>
                  <a:lnTo>
                    <a:pt x="2254524" y="1704807"/>
                  </a:lnTo>
                  <a:cubicBezTo>
                    <a:pt x="2355413" y="1655392"/>
                    <a:pt x="2397140" y="1533548"/>
                    <a:pt x="2347725" y="1432659"/>
                  </a:cubicBezTo>
                  <a:cubicBezTo>
                    <a:pt x="2328273" y="1392945"/>
                    <a:pt x="2296408" y="1360650"/>
                    <a:pt x="2256955" y="1340668"/>
                  </a:cubicBezTo>
                  <a:lnTo>
                    <a:pt x="-4" y="191794"/>
                  </a:lnTo>
                  <a:lnTo>
                    <a:pt x="372779" y="0"/>
                  </a:lnTo>
                  <a:lnTo>
                    <a:pt x="2432811" y="1046764"/>
                  </a:lnTo>
                  <a:cubicBezTo>
                    <a:pt x="2689599" y="1176023"/>
                    <a:pt x="2792979" y="1488977"/>
                    <a:pt x="2663748" y="1745770"/>
                  </a:cubicBezTo>
                  <a:cubicBezTo>
                    <a:pt x="2613206" y="1846170"/>
                    <a:pt x="2531518" y="1927513"/>
                    <a:pt x="2430920" y="1977641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1CC2B572-D519-490E-B715-CEAAA5FB8971}"/>
                </a:ext>
              </a:extLst>
            </p:cNvPr>
            <p:cNvSpPr/>
            <p:nvPr/>
          </p:nvSpPr>
          <p:spPr>
            <a:xfrm>
              <a:off x="489463" y="3114812"/>
              <a:ext cx="2128337" cy="3257259"/>
            </a:xfrm>
            <a:custGeom>
              <a:avLst/>
              <a:gdLst>
                <a:gd name="connsiteX0" fmla="*/ 2034365 w 2128337"/>
                <a:gd name="connsiteY0" fmla="*/ 1026504 h 3257259"/>
                <a:gd name="connsiteX1" fmla="*/ -4 w 2128337"/>
                <a:gd name="connsiteY1" fmla="*/ 0 h 3257259"/>
                <a:gd name="connsiteX2" fmla="*/ -4 w 2128337"/>
                <a:gd name="connsiteY2" fmla="*/ 3062494 h 3257259"/>
                <a:gd name="connsiteX3" fmla="*/ 375481 w 2128337"/>
                <a:gd name="connsiteY3" fmla="*/ 3257260 h 3257259"/>
                <a:gd name="connsiteX4" fmla="*/ 375481 w 2128337"/>
                <a:gd name="connsiteY4" fmla="*/ 566468 h 3257259"/>
                <a:gd name="connsiteX5" fmla="*/ 1939279 w 2128337"/>
                <a:gd name="connsiteY5" fmla="*/ 1344450 h 3257259"/>
                <a:gd name="connsiteX6" fmla="*/ 1993305 w 2128337"/>
                <a:gd name="connsiteY6" fmla="*/ 1366061 h 3257259"/>
                <a:gd name="connsiteX7" fmla="*/ 2034365 w 2128337"/>
                <a:gd name="connsiteY7" fmla="*/ 1026504 h 32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337" h="3257259">
                  <a:moveTo>
                    <a:pt x="2034365" y="1026504"/>
                  </a:moveTo>
                  <a:lnTo>
                    <a:pt x="-4" y="0"/>
                  </a:lnTo>
                  <a:lnTo>
                    <a:pt x="-4" y="3062494"/>
                  </a:lnTo>
                  <a:lnTo>
                    <a:pt x="375481" y="3257260"/>
                  </a:lnTo>
                  <a:lnTo>
                    <a:pt x="375481" y="566468"/>
                  </a:lnTo>
                  <a:lnTo>
                    <a:pt x="1939279" y="1344450"/>
                  </a:lnTo>
                  <a:cubicBezTo>
                    <a:pt x="1956619" y="1353221"/>
                    <a:pt x="1974698" y="1360453"/>
                    <a:pt x="1993305" y="1366061"/>
                  </a:cubicBezTo>
                  <a:cubicBezTo>
                    <a:pt x="2143499" y="1292585"/>
                    <a:pt x="2184019" y="1102411"/>
                    <a:pt x="2034365" y="1026504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E98096C8-E153-49E2-B1DB-070E8B27AC42}"/>
                </a:ext>
              </a:extLst>
            </p:cNvPr>
            <p:cNvSpPr/>
            <p:nvPr/>
          </p:nvSpPr>
          <p:spPr>
            <a:xfrm>
              <a:off x="1054041" y="3978426"/>
              <a:ext cx="2266141" cy="2393645"/>
            </a:xfrm>
            <a:custGeom>
              <a:avLst/>
              <a:gdLst>
                <a:gd name="connsiteX0" fmla="*/ 2265869 w 2266142"/>
                <a:gd name="connsiteY0" fmla="*/ 585377 h 2393645"/>
                <a:gd name="connsiteX1" fmla="*/ 1977908 w 2266142"/>
                <a:gd name="connsiteY1" fmla="*/ 1040551 h 2393645"/>
                <a:gd name="connsiteX2" fmla="*/ 374400 w 2266142"/>
                <a:gd name="connsiteY2" fmla="*/ 1823936 h 2393645"/>
                <a:gd name="connsiteX3" fmla="*/ 374400 w 2266142"/>
                <a:gd name="connsiteY3" fmla="*/ 1451693 h 2393645"/>
                <a:gd name="connsiteX4" fmla="*/ 374400 w 2266142"/>
                <a:gd name="connsiteY4" fmla="*/ 1451693 h 2393645"/>
                <a:gd name="connsiteX5" fmla="*/ 374400 w 2266142"/>
                <a:gd name="connsiteY5" fmla="*/ 185311 h 2393645"/>
                <a:gd name="connsiteX6" fmla="*/ -4 w 2266142"/>
                <a:gd name="connsiteY6" fmla="*/ 0 h 2393645"/>
                <a:gd name="connsiteX7" fmla="*/ -4 w 2266142"/>
                <a:gd name="connsiteY7" fmla="*/ 2393646 h 2393645"/>
                <a:gd name="connsiteX8" fmla="*/ 1981419 w 2266142"/>
                <a:gd name="connsiteY8" fmla="*/ 1415495 h 2393645"/>
                <a:gd name="connsiteX9" fmla="*/ 2266139 w 2266142"/>
                <a:gd name="connsiteY9" fmla="*/ 954109 h 2393645"/>
                <a:gd name="connsiteX10" fmla="*/ 2266139 w 2266142"/>
                <a:gd name="connsiteY10" fmla="*/ 585377 h 239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6142" h="2393645">
                  <a:moveTo>
                    <a:pt x="2265869" y="585377"/>
                  </a:moveTo>
                  <a:cubicBezTo>
                    <a:pt x="2263600" y="779325"/>
                    <a:pt x="2152197" y="955427"/>
                    <a:pt x="1977908" y="1040551"/>
                  </a:cubicBezTo>
                  <a:lnTo>
                    <a:pt x="374400" y="1823936"/>
                  </a:lnTo>
                  <a:lnTo>
                    <a:pt x="374400" y="1451693"/>
                  </a:lnTo>
                  <a:lnTo>
                    <a:pt x="374400" y="1451693"/>
                  </a:lnTo>
                  <a:lnTo>
                    <a:pt x="374400" y="185311"/>
                  </a:lnTo>
                  <a:lnTo>
                    <a:pt x="-4" y="0"/>
                  </a:lnTo>
                  <a:lnTo>
                    <a:pt x="-4" y="2393646"/>
                  </a:lnTo>
                  <a:lnTo>
                    <a:pt x="1981419" y="1415495"/>
                  </a:lnTo>
                  <a:cubicBezTo>
                    <a:pt x="2155952" y="1327926"/>
                    <a:pt x="2266139" y="1149374"/>
                    <a:pt x="2266139" y="954109"/>
                  </a:cubicBezTo>
                  <a:lnTo>
                    <a:pt x="2266139" y="585377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33D8895A-1857-4FF9-808F-37AB57A2AFA9}"/>
                </a:ext>
              </a:extLst>
            </p:cNvPr>
            <p:cNvSpPr/>
            <p:nvPr/>
          </p:nvSpPr>
          <p:spPr>
            <a:xfrm>
              <a:off x="1600788" y="4258824"/>
              <a:ext cx="626707" cy="626707"/>
            </a:xfrm>
            <a:custGeom>
              <a:avLst/>
              <a:gdLst>
                <a:gd name="connsiteX0" fmla="*/ 0 w 626707"/>
                <a:gd name="connsiteY0" fmla="*/ 0 h 626707"/>
                <a:gd name="connsiteX1" fmla="*/ 626708 w 626707"/>
                <a:gd name="connsiteY1" fmla="*/ 322809 h 626707"/>
                <a:gd name="connsiteX2" fmla="*/ 0 w 626707"/>
                <a:gd name="connsiteY2" fmla="*/ 626708 h 626707"/>
                <a:gd name="connsiteX3" fmla="*/ 0 w 626707"/>
                <a:gd name="connsiteY3" fmla="*/ 0 h 6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07" h="626707">
                  <a:moveTo>
                    <a:pt x="0" y="0"/>
                  </a:moveTo>
                  <a:lnTo>
                    <a:pt x="626708" y="322809"/>
                  </a:lnTo>
                  <a:lnTo>
                    <a:pt x="0" y="626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06D4EC1-D869-451D-92D4-C64CF2C90B26}"/>
              </a:ext>
            </a:extLst>
          </p:cNvPr>
          <p:cNvGrpSpPr/>
          <p:nvPr userDrawn="1"/>
        </p:nvGrpSpPr>
        <p:grpSpPr>
          <a:xfrm>
            <a:off x="218875" y="4572206"/>
            <a:ext cx="628134" cy="792496"/>
            <a:chOff x="489463" y="2800648"/>
            <a:chExt cx="2830719" cy="3571423"/>
          </a:xfrm>
          <a:solidFill>
            <a:srgbClr val="2DCCD3"/>
          </a:solidFill>
        </p:grpSpPr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FF4067C8-397C-41F8-A0BE-73DE9201913E}"/>
                </a:ext>
              </a:extLst>
            </p:cNvPr>
            <p:cNvSpPr/>
            <p:nvPr/>
          </p:nvSpPr>
          <p:spPr>
            <a:xfrm>
              <a:off x="564830" y="2800648"/>
              <a:ext cx="2719429" cy="2671882"/>
            </a:xfrm>
            <a:custGeom>
              <a:avLst/>
              <a:gdLst>
                <a:gd name="connsiteX0" fmla="*/ 2430920 w 2719429"/>
                <a:gd name="connsiteY0" fmla="*/ 1977641 h 2671882"/>
                <a:gd name="connsiteX1" fmla="*/ 1030282 w 2719429"/>
                <a:gd name="connsiteY1" fmla="*/ 2671882 h 2671882"/>
                <a:gd name="connsiteX2" fmla="*/ 1030282 w 2719429"/>
                <a:gd name="connsiteY2" fmla="*/ 2299369 h 2671882"/>
                <a:gd name="connsiteX3" fmla="*/ 2254524 w 2719429"/>
                <a:gd name="connsiteY3" fmla="*/ 1704807 h 2671882"/>
                <a:gd name="connsiteX4" fmla="*/ 2347725 w 2719429"/>
                <a:gd name="connsiteY4" fmla="*/ 1432659 h 2671882"/>
                <a:gd name="connsiteX5" fmla="*/ 2256955 w 2719429"/>
                <a:gd name="connsiteY5" fmla="*/ 1340668 h 2671882"/>
                <a:gd name="connsiteX6" fmla="*/ -4 w 2719429"/>
                <a:gd name="connsiteY6" fmla="*/ 191794 h 2671882"/>
                <a:gd name="connsiteX7" fmla="*/ 372779 w 2719429"/>
                <a:gd name="connsiteY7" fmla="*/ 0 h 2671882"/>
                <a:gd name="connsiteX8" fmla="*/ 2432811 w 2719429"/>
                <a:gd name="connsiteY8" fmla="*/ 1046764 h 2671882"/>
                <a:gd name="connsiteX9" fmla="*/ 2663748 w 2719429"/>
                <a:gd name="connsiteY9" fmla="*/ 1745770 h 2671882"/>
                <a:gd name="connsiteX10" fmla="*/ 2430920 w 2719429"/>
                <a:gd name="connsiteY10" fmla="*/ 1977641 h 267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9429" h="2671882">
                  <a:moveTo>
                    <a:pt x="2430920" y="1977641"/>
                  </a:moveTo>
                  <a:lnTo>
                    <a:pt x="1030282" y="2671882"/>
                  </a:lnTo>
                  <a:lnTo>
                    <a:pt x="1030282" y="2299369"/>
                  </a:lnTo>
                  <a:lnTo>
                    <a:pt x="2254524" y="1704807"/>
                  </a:lnTo>
                  <a:cubicBezTo>
                    <a:pt x="2355413" y="1655392"/>
                    <a:pt x="2397140" y="1533548"/>
                    <a:pt x="2347725" y="1432659"/>
                  </a:cubicBezTo>
                  <a:cubicBezTo>
                    <a:pt x="2328273" y="1392945"/>
                    <a:pt x="2296408" y="1360650"/>
                    <a:pt x="2256955" y="1340668"/>
                  </a:cubicBezTo>
                  <a:lnTo>
                    <a:pt x="-4" y="191794"/>
                  </a:lnTo>
                  <a:lnTo>
                    <a:pt x="372779" y="0"/>
                  </a:lnTo>
                  <a:lnTo>
                    <a:pt x="2432811" y="1046764"/>
                  </a:lnTo>
                  <a:cubicBezTo>
                    <a:pt x="2689599" y="1176023"/>
                    <a:pt x="2792979" y="1488977"/>
                    <a:pt x="2663748" y="1745770"/>
                  </a:cubicBezTo>
                  <a:cubicBezTo>
                    <a:pt x="2613206" y="1846170"/>
                    <a:pt x="2531518" y="1927513"/>
                    <a:pt x="2430920" y="1977641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71D4EA81-F458-439D-A305-67550E620C5B}"/>
                </a:ext>
              </a:extLst>
            </p:cNvPr>
            <p:cNvSpPr/>
            <p:nvPr/>
          </p:nvSpPr>
          <p:spPr>
            <a:xfrm>
              <a:off x="489463" y="3114812"/>
              <a:ext cx="2128337" cy="3257259"/>
            </a:xfrm>
            <a:custGeom>
              <a:avLst/>
              <a:gdLst>
                <a:gd name="connsiteX0" fmla="*/ 2034365 w 2128337"/>
                <a:gd name="connsiteY0" fmla="*/ 1026504 h 3257259"/>
                <a:gd name="connsiteX1" fmla="*/ -4 w 2128337"/>
                <a:gd name="connsiteY1" fmla="*/ 0 h 3257259"/>
                <a:gd name="connsiteX2" fmla="*/ -4 w 2128337"/>
                <a:gd name="connsiteY2" fmla="*/ 3062494 h 3257259"/>
                <a:gd name="connsiteX3" fmla="*/ 375481 w 2128337"/>
                <a:gd name="connsiteY3" fmla="*/ 3257260 h 3257259"/>
                <a:gd name="connsiteX4" fmla="*/ 375481 w 2128337"/>
                <a:gd name="connsiteY4" fmla="*/ 566468 h 3257259"/>
                <a:gd name="connsiteX5" fmla="*/ 1939279 w 2128337"/>
                <a:gd name="connsiteY5" fmla="*/ 1344450 h 3257259"/>
                <a:gd name="connsiteX6" fmla="*/ 1993305 w 2128337"/>
                <a:gd name="connsiteY6" fmla="*/ 1366061 h 3257259"/>
                <a:gd name="connsiteX7" fmla="*/ 2034365 w 2128337"/>
                <a:gd name="connsiteY7" fmla="*/ 1026504 h 32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337" h="3257259">
                  <a:moveTo>
                    <a:pt x="2034365" y="1026504"/>
                  </a:moveTo>
                  <a:lnTo>
                    <a:pt x="-4" y="0"/>
                  </a:lnTo>
                  <a:lnTo>
                    <a:pt x="-4" y="3062494"/>
                  </a:lnTo>
                  <a:lnTo>
                    <a:pt x="375481" y="3257260"/>
                  </a:lnTo>
                  <a:lnTo>
                    <a:pt x="375481" y="566468"/>
                  </a:lnTo>
                  <a:lnTo>
                    <a:pt x="1939279" y="1344450"/>
                  </a:lnTo>
                  <a:cubicBezTo>
                    <a:pt x="1956619" y="1353221"/>
                    <a:pt x="1974698" y="1360453"/>
                    <a:pt x="1993305" y="1366061"/>
                  </a:cubicBezTo>
                  <a:cubicBezTo>
                    <a:pt x="2143499" y="1292585"/>
                    <a:pt x="2184019" y="1102411"/>
                    <a:pt x="2034365" y="1026504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14F7B0DC-9322-4DB7-9DA2-B910D692444A}"/>
                </a:ext>
              </a:extLst>
            </p:cNvPr>
            <p:cNvSpPr/>
            <p:nvPr/>
          </p:nvSpPr>
          <p:spPr>
            <a:xfrm>
              <a:off x="1054041" y="3978426"/>
              <a:ext cx="2266141" cy="2393645"/>
            </a:xfrm>
            <a:custGeom>
              <a:avLst/>
              <a:gdLst>
                <a:gd name="connsiteX0" fmla="*/ 2265869 w 2266142"/>
                <a:gd name="connsiteY0" fmla="*/ 585377 h 2393645"/>
                <a:gd name="connsiteX1" fmla="*/ 1977908 w 2266142"/>
                <a:gd name="connsiteY1" fmla="*/ 1040551 h 2393645"/>
                <a:gd name="connsiteX2" fmla="*/ 374400 w 2266142"/>
                <a:gd name="connsiteY2" fmla="*/ 1823936 h 2393645"/>
                <a:gd name="connsiteX3" fmla="*/ 374400 w 2266142"/>
                <a:gd name="connsiteY3" fmla="*/ 1451693 h 2393645"/>
                <a:gd name="connsiteX4" fmla="*/ 374400 w 2266142"/>
                <a:gd name="connsiteY4" fmla="*/ 1451693 h 2393645"/>
                <a:gd name="connsiteX5" fmla="*/ 374400 w 2266142"/>
                <a:gd name="connsiteY5" fmla="*/ 185311 h 2393645"/>
                <a:gd name="connsiteX6" fmla="*/ -4 w 2266142"/>
                <a:gd name="connsiteY6" fmla="*/ 0 h 2393645"/>
                <a:gd name="connsiteX7" fmla="*/ -4 w 2266142"/>
                <a:gd name="connsiteY7" fmla="*/ 2393646 h 2393645"/>
                <a:gd name="connsiteX8" fmla="*/ 1981419 w 2266142"/>
                <a:gd name="connsiteY8" fmla="*/ 1415495 h 2393645"/>
                <a:gd name="connsiteX9" fmla="*/ 2266139 w 2266142"/>
                <a:gd name="connsiteY9" fmla="*/ 954109 h 2393645"/>
                <a:gd name="connsiteX10" fmla="*/ 2266139 w 2266142"/>
                <a:gd name="connsiteY10" fmla="*/ 585377 h 239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6142" h="2393645">
                  <a:moveTo>
                    <a:pt x="2265869" y="585377"/>
                  </a:moveTo>
                  <a:cubicBezTo>
                    <a:pt x="2263600" y="779325"/>
                    <a:pt x="2152197" y="955427"/>
                    <a:pt x="1977908" y="1040551"/>
                  </a:cubicBezTo>
                  <a:lnTo>
                    <a:pt x="374400" y="1823936"/>
                  </a:lnTo>
                  <a:lnTo>
                    <a:pt x="374400" y="1451693"/>
                  </a:lnTo>
                  <a:lnTo>
                    <a:pt x="374400" y="1451693"/>
                  </a:lnTo>
                  <a:lnTo>
                    <a:pt x="374400" y="185311"/>
                  </a:lnTo>
                  <a:lnTo>
                    <a:pt x="-4" y="0"/>
                  </a:lnTo>
                  <a:lnTo>
                    <a:pt x="-4" y="2393646"/>
                  </a:lnTo>
                  <a:lnTo>
                    <a:pt x="1981419" y="1415495"/>
                  </a:lnTo>
                  <a:cubicBezTo>
                    <a:pt x="2155952" y="1327926"/>
                    <a:pt x="2266139" y="1149374"/>
                    <a:pt x="2266139" y="954109"/>
                  </a:cubicBezTo>
                  <a:lnTo>
                    <a:pt x="2266139" y="585377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6B379D3D-43EE-4A20-A9B9-77AADF6D4A88}"/>
                </a:ext>
              </a:extLst>
            </p:cNvPr>
            <p:cNvSpPr/>
            <p:nvPr/>
          </p:nvSpPr>
          <p:spPr>
            <a:xfrm>
              <a:off x="1600788" y="4258824"/>
              <a:ext cx="626707" cy="626707"/>
            </a:xfrm>
            <a:custGeom>
              <a:avLst/>
              <a:gdLst>
                <a:gd name="connsiteX0" fmla="*/ 0 w 626707"/>
                <a:gd name="connsiteY0" fmla="*/ 0 h 626707"/>
                <a:gd name="connsiteX1" fmla="*/ 626708 w 626707"/>
                <a:gd name="connsiteY1" fmla="*/ 322809 h 626707"/>
                <a:gd name="connsiteX2" fmla="*/ 0 w 626707"/>
                <a:gd name="connsiteY2" fmla="*/ 626708 h 626707"/>
                <a:gd name="connsiteX3" fmla="*/ 0 w 626707"/>
                <a:gd name="connsiteY3" fmla="*/ 0 h 6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07" h="626707">
                  <a:moveTo>
                    <a:pt x="0" y="0"/>
                  </a:moveTo>
                  <a:lnTo>
                    <a:pt x="626708" y="322809"/>
                  </a:lnTo>
                  <a:lnTo>
                    <a:pt x="0" y="626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F56A0707-50EF-4C79-A6DB-3A9F45BB51B0}"/>
              </a:ext>
            </a:extLst>
          </p:cNvPr>
          <p:cNvGrpSpPr/>
          <p:nvPr userDrawn="1"/>
        </p:nvGrpSpPr>
        <p:grpSpPr>
          <a:xfrm>
            <a:off x="218875" y="5471727"/>
            <a:ext cx="628134" cy="792496"/>
            <a:chOff x="489463" y="2800648"/>
            <a:chExt cx="2830719" cy="3571423"/>
          </a:xfrm>
          <a:solidFill>
            <a:schemeClr val="accent6"/>
          </a:solidFill>
        </p:grpSpPr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C3F2EFDD-4909-4DBC-BBA5-62241C447C88}"/>
                </a:ext>
              </a:extLst>
            </p:cNvPr>
            <p:cNvSpPr/>
            <p:nvPr/>
          </p:nvSpPr>
          <p:spPr>
            <a:xfrm>
              <a:off x="564830" y="2800648"/>
              <a:ext cx="2719429" cy="2671882"/>
            </a:xfrm>
            <a:custGeom>
              <a:avLst/>
              <a:gdLst>
                <a:gd name="connsiteX0" fmla="*/ 2430920 w 2719429"/>
                <a:gd name="connsiteY0" fmla="*/ 1977641 h 2671882"/>
                <a:gd name="connsiteX1" fmla="*/ 1030282 w 2719429"/>
                <a:gd name="connsiteY1" fmla="*/ 2671882 h 2671882"/>
                <a:gd name="connsiteX2" fmla="*/ 1030282 w 2719429"/>
                <a:gd name="connsiteY2" fmla="*/ 2299369 h 2671882"/>
                <a:gd name="connsiteX3" fmla="*/ 2254524 w 2719429"/>
                <a:gd name="connsiteY3" fmla="*/ 1704807 h 2671882"/>
                <a:gd name="connsiteX4" fmla="*/ 2347725 w 2719429"/>
                <a:gd name="connsiteY4" fmla="*/ 1432659 h 2671882"/>
                <a:gd name="connsiteX5" fmla="*/ 2256955 w 2719429"/>
                <a:gd name="connsiteY5" fmla="*/ 1340668 h 2671882"/>
                <a:gd name="connsiteX6" fmla="*/ -4 w 2719429"/>
                <a:gd name="connsiteY6" fmla="*/ 191794 h 2671882"/>
                <a:gd name="connsiteX7" fmla="*/ 372779 w 2719429"/>
                <a:gd name="connsiteY7" fmla="*/ 0 h 2671882"/>
                <a:gd name="connsiteX8" fmla="*/ 2432811 w 2719429"/>
                <a:gd name="connsiteY8" fmla="*/ 1046764 h 2671882"/>
                <a:gd name="connsiteX9" fmla="*/ 2663748 w 2719429"/>
                <a:gd name="connsiteY9" fmla="*/ 1745770 h 2671882"/>
                <a:gd name="connsiteX10" fmla="*/ 2430920 w 2719429"/>
                <a:gd name="connsiteY10" fmla="*/ 1977641 h 267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9429" h="2671882">
                  <a:moveTo>
                    <a:pt x="2430920" y="1977641"/>
                  </a:moveTo>
                  <a:lnTo>
                    <a:pt x="1030282" y="2671882"/>
                  </a:lnTo>
                  <a:lnTo>
                    <a:pt x="1030282" y="2299369"/>
                  </a:lnTo>
                  <a:lnTo>
                    <a:pt x="2254524" y="1704807"/>
                  </a:lnTo>
                  <a:cubicBezTo>
                    <a:pt x="2355413" y="1655392"/>
                    <a:pt x="2397140" y="1533548"/>
                    <a:pt x="2347725" y="1432659"/>
                  </a:cubicBezTo>
                  <a:cubicBezTo>
                    <a:pt x="2328273" y="1392945"/>
                    <a:pt x="2296408" y="1360650"/>
                    <a:pt x="2256955" y="1340668"/>
                  </a:cubicBezTo>
                  <a:lnTo>
                    <a:pt x="-4" y="191794"/>
                  </a:lnTo>
                  <a:lnTo>
                    <a:pt x="372779" y="0"/>
                  </a:lnTo>
                  <a:lnTo>
                    <a:pt x="2432811" y="1046764"/>
                  </a:lnTo>
                  <a:cubicBezTo>
                    <a:pt x="2689599" y="1176023"/>
                    <a:pt x="2792979" y="1488977"/>
                    <a:pt x="2663748" y="1745770"/>
                  </a:cubicBezTo>
                  <a:cubicBezTo>
                    <a:pt x="2613206" y="1846170"/>
                    <a:pt x="2531518" y="1927513"/>
                    <a:pt x="2430920" y="1977641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CF893F34-B801-4927-A481-27F79700FDE9}"/>
                </a:ext>
              </a:extLst>
            </p:cNvPr>
            <p:cNvSpPr/>
            <p:nvPr/>
          </p:nvSpPr>
          <p:spPr>
            <a:xfrm>
              <a:off x="489463" y="3114812"/>
              <a:ext cx="2128337" cy="3257259"/>
            </a:xfrm>
            <a:custGeom>
              <a:avLst/>
              <a:gdLst>
                <a:gd name="connsiteX0" fmla="*/ 2034365 w 2128337"/>
                <a:gd name="connsiteY0" fmla="*/ 1026504 h 3257259"/>
                <a:gd name="connsiteX1" fmla="*/ -4 w 2128337"/>
                <a:gd name="connsiteY1" fmla="*/ 0 h 3257259"/>
                <a:gd name="connsiteX2" fmla="*/ -4 w 2128337"/>
                <a:gd name="connsiteY2" fmla="*/ 3062494 h 3257259"/>
                <a:gd name="connsiteX3" fmla="*/ 375481 w 2128337"/>
                <a:gd name="connsiteY3" fmla="*/ 3257260 h 3257259"/>
                <a:gd name="connsiteX4" fmla="*/ 375481 w 2128337"/>
                <a:gd name="connsiteY4" fmla="*/ 566468 h 3257259"/>
                <a:gd name="connsiteX5" fmla="*/ 1939279 w 2128337"/>
                <a:gd name="connsiteY5" fmla="*/ 1344450 h 3257259"/>
                <a:gd name="connsiteX6" fmla="*/ 1993305 w 2128337"/>
                <a:gd name="connsiteY6" fmla="*/ 1366061 h 3257259"/>
                <a:gd name="connsiteX7" fmla="*/ 2034365 w 2128337"/>
                <a:gd name="connsiteY7" fmla="*/ 1026504 h 32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337" h="3257259">
                  <a:moveTo>
                    <a:pt x="2034365" y="1026504"/>
                  </a:moveTo>
                  <a:lnTo>
                    <a:pt x="-4" y="0"/>
                  </a:lnTo>
                  <a:lnTo>
                    <a:pt x="-4" y="3062494"/>
                  </a:lnTo>
                  <a:lnTo>
                    <a:pt x="375481" y="3257260"/>
                  </a:lnTo>
                  <a:lnTo>
                    <a:pt x="375481" y="566468"/>
                  </a:lnTo>
                  <a:lnTo>
                    <a:pt x="1939279" y="1344450"/>
                  </a:lnTo>
                  <a:cubicBezTo>
                    <a:pt x="1956619" y="1353221"/>
                    <a:pt x="1974698" y="1360453"/>
                    <a:pt x="1993305" y="1366061"/>
                  </a:cubicBezTo>
                  <a:cubicBezTo>
                    <a:pt x="2143499" y="1292585"/>
                    <a:pt x="2184019" y="1102411"/>
                    <a:pt x="2034365" y="1026504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5EE2886F-C1FC-43EA-B104-72BE3AC7597C}"/>
                </a:ext>
              </a:extLst>
            </p:cNvPr>
            <p:cNvSpPr/>
            <p:nvPr/>
          </p:nvSpPr>
          <p:spPr>
            <a:xfrm>
              <a:off x="1054041" y="3978426"/>
              <a:ext cx="2266141" cy="2393645"/>
            </a:xfrm>
            <a:custGeom>
              <a:avLst/>
              <a:gdLst>
                <a:gd name="connsiteX0" fmla="*/ 2265869 w 2266142"/>
                <a:gd name="connsiteY0" fmla="*/ 585377 h 2393645"/>
                <a:gd name="connsiteX1" fmla="*/ 1977908 w 2266142"/>
                <a:gd name="connsiteY1" fmla="*/ 1040551 h 2393645"/>
                <a:gd name="connsiteX2" fmla="*/ 374400 w 2266142"/>
                <a:gd name="connsiteY2" fmla="*/ 1823936 h 2393645"/>
                <a:gd name="connsiteX3" fmla="*/ 374400 w 2266142"/>
                <a:gd name="connsiteY3" fmla="*/ 1451693 h 2393645"/>
                <a:gd name="connsiteX4" fmla="*/ 374400 w 2266142"/>
                <a:gd name="connsiteY4" fmla="*/ 1451693 h 2393645"/>
                <a:gd name="connsiteX5" fmla="*/ 374400 w 2266142"/>
                <a:gd name="connsiteY5" fmla="*/ 185311 h 2393645"/>
                <a:gd name="connsiteX6" fmla="*/ -4 w 2266142"/>
                <a:gd name="connsiteY6" fmla="*/ 0 h 2393645"/>
                <a:gd name="connsiteX7" fmla="*/ -4 w 2266142"/>
                <a:gd name="connsiteY7" fmla="*/ 2393646 h 2393645"/>
                <a:gd name="connsiteX8" fmla="*/ 1981419 w 2266142"/>
                <a:gd name="connsiteY8" fmla="*/ 1415495 h 2393645"/>
                <a:gd name="connsiteX9" fmla="*/ 2266139 w 2266142"/>
                <a:gd name="connsiteY9" fmla="*/ 954109 h 2393645"/>
                <a:gd name="connsiteX10" fmla="*/ 2266139 w 2266142"/>
                <a:gd name="connsiteY10" fmla="*/ 585377 h 239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6142" h="2393645">
                  <a:moveTo>
                    <a:pt x="2265869" y="585377"/>
                  </a:moveTo>
                  <a:cubicBezTo>
                    <a:pt x="2263600" y="779325"/>
                    <a:pt x="2152197" y="955427"/>
                    <a:pt x="1977908" y="1040551"/>
                  </a:cubicBezTo>
                  <a:lnTo>
                    <a:pt x="374400" y="1823936"/>
                  </a:lnTo>
                  <a:lnTo>
                    <a:pt x="374400" y="1451693"/>
                  </a:lnTo>
                  <a:lnTo>
                    <a:pt x="374400" y="1451693"/>
                  </a:lnTo>
                  <a:lnTo>
                    <a:pt x="374400" y="185311"/>
                  </a:lnTo>
                  <a:lnTo>
                    <a:pt x="-4" y="0"/>
                  </a:lnTo>
                  <a:lnTo>
                    <a:pt x="-4" y="2393646"/>
                  </a:lnTo>
                  <a:lnTo>
                    <a:pt x="1981419" y="1415495"/>
                  </a:lnTo>
                  <a:cubicBezTo>
                    <a:pt x="2155952" y="1327926"/>
                    <a:pt x="2266139" y="1149374"/>
                    <a:pt x="2266139" y="954109"/>
                  </a:cubicBezTo>
                  <a:lnTo>
                    <a:pt x="2266139" y="585377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797318C-16FD-47BA-9444-3C95BAE6069D}"/>
                </a:ext>
              </a:extLst>
            </p:cNvPr>
            <p:cNvSpPr/>
            <p:nvPr/>
          </p:nvSpPr>
          <p:spPr>
            <a:xfrm>
              <a:off x="1600788" y="4258824"/>
              <a:ext cx="626707" cy="626707"/>
            </a:xfrm>
            <a:custGeom>
              <a:avLst/>
              <a:gdLst>
                <a:gd name="connsiteX0" fmla="*/ 0 w 626707"/>
                <a:gd name="connsiteY0" fmla="*/ 0 h 626707"/>
                <a:gd name="connsiteX1" fmla="*/ 626708 w 626707"/>
                <a:gd name="connsiteY1" fmla="*/ 322809 h 626707"/>
                <a:gd name="connsiteX2" fmla="*/ 0 w 626707"/>
                <a:gd name="connsiteY2" fmla="*/ 626708 h 626707"/>
                <a:gd name="connsiteX3" fmla="*/ 0 w 626707"/>
                <a:gd name="connsiteY3" fmla="*/ 0 h 6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07" h="626707">
                  <a:moveTo>
                    <a:pt x="0" y="0"/>
                  </a:moveTo>
                  <a:lnTo>
                    <a:pt x="626708" y="322809"/>
                  </a:lnTo>
                  <a:lnTo>
                    <a:pt x="0" y="626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457159C-AF53-449D-9227-6612028C8774}"/>
              </a:ext>
            </a:extLst>
          </p:cNvPr>
          <p:cNvGrpSpPr/>
          <p:nvPr userDrawn="1"/>
        </p:nvGrpSpPr>
        <p:grpSpPr>
          <a:xfrm>
            <a:off x="4168028" y="3603152"/>
            <a:ext cx="628134" cy="792496"/>
            <a:chOff x="489463" y="2800648"/>
            <a:chExt cx="2830719" cy="3571423"/>
          </a:xfrm>
          <a:solidFill>
            <a:srgbClr val="B9D9EB"/>
          </a:solidFill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CBDBFF96-9497-4F86-88BE-0BBD102676A4}"/>
                </a:ext>
              </a:extLst>
            </p:cNvPr>
            <p:cNvSpPr/>
            <p:nvPr/>
          </p:nvSpPr>
          <p:spPr>
            <a:xfrm>
              <a:off x="564830" y="2800648"/>
              <a:ext cx="2719429" cy="2671882"/>
            </a:xfrm>
            <a:custGeom>
              <a:avLst/>
              <a:gdLst>
                <a:gd name="connsiteX0" fmla="*/ 2430920 w 2719429"/>
                <a:gd name="connsiteY0" fmla="*/ 1977641 h 2671882"/>
                <a:gd name="connsiteX1" fmla="*/ 1030282 w 2719429"/>
                <a:gd name="connsiteY1" fmla="*/ 2671882 h 2671882"/>
                <a:gd name="connsiteX2" fmla="*/ 1030282 w 2719429"/>
                <a:gd name="connsiteY2" fmla="*/ 2299369 h 2671882"/>
                <a:gd name="connsiteX3" fmla="*/ 2254524 w 2719429"/>
                <a:gd name="connsiteY3" fmla="*/ 1704807 h 2671882"/>
                <a:gd name="connsiteX4" fmla="*/ 2347725 w 2719429"/>
                <a:gd name="connsiteY4" fmla="*/ 1432659 h 2671882"/>
                <a:gd name="connsiteX5" fmla="*/ 2256955 w 2719429"/>
                <a:gd name="connsiteY5" fmla="*/ 1340668 h 2671882"/>
                <a:gd name="connsiteX6" fmla="*/ -4 w 2719429"/>
                <a:gd name="connsiteY6" fmla="*/ 191794 h 2671882"/>
                <a:gd name="connsiteX7" fmla="*/ 372779 w 2719429"/>
                <a:gd name="connsiteY7" fmla="*/ 0 h 2671882"/>
                <a:gd name="connsiteX8" fmla="*/ 2432811 w 2719429"/>
                <a:gd name="connsiteY8" fmla="*/ 1046764 h 2671882"/>
                <a:gd name="connsiteX9" fmla="*/ 2663748 w 2719429"/>
                <a:gd name="connsiteY9" fmla="*/ 1745770 h 2671882"/>
                <a:gd name="connsiteX10" fmla="*/ 2430920 w 2719429"/>
                <a:gd name="connsiteY10" fmla="*/ 1977641 h 267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9429" h="2671882">
                  <a:moveTo>
                    <a:pt x="2430920" y="1977641"/>
                  </a:moveTo>
                  <a:lnTo>
                    <a:pt x="1030282" y="2671882"/>
                  </a:lnTo>
                  <a:lnTo>
                    <a:pt x="1030282" y="2299369"/>
                  </a:lnTo>
                  <a:lnTo>
                    <a:pt x="2254524" y="1704807"/>
                  </a:lnTo>
                  <a:cubicBezTo>
                    <a:pt x="2355413" y="1655392"/>
                    <a:pt x="2397140" y="1533548"/>
                    <a:pt x="2347725" y="1432659"/>
                  </a:cubicBezTo>
                  <a:cubicBezTo>
                    <a:pt x="2328273" y="1392945"/>
                    <a:pt x="2296408" y="1360650"/>
                    <a:pt x="2256955" y="1340668"/>
                  </a:cubicBezTo>
                  <a:lnTo>
                    <a:pt x="-4" y="191794"/>
                  </a:lnTo>
                  <a:lnTo>
                    <a:pt x="372779" y="0"/>
                  </a:lnTo>
                  <a:lnTo>
                    <a:pt x="2432811" y="1046764"/>
                  </a:lnTo>
                  <a:cubicBezTo>
                    <a:pt x="2689599" y="1176023"/>
                    <a:pt x="2792979" y="1488977"/>
                    <a:pt x="2663748" y="1745770"/>
                  </a:cubicBezTo>
                  <a:cubicBezTo>
                    <a:pt x="2613206" y="1846170"/>
                    <a:pt x="2531518" y="1927513"/>
                    <a:pt x="2430920" y="1977641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D09D37A3-503D-41F8-A9CA-131266D1790A}"/>
                </a:ext>
              </a:extLst>
            </p:cNvPr>
            <p:cNvSpPr/>
            <p:nvPr/>
          </p:nvSpPr>
          <p:spPr>
            <a:xfrm>
              <a:off x="489463" y="3114812"/>
              <a:ext cx="2128337" cy="3257259"/>
            </a:xfrm>
            <a:custGeom>
              <a:avLst/>
              <a:gdLst>
                <a:gd name="connsiteX0" fmla="*/ 2034365 w 2128337"/>
                <a:gd name="connsiteY0" fmla="*/ 1026504 h 3257259"/>
                <a:gd name="connsiteX1" fmla="*/ -4 w 2128337"/>
                <a:gd name="connsiteY1" fmla="*/ 0 h 3257259"/>
                <a:gd name="connsiteX2" fmla="*/ -4 w 2128337"/>
                <a:gd name="connsiteY2" fmla="*/ 3062494 h 3257259"/>
                <a:gd name="connsiteX3" fmla="*/ 375481 w 2128337"/>
                <a:gd name="connsiteY3" fmla="*/ 3257260 h 3257259"/>
                <a:gd name="connsiteX4" fmla="*/ 375481 w 2128337"/>
                <a:gd name="connsiteY4" fmla="*/ 566468 h 3257259"/>
                <a:gd name="connsiteX5" fmla="*/ 1939279 w 2128337"/>
                <a:gd name="connsiteY5" fmla="*/ 1344450 h 3257259"/>
                <a:gd name="connsiteX6" fmla="*/ 1993305 w 2128337"/>
                <a:gd name="connsiteY6" fmla="*/ 1366061 h 3257259"/>
                <a:gd name="connsiteX7" fmla="*/ 2034365 w 2128337"/>
                <a:gd name="connsiteY7" fmla="*/ 1026504 h 32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337" h="3257259">
                  <a:moveTo>
                    <a:pt x="2034365" y="1026504"/>
                  </a:moveTo>
                  <a:lnTo>
                    <a:pt x="-4" y="0"/>
                  </a:lnTo>
                  <a:lnTo>
                    <a:pt x="-4" y="3062494"/>
                  </a:lnTo>
                  <a:lnTo>
                    <a:pt x="375481" y="3257260"/>
                  </a:lnTo>
                  <a:lnTo>
                    <a:pt x="375481" y="566468"/>
                  </a:lnTo>
                  <a:lnTo>
                    <a:pt x="1939279" y="1344450"/>
                  </a:lnTo>
                  <a:cubicBezTo>
                    <a:pt x="1956619" y="1353221"/>
                    <a:pt x="1974698" y="1360453"/>
                    <a:pt x="1993305" y="1366061"/>
                  </a:cubicBezTo>
                  <a:cubicBezTo>
                    <a:pt x="2143499" y="1292585"/>
                    <a:pt x="2184019" y="1102411"/>
                    <a:pt x="2034365" y="1026504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25069BD5-53BD-4759-B8D8-DFBB7DA86D9E}"/>
                </a:ext>
              </a:extLst>
            </p:cNvPr>
            <p:cNvSpPr/>
            <p:nvPr/>
          </p:nvSpPr>
          <p:spPr>
            <a:xfrm>
              <a:off x="1054041" y="3978426"/>
              <a:ext cx="2266141" cy="2393645"/>
            </a:xfrm>
            <a:custGeom>
              <a:avLst/>
              <a:gdLst>
                <a:gd name="connsiteX0" fmla="*/ 2265869 w 2266142"/>
                <a:gd name="connsiteY0" fmla="*/ 585377 h 2393645"/>
                <a:gd name="connsiteX1" fmla="*/ 1977908 w 2266142"/>
                <a:gd name="connsiteY1" fmla="*/ 1040551 h 2393645"/>
                <a:gd name="connsiteX2" fmla="*/ 374400 w 2266142"/>
                <a:gd name="connsiteY2" fmla="*/ 1823936 h 2393645"/>
                <a:gd name="connsiteX3" fmla="*/ 374400 w 2266142"/>
                <a:gd name="connsiteY3" fmla="*/ 1451693 h 2393645"/>
                <a:gd name="connsiteX4" fmla="*/ 374400 w 2266142"/>
                <a:gd name="connsiteY4" fmla="*/ 1451693 h 2393645"/>
                <a:gd name="connsiteX5" fmla="*/ 374400 w 2266142"/>
                <a:gd name="connsiteY5" fmla="*/ 185311 h 2393645"/>
                <a:gd name="connsiteX6" fmla="*/ -4 w 2266142"/>
                <a:gd name="connsiteY6" fmla="*/ 0 h 2393645"/>
                <a:gd name="connsiteX7" fmla="*/ -4 w 2266142"/>
                <a:gd name="connsiteY7" fmla="*/ 2393646 h 2393645"/>
                <a:gd name="connsiteX8" fmla="*/ 1981419 w 2266142"/>
                <a:gd name="connsiteY8" fmla="*/ 1415495 h 2393645"/>
                <a:gd name="connsiteX9" fmla="*/ 2266139 w 2266142"/>
                <a:gd name="connsiteY9" fmla="*/ 954109 h 2393645"/>
                <a:gd name="connsiteX10" fmla="*/ 2266139 w 2266142"/>
                <a:gd name="connsiteY10" fmla="*/ 585377 h 239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6142" h="2393645">
                  <a:moveTo>
                    <a:pt x="2265869" y="585377"/>
                  </a:moveTo>
                  <a:cubicBezTo>
                    <a:pt x="2263600" y="779325"/>
                    <a:pt x="2152197" y="955427"/>
                    <a:pt x="1977908" y="1040551"/>
                  </a:cubicBezTo>
                  <a:lnTo>
                    <a:pt x="374400" y="1823936"/>
                  </a:lnTo>
                  <a:lnTo>
                    <a:pt x="374400" y="1451693"/>
                  </a:lnTo>
                  <a:lnTo>
                    <a:pt x="374400" y="1451693"/>
                  </a:lnTo>
                  <a:lnTo>
                    <a:pt x="374400" y="185311"/>
                  </a:lnTo>
                  <a:lnTo>
                    <a:pt x="-4" y="0"/>
                  </a:lnTo>
                  <a:lnTo>
                    <a:pt x="-4" y="2393646"/>
                  </a:lnTo>
                  <a:lnTo>
                    <a:pt x="1981419" y="1415495"/>
                  </a:lnTo>
                  <a:cubicBezTo>
                    <a:pt x="2155952" y="1327926"/>
                    <a:pt x="2266139" y="1149374"/>
                    <a:pt x="2266139" y="954109"/>
                  </a:cubicBezTo>
                  <a:lnTo>
                    <a:pt x="2266139" y="585377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B706EFB7-85A9-4D6B-8B27-354F2F3CFF25}"/>
                </a:ext>
              </a:extLst>
            </p:cNvPr>
            <p:cNvSpPr/>
            <p:nvPr/>
          </p:nvSpPr>
          <p:spPr>
            <a:xfrm>
              <a:off x="1600788" y="4258824"/>
              <a:ext cx="626707" cy="626707"/>
            </a:xfrm>
            <a:custGeom>
              <a:avLst/>
              <a:gdLst>
                <a:gd name="connsiteX0" fmla="*/ 0 w 626707"/>
                <a:gd name="connsiteY0" fmla="*/ 0 h 626707"/>
                <a:gd name="connsiteX1" fmla="*/ 626708 w 626707"/>
                <a:gd name="connsiteY1" fmla="*/ 322809 h 626707"/>
                <a:gd name="connsiteX2" fmla="*/ 0 w 626707"/>
                <a:gd name="connsiteY2" fmla="*/ 626708 h 626707"/>
                <a:gd name="connsiteX3" fmla="*/ 0 w 626707"/>
                <a:gd name="connsiteY3" fmla="*/ 0 h 6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07" h="626707">
                  <a:moveTo>
                    <a:pt x="0" y="0"/>
                  </a:moveTo>
                  <a:lnTo>
                    <a:pt x="626708" y="322809"/>
                  </a:lnTo>
                  <a:lnTo>
                    <a:pt x="0" y="626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8D9B0AD-1ECD-4195-9278-FD6E4A60B020}"/>
              </a:ext>
            </a:extLst>
          </p:cNvPr>
          <p:cNvGrpSpPr/>
          <p:nvPr userDrawn="1"/>
        </p:nvGrpSpPr>
        <p:grpSpPr>
          <a:xfrm>
            <a:off x="4168028" y="4502673"/>
            <a:ext cx="628134" cy="792496"/>
            <a:chOff x="489463" y="2800648"/>
            <a:chExt cx="2830719" cy="3571423"/>
          </a:xfrm>
          <a:solidFill>
            <a:srgbClr val="A6BBC8"/>
          </a:solidFill>
        </p:grpSpPr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E8CB4892-85F8-429D-ACA0-19F3CEC5C57E}"/>
                </a:ext>
              </a:extLst>
            </p:cNvPr>
            <p:cNvSpPr/>
            <p:nvPr/>
          </p:nvSpPr>
          <p:spPr>
            <a:xfrm>
              <a:off x="564830" y="2800648"/>
              <a:ext cx="2719429" cy="2671882"/>
            </a:xfrm>
            <a:custGeom>
              <a:avLst/>
              <a:gdLst>
                <a:gd name="connsiteX0" fmla="*/ 2430920 w 2719429"/>
                <a:gd name="connsiteY0" fmla="*/ 1977641 h 2671882"/>
                <a:gd name="connsiteX1" fmla="*/ 1030282 w 2719429"/>
                <a:gd name="connsiteY1" fmla="*/ 2671882 h 2671882"/>
                <a:gd name="connsiteX2" fmla="*/ 1030282 w 2719429"/>
                <a:gd name="connsiteY2" fmla="*/ 2299369 h 2671882"/>
                <a:gd name="connsiteX3" fmla="*/ 2254524 w 2719429"/>
                <a:gd name="connsiteY3" fmla="*/ 1704807 h 2671882"/>
                <a:gd name="connsiteX4" fmla="*/ 2347725 w 2719429"/>
                <a:gd name="connsiteY4" fmla="*/ 1432659 h 2671882"/>
                <a:gd name="connsiteX5" fmla="*/ 2256955 w 2719429"/>
                <a:gd name="connsiteY5" fmla="*/ 1340668 h 2671882"/>
                <a:gd name="connsiteX6" fmla="*/ -4 w 2719429"/>
                <a:gd name="connsiteY6" fmla="*/ 191794 h 2671882"/>
                <a:gd name="connsiteX7" fmla="*/ 372779 w 2719429"/>
                <a:gd name="connsiteY7" fmla="*/ 0 h 2671882"/>
                <a:gd name="connsiteX8" fmla="*/ 2432811 w 2719429"/>
                <a:gd name="connsiteY8" fmla="*/ 1046764 h 2671882"/>
                <a:gd name="connsiteX9" fmla="*/ 2663748 w 2719429"/>
                <a:gd name="connsiteY9" fmla="*/ 1745770 h 2671882"/>
                <a:gd name="connsiteX10" fmla="*/ 2430920 w 2719429"/>
                <a:gd name="connsiteY10" fmla="*/ 1977641 h 267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9429" h="2671882">
                  <a:moveTo>
                    <a:pt x="2430920" y="1977641"/>
                  </a:moveTo>
                  <a:lnTo>
                    <a:pt x="1030282" y="2671882"/>
                  </a:lnTo>
                  <a:lnTo>
                    <a:pt x="1030282" y="2299369"/>
                  </a:lnTo>
                  <a:lnTo>
                    <a:pt x="2254524" y="1704807"/>
                  </a:lnTo>
                  <a:cubicBezTo>
                    <a:pt x="2355413" y="1655392"/>
                    <a:pt x="2397140" y="1533548"/>
                    <a:pt x="2347725" y="1432659"/>
                  </a:cubicBezTo>
                  <a:cubicBezTo>
                    <a:pt x="2328273" y="1392945"/>
                    <a:pt x="2296408" y="1360650"/>
                    <a:pt x="2256955" y="1340668"/>
                  </a:cubicBezTo>
                  <a:lnTo>
                    <a:pt x="-4" y="191794"/>
                  </a:lnTo>
                  <a:lnTo>
                    <a:pt x="372779" y="0"/>
                  </a:lnTo>
                  <a:lnTo>
                    <a:pt x="2432811" y="1046764"/>
                  </a:lnTo>
                  <a:cubicBezTo>
                    <a:pt x="2689599" y="1176023"/>
                    <a:pt x="2792979" y="1488977"/>
                    <a:pt x="2663748" y="1745770"/>
                  </a:cubicBezTo>
                  <a:cubicBezTo>
                    <a:pt x="2613206" y="1846170"/>
                    <a:pt x="2531518" y="1927513"/>
                    <a:pt x="2430920" y="1977641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7F49AC50-E53A-4B68-A2DD-821D6695FA11}"/>
                </a:ext>
              </a:extLst>
            </p:cNvPr>
            <p:cNvSpPr/>
            <p:nvPr/>
          </p:nvSpPr>
          <p:spPr>
            <a:xfrm>
              <a:off x="489463" y="3114812"/>
              <a:ext cx="2128337" cy="3257259"/>
            </a:xfrm>
            <a:custGeom>
              <a:avLst/>
              <a:gdLst>
                <a:gd name="connsiteX0" fmla="*/ 2034365 w 2128337"/>
                <a:gd name="connsiteY0" fmla="*/ 1026504 h 3257259"/>
                <a:gd name="connsiteX1" fmla="*/ -4 w 2128337"/>
                <a:gd name="connsiteY1" fmla="*/ 0 h 3257259"/>
                <a:gd name="connsiteX2" fmla="*/ -4 w 2128337"/>
                <a:gd name="connsiteY2" fmla="*/ 3062494 h 3257259"/>
                <a:gd name="connsiteX3" fmla="*/ 375481 w 2128337"/>
                <a:gd name="connsiteY3" fmla="*/ 3257260 h 3257259"/>
                <a:gd name="connsiteX4" fmla="*/ 375481 w 2128337"/>
                <a:gd name="connsiteY4" fmla="*/ 566468 h 3257259"/>
                <a:gd name="connsiteX5" fmla="*/ 1939279 w 2128337"/>
                <a:gd name="connsiteY5" fmla="*/ 1344450 h 3257259"/>
                <a:gd name="connsiteX6" fmla="*/ 1993305 w 2128337"/>
                <a:gd name="connsiteY6" fmla="*/ 1366061 h 3257259"/>
                <a:gd name="connsiteX7" fmla="*/ 2034365 w 2128337"/>
                <a:gd name="connsiteY7" fmla="*/ 1026504 h 32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337" h="3257259">
                  <a:moveTo>
                    <a:pt x="2034365" y="1026504"/>
                  </a:moveTo>
                  <a:lnTo>
                    <a:pt x="-4" y="0"/>
                  </a:lnTo>
                  <a:lnTo>
                    <a:pt x="-4" y="3062494"/>
                  </a:lnTo>
                  <a:lnTo>
                    <a:pt x="375481" y="3257260"/>
                  </a:lnTo>
                  <a:lnTo>
                    <a:pt x="375481" y="566468"/>
                  </a:lnTo>
                  <a:lnTo>
                    <a:pt x="1939279" y="1344450"/>
                  </a:lnTo>
                  <a:cubicBezTo>
                    <a:pt x="1956619" y="1353221"/>
                    <a:pt x="1974698" y="1360453"/>
                    <a:pt x="1993305" y="1366061"/>
                  </a:cubicBezTo>
                  <a:cubicBezTo>
                    <a:pt x="2143499" y="1292585"/>
                    <a:pt x="2184019" y="1102411"/>
                    <a:pt x="2034365" y="1026504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366FEBF6-1951-4BFD-A266-96BC8E4CDB35}"/>
                </a:ext>
              </a:extLst>
            </p:cNvPr>
            <p:cNvSpPr/>
            <p:nvPr/>
          </p:nvSpPr>
          <p:spPr>
            <a:xfrm>
              <a:off x="1054041" y="3978426"/>
              <a:ext cx="2266141" cy="2393645"/>
            </a:xfrm>
            <a:custGeom>
              <a:avLst/>
              <a:gdLst>
                <a:gd name="connsiteX0" fmla="*/ 2265869 w 2266142"/>
                <a:gd name="connsiteY0" fmla="*/ 585377 h 2393645"/>
                <a:gd name="connsiteX1" fmla="*/ 1977908 w 2266142"/>
                <a:gd name="connsiteY1" fmla="*/ 1040551 h 2393645"/>
                <a:gd name="connsiteX2" fmla="*/ 374400 w 2266142"/>
                <a:gd name="connsiteY2" fmla="*/ 1823936 h 2393645"/>
                <a:gd name="connsiteX3" fmla="*/ 374400 w 2266142"/>
                <a:gd name="connsiteY3" fmla="*/ 1451693 h 2393645"/>
                <a:gd name="connsiteX4" fmla="*/ 374400 w 2266142"/>
                <a:gd name="connsiteY4" fmla="*/ 1451693 h 2393645"/>
                <a:gd name="connsiteX5" fmla="*/ 374400 w 2266142"/>
                <a:gd name="connsiteY5" fmla="*/ 185311 h 2393645"/>
                <a:gd name="connsiteX6" fmla="*/ -4 w 2266142"/>
                <a:gd name="connsiteY6" fmla="*/ 0 h 2393645"/>
                <a:gd name="connsiteX7" fmla="*/ -4 w 2266142"/>
                <a:gd name="connsiteY7" fmla="*/ 2393646 h 2393645"/>
                <a:gd name="connsiteX8" fmla="*/ 1981419 w 2266142"/>
                <a:gd name="connsiteY8" fmla="*/ 1415495 h 2393645"/>
                <a:gd name="connsiteX9" fmla="*/ 2266139 w 2266142"/>
                <a:gd name="connsiteY9" fmla="*/ 954109 h 2393645"/>
                <a:gd name="connsiteX10" fmla="*/ 2266139 w 2266142"/>
                <a:gd name="connsiteY10" fmla="*/ 585377 h 239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6142" h="2393645">
                  <a:moveTo>
                    <a:pt x="2265869" y="585377"/>
                  </a:moveTo>
                  <a:cubicBezTo>
                    <a:pt x="2263600" y="779325"/>
                    <a:pt x="2152197" y="955427"/>
                    <a:pt x="1977908" y="1040551"/>
                  </a:cubicBezTo>
                  <a:lnTo>
                    <a:pt x="374400" y="1823936"/>
                  </a:lnTo>
                  <a:lnTo>
                    <a:pt x="374400" y="1451693"/>
                  </a:lnTo>
                  <a:lnTo>
                    <a:pt x="374400" y="1451693"/>
                  </a:lnTo>
                  <a:lnTo>
                    <a:pt x="374400" y="185311"/>
                  </a:lnTo>
                  <a:lnTo>
                    <a:pt x="-4" y="0"/>
                  </a:lnTo>
                  <a:lnTo>
                    <a:pt x="-4" y="2393646"/>
                  </a:lnTo>
                  <a:lnTo>
                    <a:pt x="1981419" y="1415495"/>
                  </a:lnTo>
                  <a:cubicBezTo>
                    <a:pt x="2155952" y="1327926"/>
                    <a:pt x="2266139" y="1149374"/>
                    <a:pt x="2266139" y="954109"/>
                  </a:cubicBezTo>
                  <a:lnTo>
                    <a:pt x="2266139" y="585377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5A6B18B8-6381-4339-B0DC-62B084B4C5F2}"/>
                </a:ext>
              </a:extLst>
            </p:cNvPr>
            <p:cNvSpPr/>
            <p:nvPr/>
          </p:nvSpPr>
          <p:spPr>
            <a:xfrm>
              <a:off x="1600788" y="4258824"/>
              <a:ext cx="626707" cy="626707"/>
            </a:xfrm>
            <a:custGeom>
              <a:avLst/>
              <a:gdLst>
                <a:gd name="connsiteX0" fmla="*/ 0 w 626707"/>
                <a:gd name="connsiteY0" fmla="*/ 0 h 626707"/>
                <a:gd name="connsiteX1" fmla="*/ 626708 w 626707"/>
                <a:gd name="connsiteY1" fmla="*/ 322809 h 626707"/>
                <a:gd name="connsiteX2" fmla="*/ 0 w 626707"/>
                <a:gd name="connsiteY2" fmla="*/ 626708 h 626707"/>
                <a:gd name="connsiteX3" fmla="*/ 0 w 626707"/>
                <a:gd name="connsiteY3" fmla="*/ 0 h 6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07" h="626707">
                  <a:moveTo>
                    <a:pt x="0" y="0"/>
                  </a:moveTo>
                  <a:lnTo>
                    <a:pt x="626708" y="322809"/>
                  </a:lnTo>
                  <a:lnTo>
                    <a:pt x="0" y="626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FC44F79-E5B3-4E71-B2FD-2B45A38DD70F}"/>
              </a:ext>
            </a:extLst>
          </p:cNvPr>
          <p:cNvGrpSpPr/>
          <p:nvPr userDrawn="1"/>
        </p:nvGrpSpPr>
        <p:grpSpPr>
          <a:xfrm>
            <a:off x="4168028" y="5402194"/>
            <a:ext cx="628134" cy="792496"/>
            <a:chOff x="489463" y="2800648"/>
            <a:chExt cx="2830719" cy="3571423"/>
          </a:xfrm>
          <a:solidFill>
            <a:srgbClr val="8194DD"/>
          </a:solidFill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0B45D766-626A-4C14-AA9B-4CE0AEB8D666}"/>
                </a:ext>
              </a:extLst>
            </p:cNvPr>
            <p:cNvSpPr/>
            <p:nvPr/>
          </p:nvSpPr>
          <p:spPr>
            <a:xfrm>
              <a:off x="564830" y="2800648"/>
              <a:ext cx="2719429" cy="2671882"/>
            </a:xfrm>
            <a:custGeom>
              <a:avLst/>
              <a:gdLst>
                <a:gd name="connsiteX0" fmla="*/ 2430920 w 2719429"/>
                <a:gd name="connsiteY0" fmla="*/ 1977641 h 2671882"/>
                <a:gd name="connsiteX1" fmla="*/ 1030282 w 2719429"/>
                <a:gd name="connsiteY1" fmla="*/ 2671882 h 2671882"/>
                <a:gd name="connsiteX2" fmla="*/ 1030282 w 2719429"/>
                <a:gd name="connsiteY2" fmla="*/ 2299369 h 2671882"/>
                <a:gd name="connsiteX3" fmla="*/ 2254524 w 2719429"/>
                <a:gd name="connsiteY3" fmla="*/ 1704807 h 2671882"/>
                <a:gd name="connsiteX4" fmla="*/ 2347725 w 2719429"/>
                <a:gd name="connsiteY4" fmla="*/ 1432659 h 2671882"/>
                <a:gd name="connsiteX5" fmla="*/ 2256955 w 2719429"/>
                <a:gd name="connsiteY5" fmla="*/ 1340668 h 2671882"/>
                <a:gd name="connsiteX6" fmla="*/ -4 w 2719429"/>
                <a:gd name="connsiteY6" fmla="*/ 191794 h 2671882"/>
                <a:gd name="connsiteX7" fmla="*/ 372779 w 2719429"/>
                <a:gd name="connsiteY7" fmla="*/ 0 h 2671882"/>
                <a:gd name="connsiteX8" fmla="*/ 2432811 w 2719429"/>
                <a:gd name="connsiteY8" fmla="*/ 1046764 h 2671882"/>
                <a:gd name="connsiteX9" fmla="*/ 2663748 w 2719429"/>
                <a:gd name="connsiteY9" fmla="*/ 1745770 h 2671882"/>
                <a:gd name="connsiteX10" fmla="*/ 2430920 w 2719429"/>
                <a:gd name="connsiteY10" fmla="*/ 1977641 h 267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9429" h="2671882">
                  <a:moveTo>
                    <a:pt x="2430920" y="1977641"/>
                  </a:moveTo>
                  <a:lnTo>
                    <a:pt x="1030282" y="2671882"/>
                  </a:lnTo>
                  <a:lnTo>
                    <a:pt x="1030282" y="2299369"/>
                  </a:lnTo>
                  <a:lnTo>
                    <a:pt x="2254524" y="1704807"/>
                  </a:lnTo>
                  <a:cubicBezTo>
                    <a:pt x="2355413" y="1655392"/>
                    <a:pt x="2397140" y="1533548"/>
                    <a:pt x="2347725" y="1432659"/>
                  </a:cubicBezTo>
                  <a:cubicBezTo>
                    <a:pt x="2328273" y="1392945"/>
                    <a:pt x="2296408" y="1360650"/>
                    <a:pt x="2256955" y="1340668"/>
                  </a:cubicBezTo>
                  <a:lnTo>
                    <a:pt x="-4" y="191794"/>
                  </a:lnTo>
                  <a:lnTo>
                    <a:pt x="372779" y="0"/>
                  </a:lnTo>
                  <a:lnTo>
                    <a:pt x="2432811" y="1046764"/>
                  </a:lnTo>
                  <a:cubicBezTo>
                    <a:pt x="2689599" y="1176023"/>
                    <a:pt x="2792979" y="1488977"/>
                    <a:pt x="2663748" y="1745770"/>
                  </a:cubicBezTo>
                  <a:cubicBezTo>
                    <a:pt x="2613206" y="1846170"/>
                    <a:pt x="2531518" y="1927513"/>
                    <a:pt x="2430920" y="1977641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FC662EF3-6F82-42EB-9BF5-F1703098B655}"/>
                </a:ext>
              </a:extLst>
            </p:cNvPr>
            <p:cNvSpPr/>
            <p:nvPr/>
          </p:nvSpPr>
          <p:spPr>
            <a:xfrm>
              <a:off x="489463" y="3114812"/>
              <a:ext cx="2128337" cy="3257259"/>
            </a:xfrm>
            <a:custGeom>
              <a:avLst/>
              <a:gdLst>
                <a:gd name="connsiteX0" fmla="*/ 2034365 w 2128337"/>
                <a:gd name="connsiteY0" fmla="*/ 1026504 h 3257259"/>
                <a:gd name="connsiteX1" fmla="*/ -4 w 2128337"/>
                <a:gd name="connsiteY1" fmla="*/ 0 h 3257259"/>
                <a:gd name="connsiteX2" fmla="*/ -4 w 2128337"/>
                <a:gd name="connsiteY2" fmla="*/ 3062494 h 3257259"/>
                <a:gd name="connsiteX3" fmla="*/ 375481 w 2128337"/>
                <a:gd name="connsiteY3" fmla="*/ 3257260 h 3257259"/>
                <a:gd name="connsiteX4" fmla="*/ 375481 w 2128337"/>
                <a:gd name="connsiteY4" fmla="*/ 566468 h 3257259"/>
                <a:gd name="connsiteX5" fmla="*/ 1939279 w 2128337"/>
                <a:gd name="connsiteY5" fmla="*/ 1344450 h 3257259"/>
                <a:gd name="connsiteX6" fmla="*/ 1993305 w 2128337"/>
                <a:gd name="connsiteY6" fmla="*/ 1366061 h 3257259"/>
                <a:gd name="connsiteX7" fmla="*/ 2034365 w 2128337"/>
                <a:gd name="connsiteY7" fmla="*/ 1026504 h 32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337" h="3257259">
                  <a:moveTo>
                    <a:pt x="2034365" y="1026504"/>
                  </a:moveTo>
                  <a:lnTo>
                    <a:pt x="-4" y="0"/>
                  </a:lnTo>
                  <a:lnTo>
                    <a:pt x="-4" y="3062494"/>
                  </a:lnTo>
                  <a:lnTo>
                    <a:pt x="375481" y="3257260"/>
                  </a:lnTo>
                  <a:lnTo>
                    <a:pt x="375481" y="566468"/>
                  </a:lnTo>
                  <a:lnTo>
                    <a:pt x="1939279" y="1344450"/>
                  </a:lnTo>
                  <a:cubicBezTo>
                    <a:pt x="1956619" y="1353221"/>
                    <a:pt x="1974698" y="1360453"/>
                    <a:pt x="1993305" y="1366061"/>
                  </a:cubicBezTo>
                  <a:cubicBezTo>
                    <a:pt x="2143499" y="1292585"/>
                    <a:pt x="2184019" y="1102411"/>
                    <a:pt x="2034365" y="1026504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EE1D420-A0C3-4A40-8CB4-CDFB6514A3E8}"/>
                </a:ext>
              </a:extLst>
            </p:cNvPr>
            <p:cNvSpPr/>
            <p:nvPr/>
          </p:nvSpPr>
          <p:spPr>
            <a:xfrm>
              <a:off x="1054041" y="3978426"/>
              <a:ext cx="2266141" cy="2393645"/>
            </a:xfrm>
            <a:custGeom>
              <a:avLst/>
              <a:gdLst>
                <a:gd name="connsiteX0" fmla="*/ 2265869 w 2266142"/>
                <a:gd name="connsiteY0" fmla="*/ 585377 h 2393645"/>
                <a:gd name="connsiteX1" fmla="*/ 1977908 w 2266142"/>
                <a:gd name="connsiteY1" fmla="*/ 1040551 h 2393645"/>
                <a:gd name="connsiteX2" fmla="*/ 374400 w 2266142"/>
                <a:gd name="connsiteY2" fmla="*/ 1823936 h 2393645"/>
                <a:gd name="connsiteX3" fmla="*/ 374400 w 2266142"/>
                <a:gd name="connsiteY3" fmla="*/ 1451693 h 2393645"/>
                <a:gd name="connsiteX4" fmla="*/ 374400 w 2266142"/>
                <a:gd name="connsiteY4" fmla="*/ 1451693 h 2393645"/>
                <a:gd name="connsiteX5" fmla="*/ 374400 w 2266142"/>
                <a:gd name="connsiteY5" fmla="*/ 185311 h 2393645"/>
                <a:gd name="connsiteX6" fmla="*/ -4 w 2266142"/>
                <a:gd name="connsiteY6" fmla="*/ 0 h 2393645"/>
                <a:gd name="connsiteX7" fmla="*/ -4 w 2266142"/>
                <a:gd name="connsiteY7" fmla="*/ 2393646 h 2393645"/>
                <a:gd name="connsiteX8" fmla="*/ 1981419 w 2266142"/>
                <a:gd name="connsiteY8" fmla="*/ 1415495 h 2393645"/>
                <a:gd name="connsiteX9" fmla="*/ 2266139 w 2266142"/>
                <a:gd name="connsiteY9" fmla="*/ 954109 h 2393645"/>
                <a:gd name="connsiteX10" fmla="*/ 2266139 w 2266142"/>
                <a:gd name="connsiteY10" fmla="*/ 585377 h 239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6142" h="2393645">
                  <a:moveTo>
                    <a:pt x="2265869" y="585377"/>
                  </a:moveTo>
                  <a:cubicBezTo>
                    <a:pt x="2263600" y="779325"/>
                    <a:pt x="2152197" y="955427"/>
                    <a:pt x="1977908" y="1040551"/>
                  </a:cubicBezTo>
                  <a:lnTo>
                    <a:pt x="374400" y="1823936"/>
                  </a:lnTo>
                  <a:lnTo>
                    <a:pt x="374400" y="1451693"/>
                  </a:lnTo>
                  <a:lnTo>
                    <a:pt x="374400" y="1451693"/>
                  </a:lnTo>
                  <a:lnTo>
                    <a:pt x="374400" y="185311"/>
                  </a:lnTo>
                  <a:lnTo>
                    <a:pt x="-4" y="0"/>
                  </a:lnTo>
                  <a:lnTo>
                    <a:pt x="-4" y="2393646"/>
                  </a:lnTo>
                  <a:lnTo>
                    <a:pt x="1981419" y="1415495"/>
                  </a:lnTo>
                  <a:cubicBezTo>
                    <a:pt x="2155952" y="1327926"/>
                    <a:pt x="2266139" y="1149374"/>
                    <a:pt x="2266139" y="954109"/>
                  </a:cubicBezTo>
                  <a:lnTo>
                    <a:pt x="2266139" y="585377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99D97CB1-1C71-4734-B852-84BD2F2E9BF8}"/>
                </a:ext>
              </a:extLst>
            </p:cNvPr>
            <p:cNvSpPr/>
            <p:nvPr/>
          </p:nvSpPr>
          <p:spPr>
            <a:xfrm>
              <a:off x="1600788" y="4258824"/>
              <a:ext cx="626707" cy="626707"/>
            </a:xfrm>
            <a:custGeom>
              <a:avLst/>
              <a:gdLst>
                <a:gd name="connsiteX0" fmla="*/ 0 w 626707"/>
                <a:gd name="connsiteY0" fmla="*/ 0 h 626707"/>
                <a:gd name="connsiteX1" fmla="*/ 626708 w 626707"/>
                <a:gd name="connsiteY1" fmla="*/ 322809 h 626707"/>
                <a:gd name="connsiteX2" fmla="*/ 0 w 626707"/>
                <a:gd name="connsiteY2" fmla="*/ 626708 h 626707"/>
                <a:gd name="connsiteX3" fmla="*/ 0 w 626707"/>
                <a:gd name="connsiteY3" fmla="*/ 0 h 6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07" h="626707">
                  <a:moveTo>
                    <a:pt x="0" y="0"/>
                  </a:moveTo>
                  <a:lnTo>
                    <a:pt x="626708" y="322809"/>
                  </a:lnTo>
                  <a:lnTo>
                    <a:pt x="0" y="626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9D8D092-8976-4EED-8569-2EBE8F5BBAB2}"/>
              </a:ext>
            </a:extLst>
          </p:cNvPr>
          <p:cNvGrpSpPr/>
          <p:nvPr userDrawn="1"/>
        </p:nvGrpSpPr>
        <p:grpSpPr>
          <a:xfrm>
            <a:off x="8412276" y="3533619"/>
            <a:ext cx="628134" cy="792496"/>
            <a:chOff x="489463" y="2800648"/>
            <a:chExt cx="2830719" cy="3571423"/>
          </a:xfrm>
          <a:solidFill>
            <a:srgbClr val="685BC7"/>
          </a:solidFill>
        </p:grpSpPr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7A3DA00B-B15E-4FCB-AC34-57BD8BB58A07}"/>
                </a:ext>
              </a:extLst>
            </p:cNvPr>
            <p:cNvSpPr/>
            <p:nvPr/>
          </p:nvSpPr>
          <p:spPr>
            <a:xfrm>
              <a:off x="564830" y="2800648"/>
              <a:ext cx="2719429" cy="2671882"/>
            </a:xfrm>
            <a:custGeom>
              <a:avLst/>
              <a:gdLst>
                <a:gd name="connsiteX0" fmla="*/ 2430920 w 2719429"/>
                <a:gd name="connsiteY0" fmla="*/ 1977641 h 2671882"/>
                <a:gd name="connsiteX1" fmla="*/ 1030282 w 2719429"/>
                <a:gd name="connsiteY1" fmla="*/ 2671882 h 2671882"/>
                <a:gd name="connsiteX2" fmla="*/ 1030282 w 2719429"/>
                <a:gd name="connsiteY2" fmla="*/ 2299369 h 2671882"/>
                <a:gd name="connsiteX3" fmla="*/ 2254524 w 2719429"/>
                <a:gd name="connsiteY3" fmla="*/ 1704807 h 2671882"/>
                <a:gd name="connsiteX4" fmla="*/ 2347725 w 2719429"/>
                <a:gd name="connsiteY4" fmla="*/ 1432659 h 2671882"/>
                <a:gd name="connsiteX5" fmla="*/ 2256955 w 2719429"/>
                <a:gd name="connsiteY5" fmla="*/ 1340668 h 2671882"/>
                <a:gd name="connsiteX6" fmla="*/ -4 w 2719429"/>
                <a:gd name="connsiteY6" fmla="*/ 191794 h 2671882"/>
                <a:gd name="connsiteX7" fmla="*/ 372779 w 2719429"/>
                <a:gd name="connsiteY7" fmla="*/ 0 h 2671882"/>
                <a:gd name="connsiteX8" fmla="*/ 2432811 w 2719429"/>
                <a:gd name="connsiteY8" fmla="*/ 1046764 h 2671882"/>
                <a:gd name="connsiteX9" fmla="*/ 2663748 w 2719429"/>
                <a:gd name="connsiteY9" fmla="*/ 1745770 h 2671882"/>
                <a:gd name="connsiteX10" fmla="*/ 2430920 w 2719429"/>
                <a:gd name="connsiteY10" fmla="*/ 1977641 h 267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9429" h="2671882">
                  <a:moveTo>
                    <a:pt x="2430920" y="1977641"/>
                  </a:moveTo>
                  <a:lnTo>
                    <a:pt x="1030282" y="2671882"/>
                  </a:lnTo>
                  <a:lnTo>
                    <a:pt x="1030282" y="2299369"/>
                  </a:lnTo>
                  <a:lnTo>
                    <a:pt x="2254524" y="1704807"/>
                  </a:lnTo>
                  <a:cubicBezTo>
                    <a:pt x="2355413" y="1655392"/>
                    <a:pt x="2397140" y="1533548"/>
                    <a:pt x="2347725" y="1432659"/>
                  </a:cubicBezTo>
                  <a:cubicBezTo>
                    <a:pt x="2328273" y="1392945"/>
                    <a:pt x="2296408" y="1360650"/>
                    <a:pt x="2256955" y="1340668"/>
                  </a:cubicBezTo>
                  <a:lnTo>
                    <a:pt x="-4" y="191794"/>
                  </a:lnTo>
                  <a:lnTo>
                    <a:pt x="372779" y="0"/>
                  </a:lnTo>
                  <a:lnTo>
                    <a:pt x="2432811" y="1046764"/>
                  </a:lnTo>
                  <a:cubicBezTo>
                    <a:pt x="2689599" y="1176023"/>
                    <a:pt x="2792979" y="1488977"/>
                    <a:pt x="2663748" y="1745770"/>
                  </a:cubicBezTo>
                  <a:cubicBezTo>
                    <a:pt x="2613206" y="1846170"/>
                    <a:pt x="2531518" y="1927513"/>
                    <a:pt x="2430920" y="1977641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B0190FCB-5223-4EE8-BD6B-75A3C2FC976A}"/>
                </a:ext>
              </a:extLst>
            </p:cNvPr>
            <p:cNvSpPr/>
            <p:nvPr/>
          </p:nvSpPr>
          <p:spPr>
            <a:xfrm>
              <a:off x="489463" y="3114812"/>
              <a:ext cx="2128337" cy="3257259"/>
            </a:xfrm>
            <a:custGeom>
              <a:avLst/>
              <a:gdLst>
                <a:gd name="connsiteX0" fmla="*/ 2034365 w 2128337"/>
                <a:gd name="connsiteY0" fmla="*/ 1026504 h 3257259"/>
                <a:gd name="connsiteX1" fmla="*/ -4 w 2128337"/>
                <a:gd name="connsiteY1" fmla="*/ 0 h 3257259"/>
                <a:gd name="connsiteX2" fmla="*/ -4 w 2128337"/>
                <a:gd name="connsiteY2" fmla="*/ 3062494 h 3257259"/>
                <a:gd name="connsiteX3" fmla="*/ 375481 w 2128337"/>
                <a:gd name="connsiteY3" fmla="*/ 3257260 h 3257259"/>
                <a:gd name="connsiteX4" fmla="*/ 375481 w 2128337"/>
                <a:gd name="connsiteY4" fmla="*/ 566468 h 3257259"/>
                <a:gd name="connsiteX5" fmla="*/ 1939279 w 2128337"/>
                <a:gd name="connsiteY5" fmla="*/ 1344450 h 3257259"/>
                <a:gd name="connsiteX6" fmla="*/ 1993305 w 2128337"/>
                <a:gd name="connsiteY6" fmla="*/ 1366061 h 3257259"/>
                <a:gd name="connsiteX7" fmla="*/ 2034365 w 2128337"/>
                <a:gd name="connsiteY7" fmla="*/ 1026504 h 32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337" h="3257259">
                  <a:moveTo>
                    <a:pt x="2034365" y="1026504"/>
                  </a:moveTo>
                  <a:lnTo>
                    <a:pt x="-4" y="0"/>
                  </a:lnTo>
                  <a:lnTo>
                    <a:pt x="-4" y="3062494"/>
                  </a:lnTo>
                  <a:lnTo>
                    <a:pt x="375481" y="3257260"/>
                  </a:lnTo>
                  <a:lnTo>
                    <a:pt x="375481" y="566468"/>
                  </a:lnTo>
                  <a:lnTo>
                    <a:pt x="1939279" y="1344450"/>
                  </a:lnTo>
                  <a:cubicBezTo>
                    <a:pt x="1956619" y="1353221"/>
                    <a:pt x="1974698" y="1360453"/>
                    <a:pt x="1993305" y="1366061"/>
                  </a:cubicBezTo>
                  <a:cubicBezTo>
                    <a:pt x="2143499" y="1292585"/>
                    <a:pt x="2184019" y="1102411"/>
                    <a:pt x="2034365" y="1026504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FE1DC057-63A9-4BB7-98D5-70A1A670313C}"/>
                </a:ext>
              </a:extLst>
            </p:cNvPr>
            <p:cNvSpPr/>
            <p:nvPr/>
          </p:nvSpPr>
          <p:spPr>
            <a:xfrm>
              <a:off x="1054041" y="3978426"/>
              <a:ext cx="2266141" cy="2393645"/>
            </a:xfrm>
            <a:custGeom>
              <a:avLst/>
              <a:gdLst>
                <a:gd name="connsiteX0" fmla="*/ 2265869 w 2266142"/>
                <a:gd name="connsiteY0" fmla="*/ 585377 h 2393645"/>
                <a:gd name="connsiteX1" fmla="*/ 1977908 w 2266142"/>
                <a:gd name="connsiteY1" fmla="*/ 1040551 h 2393645"/>
                <a:gd name="connsiteX2" fmla="*/ 374400 w 2266142"/>
                <a:gd name="connsiteY2" fmla="*/ 1823936 h 2393645"/>
                <a:gd name="connsiteX3" fmla="*/ 374400 w 2266142"/>
                <a:gd name="connsiteY3" fmla="*/ 1451693 h 2393645"/>
                <a:gd name="connsiteX4" fmla="*/ 374400 w 2266142"/>
                <a:gd name="connsiteY4" fmla="*/ 1451693 h 2393645"/>
                <a:gd name="connsiteX5" fmla="*/ 374400 w 2266142"/>
                <a:gd name="connsiteY5" fmla="*/ 185311 h 2393645"/>
                <a:gd name="connsiteX6" fmla="*/ -4 w 2266142"/>
                <a:gd name="connsiteY6" fmla="*/ 0 h 2393645"/>
                <a:gd name="connsiteX7" fmla="*/ -4 w 2266142"/>
                <a:gd name="connsiteY7" fmla="*/ 2393646 h 2393645"/>
                <a:gd name="connsiteX8" fmla="*/ 1981419 w 2266142"/>
                <a:gd name="connsiteY8" fmla="*/ 1415495 h 2393645"/>
                <a:gd name="connsiteX9" fmla="*/ 2266139 w 2266142"/>
                <a:gd name="connsiteY9" fmla="*/ 954109 h 2393645"/>
                <a:gd name="connsiteX10" fmla="*/ 2266139 w 2266142"/>
                <a:gd name="connsiteY10" fmla="*/ 585377 h 239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6142" h="2393645">
                  <a:moveTo>
                    <a:pt x="2265869" y="585377"/>
                  </a:moveTo>
                  <a:cubicBezTo>
                    <a:pt x="2263600" y="779325"/>
                    <a:pt x="2152197" y="955427"/>
                    <a:pt x="1977908" y="1040551"/>
                  </a:cubicBezTo>
                  <a:lnTo>
                    <a:pt x="374400" y="1823936"/>
                  </a:lnTo>
                  <a:lnTo>
                    <a:pt x="374400" y="1451693"/>
                  </a:lnTo>
                  <a:lnTo>
                    <a:pt x="374400" y="1451693"/>
                  </a:lnTo>
                  <a:lnTo>
                    <a:pt x="374400" y="185311"/>
                  </a:lnTo>
                  <a:lnTo>
                    <a:pt x="-4" y="0"/>
                  </a:lnTo>
                  <a:lnTo>
                    <a:pt x="-4" y="2393646"/>
                  </a:lnTo>
                  <a:lnTo>
                    <a:pt x="1981419" y="1415495"/>
                  </a:lnTo>
                  <a:cubicBezTo>
                    <a:pt x="2155952" y="1327926"/>
                    <a:pt x="2266139" y="1149374"/>
                    <a:pt x="2266139" y="954109"/>
                  </a:cubicBezTo>
                  <a:lnTo>
                    <a:pt x="2266139" y="585377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1898FBD4-580F-4CC4-A45F-B285EDF64581}"/>
                </a:ext>
              </a:extLst>
            </p:cNvPr>
            <p:cNvSpPr/>
            <p:nvPr/>
          </p:nvSpPr>
          <p:spPr>
            <a:xfrm>
              <a:off x="1600788" y="4258824"/>
              <a:ext cx="626707" cy="626707"/>
            </a:xfrm>
            <a:custGeom>
              <a:avLst/>
              <a:gdLst>
                <a:gd name="connsiteX0" fmla="*/ 0 w 626707"/>
                <a:gd name="connsiteY0" fmla="*/ 0 h 626707"/>
                <a:gd name="connsiteX1" fmla="*/ 626708 w 626707"/>
                <a:gd name="connsiteY1" fmla="*/ 322809 h 626707"/>
                <a:gd name="connsiteX2" fmla="*/ 0 w 626707"/>
                <a:gd name="connsiteY2" fmla="*/ 626708 h 626707"/>
                <a:gd name="connsiteX3" fmla="*/ 0 w 626707"/>
                <a:gd name="connsiteY3" fmla="*/ 0 h 6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07" h="626707">
                  <a:moveTo>
                    <a:pt x="0" y="0"/>
                  </a:moveTo>
                  <a:lnTo>
                    <a:pt x="626708" y="322809"/>
                  </a:lnTo>
                  <a:lnTo>
                    <a:pt x="0" y="626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4CCCFCF9-2361-47B9-90CB-6ECBBE5BCCAB}"/>
              </a:ext>
            </a:extLst>
          </p:cNvPr>
          <p:cNvGrpSpPr/>
          <p:nvPr userDrawn="1"/>
        </p:nvGrpSpPr>
        <p:grpSpPr>
          <a:xfrm>
            <a:off x="8412276" y="4433140"/>
            <a:ext cx="628134" cy="792496"/>
            <a:chOff x="489463" y="2800648"/>
            <a:chExt cx="2830719" cy="3571423"/>
          </a:xfrm>
          <a:solidFill>
            <a:srgbClr val="403A60"/>
          </a:solidFill>
        </p:grpSpPr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52A7330C-EE30-4F59-8A6B-D24C20F894DD}"/>
                </a:ext>
              </a:extLst>
            </p:cNvPr>
            <p:cNvSpPr/>
            <p:nvPr/>
          </p:nvSpPr>
          <p:spPr>
            <a:xfrm>
              <a:off x="564830" y="2800648"/>
              <a:ext cx="2719429" cy="2671882"/>
            </a:xfrm>
            <a:custGeom>
              <a:avLst/>
              <a:gdLst>
                <a:gd name="connsiteX0" fmla="*/ 2430920 w 2719429"/>
                <a:gd name="connsiteY0" fmla="*/ 1977641 h 2671882"/>
                <a:gd name="connsiteX1" fmla="*/ 1030282 w 2719429"/>
                <a:gd name="connsiteY1" fmla="*/ 2671882 h 2671882"/>
                <a:gd name="connsiteX2" fmla="*/ 1030282 w 2719429"/>
                <a:gd name="connsiteY2" fmla="*/ 2299369 h 2671882"/>
                <a:gd name="connsiteX3" fmla="*/ 2254524 w 2719429"/>
                <a:gd name="connsiteY3" fmla="*/ 1704807 h 2671882"/>
                <a:gd name="connsiteX4" fmla="*/ 2347725 w 2719429"/>
                <a:gd name="connsiteY4" fmla="*/ 1432659 h 2671882"/>
                <a:gd name="connsiteX5" fmla="*/ 2256955 w 2719429"/>
                <a:gd name="connsiteY5" fmla="*/ 1340668 h 2671882"/>
                <a:gd name="connsiteX6" fmla="*/ -4 w 2719429"/>
                <a:gd name="connsiteY6" fmla="*/ 191794 h 2671882"/>
                <a:gd name="connsiteX7" fmla="*/ 372779 w 2719429"/>
                <a:gd name="connsiteY7" fmla="*/ 0 h 2671882"/>
                <a:gd name="connsiteX8" fmla="*/ 2432811 w 2719429"/>
                <a:gd name="connsiteY8" fmla="*/ 1046764 h 2671882"/>
                <a:gd name="connsiteX9" fmla="*/ 2663748 w 2719429"/>
                <a:gd name="connsiteY9" fmla="*/ 1745770 h 2671882"/>
                <a:gd name="connsiteX10" fmla="*/ 2430920 w 2719429"/>
                <a:gd name="connsiteY10" fmla="*/ 1977641 h 267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9429" h="2671882">
                  <a:moveTo>
                    <a:pt x="2430920" y="1977641"/>
                  </a:moveTo>
                  <a:lnTo>
                    <a:pt x="1030282" y="2671882"/>
                  </a:lnTo>
                  <a:lnTo>
                    <a:pt x="1030282" y="2299369"/>
                  </a:lnTo>
                  <a:lnTo>
                    <a:pt x="2254524" y="1704807"/>
                  </a:lnTo>
                  <a:cubicBezTo>
                    <a:pt x="2355413" y="1655392"/>
                    <a:pt x="2397140" y="1533548"/>
                    <a:pt x="2347725" y="1432659"/>
                  </a:cubicBezTo>
                  <a:cubicBezTo>
                    <a:pt x="2328273" y="1392945"/>
                    <a:pt x="2296408" y="1360650"/>
                    <a:pt x="2256955" y="1340668"/>
                  </a:cubicBezTo>
                  <a:lnTo>
                    <a:pt x="-4" y="191794"/>
                  </a:lnTo>
                  <a:lnTo>
                    <a:pt x="372779" y="0"/>
                  </a:lnTo>
                  <a:lnTo>
                    <a:pt x="2432811" y="1046764"/>
                  </a:lnTo>
                  <a:cubicBezTo>
                    <a:pt x="2689599" y="1176023"/>
                    <a:pt x="2792979" y="1488977"/>
                    <a:pt x="2663748" y="1745770"/>
                  </a:cubicBezTo>
                  <a:cubicBezTo>
                    <a:pt x="2613206" y="1846170"/>
                    <a:pt x="2531518" y="1927513"/>
                    <a:pt x="2430920" y="1977641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22DC40CE-FC0F-4B47-8E90-F484D02CBE7D}"/>
                </a:ext>
              </a:extLst>
            </p:cNvPr>
            <p:cNvSpPr/>
            <p:nvPr/>
          </p:nvSpPr>
          <p:spPr>
            <a:xfrm>
              <a:off x="489463" y="3114812"/>
              <a:ext cx="2128337" cy="3257259"/>
            </a:xfrm>
            <a:custGeom>
              <a:avLst/>
              <a:gdLst>
                <a:gd name="connsiteX0" fmla="*/ 2034365 w 2128337"/>
                <a:gd name="connsiteY0" fmla="*/ 1026504 h 3257259"/>
                <a:gd name="connsiteX1" fmla="*/ -4 w 2128337"/>
                <a:gd name="connsiteY1" fmla="*/ 0 h 3257259"/>
                <a:gd name="connsiteX2" fmla="*/ -4 w 2128337"/>
                <a:gd name="connsiteY2" fmla="*/ 3062494 h 3257259"/>
                <a:gd name="connsiteX3" fmla="*/ 375481 w 2128337"/>
                <a:gd name="connsiteY3" fmla="*/ 3257260 h 3257259"/>
                <a:gd name="connsiteX4" fmla="*/ 375481 w 2128337"/>
                <a:gd name="connsiteY4" fmla="*/ 566468 h 3257259"/>
                <a:gd name="connsiteX5" fmla="*/ 1939279 w 2128337"/>
                <a:gd name="connsiteY5" fmla="*/ 1344450 h 3257259"/>
                <a:gd name="connsiteX6" fmla="*/ 1993305 w 2128337"/>
                <a:gd name="connsiteY6" fmla="*/ 1366061 h 3257259"/>
                <a:gd name="connsiteX7" fmla="*/ 2034365 w 2128337"/>
                <a:gd name="connsiteY7" fmla="*/ 1026504 h 32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337" h="3257259">
                  <a:moveTo>
                    <a:pt x="2034365" y="1026504"/>
                  </a:moveTo>
                  <a:lnTo>
                    <a:pt x="-4" y="0"/>
                  </a:lnTo>
                  <a:lnTo>
                    <a:pt x="-4" y="3062494"/>
                  </a:lnTo>
                  <a:lnTo>
                    <a:pt x="375481" y="3257260"/>
                  </a:lnTo>
                  <a:lnTo>
                    <a:pt x="375481" y="566468"/>
                  </a:lnTo>
                  <a:lnTo>
                    <a:pt x="1939279" y="1344450"/>
                  </a:lnTo>
                  <a:cubicBezTo>
                    <a:pt x="1956619" y="1353221"/>
                    <a:pt x="1974698" y="1360453"/>
                    <a:pt x="1993305" y="1366061"/>
                  </a:cubicBezTo>
                  <a:cubicBezTo>
                    <a:pt x="2143499" y="1292585"/>
                    <a:pt x="2184019" y="1102411"/>
                    <a:pt x="2034365" y="1026504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E95801CB-7BC6-400F-A2EF-FA172D011E72}"/>
                </a:ext>
              </a:extLst>
            </p:cNvPr>
            <p:cNvSpPr/>
            <p:nvPr/>
          </p:nvSpPr>
          <p:spPr>
            <a:xfrm>
              <a:off x="1054041" y="3978426"/>
              <a:ext cx="2266141" cy="2393645"/>
            </a:xfrm>
            <a:custGeom>
              <a:avLst/>
              <a:gdLst>
                <a:gd name="connsiteX0" fmla="*/ 2265869 w 2266142"/>
                <a:gd name="connsiteY0" fmla="*/ 585377 h 2393645"/>
                <a:gd name="connsiteX1" fmla="*/ 1977908 w 2266142"/>
                <a:gd name="connsiteY1" fmla="*/ 1040551 h 2393645"/>
                <a:gd name="connsiteX2" fmla="*/ 374400 w 2266142"/>
                <a:gd name="connsiteY2" fmla="*/ 1823936 h 2393645"/>
                <a:gd name="connsiteX3" fmla="*/ 374400 w 2266142"/>
                <a:gd name="connsiteY3" fmla="*/ 1451693 h 2393645"/>
                <a:gd name="connsiteX4" fmla="*/ 374400 w 2266142"/>
                <a:gd name="connsiteY4" fmla="*/ 1451693 h 2393645"/>
                <a:gd name="connsiteX5" fmla="*/ 374400 w 2266142"/>
                <a:gd name="connsiteY5" fmla="*/ 185311 h 2393645"/>
                <a:gd name="connsiteX6" fmla="*/ -4 w 2266142"/>
                <a:gd name="connsiteY6" fmla="*/ 0 h 2393645"/>
                <a:gd name="connsiteX7" fmla="*/ -4 w 2266142"/>
                <a:gd name="connsiteY7" fmla="*/ 2393646 h 2393645"/>
                <a:gd name="connsiteX8" fmla="*/ 1981419 w 2266142"/>
                <a:gd name="connsiteY8" fmla="*/ 1415495 h 2393645"/>
                <a:gd name="connsiteX9" fmla="*/ 2266139 w 2266142"/>
                <a:gd name="connsiteY9" fmla="*/ 954109 h 2393645"/>
                <a:gd name="connsiteX10" fmla="*/ 2266139 w 2266142"/>
                <a:gd name="connsiteY10" fmla="*/ 585377 h 239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6142" h="2393645">
                  <a:moveTo>
                    <a:pt x="2265869" y="585377"/>
                  </a:moveTo>
                  <a:cubicBezTo>
                    <a:pt x="2263600" y="779325"/>
                    <a:pt x="2152197" y="955427"/>
                    <a:pt x="1977908" y="1040551"/>
                  </a:cubicBezTo>
                  <a:lnTo>
                    <a:pt x="374400" y="1823936"/>
                  </a:lnTo>
                  <a:lnTo>
                    <a:pt x="374400" y="1451693"/>
                  </a:lnTo>
                  <a:lnTo>
                    <a:pt x="374400" y="1451693"/>
                  </a:lnTo>
                  <a:lnTo>
                    <a:pt x="374400" y="185311"/>
                  </a:lnTo>
                  <a:lnTo>
                    <a:pt x="-4" y="0"/>
                  </a:lnTo>
                  <a:lnTo>
                    <a:pt x="-4" y="2393646"/>
                  </a:lnTo>
                  <a:lnTo>
                    <a:pt x="1981419" y="1415495"/>
                  </a:lnTo>
                  <a:cubicBezTo>
                    <a:pt x="2155952" y="1327926"/>
                    <a:pt x="2266139" y="1149374"/>
                    <a:pt x="2266139" y="954109"/>
                  </a:cubicBezTo>
                  <a:lnTo>
                    <a:pt x="2266139" y="585377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859374CE-EA37-4578-AA0A-462786C682FF}"/>
                </a:ext>
              </a:extLst>
            </p:cNvPr>
            <p:cNvSpPr/>
            <p:nvPr/>
          </p:nvSpPr>
          <p:spPr>
            <a:xfrm>
              <a:off x="1600788" y="4258824"/>
              <a:ext cx="626707" cy="626707"/>
            </a:xfrm>
            <a:custGeom>
              <a:avLst/>
              <a:gdLst>
                <a:gd name="connsiteX0" fmla="*/ 0 w 626707"/>
                <a:gd name="connsiteY0" fmla="*/ 0 h 626707"/>
                <a:gd name="connsiteX1" fmla="*/ 626708 w 626707"/>
                <a:gd name="connsiteY1" fmla="*/ 322809 h 626707"/>
                <a:gd name="connsiteX2" fmla="*/ 0 w 626707"/>
                <a:gd name="connsiteY2" fmla="*/ 626708 h 626707"/>
                <a:gd name="connsiteX3" fmla="*/ 0 w 626707"/>
                <a:gd name="connsiteY3" fmla="*/ 0 h 6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07" h="626707">
                  <a:moveTo>
                    <a:pt x="0" y="0"/>
                  </a:moveTo>
                  <a:lnTo>
                    <a:pt x="626708" y="322809"/>
                  </a:lnTo>
                  <a:lnTo>
                    <a:pt x="0" y="626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F432A34-4607-4B44-B8AE-F633A2A34D0B}"/>
              </a:ext>
            </a:extLst>
          </p:cNvPr>
          <p:cNvGrpSpPr/>
          <p:nvPr userDrawn="1"/>
        </p:nvGrpSpPr>
        <p:grpSpPr>
          <a:xfrm>
            <a:off x="8412276" y="5332661"/>
            <a:ext cx="628134" cy="792496"/>
            <a:chOff x="489463" y="2800648"/>
            <a:chExt cx="2830719" cy="3571423"/>
          </a:xfrm>
          <a:solidFill>
            <a:srgbClr val="00313C"/>
          </a:solidFill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4847F8A-C0A0-4FE3-B6F3-AE619E58C2A7}"/>
                </a:ext>
              </a:extLst>
            </p:cNvPr>
            <p:cNvSpPr/>
            <p:nvPr/>
          </p:nvSpPr>
          <p:spPr>
            <a:xfrm>
              <a:off x="564830" y="2800648"/>
              <a:ext cx="2719429" cy="2671882"/>
            </a:xfrm>
            <a:custGeom>
              <a:avLst/>
              <a:gdLst>
                <a:gd name="connsiteX0" fmla="*/ 2430920 w 2719429"/>
                <a:gd name="connsiteY0" fmla="*/ 1977641 h 2671882"/>
                <a:gd name="connsiteX1" fmla="*/ 1030282 w 2719429"/>
                <a:gd name="connsiteY1" fmla="*/ 2671882 h 2671882"/>
                <a:gd name="connsiteX2" fmla="*/ 1030282 w 2719429"/>
                <a:gd name="connsiteY2" fmla="*/ 2299369 h 2671882"/>
                <a:gd name="connsiteX3" fmla="*/ 2254524 w 2719429"/>
                <a:gd name="connsiteY3" fmla="*/ 1704807 h 2671882"/>
                <a:gd name="connsiteX4" fmla="*/ 2347725 w 2719429"/>
                <a:gd name="connsiteY4" fmla="*/ 1432659 h 2671882"/>
                <a:gd name="connsiteX5" fmla="*/ 2256955 w 2719429"/>
                <a:gd name="connsiteY5" fmla="*/ 1340668 h 2671882"/>
                <a:gd name="connsiteX6" fmla="*/ -4 w 2719429"/>
                <a:gd name="connsiteY6" fmla="*/ 191794 h 2671882"/>
                <a:gd name="connsiteX7" fmla="*/ 372779 w 2719429"/>
                <a:gd name="connsiteY7" fmla="*/ 0 h 2671882"/>
                <a:gd name="connsiteX8" fmla="*/ 2432811 w 2719429"/>
                <a:gd name="connsiteY8" fmla="*/ 1046764 h 2671882"/>
                <a:gd name="connsiteX9" fmla="*/ 2663748 w 2719429"/>
                <a:gd name="connsiteY9" fmla="*/ 1745770 h 2671882"/>
                <a:gd name="connsiteX10" fmla="*/ 2430920 w 2719429"/>
                <a:gd name="connsiteY10" fmla="*/ 1977641 h 267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9429" h="2671882">
                  <a:moveTo>
                    <a:pt x="2430920" y="1977641"/>
                  </a:moveTo>
                  <a:lnTo>
                    <a:pt x="1030282" y="2671882"/>
                  </a:lnTo>
                  <a:lnTo>
                    <a:pt x="1030282" y="2299369"/>
                  </a:lnTo>
                  <a:lnTo>
                    <a:pt x="2254524" y="1704807"/>
                  </a:lnTo>
                  <a:cubicBezTo>
                    <a:pt x="2355413" y="1655392"/>
                    <a:pt x="2397140" y="1533548"/>
                    <a:pt x="2347725" y="1432659"/>
                  </a:cubicBezTo>
                  <a:cubicBezTo>
                    <a:pt x="2328273" y="1392945"/>
                    <a:pt x="2296408" y="1360650"/>
                    <a:pt x="2256955" y="1340668"/>
                  </a:cubicBezTo>
                  <a:lnTo>
                    <a:pt x="-4" y="191794"/>
                  </a:lnTo>
                  <a:lnTo>
                    <a:pt x="372779" y="0"/>
                  </a:lnTo>
                  <a:lnTo>
                    <a:pt x="2432811" y="1046764"/>
                  </a:lnTo>
                  <a:cubicBezTo>
                    <a:pt x="2689599" y="1176023"/>
                    <a:pt x="2792979" y="1488977"/>
                    <a:pt x="2663748" y="1745770"/>
                  </a:cubicBezTo>
                  <a:cubicBezTo>
                    <a:pt x="2613206" y="1846170"/>
                    <a:pt x="2531518" y="1927513"/>
                    <a:pt x="2430920" y="1977641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106BEF1-38F4-45AF-9C72-08BA08CB23B6}"/>
                </a:ext>
              </a:extLst>
            </p:cNvPr>
            <p:cNvSpPr/>
            <p:nvPr/>
          </p:nvSpPr>
          <p:spPr>
            <a:xfrm>
              <a:off x="489463" y="3114812"/>
              <a:ext cx="2128337" cy="3257259"/>
            </a:xfrm>
            <a:custGeom>
              <a:avLst/>
              <a:gdLst>
                <a:gd name="connsiteX0" fmla="*/ 2034365 w 2128337"/>
                <a:gd name="connsiteY0" fmla="*/ 1026504 h 3257259"/>
                <a:gd name="connsiteX1" fmla="*/ -4 w 2128337"/>
                <a:gd name="connsiteY1" fmla="*/ 0 h 3257259"/>
                <a:gd name="connsiteX2" fmla="*/ -4 w 2128337"/>
                <a:gd name="connsiteY2" fmla="*/ 3062494 h 3257259"/>
                <a:gd name="connsiteX3" fmla="*/ 375481 w 2128337"/>
                <a:gd name="connsiteY3" fmla="*/ 3257260 h 3257259"/>
                <a:gd name="connsiteX4" fmla="*/ 375481 w 2128337"/>
                <a:gd name="connsiteY4" fmla="*/ 566468 h 3257259"/>
                <a:gd name="connsiteX5" fmla="*/ 1939279 w 2128337"/>
                <a:gd name="connsiteY5" fmla="*/ 1344450 h 3257259"/>
                <a:gd name="connsiteX6" fmla="*/ 1993305 w 2128337"/>
                <a:gd name="connsiteY6" fmla="*/ 1366061 h 3257259"/>
                <a:gd name="connsiteX7" fmla="*/ 2034365 w 2128337"/>
                <a:gd name="connsiteY7" fmla="*/ 1026504 h 32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337" h="3257259">
                  <a:moveTo>
                    <a:pt x="2034365" y="1026504"/>
                  </a:moveTo>
                  <a:lnTo>
                    <a:pt x="-4" y="0"/>
                  </a:lnTo>
                  <a:lnTo>
                    <a:pt x="-4" y="3062494"/>
                  </a:lnTo>
                  <a:lnTo>
                    <a:pt x="375481" y="3257260"/>
                  </a:lnTo>
                  <a:lnTo>
                    <a:pt x="375481" y="566468"/>
                  </a:lnTo>
                  <a:lnTo>
                    <a:pt x="1939279" y="1344450"/>
                  </a:lnTo>
                  <a:cubicBezTo>
                    <a:pt x="1956619" y="1353221"/>
                    <a:pt x="1974698" y="1360453"/>
                    <a:pt x="1993305" y="1366061"/>
                  </a:cubicBezTo>
                  <a:cubicBezTo>
                    <a:pt x="2143499" y="1292585"/>
                    <a:pt x="2184019" y="1102411"/>
                    <a:pt x="2034365" y="1026504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EDBEDFB0-90FE-402C-885F-2CAC7FBA7C74}"/>
                </a:ext>
              </a:extLst>
            </p:cNvPr>
            <p:cNvSpPr/>
            <p:nvPr/>
          </p:nvSpPr>
          <p:spPr>
            <a:xfrm>
              <a:off x="1054041" y="3978426"/>
              <a:ext cx="2266141" cy="2393645"/>
            </a:xfrm>
            <a:custGeom>
              <a:avLst/>
              <a:gdLst>
                <a:gd name="connsiteX0" fmla="*/ 2265869 w 2266142"/>
                <a:gd name="connsiteY0" fmla="*/ 585377 h 2393645"/>
                <a:gd name="connsiteX1" fmla="*/ 1977908 w 2266142"/>
                <a:gd name="connsiteY1" fmla="*/ 1040551 h 2393645"/>
                <a:gd name="connsiteX2" fmla="*/ 374400 w 2266142"/>
                <a:gd name="connsiteY2" fmla="*/ 1823936 h 2393645"/>
                <a:gd name="connsiteX3" fmla="*/ 374400 w 2266142"/>
                <a:gd name="connsiteY3" fmla="*/ 1451693 h 2393645"/>
                <a:gd name="connsiteX4" fmla="*/ 374400 w 2266142"/>
                <a:gd name="connsiteY4" fmla="*/ 1451693 h 2393645"/>
                <a:gd name="connsiteX5" fmla="*/ 374400 w 2266142"/>
                <a:gd name="connsiteY5" fmla="*/ 185311 h 2393645"/>
                <a:gd name="connsiteX6" fmla="*/ -4 w 2266142"/>
                <a:gd name="connsiteY6" fmla="*/ 0 h 2393645"/>
                <a:gd name="connsiteX7" fmla="*/ -4 w 2266142"/>
                <a:gd name="connsiteY7" fmla="*/ 2393646 h 2393645"/>
                <a:gd name="connsiteX8" fmla="*/ 1981419 w 2266142"/>
                <a:gd name="connsiteY8" fmla="*/ 1415495 h 2393645"/>
                <a:gd name="connsiteX9" fmla="*/ 2266139 w 2266142"/>
                <a:gd name="connsiteY9" fmla="*/ 954109 h 2393645"/>
                <a:gd name="connsiteX10" fmla="*/ 2266139 w 2266142"/>
                <a:gd name="connsiteY10" fmla="*/ 585377 h 239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6142" h="2393645">
                  <a:moveTo>
                    <a:pt x="2265869" y="585377"/>
                  </a:moveTo>
                  <a:cubicBezTo>
                    <a:pt x="2263600" y="779325"/>
                    <a:pt x="2152197" y="955427"/>
                    <a:pt x="1977908" y="1040551"/>
                  </a:cubicBezTo>
                  <a:lnTo>
                    <a:pt x="374400" y="1823936"/>
                  </a:lnTo>
                  <a:lnTo>
                    <a:pt x="374400" y="1451693"/>
                  </a:lnTo>
                  <a:lnTo>
                    <a:pt x="374400" y="1451693"/>
                  </a:lnTo>
                  <a:lnTo>
                    <a:pt x="374400" y="185311"/>
                  </a:lnTo>
                  <a:lnTo>
                    <a:pt x="-4" y="0"/>
                  </a:lnTo>
                  <a:lnTo>
                    <a:pt x="-4" y="2393646"/>
                  </a:lnTo>
                  <a:lnTo>
                    <a:pt x="1981419" y="1415495"/>
                  </a:lnTo>
                  <a:cubicBezTo>
                    <a:pt x="2155952" y="1327926"/>
                    <a:pt x="2266139" y="1149374"/>
                    <a:pt x="2266139" y="954109"/>
                  </a:cubicBezTo>
                  <a:lnTo>
                    <a:pt x="2266139" y="585377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B13D63AB-1BCE-4CE4-8387-E4C73C3789A4}"/>
                </a:ext>
              </a:extLst>
            </p:cNvPr>
            <p:cNvSpPr/>
            <p:nvPr/>
          </p:nvSpPr>
          <p:spPr>
            <a:xfrm>
              <a:off x="1600788" y="4258824"/>
              <a:ext cx="626707" cy="626707"/>
            </a:xfrm>
            <a:custGeom>
              <a:avLst/>
              <a:gdLst>
                <a:gd name="connsiteX0" fmla="*/ 0 w 626707"/>
                <a:gd name="connsiteY0" fmla="*/ 0 h 626707"/>
                <a:gd name="connsiteX1" fmla="*/ 626708 w 626707"/>
                <a:gd name="connsiteY1" fmla="*/ 322809 h 626707"/>
                <a:gd name="connsiteX2" fmla="*/ 0 w 626707"/>
                <a:gd name="connsiteY2" fmla="*/ 626708 h 626707"/>
                <a:gd name="connsiteX3" fmla="*/ 0 w 626707"/>
                <a:gd name="connsiteY3" fmla="*/ 0 h 6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07" h="626707">
                  <a:moveTo>
                    <a:pt x="0" y="0"/>
                  </a:moveTo>
                  <a:lnTo>
                    <a:pt x="626708" y="322809"/>
                  </a:lnTo>
                  <a:lnTo>
                    <a:pt x="0" y="626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BEDC8304-368C-46DE-898E-5BA3A343B19C}"/>
              </a:ext>
            </a:extLst>
          </p:cNvPr>
          <p:cNvGrpSpPr/>
          <p:nvPr userDrawn="1"/>
        </p:nvGrpSpPr>
        <p:grpSpPr>
          <a:xfrm>
            <a:off x="4182721" y="177832"/>
            <a:ext cx="2249788" cy="2838483"/>
            <a:chOff x="489463" y="2800648"/>
            <a:chExt cx="2830719" cy="3571423"/>
          </a:xfrm>
          <a:solidFill>
            <a:schemeClr val="accent2"/>
          </a:solidFill>
        </p:grpSpPr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2B0A344E-5FE9-495B-B720-8EC0304E66BA}"/>
                </a:ext>
              </a:extLst>
            </p:cNvPr>
            <p:cNvSpPr/>
            <p:nvPr/>
          </p:nvSpPr>
          <p:spPr>
            <a:xfrm>
              <a:off x="564830" y="2800648"/>
              <a:ext cx="2719429" cy="2671882"/>
            </a:xfrm>
            <a:custGeom>
              <a:avLst/>
              <a:gdLst>
                <a:gd name="connsiteX0" fmla="*/ 2430920 w 2719429"/>
                <a:gd name="connsiteY0" fmla="*/ 1977641 h 2671882"/>
                <a:gd name="connsiteX1" fmla="*/ 1030282 w 2719429"/>
                <a:gd name="connsiteY1" fmla="*/ 2671882 h 2671882"/>
                <a:gd name="connsiteX2" fmla="*/ 1030282 w 2719429"/>
                <a:gd name="connsiteY2" fmla="*/ 2299369 h 2671882"/>
                <a:gd name="connsiteX3" fmla="*/ 2254524 w 2719429"/>
                <a:gd name="connsiteY3" fmla="*/ 1704807 h 2671882"/>
                <a:gd name="connsiteX4" fmla="*/ 2347725 w 2719429"/>
                <a:gd name="connsiteY4" fmla="*/ 1432659 h 2671882"/>
                <a:gd name="connsiteX5" fmla="*/ 2256955 w 2719429"/>
                <a:gd name="connsiteY5" fmla="*/ 1340668 h 2671882"/>
                <a:gd name="connsiteX6" fmla="*/ -4 w 2719429"/>
                <a:gd name="connsiteY6" fmla="*/ 191794 h 2671882"/>
                <a:gd name="connsiteX7" fmla="*/ 372779 w 2719429"/>
                <a:gd name="connsiteY7" fmla="*/ 0 h 2671882"/>
                <a:gd name="connsiteX8" fmla="*/ 2432811 w 2719429"/>
                <a:gd name="connsiteY8" fmla="*/ 1046764 h 2671882"/>
                <a:gd name="connsiteX9" fmla="*/ 2663748 w 2719429"/>
                <a:gd name="connsiteY9" fmla="*/ 1745770 h 2671882"/>
                <a:gd name="connsiteX10" fmla="*/ 2430920 w 2719429"/>
                <a:gd name="connsiteY10" fmla="*/ 1977641 h 267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9429" h="2671882">
                  <a:moveTo>
                    <a:pt x="2430920" y="1977641"/>
                  </a:moveTo>
                  <a:lnTo>
                    <a:pt x="1030282" y="2671882"/>
                  </a:lnTo>
                  <a:lnTo>
                    <a:pt x="1030282" y="2299369"/>
                  </a:lnTo>
                  <a:lnTo>
                    <a:pt x="2254524" y="1704807"/>
                  </a:lnTo>
                  <a:cubicBezTo>
                    <a:pt x="2355413" y="1655392"/>
                    <a:pt x="2397140" y="1533548"/>
                    <a:pt x="2347725" y="1432659"/>
                  </a:cubicBezTo>
                  <a:cubicBezTo>
                    <a:pt x="2328273" y="1392945"/>
                    <a:pt x="2296408" y="1360650"/>
                    <a:pt x="2256955" y="1340668"/>
                  </a:cubicBezTo>
                  <a:lnTo>
                    <a:pt x="-4" y="191794"/>
                  </a:lnTo>
                  <a:lnTo>
                    <a:pt x="372779" y="0"/>
                  </a:lnTo>
                  <a:lnTo>
                    <a:pt x="2432811" y="1046764"/>
                  </a:lnTo>
                  <a:cubicBezTo>
                    <a:pt x="2689599" y="1176023"/>
                    <a:pt x="2792979" y="1488977"/>
                    <a:pt x="2663748" y="1745770"/>
                  </a:cubicBezTo>
                  <a:cubicBezTo>
                    <a:pt x="2613206" y="1846170"/>
                    <a:pt x="2531518" y="1927513"/>
                    <a:pt x="2430920" y="1977641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052D25C2-F6E2-4FA3-ACAE-B18C9FBD20D9}"/>
                </a:ext>
              </a:extLst>
            </p:cNvPr>
            <p:cNvSpPr/>
            <p:nvPr/>
          </p:nvSpPr>
          <p:spPr>
            <a:xfrm>
              <a:off x="489463" y="3114812"/>
              <a:ext cx="2128337" cy="3257259"/>
            </a:xfrm>
            <a:custGeom>
              <a:avLst/>
              <a:gdLst>
                <a:gd name="connsiteX0" fmla="*/ 2034365 w 2128337"/>
                <a:gd name="connsiteY0" fmla="*/ 1026504 h 3257259"/>
                <a:gd name="connsiteX1" fmla="*/ -4 w 2128337"/>
                <a:gd name="connsiteY1" fmla="*/ 0 h 3257259"/>
                <a:gd name="connsiteX2" fmla="*/ -4 w 2128337"/>
                <a:gd name="connsiteY2" fmla="*/ 3062494 h 3257259"/>
                <a:gd name="connsiteX3" fmla="*/ 375481 w 2128337"/>
                <a:gd name="connsiteY3" fmla="*/ 3257260 h 3257259"/>
                <a:gd name="connsiteX4" fmla="*/ 375481 w 2128337"/>
                <a:gd name="connsiteY4" fmla="*/ 566468 h 3257259"/>
                <a:gd name="connsiteX5" fmla="*/ 1939279 w 2128337"/>
                <a:gd name="connsiteY5" fmla="*/ 1344450 h 3257259"/>
                <a:gd name="connsiteX6" fmla="*/ 1993305 w 2128337"/>
                <a:gd name="connsiteY6" fmla="*/ 1366061 h 3257259"/>
                <a:gd name="connsiteX7" fmla="*/ 2034365 w 2128337"/>
                <a:gd name="connsiteY7" fmla="*/ 1026504 h 32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337" h="3257259">
                  <a:moveTo>
                    <a:pt x="2034365" y="1026504"/>
                  </a:moveTo>
                  <a:lnTo>
                    <a:pt x="-4" y="0"/>
                  </a:lnTo>
                  <a:lnTo>
                    <a:pt x="-4" y="3062494"/>
                  </a:lnTo>
                  <a:lnTo>
                    <a:pt x="375481" y="3257260"/>
                  </a:lnTo>
                  <a:lnTo>
                    <a:pt x="375481" y="566468"/>
                  </a:lnTo>
                  <a:lnTo>
                    <a:pt x="1939279" y="1344450"/>
                  </a:lnTo>
                  <a:cubicBezTo>
                    <a:pt x="1956619" y="1353221"/>
                    <a:pt x="1974698" y="1360453"/>
                    <a:pt x="1993305" y="1366061"/>
                  </a:cubicBezTo>
                  <a:cubicBezTo>
                    <a:pt x="2143499" y="1292585"/>
                    <a:pt x="2184019" y="1102411"/>
                    <a:pt x="2034365" y="1026504"/>
                  </a:cubicBez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FFC67E75-72FE-444B-815A-22844022D75F}"/>
                </a:ext>
              </a:extLst>
            </p:cNvPr>
            <p:cNvSpPr/>
            <p:nvPr/>
          </p:nvSpPr>
          <p:spPr>
            <a:xfrm>
              <a:off x="1054040" y="3978426"/>
              <a:ext cx="2266142" cy="2393645"/>
            </a:xfrm>
            <a:custGeom>
              <a:avLst/>
              <a:gdLst>
                <a:gd name="connsiteX0" fmla="*/ 2265869 w 2266142"/>
                <a:gd name="connsiteY0" fmla="*/ 585377 h 2393645"/>
                <a:gd name="connsiteX1" fmla="*/ 1977908 w 2266142"/>
                <a:gd name="connsiteY1" fmla="*/ 1040551 h 2393645"/>
                <a:gd name="connsiteX2" fmla="*/ 374400 w 2266142"/>
                <a:gd name="connsiteY2" fmla="*/ 1823936 h 2393645"/>
                <a:gd name="connsiteX3" fmla="*/ 374400 w 2266142"/>
                <a:gd name="connsiteY3" fmla="*/ 1451693 h 2393645"/>
                <a:gd name="connsiteX4" fmla="*/ 374400 w 2266142"/>
                <a:gd name="connsiteY4" fmla="*/ 1451693 h 2393645"/>
                <a:gd name="connsiteX5" fmla="*/ 374400 w 2266142"/>
                <a:gd name="connsiteY5" fmla="*/ 185311 h 2393645"/>
                <a:gd name="connsiteX6" fmla="*/ -4 w 2266142"/>
                <a:gd name="connsiteY6" fmla="*/ 0 h 2393645"/>
                <a:gd name="connsiteX7" fmla="*/ -4 w 2266142"/>
                <a:gd name="connsiteY7" fmla="*/ 2393646 h 2393645"/>
                <a:gd name="connsiteX8" fmla="*/ 1981419 w 2266142"/>
                <a:gd name="connsiteY8" fmla="*/ 1415495 h 2393645"/>
                <a:gd name="connsiteX9" fmla="*/ 2266139 w 2266142"/>
                <a:gd name="connsiteY9" fmla="*/ 954109 h 2393645"/>
                <a:gd name="connsiteX10" fmla="*/ 2266139 w 2266142"/>
                <a:gd name="connsiteY10" fmla="*/ 585377 h 239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6142" h="2393645">
                  <a:moveTo>
                    <a:pt x="2265869" y="585377"/>
                  </a:moveTo>
                  <a:cubicBezTo>
                    <a:pt x="2263600" y="779325"/>
                    <a:pt x="2152197" y="955427"/>
                    <a:pt x="1977908" y="1040551"/>
                  </a:cubicBezTo>
                  <a:lnTo>
                    <a:pt x="374400" y="1823936"/>
                  </a:lnTo>
                  <a:lnTo>
                    <a:pt x="374400" y="1451693"/>
                  </a:lnTo>
                  <a:lnTo>
                    <a:pt x="374400" y="1451693"/>
                  </a:lnTo>
                  <a:lnTo>
                    <a:pt x="374400" y="185311"/>
                  </a:lnTo>
                  <a:lnTo>
                    <a:pt x="-4" y="0"/>
                  </a:lnTo>
                  <a:lnTo>
                    <a:pt x="-4" y="2393646"/>
                  </a:lnTo>
                  <a:lnTo>
                    <a:pt x="1981419" y="1415495"/>
                  </a:lnTo>
                  <a:cubicBezTo>
                    <a:pt x="2155952" y="1327926"/>
                    <a:pt x="2266139" y="1149374"/>
                    <a:pt x="2266139" y="954109"/>
                  </a:cubicBezTo>
                  <a:lnTo>
                    <a:pt x="2266139" y="585377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294B3028-2D31-4D56-8634-BF7EF1D60179}"/>
                </a:ext>
              </a:extLst>
            </p:cNvPr>
            <p:cNvSpPr/>
            <p:nvPr/>
          </p:nvSpPr>
          <p:spPr>
            <a:xfrm>
              <a:off x="1600788" y="4258824"/>
              <a:ext cx="626707" cy="626707"/>
            </a:xfrm>
            <a:custGeom>
              <a:avLst/>
              <a:gdLst>
                <a:gd name="connsiteX0" fmla="*/ 0 w 626707"/>
                <a:gd name="connsiteY0" fmla="*/ 0 h 626707"/>
                <a:gd name="connsiteX1" fmla="*/ 626708 w 626707"/>
                <a:gd name="connsiteY1" fmla="*/ 322809 h 626707"/>
                <a:gd name="connsiteX2" fmla="*/ 0 w 626707"/>
                <a:gd name="connsiteY2" fmla="*/ 626708 h 626707"/>
                <a:gd name="connsiteX3" fmla="*/ 0 w 626707"/>
                <a:gd name="connsiteY3" fmla="*/ 0 h 6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07" h="626707">
                  <a:moveTo>
                    <a:pt x="0" y="0"/>
                  </a:moveTo>
                  <a:lnTo>
                    <a:pt x="626708" y="322809"/>
                  </a:lnTo>
                  <a:lnTo>
                    <a:pt x="0" y="626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9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043440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Cover, Titl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3">
            <a:extLst>
              <a:ext uri="{FF2B5EF4-FFF2-40B4-BE49-F238E27FC236}">
                <a16:creationId xmlns:a16="http://schemas.microsoft.com/office/drawing/2014/main" id="{EE51CF94-0726-884A-865D-A17D58D8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1263" y="265113"/>
            <a:ext cx="150653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14960" y="2722879"/>
            <a:ext cx="9144000" cy="11122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4960" y="3927158"/>
            <a:ext cx="2661920" cy="1223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90709B-2BEB-4387-8D51-1141ADCB69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0" y="517418"/>
            <a:ext cx="8801100" cy="634058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06E1D3DD-A822-3C4C-843B-63D8636A52F6}"/>
              </a:ext>
            </a:extLst>
          </p:cNvPr>
          <p:cNvSpPr/>
          <p:nvPr/>
        </p:nvSpPr>
        <p:spPr>
          <a:xfrm rot="16200000">
            <a:off x="4088606" y="-2113756"/>
            <a:ext cx="3430588" cy="116078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accent1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876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ur L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1B6290-D020-4D84-9EFE-958B50267DEC}"/>
              </a:ext>
            </a:extLst>
          </p:cNvPr>
          <p:cNvSpPr/>
          <p:nvPr userDrawn="1"/>
        </p:nvSpPr>
        <p:spPr>
          <a:xfrm>
            <a:off x="0" y="1928613"/>
            <a:ext cx="9780105" cy="288606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nrope Light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BEF2D3-CFB2-45CE-9541-3F43538B68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696" y="1521124"/>
            <a:ext cx="11762256" cy="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Our L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8125CA4C-AD77-4A16-AF09-25159755BAB8}"/>
              </a:ext>
            </a:extLst>
          </p:cNvPr>
          <p:cNvGrpSpPr/>
          <p:nvPr userDrawn="1"/>
        </p:nvGrpSpPr>
        <p:grpSpPr>
          <a:xfrm>
            <a:off x="0" y="1023256"/>
            <a:ext cx="11080325" cy="563562"/>
            <a:chOff x="0" y="1583663"/>
            <a:chExt cx="11080325" cy="5635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766DFD-09F1-480C-8177-649ECE56E204}"/>
                </a:ext>
              </a:extLst>
            </p:cNvPr>
            <p:cNvSpPr/>
            <p:nvPr userDrawn="1"/>
          </p:nvSpPr>
          <p:spPr>
            <a:xfrm>
              <a:off x="0" y="1583663"/>
              <a:ext cx="7861955" cy="563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1DAA15-D6BC-4C98-BF2C-AC6B4C3C1455}"/>
                </a:ext>
              </a:extLst>
            </p:cNvPr>
            <p:cNvSpPr/>
            <p:nvPr userDrawn="1"/>
          </p:nvSpPr>
          <p:spPr>
            <a:xfrm>
              <a:off x="7861955" y="1583663"/>
              <a:ext cx="2413261" cy="5635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A31BCE-EA70-47B9-968D-88914C6F5D94}"/>
                </a:ext>
              </a:extLst>
            </p:cNvPr>
            <p:cNvSpPr/>
            <p:nvPr userDrawn="1"/>
          </p:nvSpPr>
          <p:spPr>
            <a:xfrm>
              <a:off x="9860437" y="1583663"/>
              <a:ext cx="1219888" cy="563562"/>
            </a:xfrm>
            <a:prstGeom prst="rect">
              <a:avLst/>
            </a:prstGeom>
            <a:solidFill>
              <a:srgbClr val="007AA8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02CCF-0E0D-4141-B479-7DC66E414465}"/>
                </a:ext>
              </a:extLst>
            </p:cNvPr>
            <p:cNvSpPr/>
            <p:nvPr userDrawn="1"/>
          </p:nvSpPr>
          <p:spPr>
            <a:xfrm>
              <a:off x="9860437" y="1583663"/>
              <a:ext cx="414779" cy="563562"/>
            </a:xfrm>
            <a:prstGeom prst="rect">
              <a:avLst/>
            </a:prstGeom>
            <a:solidFill>
              <a:srgbClr val="007AA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/>
            </a:p>
          </p:txBody>
        </p:sp>
      </p:grpSp>
      <p:pic>
        <p:nvPicPr>
          <p:cNvPr id="11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81096492-22C5-9D4D-A8CE-705CE1C90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ottotitolo 2">
            <a:extLst>
              <a:ext uri="{FF2B5EF4-FFF2-40B4-BE49-F238E27FC236}">
                <a16:creationId xmlns:a16="http://schemas.microsoft.com/office/drawing/2014/main" id="{AEBFED66-4632-5147-B246-EC8627CE08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0378" y="265113"/>
            <a:ext cx="2661920" cy="25974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800" b="1" i="0">
                <a:solidFill>
                  <a:schemeClr val="tx2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TITLE</a:t>
            </a:r>
            <a:endParaRPr lang="it-IT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522D240A-DF7C-EB47-8D64-27C67A4069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9BFE3F-55DA-448F-BC62-6A248E1943A6}"/>
              </a:ext>
            </a:extLst>
          </p:cNvPr>
          <p:cNvSpPr/>
          <p:nvPr userDrawn="1"/>
        </p:nvSpPr>
        <p:spPr>
          <a:xfrm rot="5400000" flipV="1">
            <a:off x="1571538" y="5168052"/>
            <a:ext cx="3600000" cy="2285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vi-VN" sz="90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43F924-9591-4DDF-9CF2-F9DE325D8EED}"/>
              </a:ext>
            </a:extLst>
          </p:cNvPr>
          <p:cNvSpPr/>
          <p:nvPr userDrawn="1"/>
        </p:nvSpPr>
        <p:spPr>
          <a:xfrm rot="5400000" flipV="1">
            <a:off x="4924976" y="5145194"/>
            <a:ext cx="3600000" cy="2285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vi-VN" sz="90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1BB699-C6D8-476F-8E17-025DCE24AC55}"/>
              </a:ext>
            </a:extLst>
          </p:cNvPr>
          <p:cNvSpPr/>
          <p:nvPr userDrawn="1"/>
        </p:nvSpPr>
        <p:spPr>
          <a:xfrm rot="10800000" flipV="1">
            <a:off x="-2019558" y="4947903"/>
            <a:ext cx="10800000" cy="2285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vi-VN" sz="90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L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B21DCBAB-C750-416D-AE26-27B20EE0E79A}"/>
              </a:ext>
            </a:extLst>
          </p:cNvPr>
          <p:cNvGrpSpPr/>
          <p:nvPr userDrawn="1"/>
        </p:nvGrpSpPr>
        <p:grpSpPr>
          <a:xfrm>
            <a:off x="0" y="1023256"/>
            <a:ext cx="11080325" cy="563562"/>
            <a:chOff x="0" y="1583663"/>
            <a:chExt cx="11080325" cy="5635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CD4AC8-8525-4A7F-8E3D-EA0C7E64B9B0}"/>
                </a:ext>
              </a:extLst>
            </p:cNvPr>
            <p:cNvSpPr/>
            <p:nvPr userDrawn="1"/>
          </p:nvSpPr>
          <p:spPr>
            <a:xfrm>
              <a:off x="0" y="1583663"/>
              <a:ext cx="7861955" cy="563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FD3304-1D04-47EA-A12B-D3EF701E4C6E}"/>
                </a:ext>
              </a:extLst>
            </p:cNvPr>
            <p:cNvSpPr/>
            <p:nvPr userDrawn="1"/>
          </p:nvSpPr>
          <p:spPr>
            <a:xfrm>
              <a:off x="7861955" y="1583663"/>
              <a:ext cx="2413261" cy="5635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F99E87-0B3D-4F5D-8F8C-458D7617D87B}"/>
                </a:ext>
              </a:extLst>
            </p:cNvPr>
            <p:cNvSpPr/>
            <p:nvPr userDrawn="1"/>
          </p:nvSpPr>
          <p:spPr>
            <a:xfrm>
              <a:off x="9860437" y="1583663"/>
              <a:ext cx="1219888" cy="563562"/>
            </a:xfrm>
            <a:prstGeom prst="rect">
              <a:avLst/>
            </a:prstGeom>
            <a:solidFill>
              <a:srgbClr val="007AA8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823A4A-06BD-4C27-89BD-113444ADFE56}"/>
                </a:ext>
              </a:extLst>
            </p:cNvPr>
            <p:cNvSpPr/>
            <p:nvPr userDrawn="1"/>
          </p:nvSpPr>
          <p:spPr>
            <a:xfrm>
              <a:off x="9860437" y="1583663"/>
              <a:ext cx="414779" cy="563562"/>
            </a:xfrm>
            <a:prstGeom prst="rect">
              <a:avLst/>
            </a:prstGeom>
            <a:solidFill>
              <a:srgbClr val="007AA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/>
            </a:p>
          </p:txBody>
        </p:sp>
      </p:grpSp>
      <p:pic>
        <p:nvPicPr>
          <p:cNvPr id="11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81096492-22C5-9D4D-A8CE-705CE1C90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522D240A-DF7C-EB47-8D64-27C67A4069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21" name="Circle" hidden="1">
            <a:extLst>
              <a:ext uri="{FF2B5EF4-FFF2-40B4-BE49-F238E27FC236}">
                <a16:creationId xmlns:a16="http://schemas.microsoft.com/office/drawing/2014/main" id="{729B8049-2016-4EFB-A426-BDBB69E7B73E}"/>
              </a:ext>
            </a:extLst>
          </p:cNvPr>
          <p:cNvSpPr/>
          <p:nvPr userDrawn="1"/>
        </p:nvSpPr>
        <p:spPr>
          <a:xfrm flipH="1">
            <a:off x="5683483" y="1981408"/>
            <a:ext cx="4664964" cy="4664964"/>
          </a:xfrm>
          <a:prstGeom prst="ellipse">
            <a:avLst/>
          </a:prstGeom>
          <a:ln w="12700">
            <a:gradFill flip="none" rotWithShape="1">
              <a:gsLst>
                <a:gs pos="33000">
                  <a:srgbClr val="E2E5E3"/>
                </a:gs>
                <a:gs pos="89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FA9D926-A77A-46E2-8DDD-D24051F695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0700" y="1981200"/>
            <a:ext cx="10560050" cy="43041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00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ur L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B21DCBAB-C750-416D-AE26-27B20EE0E79A}"/>
              </a:ext>
            </a:extLst>
          </p:cNvPr>
          <p:cNvGrpSpPr/>
          <p:nvPr userDrawn="1"/>
        </p:nvGrpSpPr>
        <p:grpSpPr>
          <a:xfrm>
            <a:off x="0" y="1023256"/>
            <a:ext cx="11080325" cy="563562"/>
            <a:chOff x="0" y="1583663"/>
            <a:chExt cx="11080325" cy="5635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CD4AC8-8525-4A7F-8E3D-EA0C7E64B9B0}"/>
                </a:ext>
              </a:extLst>
            </p:cNvPr>
            <p:cNvSpPr/>
            <p:nvPr userDrawn="1"/>
          </p:nvSpPr>
          <p:spPr>
            <a:xfrm>
              <a:off x="0" y="1583663"/>
              <a:ext cx="7861955" cy="563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FD3304-1D04-47EA-A12B-D3EF701E4C6E}"/>
                </a:ext>
              </a:extLst>
            </p:cNvPr>
            <p:cNvSpPr/>
            <p:nvPr userDrawn="1"/>
          </p:nvSpPr>
          <p:spPr>
            <a:xfrm>
              <a:off x="7861955" y="1583663"/>
              <a:ext cx="2413261" cy="5635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F99E87-0B3D-4F5D-8F8C-458D7617D87B}"/>
                </a:ext>
              </a:extLst>
            </p:cNvPr>
            <p:cNvSpPr/>
            <p:nvPr userDrawn="1"/>
          </p:nvSpPr>
          <p:spPr>
            <a:xfrm>
              <a:off x="9860437" y="1583663"/>
              <a:ext cx="1219888" cy="563562"/>
            </a:xfrm>
            <a:prstGeom prst="rect">
              <a:avLst/>
            </a:prstGeom>
            <a:solidFill>
              <a:srgbClr val="007AA8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823A4A-06BD-4C27-89BD-113444ADFE56}"/>
                </a:ext>
              </a:extLst>
            </p:cNvPr>
            <p:cNvSpPr/>
            <p:nvPr userDrawn="1"/>
          </p:nvSpPr>
          <p:spPr>
            <a:xfrm>
              <a:off x="9860437" y="1583663"/>
              <a:ext cx="414779" cy="563562"/>
            </a:xfrm>
            <a:prstGeom prst="rect">
              <a:avLst/>
            </a:prstGeom>
            <a:solidFill>
              <a:srgbClr val="007AA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/>
            </a:p>
          </p:txBody>
        </p:sp>
      </p:grpSp>
      <p:pic>
        <p:nvPicPr>
          <p:cNvPr id="11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81096492-22C5-9D4D-A8CE-705CE1C90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522D240A-DF7C-EB47-8D64-27C67A4069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21" name="Circle" hidden="1">
            <a:extLst>
              <a:ext uri="{FF2B5EF4-FFF2-40B4-BE49-F238E27FC236}">
                <a16:creationId xmlns:a16="http://schemas.microsoft.com/office/drawing/2014/main" id="{729B8049-2016-4EFB-A426-BDBB69E7B73E}"/>
              </a:ext>
            </a:extLst>
          </p:cNvPr>
          <p:cNvSpPr/>
          <p:nvPr userDrawn="1"/>
        </p:nvSpPr>
        <p:spPr>
          <a:xfrm flipH="1">
            <a:off x="5683483" y="1981408"/>
            <a:ext cx="4664964" cy="4664964"/>
          </a:xfrm>
          <a:prstGeom prst="ellipse">
            <a:avLst/>
          </a:prstGeom>
          <a:ln w="12700">
            <a:gradFill flip="none" rotWithShape="1">
              <a:gsLst>
                <a:gs pos="33000">
                  <a:srgbClr val="E2E5E3"/>
                </a:gs>
                <a:gs pos="89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61D12C-E63F-434B-9683-FC58211162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1846957"/>
            <a:ext cx="5575300" cy="42617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2F6C3F50-2A9E-4A9C-81FF-66E6C5126F2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838549"/>
            <a:ext cx="5575300" cy="42617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53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ur L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B21DCBAB-C750-416D-AE26-27B20EE0E79A}"/>
              </a:ext>
            </a:extLst>
          </p:cNvPr>
          <p:cNvGrpSpPr/>
          <p:nvPr userDrawn="1"/>
        </p:nvGrpSpPr>
        <p:grpSpPr>
          <a:xfrm>
            <a:off x="0" y="1023256"/>
            <a:ext cx="11080325" cy="563562"/>
            <a:chOff x="0" y="1583663"/>
            <a:chExt cx="11080325" cy="5635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CD4AC8-8525-4A7F-8E3D-EA0C7E64B9B0}"/>
                </a:ext>
              </a:extLst>
            </p:cNvPr>
            <p:cNvSpPr/>
            <p:nvPr userDrawn="1"/>
          </p:nvSpPr>
          <p:spPr>
            <a:xfrm>
              <a:off x="0" y="1583663"/>
              <a:ext cx="7861955" cy="563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FD3304-1D04-47EA-A12B-D3EF701E4C6E}"/>
                </a:ext>
              </a:extLst>
            </p:cNvPr>
            <p:cNvSpPr/>
            <p:nvPr userDrawn="1"/>
          </p:nvSpPr>
          <p:spPr>
            <a:xfrm>
              <a:off x="7861955" y="1583663"/>
              <a:ext cx="2413261" cy="5635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F99E87-0B3D-4F5D-8F8C-458D7617D87B}"/>
                </a:ext>
              </a:extLst>
            </p:cNvPr>
            <p:cNvSpPr/>
            <p:nvPr userDrawn="1"/>
          </p:nvSpPr>
          <p:spPr>
            <a:xfrm>
              <a:off x="9860437" y="1583663"/>
              <a:ext cx="1219888" cy="563562"/>
            </a:xfrm>
            <a:prstGeom prst="rect">
              <a:avLst/>
            </a:prstGeom>
            <a:solidFill>
              <a:srgbClr val="007AA8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823A4A-06BD-4C27-89BD-113444ADFE56}"/>
                </a:ext>
              </a:extLst>
            </p:cNvPr>
            <p:cNvSpPr/>
            <p:nvPr userDrawn="1"/>
          </p:nvSpPr>
          <p:spPr>
            <a:xfrm>
              <a:off x="9860437" y="1583663"/>
              <a:ext cx="414779" cy="563562"/>
            </a:xfrm>
            <a:prstGeom prst="rect">
              <a:avLst/>
            </a:prstGeom>
            <a:solidFill>
              <a:srgbClr val="007AA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/>
            </a:p>
          </p:txBody>
        </p:sp>
      </p:grpSp>
      <p:pic>
        <p:nvPicPr>
          <p:cNvPr id="11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81096492-22C5-9D4D-A8CE-705CE1C90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522D240A-DF7C-EB47-8D64-27C67A4069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21" name="Circle" hidden="1">
            <a:extLst>
              <a:ext uri="{FF2B5EF4-FFF2-40B4-BE49-F238E27FC236}">
                <a16:creationId xmlns:a16="http://schemas.microsoft.com/office/drawing/2014/main" id="{729B8049-2016-4EFB-A426-BDBB69E7B73E}"/>
              </a:ext>
            </a:extLst>
          </p:cNvPr>
          <p:cNvSpPr/>
          <p:nvPr userDrawn="1"/>
        </p:nvSpPr>
        <p:spPr>
          <a:xfrm flipH="1">
            <a:off x="5683483" y="1981408"/>
            <a:ext cx="4664964" cy="4664964"/>
          </a:xfrm>
          <a:prstGeom prst="ellipse">
            <a:avLst/>
          </a:prstGeom>
          <a:ln w="12700">
            <a:gradFill flip="none" rotWithShape="1">
              <a:gsLst>
                <a:gs pos="33000">
                  <a:srgbClr val="E2E5E3"/>
                </a:gs>
                <a:gs pos="89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81EDD3-1781-4CDC-9D2F-7071833E35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0" y="1900762"/>
            <a:ext cx="3571875" cy="4144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C53E695-B3FF-46E5-A102-2EB0C92E12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0062" y="1900762"/>
            <a:ext cx="3571875" cy="4144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85D13B71-7C4E-4EF7-AE25-227C56CE50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9424" y="1900762"/>
            <a:ext cx="3571875" cy="4144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646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ur L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B21DCBAB-C750-416D-AE26-27B20EE0E79A}"/>
              </a:ext>
            </a:extLst>
          </p:cNvPr>
          <p:cNvGrpSpPr/>
          <p:nvPr userDrawn="1"/>
        </p:nvGrpSpPr>
        <p:grpSpPr>
          <a:xfrm>
            <a:off x="0" y="1023256"/>
            <a:ext cx="11080325" cy="563562"/>
            <a:chOff x="0" y="1583663"/>
            <a:chExt cx="11080325" cy="5635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CD4AC8-8525-4A7F-8E3D-EA0C7E64B9B0}"/>
                </a:ext>
              </a:extLst>
            </p:cNvPr>
            <p:cNvSpPr/>
            <p:nvPr userDrawn="1"/>
          </p:nvSpPr>
          <p:spPr>
            <a:xfrm>
              <a:off x="0" y="1583663"/>
              <a:ext cx="7861955" cy="563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FD3304-1D04-47EA-A12B-D3EF701E4C6E}"/>
                </a:ext>
              </a:extLst>
            </p:cNvPr>
            <p:cNvSpPr/>
            <p:nvPr userDrawn="1"/>
          </p:nvSpPr>
          <p:spPr>
            <a:xfrm>
              <a:off x="7861955" y="1583663"/>
              <a:ext cx="2413261" cy="5635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F99E87-0B3D-4F5D-8F8C-458D7617D87B}"/>
                </a:ext>
              </a:extLst>
            </p:cNvPr>
            <p:cNvSpPr/>
            <p:nvPr userDrawn="1"/>
          </p:nvSpPr>
          <p:spPr>
            <a:xfrm>
              <a:off x="9860437" y="1583663"/>
              <a:ext cx="1219888" cy="563562"/>
            </a:xfrm>
            <a:prstGeom prst="rect">
              <a:avLst/>
            </a:prstGeom>
            <a:solidFill>
              <a:srgbClr val="007AA8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823A4A-06BD-4C27-89BD-113444ADFE56}"/>
                </a:ext>
              </a:extLst>
            </p:cNvPr>
            <p:cNvSpPr/>
            <p:nvPr userDrawn="1"/>
          </p:nvSpPr>
          <p:spPr>
            <a:xfrm>
              <a:off x="9860437" y="1583663"/>
              <a:ext cx="414779" cy="563562"/>
            </a:xfrm>
            <a:prstGeom prst="rect">
              <a:avLst/>
            </a:prstGeom>
            <a:solidFill>
              <a:srgbClr val="007AA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/>
            </a:p>
          </p:txBody>
        </p:sp>
      </p:grpSp>
      <p:pic>
        <p:nvPicPr>
          <p:cNvPr id="11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81096492-22C5-9D4D-A8CE-705CE1C90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27" t="-3680" r="-18742" b="29318"/>
          <a:stretch>
            <a:fillRect/>
          </a:stretch>
        </p:blipFill>
        <p:spPr bwMode="auto">
          <a:xfrm>
            <a:off x="0" y="3726791"/>
            <a:ext cx="3395306" cy="31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522D240A-DF7C-EB47-8D64-27C67A4069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377" y="1117526"/>
            <a:ext cx="2837633" cy="4566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/>
              <a:t>LOREM IPSUM</a:t>
            </a:r>
          </a:p>
        </p:txBody>
      </p:sp>
      <p:pic>
        <p:nvPicPr>
          <p:cNvPr id="17" name="Immagine 4">
            <a:extLst>
              <a:ext uri="{FF2B5EF4-FFF2-40B4-BE49-F238E27FC236}">
                <a16:creationId xmlns:a16="http://schemas.microsoft.com/office/drawing/2014/main" id="{61438ECA-CAE9-E946-8FF2-14042F4EC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0" y="265113"/>
            <a:ext cx="1352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80C57BDD-4146-964D-A707-D40AE916D405}"/>
              </a:ext>
            </a:extLst>
          </p:cNvPr>
          <p:cNvSpPr txBox="1">
            <a:spLocks/>
          </p:cNvSpPr>
          <p:nvPr userDrawn="1"/>
        </p:nvSpPr>
        <p:spPr>
          <a:xfrm>
            <a:off x="9145588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0070C0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C2F8CE-7A66-6E40-9970-A07E8F047879}" type="slidenum">
              <a:rPr lang="it-IT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it-IT"/>
          </a:p>
        </p:txBody>
      </p:sp>
      <p:sp>
        <p:nvSpPr>
          <p:cNvPr id="21" name="Circle" hidden="1">
            <a:extLst>
              <a:ext uri="{FF2B5EF4-FFF2-40B4-BE49-F238E27FC236}">
                <a16:creationId xmlns:a16="http://schemas.microsoft.com/office/drawing/2014/main" id="{729B8049-2016-4EFB-A426-BDBB69E7B73E}"/>
              </a:ext>
            </a:extLst>
          </p:cNvPr>
          <p:cNvSpPr/>
          <p:nvPr userDrawn="1"/>
        </p:nvSpPr>
        <p:spPr>
          <a:xfrm flipH="1">
            <a:off x="5683483" y="1981408"/>
            <a:ext cx="4664964" cy="4664964"/>
          </a:xfrm>
          <a:prstGeom prst="ellipse">
            <a:avLst/>
          </a:prstGeom>
          <a:ln w="12700">
            <a:gradFill flip="none" rotWithShape="1">
              <a:gsLst>
                <a:gs pos="33000">
                  <a:srgbClr val="E2E5E3"/>
                </a:gs>
                <a:gs pos="89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F70F95-A360-46F8-AA9D-F0F34277F9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700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0C2E24B1-0773-4B6B-9767-B6938CAF2B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50785" y="40640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FA4283E-8B07-4132-88BA-86635BC6A8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0377" y="19058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B304CBCD-5BB2-41BA-96B5-FE795869CE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50785" y="1905800"/>
            <a:ext cx="5435600" cy="173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10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7" r:id="rId3"/>
    <p:sldLayoutId id="2147483765" r:id="rId4"/>
    <p:sldLayoutId id="2147483836" r:id="rId5"/>
    <p:sldLayoutId id="2147483750" r:id="rId6"/>
    <p:sldLayoutId id="2147483860" r:id="rId7"/>
    <p:sldLayoutId id="2147483861" r:id="rId8"/>
    <p:sldLayoutId id="2147483862" r:id="rId9"/>
    <p:sldLayoutId id="2147483858" r:id="rId10"/>
    <p:sldLayoutId id="2147483863" r:id="rId11"/>
    <p:sldLayoutId id="2147483806" r:id="rId12"/>
    <p:sldLayoutId id="2147483853" r:id="rId13"/>
    <p:sldLayoutId id="2147483855" r:id="rId14"/>
    <p:sldLayoutId id="2147483856" r:id="rId15"/>
    <p:sldLayoutId id="2147483859" r:id="rId16"/>
    <p:sldLayoutId id="2147483773" r:id="rId17"/>
    <p:sldLayoutId id="2147483849" r:id="rId18"/>
    <p:sldLayoutId id="2147483850" r:id="rId19"/>
    <p:sldLayoutId id="2147483756" r:id="rId20"/>
    <p:sldLayoutId id="2147483851" r:id="rId21"/>
    <p:sldLayoutId id="2147483848" r:id="rId22"/>
    <p:sldLayoutId id="2147483772" r:id="rId23"/>
    <p:sldLayoutId id="2147483757" r:id="rId24"/>
    <p:sldLayoutId id="2147483819" r:id="rId25"/>
    <p:sldLayoutId id="2147483838" r:id="rId26"/>
    <p:sldLayoutId id="2147483840" r:id="rId27"/>
    <p:sldLayoutId id="2147483841" r:id="rId28"/>
    <p:sldLayoutId id="2147483842" r:id="rId29"/>
    <p:sldLayoutId id="2147483844" r:id="rId30"/>
    <p:sldLayoutId id="2147483837" r:id="rId31"/>
    <p:sldLayoutId id="2147483839" r:id="rId32"/>
    <p:sldLayoutId id="2147483835" r:id="rId33"/>
    <p:sldLayoutId id="2147483845" r:id="rId34"/>
    <p:sldLayoutId id="2147483846" r:id="rId35"/>
    <p:sldLayoutId id="2147483847" r:id="rId36"/>
    <p:sldLayoutId id="2147483751" r:id="rId37"/>
    <p:sldLayoutId id="2147483821" r:id="rId38"/>
    <p:sldLayoutId id="2147483864" r:id="rId39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2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2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2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2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60647A1-487E-3240-AC3C-267B5E951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Angular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Project</a:t>
            </a:r>
            <a:br>
              <a:rPr lang="it-IT" dirty="0"/>
            </a:br>
            <a:br>
              <a:rPr lang="it-IT" dirty="0"/>
            </a:br>
            <a:r>
              <a:rPr lang="it-IT" dirty="0"/>
              <a:t>Mohamed Labbai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CA0B6F-52EF-4153-962E-FBAB6C137B51}"/>
              </a:ext>
            </a:extLst>
          </p:cNvPr>
          <p:cNvSpPr txBox="1"/>
          <p:nvPr/>
        </p:nvSpPr>
        <p:spPr>
          <a:xfrm>
            <a:off x="2821644" y="1013610"/>
            <a:ext cx="4223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1AF31-57D3-8A94-17F0-495C0E21D57D}"/>
              </a:ext>
            </a:extLst>
          </p:cNvPr>
          <p:cNvSpPr txBox="1">
            <a:spLocks/>
          </p:cNvSpPr>
          <p:nvPr/>
        </p:nvSpPr>
        <p:spPr>
          <a:xfrm>
            <a:off x="2641794" y="878282"/>
            <a:ext cx="6343650" cy="132588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chemeClr val="accent1"/>
                </a:solidFill>
                <a:latin typeface="Montserrat" pitchFamily="2" charset="77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9pPr>
          </a:lstStyle>
          <a:p>
            <a:r>
              <a:rPr lang="en-ZA" sz="3600"/>
              <a:t>Features implemented</a:t>
            </a:r>
            <a:endParaRPr lang="en-ZA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6DAF8F-0DA2-45B5-6D3D-1DBF7AB75F46}"/>
              </a:ext>
            </a:extLst>
          </p:cNvPr>
          <p:cNvSpPr txBox="1">
            <a:spLocks/>
          </p:cNvSpPr>
          <p:nvPr/>
        </p:nvSpPr>
        <p:spPr>
          <a:xfrm>
            <a:off x="2584644" y="1902438"/>
            <a:ext cx="6400800" cy="22756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venir Next LT Pro (Body)"/>
              </a:rPr>
              <a:t>Following features have been implemented in this app development. </a:t>
            </a:r>
            <a:br>
              <a:rPr lang="en-US" sz="1500" dirty="0">
                <a:latin typeface="Avenir Next LT Pro (Body)"/>
              </a:rPr>
            </a:br>
            <a:r>
              <a:rPr lang="en-US" sz="1500" dirty="0">
                <a:latin typeface="Avenir Next LT Pro (Body)"/>
              </a:rPr>
              <a:t>JSON-Server-Auth</a:t>
            </a:r>
            <a:br>
              <a:rPr lang="en-US" sz="1500" dirty="0">
                <a:latin typeface="Avenir Next LT Pro (Body)"/>
              </a:rPr>
            </a:br>
            <a:r>
              <a:rPr lang="en-US" sz="1500" dirty="0">
                <a:latin typeface="Avenir Next LT Pro (Body)"/>
              </a:rPr>
              <a:t>nginx</a:t>
            </a:r>
            <a:br>
              <a:rPr lang="en-US" sz="1500" dirty="0">
                <a:latin typeface="Avenir Next LT Pro (Body)"/>
              </a:rPr>
            </a:br>
            <a:r>
              <a:rPr lang="en-US" sz="1500" dirty="0">
                <a:latin typeface="Avenir Next LT Pro (Body)"/>
              </a:rPr>
              <a:t>pipes</a:t>
            </a:r>
            <a:br>
              <a:rPr lang="en-US" sz="1500" dirty="0">
                <a:latin typeface="Avenir Next LT Pro (Body)"/>
              </a:rPr>
            </a:br>
            <a:r>
              <a:rPr lang="en-US" sz="1500" dirty="0">
                <a:latin typeface="Avenir Next LT Pro (Body)"/>
              </a:rPr>
              <a:t>Form handling</a:t>
            </a:r>
            <a:br>
              <a:rPr lang="en-US" sz="1500" dirty="0">
                <a:latin typeface="Avenir Next LT Pro (Body)"/>
              </a:rPr>
            </a:br>
            <a:r>
              <a:rPr lang="en-US" sz="1500" dirty="0">
                <a:latin typeface="Avenir Next LT Pro (Body)"/>
              </a:rPr>
              <a:t>Lazy loading of modules</a:t>
            </a:r>
            <a:br>
              <a:rPr lang="en-US" sz="1500" dirty="0">
                <a:latin typeface="Avenir Next LT Pro (Body)"/>
              </a:rPr>
            </a:br>
            <a:r>
              <a:rPr lang="en-US" sz="1500" dirty="0">
                <a:latin typeface="Avenir Next LT Pro (Body)"/>
              </a:rPr>
              <a:t>Routing, Child routing and params</a:t>
            </a:r>
            <a:br>
              <a:rPr lang="en-US" sz="1500" dirty="0">
                <a:latin typeface="Avenir Next LT Pro (Body)"/>
              </a:rPr>
            </a:br>
            <a:r>
              <a:rPr lang="en-US" sz="1500" dirty="0" err="1">
                <a:latin typeface="Avenir Next LT Pro (Body)"/>
              </a:rPr>
              <a:t>HTTPClient</a:t>
            </a:r>
            <a:r>
              <a:rPr lang="en-US" sz="1500" dirty="0">
                <a:latin typeface="Avenir Next LT Pro (Body)"/>
              </a:rPr>
              <a:t> and Observables</a:t>
            </a:r>
            <a:br>
              <a:rPr lang="en-US" sz="1500" dirty="0">
                <a:latin typeface="Avenir Next LT Pro (Body)"/>
              </a:rPr>
            </a:br>
            <a:r>
              <a:rPr lang="en-US" sz="1500" dirty="0">
                <a:latin typeface="Avenir Next LT Pro (Body)"/>
              </a:rPr>
              <a:t>Angular Material Controls</a:t>
            </a:r>
            <a:br>
              <a:rPr lang="en-US" sz="1500" dirty="0">
                <a:latin typeface="Avenir Next LT Pro (Body)"/>
              </a:rPr>
            </a:br>
            <a:r>
              <a:rPr lang="en-US" sz="1500" dirty="0">
                <a:latin typeface="Avenir Next LT Pro (Body)"/>
              </a:rPr>
              <a:t>Service calls with secure end points (Token based auth)</a:t>
            </a:r>
          </a:p>
        </p:txBody>
      </p:sp>
    </p:spTree>
    <p:extLst>
      <p:ext uri="{BB962C8B-B14F-4D97-AF65-F5344CB8AC3E}">
        <p14:creationId xmlns:p14="http://schemas.microsoft.com/office/powerpoint/2010/main" val="376390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CA0B6F-52EF-4153-962E-FBAB6C137B51}"/>
              </a:ext>
            </a:extLst>
          </p:cNvPr>
          <p:cNvSpPr txBox="1"/>
          <p:nvPr/>
        </p:nvSpPr>
        <p:spPr>
          <a:xfrm>
            <a:off x="2821644" y="1013610"/>
            <a:ext cx="4223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1AF31-57D3-8A94-17F0-495C0E21D57D}"/>
              </a:ext>
            </a:extLst>
          </p:cNvPr>
          <p:cNvSpPr txBox="1">
            <a:spLocks/>
          </p:cNvSpPr>
          <p:nvPr/>
        </p:nvSpPr>
        <p:spPr>
          <a:xfrm>
            <a:off x="1038077" y="494114"/>
            <a:ext cx="6343650" cy="6269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chemeClr val="accent1"/>
                </a:solidFill>
                <a:latin typeface="Montserrat" pitchFamily="2" charset="77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9pPr>
          </a:lstStyle>
          <a:p>
            <a:r>
              <a:rPr lang="en-ZA" sz="3600" dirty="0">
                <a:latin typeface="Avenir Next LT Pro (Body)t"/>
              </a:rPr>
              <a:t>Login</a:t>
            </a:r>
            <a:endParaRPr lang="en-ZA" dirty="0">
              <a:latin typeface="Avenir Next LT Pro (Body)t"/>
            </a:endParaRPr>
          </a:p>
          <a:p>
            <a:endParaRPr lang="en-ZA" dirty="0">
              <a:latin typeface="Avenir Next LT Pro (Body)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EAFE7-C3ED-F45E-E97E-7E29A14B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66" y="1400309"/>
            <a:ext cx="60579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9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CA0B6F-52EF-4153-962E-FBAB6C137B51}"/>
              </a:ext>
            </a:extLst>
          </p:cNvPr>
          <p:cNvSpPr txBox="1"/>
          <p:nvPr/>
        </p:nvSpPr>
        <p:spPr>
          <a:xfrm>
            <a:off x="2821644" y="1013610"/>
            <a:ext cx="4223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1AF31-57D3-8A94-17F0-495C0E21D57D}"/>
              </a:ext>
            </a:extLst>
          </p:cNvPr>
          <p:cNvSpPr txBox="1">
            <a:spLocks/>
          </p:cNvSpPr>
          <p:nvPr/>
        </p:nvSpPr>
        <p:spPr>
          <a:xfrm>
            <a:off x="1038077" y="494114"/>
            <a:ext cx="6343650" cy="6269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chemeClr val="accent1"/>
                </a:solidFill>
                <a:latin typeface="Montserrat" pitchFamily="2" charset="77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9pPr>
          </a:lstStyle>
          <a:p>
            <a:r>
              <a:rPr lang="en-ZA" sz="3600" dirty="0">
                <a:latin typeface="Avenir Next LT Pro (Body)t"/>
              </a:rPr>
              <a:t>User - Home Page</a:t>
            </a:r>
            <a:endParaRPr lang="en-ZA" dirty="0">
              <a:latin typeface="Avenir Next LT Pro (Body)t"/>
            </a:endParaRPr>
          </a:p>
          <a:p>
            <a:endParaRPr lang="en-ZA" dirty="0">
              <a:latin typeface="Avenir Next LT Pro (Body)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2004D-A2F7-5D12-D557-B9653FE14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382941"/>
            <a:ext cx="12049125" cy="54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6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CA0B6F-52EF-4153-962E-FBAB6C137B51}"/>
              </a:ext>
            </a:extLst>
          </p:cNvPr>
          <p:cNvSpPr txBox="1"/>
          <p:nvPr/>
        </p:nvSpPr>
        <p:spPr>
          <a:xfrm>
            <a:off x="2821644" y="1013610"/>
            <a:ext cx="4223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1AF31-57D3-8A94-17F0-495C0E21D57D}"/>
              </a:ext>
            </a:extLst>
          </p:cNvPr>
          <p:cNvSpPr txBox="1">
            <a:spLocks/>
          </p:cNvSpPr>
          <p:nvPr/>
        </p:nvSpPr>
        <p:spPr>
          <a:xfrm>
            <a:off x="526633" y="700129"/>
            <a:ext cx="6343650" cy="6269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chemeClr val="accent1"/>
                </a:solidFill>
                <a:latin typeface="Montserrat" pitchFamily="2" charset="77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9pPr>
          </a:lstStyle>
          <a:p>
            <a:r>
              <a:rPr lang="en-ZA" sz="3600" dirty="0">
                <a:latin typeface="Avenir Next LT Pro (Body)t"/>
              </a:rPr>
              <a:t>User - Main Page</a:t>
            </a:r>
            <a:endParaRPr lang="en-ZA" dirty="0">
              <a:latin typeface="Avenir Next LT Pro (Body)t"/>
            </a:endParaRPr>
          </a:p>
          <a:p>
            <a:endParaRPr lang="en-ZA" dirty="0">
              <a:latin typeface="Avenir Next LT Pro (Body)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1F1F8-0815-E5D5-3B88-B9C74D97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47" y="1382942"/>
            <a:ext cx="120681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CA0B6F-52EF-4153-962E-FBAB6C137B51}"/>
              </a:ext>
            </a:extLst>
          </p:cNvPr>
          <p:cNvSpPr txBox="1"/>
          <p:nvPr/>
        </p:nvSpPr>
        <p:spPr>
          <a:xfrm>
            <a:off x="2821644" y="1013610"/>
            <a:ext cx="4223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1AF31-57D3-8A94-17F0-495C0E21D57D}"/>
              </a:ext>
            </a:extLst>
          </p:cNvPr>
          <p:cNvSpPr txBox="1">
            <a:spLocks/>
          </p:cNvSpPr>
          <p:nvPr/>
        </p:nvSpPr>
        <p:spPr>
          <a:xfrm>
            <a:off x="1038077" y="494114"/>
            <a:ext cx="6343650" cy="6269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chemeClr val="accent1"/>
                </a:solidFill>
                <a:latin typeface="Montserrat" pitchFamily="2" charset="77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9pPr>
          </a:lstStyle>
          <a:p>
            <a:r>
              <a:rPr lang="en-ZA" sz="3600" dirty="0">
                <a:latin typeface="Avenir Next LT Pro (Body)t"/>
              </a:rPr>
              <a:t>Admin Login</a:t>
            </a:r>
            <a:endParaRPr lang="en-ZA" dirty="0">
              <a:latin typeface="Avenir Next LT Pro (Body)t"/>
            </a:endParaRPr>
          </a:p>
          <a:p>
            <a:endParaRPr lang="en-ZA" dirty="0">
              <a:latin typeface="Avenir Next LT Pro (Body)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B3652-25AC-6C61-34C0-5682ED3B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39" y="1382942"/>
            <a:ext cx="6029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1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CA0B6F-52EF-4153-962E-FBAB6C137B51}"/>
              </a:ext>
            </a:extLst>
          </p:cNvPr>
          <p:cNvSpPr txBox="1"/>
          <p:nvPr/>
        </p:nvSpPr>
        <p:spPr>
          <a:xfrm>
            <a:off x="2821644" y="1013610"/>
            <a:ext cx="4223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1AF31-57D3-8A94-17F0-495C0E21D57D}"/>
              </a:ext>
            </a:extLst>
          </p:cNvPr>
          <p:cNvSpPr txBox="1">
            <a:spLocks/>
          </p:cNvSpPr>
          <p:nvPr/>
        </p:nvSpPr>
        <p:spPr>
          <a:xfrm>
            <a:off x="1038077" y="494114"/>
            <a:ext cx="6343650" cy="6269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chemeClr val="accent1"/>
                </a:solidFill>
                <a:latin typeface="Montserrat" pitchFamily="2" charset="77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9pPr>
          </a:lstStyle>
          <a:p>
            <a:r>
              <a:rPr lang="en-ZA" sz="3600" dirty="0">
                <a:latin typeface="Avenir Next LT Pro (Body)t"/>
              </a:rPr>
              <a:t>Admin Home Page</a:t>
            </a:r>
            <a:endParaRPr lang="en-ZA" dirty="0">
              <a:latin typeface="Avenir Next LT Pro (Body)t"/>
            </a:endParaRPr>
          </a:p>
          <a:p>
            <a:endParaRPr lang="en-ZA" dirty="0">
              <a:latin typeface="Avenir Next LT Pro (Body)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EAE8D-1108-17D8-533B-530ACEEB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300162"/>
            <a:ext cx="120300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CA0B6F-52EF-4153-962E-FBAB6C137B51}"/>
              </a:ext>
            </a:extLst>
          </p:cNvPr>
          <p:cNvSpPr txBox="1"/>
          <p:nvPr/>
        </p:nvSpPr>
        <p:spPr>
          <a:xfrm>
            <a:off x="2821644" y="1013610"/>
            <a:ext cx="4223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1AF31-57D3-8A94-17F0-495C0E21D57D}"/>
              </a:ext>
            </a:extLst>
          </p:cNvPr>
          <p:cNvSpPr txBox="1">
            <a:spLocks/>
          </p:cNvSpPr>
          <p:nvPr/>
        </p:nvSpPr>
        <p:spPr>
          <a:xfrm>
            <a:off x="76200" y="440381"/>
            <a:ext cx="6343650" cy="626961"/>
          </a:xfrm>
          <a:prstGeom prst="rect">
            <a:avLst/>
          </a:prstGeom>
        </p:spPr>
        <p:txBody>
          <a:bodyPr anchor="t" anchorCtr="0">
            <a:normAutofit fontScale="77500" lnSpcReduction="2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chemeClr val="accent1"/>
                </a:solidFill>
                <a:latin typeface="Montserrat" pitchFamily="2" charset="77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9pPr>
          </a:lstStyle>
          <a:p>
            <a:r>
              <a:rPr lang="en-ZA" sz="3600" dirty="0">
                <a:latin typeface="Avenir Next LT Pro (Body)t"/>
              </a:rPr>
              <a:t>Admin New Product – Main Page</a:t>
            </a:r>
            <a:endParaRPr lang="en-ZA" dirty="0">
              <a:latin typeface="Avenir Next LT Pro (Body)t"/>
            </a:endParaRPr>
          </a:p>
          <a:p>
            <a:endParaRPr lang="en-ZA" dirty="0">
              <a:latin typeface="Avenir Next LT Pro (Body)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A4C66-F4B2-0C44-D002-AEF71081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21075"/>
            <a:ext cx="12039600" cy="53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8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CA0B6F-52EF-4153-962E-FBAB6C137B51}"/>
              </a:ext>
            </a:extLst>
          </p:cNvPr>
          <p:cNvSpPr txBox="1"/>
          <p:nvPr/>
        </p:nvSpPr>
        <p:spPr>
          <a:xfrm>
            <a:off x="2821644" y="1013610"/>
            <a:ext cx="4223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1AF31-57D3-8A94-17F0-495C0E21D57D}"/>
              </a:ext>
            </a:extLst>
          </p:cNvPr>
          <p:cNvSpPr txBox="1">
            <a:spLocks/>
          </p:cNvSpPr>
          <p:nvPr/>
        </p:nvSpPr>
        <p:spPr>
          <a:xfrm>
            <a:off x="3873644" y="3030639"/>
            <a:ext cx="6343650" cy="132588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chemeClr val="accent1"/>
                </a:solidFill>
                <a:latin typeface="Montserrat" pitchFamily="2" charset="77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panose="00000500000000000000" pitchFamily="2" charset="0"/>
              </a:defRPr>
            </a:lvl9pPr>
          </a:lstStyle>
          <a:p>
            <a:r>
              <a:rPr lang="en-ZA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3752644"/>
      </p:ext>
    </p:extLst>
  </p:cSld>
  <p:clrMapOvr>
    <a:masterClrMapping/>
  </p:clrMapOvr>
</p:sld>
</file>

<file path=ppt/theme/theme1.xml><?xml version="1.0" encoding="utf-8"?>
<a:theme xmlns:a="http://schemas.openxmlformats.org/drawingml/2006/main" name="Structure">
  <a:themeElements>
    <a:clrScheme name="Personnalisé 1">
      <a:dk1>
        <a:srgbClr val="000000"/>
      </a:dk1>
      <a:lt1>
        <a:srgbClr val="FFFFFF"/>
      </a:lt1>
      <a:dk2>
        <a:srgbClr val="626362"/>
      </a:dk2>
      <a:lt2>
        <a:srgbClr val="CBCCCB"/>
      </a:lt2>
      <a:accent1>
        <a:srgbClr val="1D4F91"/>
      </a:accent1>
      <a:accent2>
        <a:srgbClr val="C5E86C"/>
      </a:accent2>
      <a:accent3>
        <a:srgbClr val="4198B5"/>
      </a:accent3>
      <a:accent4>
        <a:srgbClr val="BEC6C3"/>
      </a:accent4>
      <a:accent5>
        <a:srgbClr val="008C95"/>
      </a:accent5>
      <a:accent6>
        <a:srgbClr val="00A3E0"/>
      </a:accent6>
      <a:hlink>
        <a:srgbClr val="2CCCD3"/>
      </a:hlink>
      <a:folHlink>
        <a:srgbClr val="B9D9E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ample - HR Communication PPT Template" id="{4DCF4883-D88F-3743-9C37-F43B2F13A8B7}" vid="{EA529F4D-AD81-C841-BD8D-5ADB633F397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5a762a-40b9-4b8e-9e5e-ccac953d6d1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FA492CA583A048973F22EDF4032670" ma:contentTypeVersion="13" ma:contentTypeDescription="Create a new document." ma:contentTypeScope="" ma:versionID="0bcadb714a6df78c475d83edf086f3b8">
  <xsd:schema xmlns:xsd="http://www.w3.org/2001/XMLSchema" xmlns:xs="http://www.w3.org/2001/XMLSchema" xmlns:p="http://schemas.microsoft.com/office/2006/metadata/properties" xmlns:ns2="e35a762a-40b9-4b8e-9e5e-ccac953d6d1b" targetNamespace="http://schemas.microsoft.com/office/2006/metadata/properties" ma:root="true" ma:fieldsID="5769bec714c2e4b7b585fbf38292091c" ns2:_="">
    <xsd:import namespace="e35a762a-40b9-4b8e-9e5e-ccac953d6d1b"/>
    <xsd:element name="properties">
      <xsd:complexType>
        <xsd:sequence>
          <xsd:element name="documentManagement">
            <xsd:complexType>
              <xsd:all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a762a-40b9-4b8e-9e5e-ccac953d6d1b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a55344c0-53c4-44d7-b39f-195549c8fdc6}" ma:internalName="TaxCatchAll" ma:showField="CatchAllData" ma:web="e35a762a-40b9-4b8e-9e5e-ccac953d6d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263369-5780-440B-8EEC-57A749B94085}">
  <ds:schemaRefs>
    <ds:schemaRef ds:uri="e35a762a-40b9-4b8e-9e5e-ccac953d6d1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47819B-3053-4BBC-8A2E-B678A4D2C9F0}">
  <ds:schemaRefs>
    <ds:schemaRef ds:uri="e35a762a-40b9-4b8e-9e5e-ccac953d6d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5B53DF9-E48B-406F-92D1-7F6F2DB076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HR Communication PPT Template</Template>
  <TotalTime>0</TotalTime>
  <Words>82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.PingFang SC Regular</vt:lpstr>
      <vt:lpstr>Arial</vt:lpstr>
      <vt:lpstr>Avenir Next LT Pro (Body)</vt:lpstr>
      <vt:lpstr>Avenir Next LT Pro (Body)t</vt:lpstr>
      <vt:lpstr>Calibri</vt:lpstr>
      <vt:lpstr>Manrope Light</vt:lpstr>
      <vt:lpstr>Montserrat</vt:lpstr>
      <vt:lpstr>Montserrat Light</vt:lpstr>
      <vt:lpstr>Montserrat Medium</vt:lpstr>
      <vt:lpstr>Montserrat SemiBold</vt:lpstr>
      <vt:lpstr>Montserrat Thin</vt:lpstr>
      <vt:lpstr>Structure</vt:lpstr>
      <vt:lpstr>Angular Final Project  Mohamed Labbai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DEDALUS</dc:title>
  <dc:subject/>
  <dc:creator>Rajaa Doudou</dc:creator>
  <cp:keywords/>
  <dc:description/>
  <cp:lastModifiedBy>Mohamed Labbai Abdul Khader</cp:lastModifiedBy>
  <cp:revision>6</cp:revision>
  <dcterms:created xsi:type="dcterms:W3CDTF">2021-05-10T14:56:08Z</dcterms:created>
  <dcterms:modified xsi:type="dcterms:W3CDTF">2023-07-05T07:36:30Z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0x010100BFFA492CA583A048973F22EDF4032670</vt:lpwstr>
  </property>
  <property fmtid="{D5CDD505-2E9C-101B-9397-08002B2CF9AE}" pid="3" name="Informal Action Team DocType">
    <vt:lpwstr/>
  </property>
  <property fmtid="{D5CDD505-2E9C-101B-9397-08002B2CF9AE}" pid="4" name="Global Keywords">
    <vt:lpwstr/>
  </property>
  <property fmtid="{D5CDD505-2E9C-101B-9397-08002B2CF9AE}" pid="5" name="j2de20c0d3e94918bd3d6ebbf9a614ed">
    <vt:lpwstr/>
  </property>
  <property fmtid="{D5CDD505-2E9C-101B-9397-08002B2CF9AE}" pid="6" name="i197e11bdb404a658e317b56bc78a103">
    <vt:lpwstr/>
  </property>
</Properties>
</file>