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CD23-5F04-473D-A681-25521B835746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0890-AFAA-498F-A591-EF64469B2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492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CD23-5F04-473D-A681-25521B835746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0890-AFAA-498F-A591-EF64469B2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954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CD23-5F04-473D-A681-25521B835746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0890-AFAA-498F-A591-EF64469B2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61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CD23-5F04-473D-A681-25521B835746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0890-AFAA-498F-A591-EF64469B2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532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CD23-5F04-473D-A681-25521B835746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0890-AFAA-498F-A591-EF64469B2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206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CD23-5F04-473D-A681-25521B835746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0890-AFAA-498F-A591-EF64469B2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57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CD23-5F04-473D-A681-25521B835746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0890-AFAA-498F-A591-EF64469B2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464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CD23-5F04-473D-A681-25521B835746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0890-AFAA-498F-A591-EF64469B2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3932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CD23-5F04-473D-A681-25521B835746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0890-AFAA-498F-A591-EF64469B2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531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CD23-5F04-473D-A681-25521B835746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0890-AFAA-498F-A591-EF64469B2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65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CD23-5F04-473D-A681-25521B835746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0890-AFAA-498F-A591-EF64469B2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128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1CD23-5F04-473D-A681-25521B835746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C0890-AFAA-498F-A591-EF64469B2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798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33000">
              <a:schemeClr val="accent1">
                <a:lumMod val="45000"/>
                <a:lumOff val="55000"/>
              </a:schemeClr>
            </a:gs>
            <a:gs pos="5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504824"/>
            <a:ext cx="9144000" cy="919163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Farmer</a:t>
            </a:r>
            <a:endParaRPr lang="ru-RU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Разработано Никитой Соковиковым и Никитой Лебедевым</a:t>
            </a:r>
            <a:endParaRPr lang="ru-RU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86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33000">
              <a:schemeClr val="accent1">
                <a:lumMod val="45000"/>
                <a:lumOff val="55000"/>
              </a:schemeClr>
            </a:gs>
            <a:gs pos="5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Идея</a:t>
            </a:r>
            <a:endParaRPr lang="ru-RU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По сюжету молодой фермер уронил корзину с яблоками и ему игроку предоставляется возможность помочь персонажу собрать их</a:t>
            </a:r>
            <a:endParaRPr lang="ru-RU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964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33000">
              <a:schemeClr val="accent1">
                <a:lumMod val="45000"/>
                <a:lumOff val="55000"/>
              </a:schemeClr>
            </a:gs>
            <a:gs pos="5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Реализация</a:t>
            </a:r>
            <a:endParaRPr lang="ru-RU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В своей игре мы использовали всего один класс, что показывает, что можно написать проект и сохранить лаконичность.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Для того, чтобы прописать карты мы использовали отдельный словарь, что автоматически открывает игру для модификаций, ведь каждый хочет почувствовать себя на месте разработчиков.</a:t>
            </a:r>
            <a:endParaRPr lang="ru-RU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092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33000">
              <a:schemeClr val="accent1">
                <a:lumMod val="45000"/>
                <a:lumOff val="55000"/>
              </a:schemeClr>
            </a:gs>
            <a:gs pos="5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Системные требования	</a:t>
            </a:r>
            <a:endParaRPr lang="ru-RU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На вашем ПК должны быть установлены такие библиотеки, как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:</a:t>
            </a:r>
          </a:p>
          <a:p>
            <a:r>
              <a:rPr lang="en-US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PyGame</a:t>
            </a:r>
            <a:endParaRPr lang="ru-RU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805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33000">
              <a:schemeClr val="accent1">
                <a:lumMod val="45000"/>
                <a:lumOff val="55000"/>
              </a:schemeClr>
            </a:gs>
            <a:gs pos="5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Демонстрация</a:t>
            </a:r>
            <a:endParaRPr lang="ru-RU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876584" cy="388143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874" y="1690687"/>
            <a:ext cx="6163723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633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88</Words>
  <Application>Microsoft Office PowerPoint</Application>
  <PresentationFormat>Широкоэкранный</PresentationFormat>
  <Paragraphs>11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Farmer</vt:lpstr>
      <vt:lpstr>Идея</vt:lpstr>
      <vt:lpstr>Реализация</vt:lpstr>
      <vt:lpstr>Системные требования </vt:lpstr>
      <vt:lpstr>Демонстрация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Farmer</dc:title>
  <dc:creator>Никита Лебедев</dc:creator>
  <cp:lastModifiedBy>Никита Лебедев</cp:lastModifiedBy>
  <cp:revision>4</cp:revision>
  <dcterms:created xsi:type="dcterms:W3CDTF">2021-01-15T12:44:09Z</dcterms:created>
  <dcterms:modified xsi:type="dcterms:W3CDTF">2021-01-15T17:26:46Z</dcterms:modified>
</cp:coreProperties>
</file>