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94D6-0879-4E7A-3C9E-FA03BFCCB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886D7-5DDA-6CAD-D992-3C269872B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20B7-479C-4073-C9D4-6784829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CAE8-6AF6-1601-EF41-E4B27DA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E586-F2F1-657A-2944-AB8BC88C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DBCC-5597-31A7-ED40-BB98AE6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3E80-DE07-670B-5686-A125977A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54D3-9C7C-CDA7-EADA-B9939004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FB26-F066-A835-9363-BDA7A30B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3C58-A82A-E751-38C5-F8EE6567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832FA-DEF7-1E79-F80B-53DCCC5D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21ED-4EEC-22DF-1C8B-7DBD81A1F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C6E7-C709-F315-A457-4EB3A402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D1AC-D392-CEB3-B7BD-B9140050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2944-F2DE-91B9-2F2F-07BCAEE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61F3-31D5-306F-4A0F-C454EB75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F8FB-16BE-C5F5-BCEC-06F813B9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7480-C759-B58E-D34B-9129BDC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F68D-35CF-4631-13B3-A1648871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8C53-5269-E0F1-1BA1-E3AD3AE3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DBA0-4251-EBBD-1903-29A28527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8171-DDA5-0BAA-8BDD-4BC1B0CC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BEED-B1A6-D1ED-6232-6E42697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BF68-76F4-39C0-B76B-56DD947E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3B9E-175B-8D6A-13A6-BDCBB1A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B295-DA7A-36A4-86A1-4FF27C6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6F30-2D53-EA27-1928-1212B0489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7F7E-EAF8-23DB-E338-5E8BFB73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6D59-B3B7-E15B-680D-D0F73DE4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8A01-7D2F-EC5C-0EFC-83E91F2A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88C8-48C1-BE0B-0EFE-11C8ADC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F64A-24E5-1440-0826-C61D6D2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5249-D123-123A-D244-A26936DE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82108-0017-4DC9-F525-0B9F9549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5852-FE87-F25C-3745-889A94F7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534F-8CCA-253B-5BF8-CEBE29182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E784A-5C77-9BB5-C3C3-11CF36FC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71629-235E-37B8-F880-8FF6F374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7358F-083C-7674-0847-97E99D0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9C5-FF1F-EF60-C5F5-C0EFD647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55F0-3F7A-EA60-8531-8516590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ABEB0-72FD-6D22-596F-7F30305A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9BC8E-7DC2-7D87-D8AB-3A230B8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8E56C-37C7-94A6-A3E9-D2D4CC37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915C-CDB5-2C01-6255-AE7F2717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E4CE-D508-3E8F-2B73-5F730AA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C48-D1BF-E1CE-70A5-FC6B952A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E109-65B6-0F04-6EF6-E66AA3C2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FB06-DD23-8BF0-E871-77D4EC6F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CF4B8-4E55-C964-306F-B74A6911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AB4E-CF53-BB47-377A-6F96849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3F5A-F90D-5FB8-12B5-ACABCD2A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8E22-CC0F-4CE6-1C5A-7208B8EC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FAC2F-6951-3F9E-2E24-66C2E089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D750-8B34-6981-8AB9-8B69132B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5DF2-E48A-2C97-C05B-B8A21F5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5612-FB08-DC10-529C-4DB4A70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9C3D-DF37-82E3-CAC3-C4B18D9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8E94C-7147-E246-8242-AFAB1E3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B645-4524-98E8-9C80-E2C8D319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62B3-1750-EF24-6A1A-9956F7F5E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DB7B-FAFF-7248-B049-E6C47210A37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38C4-483C-9653-AB9F-AD140BF5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E59-FECC-5DB5-8E6C-D4866340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511E-4AA7-6D43-BEB0-73296DA2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5305B0E-B573-43D8-35B7-DD71D43FF325}"/>
              </a:ext>
            </a:extLst>
          </p:cNvPr>
          <p:cNvGrpSpPr/>
          <p:nvPr/>
        </p:nvGrpSpPr>
        <p:grpSpPr>
          <a:xfrm>
            <a:off x="2174855" y="2514600"/>
            <a:ext cx="1828800" cy="1828800"/>
            <a:chOff x="4963886" y="542611"/>
            <a:chExt cx="1828800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482A71-7D52-5AD0-B742-F6DB64472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3886" y="542611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 MT Condensed Light" panose="020B0306030101010103" pitchFamily="34" charset="7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0062E5-22DF-6C47-ED9B-F4FB6491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8576" y="836189"/>
              <a:ext cx="574958" cy="26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41C346F-F00A-45BA-D26E-AB1B82DC2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291" y="1187880"/>
              <a:ext cx="972243" cy="4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B64AC2-E5BB-D1F5-3544-402470200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1589785"/>
              <a:ext cx="1549648" cy="725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43C31B-6159-2AD5-737D-A783321D3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1025951"/>
              <a:ext cx="1549648" cy="121740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38AF89-8382-0663-CD25-D77D7104B1BA}"/>
              </a:ext>
            </a:extLst>
          </p:cNvPr>
          <p:cNvGrpSpPr/>
          <p:nvPr/>
        </p:nvGrpSpPr>
        <p:grpSpPr>
          <a:xfrm>
            <a:off x="4200395" y="2514600"/>
            <a:ext cx="1828800" cy="1828800"/>
            <a:chOff x="4963886" y="4545815"/>
            <a:chExt cx="1828800" cy="182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C03C0B-BA96-8E97-EFEC-F2BAFB6FB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3886" y="4545815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 MT Condensed Light" panose="020B0306030101010103" pitchFamily="34" charset="77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50A2C6-5C6E-0D61-11B1-C93F144DC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333" y="4899363"/>
              <a:ext cx="574958" cy="26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7E9A47-9DB7-BA94-FBCE-9A47679CE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8726" y="5215026"/>
              <a:ext cx="972243" cy="4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FD3E62-73CC-DAD7-5007-DE9AB15AD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5496433"/>
              <a:ext cx="1433992" cy="671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3F3258-6D62-ED5A-187E-3F87C0F78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5496433"/>
              <a:ext cx="143399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56F85F-C041-E724-69AF-C727DB1D9ECD}"/>
              </a:ext>
            </a:extLst>
          </p:cNvPr>
          <p:cNvGrpSpPr/>
          <p:nvPr/>
        </p:nvGrpSpPr>
        <p:grpSpPr>
          <a:xfrm flipV="1">
            <a:off x="6225935" y="2514600"/>
            <a:ext cx="1828800" cy="1828800"/>
            <a:chOff x="4963886" y="2543329"/>
            <a:chExt cx="1828800" cy="18288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A6DBC9-AEDE-E87C-C3BC-18D914E86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3886" y="2543329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 MT Condensed Light" panose="020B0306030101010103" pitchFamily="34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C635EC-E20B-ED9A-0B49-221472CCB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333" y="2896877"/>
              <a:ext cx="574958" cy="26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C4865F-9014-B945-795A-7CEE62AA8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8726" y="3212540"/>
              <a:ext cx="972243" cy="455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72E42D-5F7B-B696-5332-00881D43E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3493947"/>
              <a:ext cx="1433992" cy="671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88A257-DDB3-C471-E56D-785D663DD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886" y="3493947"/>
              <a:ext cx="143399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D5A9BB-B913-4B2C-9284-9BA28A446C6C}"/>
              </a:ext>
            </a:extLst>
          </p:cNvPr>
          <p:cNvSpPr txBox="1"/>
          <p:nvPr/>
        </p:nvSpPr>
        <p:spPr>
          <a:xfrm rot="16200000">
            <a:off x="1394057" y="3244334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MT Condensed Light" panose="020B0306030101010103" pitchFamily="34" charset="77"/>
              </a:rPr>
              <a:t>Body mass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CD2DD5-B205-C2FD-E049-7C955F29C74E}"/>
              </a:ext>
            </a:extLst>
          </p:cNvPr>
          <p:cNvSpPr txBox="1"/>
          <p:nvPr/>
        </p:nvSpPr>
        <p:spPr>
          <a:xfrm>
            <a:off x="4746991" y="4343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 MT Condensed Light" panose="020B0306030101010103" pitchFamily="34" charset="77"/>
              </a:rPr>
              <a:t>Season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D86A50-C0B2-2ED3-586B-02B7733E63AE}"/>
              </a:ext>
            </a:extLst>
          </p:cNvPr>
          <p:cNvGrpSpPr/>
          <p:nvPr/>
        </p:nvGrpSpPr>
        <p:grpSpPr>
          <a:xfrm>
            <a:off x="3906112" y="1814777"/>
            <a:ext cx="1929259" cy="307777"/>
            <a:chOff x="3661792" y="1348850"/>
            <a:chExt cx="1929259" cy="30777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2DFEA14-A339-343D-DB21-B65752199F96}"/>
                </a:ext>
              </a:extLst>
            </p:cNvPr>
            <p:cNvCxnSpPr>
              <a:cxnSpLocks/>
            </p:cNvCxnSpPr>
            <p:nvPr/>
          </p:nvCxnSpPr>
          <p:spPr>
            <a:xfrm>
              <a:off x="3661792" y="1502739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78C137-323E-91E8-3A5C-F2FF4A3D6A99}"/>
                </a:ext>
              </a:extLst>
            </p:cNvPr>
            <p:cNvSpPr txBox="1"/>
            <p:nvPr/>
          </p:nvSpPr>
          <p:spPr>
            <a:xfrm>
              <a:off x="4144180" y="1348850"/>
              <a:ext cx="1446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Abadi MT Condensed Light" panose="020B0306030101010103" pitchFamily="34" charset="77"/>
                </a:rPr>
                <a:t>Individual-level trend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60E54D-1AAB-9D7F-89B9-60F61FCAD0FB}"/>
              </a:ext>
            </a:extLst>
          </p:cNvPr>
          <p:cNvGrpSpPr/>
          <p:nvPr/>
        </p:nvGrpSpPr>
        <p:grpSpPr>
          <a:xfrm>
            <a:off x="3908686" y="2142717"/>
            <a:ext cx="1994853" cy="307777"/>
            <a:chOff x="3661792" y="1964713"/>
            <a:chExt cx="1994853" cy="30777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A839C7-396E-8B7D-2BF3-DE433E7827C2}"/>
                </a:ext>
              </a:extLst>
            </p:cNvPr>
            <p:cNvSpPr txBox="1"/>
            <p:nvPr/>
          </p:nvSpPr>
          <p:spPr>
            <a:xfrm>
              <a:off x="4144180" y="1964713"/>
              <a:ext cx="1512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Abadi MT Condensed Light" panose="020B0306030101010103" pitchFamily="34" charset="77"/>
                </a:rPr>
                <a:t>population-level trend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C794FF-ED83-12DA-DD01-8BCEE38B676A}"/>
                </a:ext>
              </a:extLst>
            </p:cNvPr>
            <p:cNvCxnSpPr>
              <a:cxnSpLocks/>
            </p:cNvCxnSpPr>
            <p:nvPr/>
          </p:nvCxnSpPr>
          <p:spPr>
            <a:xfrm>
              <a:off x="3661792" y="2118602"/>
              <a:ext cx="512434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F36130F-1108-A6A2-6657-AD6DC8A4FB6F}"/>
              </a:ext>
            </a:extLst>
          </p:cNvPr>
          <p:cNvSpPr txBox="1"/>
          <p:nvPr/>
        </p:nvSpPr>
        <p:spPr>
          <a:xfrm>
            <a:off x="2207759" y="254286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badi MT Condensed Light" panose="020B0306030101010103" pitchFamily="34" charset="77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AD2A28-3F06-4072-3DD2-12F608370862}"/>
              </a:ext>
            </a:extLst>
          </p:cNvPr>
          <p:cNvSpPr txBox="1"/>
          <p:nvPr/>
        </p:nvSpPr>
        <p:spPr>
          <a:xfrm>
            <a:off x="4200395" y="25208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badi MT Condensed Light" panose="020B0306030101010103" pitchFamily="34" charset="77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61734D-A8CD-3B1F-E2BD-CD6F9C3B4A22}"/>
              </a:ext>
            </a:extLst>
          </p:cNvPr>
          <p:cNvSpPr txBox="1"/>
          <p:nvPr/>
        </p:nvSpPr>
        <p:spPr>
          <a:xfrm>
            <a:off x="6225935" y="252081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badi MT Condensed Light" panose="020B03060301010101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5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Eberhart-Phillips</dc:creator>
  <cp:lastModifiedBy>Luke Eberhart-Phillips</cp:lastModifiedBy>
  <cp:revision>2</cp:revision>
  <dcterms:created xsi:type="dcterms:W3CDTF">2023-04-04T12:21:04Z</dcterms:created>
  <dcterms:modified xsi:type="dcterms:W3CDTF">2023-04-04T12:34:29Z</dcterms:modified>
</cp:coreProperties>
</file>