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E32DCD-CCB9-45D1-B521-75A14A7C5DDB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靜態網頁設計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TW" dirty="0" smtClean="0"/>
          </a:p>
          <a:p>
            <a:r>
              <a:rPr lang="en-US" altLang="zh-TW" sz="11200" dirty="0" smtClean="0"/>
              <a:t>209440451</a:t>
            </a:r>
            <a:r>
              <a:rPr lang="zh-TW" altLang="en-US" sz="11200" dirty="0" smtClean="0"/>
              <a:t>   崔勝清</a:t>
            </a:r>
            <a:endParaRPr lang="zh-TW" altLang="en-US" sz="11200" dirty="0"/>
          </a:p>
        </p:txBody>
      </p:sp>
    </p:spTree>
    <p:extLst>
      <p:ext uri="{BB962C8B-B14F-4D97-AF65-F5344CB8AC3E}">
        <p14:creationId xmlns:p14="http://schemas.microsoft.com/office/powerpoint/2010/main" val="27954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自學</a:t>
            </a:r>
            <a:r>
              <a:rPr lang="en-US" altLang="zh-TW" dirty="0" smtClean="0"/>
              <a:t>—</a:t>
            </a:r>
            <a:r>
              <a:rPr lang="zh-TW" altLang="en-US" sz="3200" dirty="0" smtClean="0"/>
              <a:t>背景融合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想要讓背景圖變的黯淡些，好凸顯內容。</a:t>
            </a:r>
            <a:endParaRPr lang="en-US" altLang="zh-TW" dirty="0" smtClean="0"/>
          </a:p>
          <a:p>
            <a:r>
              <a:rPr lang="zh-TW" altLang="en-US" dirty="0" smtClean="0"/>
              <a:t>於是找的了用下面的程式完成。</a:t>
            </a:r>
            <a:endParaRPr lang="en-US" altLang="zh-TW" dirty="0" smtClean="0"/>
          </a:p>
          <a:p>
            <a:r>
              <a:rPr lang="en-US" altLang="zh-TW" sz="1600" dirty="0"/>
              <a:t>style="background-color: </a:t>
            </a:r>
            <a:r>
              <a:rPr lang="en-US" altLang="zh-TW" sz="1600" dirty="0" err="1"/>
              <a:t>rgba</a:t>
            </a:r>
            <a:r>
              <a:rPr lang="en-US" altLang="zh-TW" sz="1600" dirty="0"/>
              <a:t>(0, 0, 0, 0.808);</a:t>
            </a:r>
            <a:r>
              <a:rPr lang="en-US" altLang="zh-TW" sz="1600" dirty="0" err="1" smtClean="0"/>
              <a:t>background-blend-mode:multiply;background-image</a:t>
            </a:r>
            <a:r>
              <a:rPr lang="en-US" altLang="zh-TW" sz="1600" dirty="0"/>
              <a:t>: 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('./</a:t>
            </a:r>
            <a:r>
              <a:rPr lang="en-US" altLang="zh-TW" sz="1600" dirty="0" err="1"/>
              <a:t>img</a:t>
            </a:r>
            <a:r>
              <a:rPr lang="en-US" altLang="zh-TW" sz="1600" dirty="0"/>
              <a:t>/Cherry-Blossoms-min.jpg');background-size: cover</a:t>
            </a:r>
            <a:r>
              <a:rPr lang="en-US" altLang="zh-TW" sz="1600" dirty="0" smtClean="0"/>
              <a:t>;</a:t>
            </a:r>
            <a:r>
              <a:rPr lang="en-US" altLang="zh-TW" sz="1600" dirty="0"/>
              <a:t> background-position: center center/cover;"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2800372" cy="29059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284984"/>
            <a:ext cx="2952328" cy="350654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851920" y="5013176"/>
            <a:ext cx="1296144" cy="64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自學</a:t>
            </a:r>
            <a:r>
              <a:rPr lang="en-US" altLang="zh-TW" dirty="0"/>
              <a:t>--</a:t>
            </a:r>
            <a:r>
              <a:rPr lang="zh-TW" altLang="en-US" sz="3200" dirty="0" smtClean="0"/>
              <a:t>崁入</a:t>
            </a:r>
            <a:r>
              <a:rPr lang="en-US" altLang="zh-TW" sz="3200" dirty="0" smtClean="0"/>
              <a:t>Google Map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一樣在分享處有</a:t>
            </a:r>
            <a:r>
              <a:rPr lang="zh-TW" altLang="en-US" sz="2800" dirty="0"/>
              <a:t>崁</a:t>
            </a:r>
            <a:r>
              <a:rPr lang="zh-TW" altLang="en-US" sz="2800" dirty="0" smtClean="0"/>
              <a:t>入地圖</a:t>
            </a:r>
            <a:endParaRPr lang="en-US" altLang="zh-TW" sz="2800" dirty="0" smtClean="0"/>
          </a:p>
          <a:p>
            <a:r>
              <a:rPr lang="zh-TW" altLang="en-US" sz="2800" dirty="0"/>
              <a:t>可以再連結</a:t>
            </a:r>
            <a:r>
              <a:rPr lang="zh-TW" altLang="en-US" sz="2800" dirty="0" smtClean="0"/>
              <a:t>中調大小</a:t>
            </a:r>
            <a:endParaRPr lang="en-US" altLang="zh-TW" sz="28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04864"/>
            <a:ext cx="4158411" cy="45091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8" y="2790765"/>
            <a:ext cx="3627717" cy="174030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187624" y="3861048"/>
            <a:ext cx="16561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期末報告主題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自家</a:t>
            </a:r>
            <a:r>
              <a:rPr lang="zh-TW" altLang="en-US" dirty="0"/>
              <a:t>油飯的</a:t>
            </a:r>
            <a:r>
              <a:rPr lang="zh-TW" altLang="en-US" dirty="0" smtClean="0"/>
              <a:t>店面</a:t>
            </a:r>
            <a:r>
              <a:rPr lang="zh-TW" altLang="en-US" dirty="0" smtClean="0"/>
              <a:t>網頁</a:t>
            </a:r>
            <a:r>
              <a:rPr lang="zh-TW" altLang="en-US" dirty="0" smtClean="0"/>
              <a:t>設計</a:t>
            </a:r>
            <a:endParaRPr lang="en-US" altLang="zh-TW" dirty="0"/>
          </a:p>
          <a:p>
            <a:r>
              <a:rPr lang="zh-TW" altLang="en-US" dirty="0" smtClean="0"/>
              <a:t>畢業後會在店內工作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設計大綱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618246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主頁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店家介紹</a:t>
            </a:r>
            <a:endParaRPr lang="en-US" altLang="zh-TW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產品介紹</a:t>
            </a:r>
            <a:endParaRPr lang="en-US" altLang="zh-TW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訂購網頁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5406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背景以三芝櫻花為設計</a:t>
            </a:r>
            <a:endParaRPr lang="en-US" altLang="zh-TW" dirty="0" smtClean="0"/>
          </a:p>
          <a:p>
            <a:r>
              <a:rPr lang="zh-TW" altLang="en-US" dirty="0"/>
              <a:t>以</a:t>
            </a:r>
            <a:r>
              <a:rPr lang="en-US" altLang="zh-TW" dirty="0"/>
              <a:t>16</a:t>
            </a:r>
            <a:r>
              <a:rPr lang="zh-TW" altLang="en-US" dirty="0"/>
              <a:t>週交得當範本改寫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34" y="2548163"/>
            <a:ext cx="4153266" cy="43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</a:t>
            </a:r>
            <a:r>
              <a:rPr lang="zh-TW" altLang="en-US" dirty="0"/>
              <a:t>頁</a:t>
            </a:r>
            <a:r>
              <a:rPr lang="en-US" altLang="zh-TW" dirty="0"/>
              <a:t>--</a:t>
            </a:r>
            <a:r>
              <a:rPr lang="zh-TW" altLang="en-US" dirty="0" smtClean="0"/>
              <a:t>改動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把原本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的程式重寫以方便後面的滑鼠點擊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152"/>
            <a:ext cx="3312368" cy="6649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94238"/>
            <a:ext cx="2376264" cy="43683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18" y="2194239"/>
            <a:ext cx="2376264" cy="43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首頁</a:t>
            </a:r>
            <a:r>
              <a:rPr lang="en-US" altLang="zh-TW" smtClean="0"/>
              <a:t>--figma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5876078" cy="156512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92477" r="-900"/>
          <a:stretch/>
        </p:blipFill>
        <p:spPr>
          <a:xfrm>
            <a:off x="1019934" y="4509120"/>
            <a:ext cx="6570869" cy="9087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3568" y="1763105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設計底下的通訊軟體</a:t>
            </a:r>
          </a:p>
        </p:txBody>
      </p:sp>
    </p:spTree>
    <p:extLst>
      <p:ext uri="{BB962C8B-B14F-4D97-AF65-F5344CB8AC3E}">
        <p14:creationId xmlns:p14="http://schemas.microsoft.com/office/powerpoint/2010/main" val="12083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照片更換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點擊下方照片可以換上方照片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314771"/>
            <a:ext cx="2715050" cy="2944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314771"/>
            <a:ext cx="2902271" cy="31470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4" y="2314771"/>
            <a:ext cx="2483340" cy="40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做成互動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40968"/>
            <a:ext cx="2601342" cy="3336638"/>
          </a:xfrm>
        </p:spPr>
      </p:pic>
      <p:sp>
        <p:nvSpPr>
          <p:cNvPr id="5" name="文字方塊 4"/>
          <p:cNvSpPr txBox="1"/>
          <p:nvPr/>
        </p:nvSpPr>
        <p:spPr>
          <a:xfrm>
            <a:off x="611560" y="1916832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點訂購可改變訂單的東西</a:t>
            </a:r>
            <a:endParaRPr lang="en-US" altLang="zh-TW" sz="2800" dirty="0" smtClean="0"/>
          </a:p>
          <a:p>
            <a:r>
              <a:rPr lang="zh-TW" altLang="en-US" sz="2800" dirty="0" smtClean="0"/>
              <a:t>點清除可清理訂單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140968"/>
            <a:ext cx="2601342" cy="33366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40968"/>
            <a:ext cx="2601342" cy="33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響應式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每個頁面都是響應式網頁</a:t>
            </a:r>
            <a:endParaRPr lang="en-US" altLang="zh-TW" dirty="0" smtClean="0"/>
          </a:p>
          <a:p>
            <a:r>
              <a:rPr lang="zh-TW" altLang="en-US" dirty="0"/>
              <a:t>將所有響應是寫在一起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0"/>
            <a:ext cx="3743325" cy="2257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60709"/>
            <a:ext cx="1886324" cy="40582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75" y="2780927"/>
            <a:ext cx="2867122" cy="38754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02" y="2760709"/>
            <a:ext cx="3598547" cy="29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</TotalTime>
  <Words>169</Words>
  <Application>Microsoft Office PowerPoint</Application>
  <PresentationFormat>如螢幕大小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中庸</vt:lpstr>
      <vt:lpstr>靜態網頁設計-期末報告</vt:lpstr>
      <vt:lpstr>期末報告主題</vt:lpstr>
      <vt:lpstr>設計大綱</vt:lpstr>
      <vt:lpstr>首頁</vt:lpstr>
      <vt:lpstr>首頁--改動</vt:lpstr>
      <vt:lpstr>首頁--figma</vt:lpstr>
      <vt:lpstr>照片更換</vt:lpstr>
      <vt:lpstr>做成互動</vt:lpstr>
      <vt:lpstr>響應式</vt:lpstr>
      <vt:lpstr>自學—背景融合</vt:lpstr>
      <vt:lpstr>自學--崁入Google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期末進度報告</dc:title>
  <dc:creator>USER</dc:creator>
  <cp:lastModifiedBy>USER</cp:lastModifiedBy>
  <cp:revision>9</cp:revision>
  <dcterms:created xsi:type="dcterms:W3CDTF">2021-01-03T15:30:08Z</dcterms:created>
  <dcterms:modified xsi:type="dcterms:W3CDTF">2021-01-09T01:41:46Z</dcterms:modified>
</cp:coreProperties>
</file>