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E32DCD-CCB9-45D1-B521-75A14A7C5DD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CB7187-9A97-4F5E-BC7B-101688F42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209440451</a:t>
            </a:r>
          </a:p>
          <a:p>
            <a:r>
              <a:rPr lang="zh-TW" altLang="en-US" dirty="0" smtClean="0"/>
              <a:t>崔勝清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4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自家店面網頁設計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期末報告主題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設計大綱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61824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主頁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店家介紹</a:t>
            </a:r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產品介紹</a:t>
            </a:r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訂購網頁</a:t>
            </a:r>
            <a:endParaRPr lang="en-US" altLang="zh-TW" sz="2800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51920" y="3284984"/>
            <a:ext cx="4834880" cy="272230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6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6672"/>
            <a:ext cx="3782245" cy="3373834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主</a:t>
            </a:r>
            <a:r>
              <a:rPr lang="zh-TW" altLang="en-US" sz="4400" dirty="0" smtClean="0"/>
              <a:t>頁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05658"/>
            <a:ext cx="2952328" cy="41367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5576" y="162880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想要設計的背後有櫻花底圖的</a:t>
            </a:r>
            <a:endParaRPr lang="en-US" altLang="zh-TW" dirty="0" smtClean="0"/>
          </a:p>
          <a:p>
            <a:r>
              <a:rPr lang="zh-TW" altLang="en-US" dirty="0"/>
              <a:t>但不知道一直顯示不出來</a:t>
            </a:r>
          </a:p>
        </p:txBody>
      </p:sp>
    </p:spTree>
    <p:extLst>
      <p:ext uri="{BB962C8B-B14F-4D97-AF65-F5344CB8AC3E}">
        <p14:creationId xmlns:p14="http://schemas.microsoft.com/office/powerpoint/2010/main" val="42574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1445" cy="452596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04048" y="47971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Css</a:t>
            </a:r>
            <a:r>
              <a:rPr lang="zh-TW" altLang="en-US" smtClean="0"/>
              <a:t>的想法是從上周的課程所延伸的，改了一些文字之間的距離和顏色。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後面會設計店家介紹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產品介紹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訂購網頁，而裡面會用到</a:t>
            </a:r>
            <a:r>
              <a:rPr lang="en-US" altLang="zh-TW" sz="2400" dirty="0" err="1" smtClean="0"/>
              <a:t>Figma</a:t>
            </a:r>
            <a:r>
              <a:rPr lang="zh-TW" altLang="en-US" sz="2400" dirty="0" smtClean="0"/>
              <a:t>設計的網頁，也會跟設計主題相符。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之後想法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4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93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匯合</vt:lpstr>
      <vt:lpstr>期末進度報告</vt:lpstr>
      <vt:lpstr>期末報告主題</vt:lpstr>
      <vt:lpstr>設計大綱</vt:lpstr>
      <vt:lpstr>主頁</vt:lpstr>
      <vt:lpstr>PowerPoint 簡報</vt:lpstr>
      <vt:lpstr>之後想法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期末進度報告</dc:title>
  <dc:creator>USER</dc:creator>
  <cp:lastModifiedBy>USER</cp:lastModifiedBy>
  <cp:revision>3</cp:revision>
  <dcterms:created xsi:type="dcterms:W3CDTF">2021-01-03T15:30:08Z</dcterms:created>
  <dcterms:modified xsi:type="dcterms:W3CDTF">2021-01-03T15:52:56Z</dcterms:modified>
</cp:coreProperties>
</file>