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Segoe UI Black" panose="020B0A02040204020203" pitchFamily="34" charset="0"/>
      <p:bold r:id="rId18"/>
      <p:boldItalic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Titillium Web" panose="00000500000000000000" pitchFamily="2" charset="0"/>
      <p:regular r:id="rId22"/>
      <p:bold r:id="rId23"/>
      <p:italic r:id="rId24"/>
      <p:boldItalic r:id="rId25"/>
    </p:embeddedFont>
    <p:embeddedFont>
      <p:font typeface="Titillium Web Light" panose="00000400000000000000" pitchFamily="2" charset="0"/>
      <p:regular r:id="rId26"/>
      <p:bold r:id="rId27"/>
      <p:italic r:id="rId28"/>
      <p:boldItalic r:id="rId29"/>
    </p:embeddedFont>
    <p:embeddedFont>
      <p:font typeface="Titillium Web SemiBold" panose="000007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12215C-D7CB-4EDF-AE92-ABFADA31E6A0}">
  <a:tblStyle styleId="{A212215C-D7CB-4EDF-AE92-ABFADA31E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A446A8-DF71-44BC-8B57-7443EE14CED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49fc024d8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49fc024d8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marL="914400" lvl="1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marL="1371600" lvl="2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marL="1828800" lvl="3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marL="2286000" lvl="4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marL="2743200" lvl="5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marL="3200400" lvl="6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marL="3657600" lvl="7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marL="4114800" lvl="8" indent="-4445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2430787" y="0"/>
            <a:ext cx="6470400" cy="170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70C0"/>
                </a:solidFill>
              </a:rPr>
              <a:t>CodegymX</a:t>
            </a:r>
            <a:br>
              <a:rPr lang="en" dirty="0"/>
            </a:br>
            <a:r>
              <a:rPr lang="en" dirty="0">
                <a:solidFill>
                  <a:srgbClr val="92D050"/>
                </a:solidFill>
              </a:rPr>
              <a:t>Case study module 1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4" name="Google Shape;95;p12">
            <a:extLst>
              <a:ext uri="{FF2B5EF4-FFF2-40B4-BE49-F238E27FC236}">
                <a16:creationId xmlns:a16="http://schemas.microsoft.com/office/drawing/2014/main" id="{673C0ACC-D2FA-3D84-3AD6-7EC73358D058}"/>
              </a:ext>
            </a:extLst>
          </p:cNvPr>
          <p:cNvSpPr txBox="1">
            <a:spLocks/>
          </p:cNvSpPr>
          <p:nvPr/>
        </p:nvSpPr>
        <p:spPr>
          <a:xfrm>
            <a:off x="177740" y="4114799"/>
            <a:ext cx="6470400" cy="904705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800" dirty="0" err="1"/>
              <a:t>Họ</a:t>
            </a:r>
            <a:r>
              <a:rPr lang="en-US" sz="1800" dirty="0"/>
              <a:t> </a:t>
            </a:r>
            <a:r>
              <a:rPr lang="en-US" sz="1800" dirty="0" err="1"/>
              <a:t>tên</a:t>
            </a:r>
            <a:r>
              <a:rPr lang="en-US" sz="1800" dirty="0"/>
              <a:t> : Lê </a:t>
            </a:r>
            <a:r>
              <a:rPr lang="en-US" sz="1800" dirty="0" err="1"/>
              <a:t>Bình</a:t>
            </a:r>
            <a:r>
              <a:rPr lang="en-US" sz="1800" dirty="0"/>
              <a:t> </a:t>
            </a:r>
            <a:r>
              <a:rPr lang="en-US" sz="1800" dirty="0" err="1"/>
              <a:t>Thuận</a:t>
            </a:r>
            <a:endParaRPr lang="en-US" sz="1800" dirty="0"/>
          </a:p>
          <a:p>
            <a:r>
              <a:rPr lang="en-US" sz="1800" dirty="0" err="1"/>
              <a:t>Lớp</a:t>
            </a:r>
            <a:r>
              <a:rPr lang="en-US" sz="1800" dirty="0"/>
              <a:t> : C0422I1</a:t>
            </a:r>
          </a:p>
          <a:p>
            <a:r>
              <a:rPr lang="en-US" sz="1800" dirty="0"/>
              <a:t>Module 1</a:t>
            </a:r>
          </a:p>
        </p:txBody>
      </p:sp>
      <p:sp>
        <p:nvSpPr>
          <p:cNvPr id="6" name="Google Shape;95;p12">
            <a:extLst>
              <a:ext uri="{FF2B5EF4-FFF2-40B4-BE49-F238E27FC236}">
                <a16:creationId xmlns:a16="http://schemas.microsoft.com/office/drawing/2014/main" id="{7BF4DF02-D5DE-5889-C6A7-50C4B6BFA6DE}"/>
              </a:ext>
            </a:extLst>
          </p:cNvPr>
          <p:cNvSpPr txBox="1">
            <a:spLocks/>
          </p:cNvSpPr>
          <p:nvPr/>
        </p:nvSpPr>
        <p:spPr>
          <a:xfrm>
            <a:off x="1" y="2028310"/>
            <a:ext cx="9143999" cy="1180673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6000" dirty="0">
                <a:solidFill>
                  <a:srgbClr val="FFC000"/>
                </a:solidFill>
              </a:rPr>
              <a:t>Web </a:t>
            </a:r>
            <a:r>
              <a:rPr lang="en-US" sz="6000" dirty="0" err="1">
                <a:solidFill>
                  <a:srgbClr val="FFC000"/>
                </a:solidFill>
              </a:rPr>
              <a:t>giới</a:t>
            </a:r>
            <a:r>
              <a:rPr lang="en-US" sz="6000" dirty="0">
                <a:solidFill>
                  <a:srgbClr val="FFC000"/>
                </a:solidFill>
              </a:rPr>
              <a:t> </a:t>
            </a:r>
            <a:r>
              <a:rPr lang="en-US" sz="6000" dirty="0" err="1">
                <a:solidFill>
                  <a:srgbClr val="FFC000"/>
                </a:solidFill>
              </a:rPr>
              <a:t>thiệu</a:t>
            </a:r>
            <a:r>
              <a:rPr lang="en-US" sz="6000" dirty="0">
                <a:solidFill>
                  <a:srgbClr val="FFC000"/>
                </a:solidFill>
              </a:rPr>
              <a:t> </a:t>
            </a:r>
            <a:r>
              <a:rPr lang="en-US" sz="6000" dirty="0" err="1">
                <a:solidFill>
                  <a:srgbClr val="FFC000"/>
                </a:solidFill>
              </a:rPr>
              <a:t>sản</a:t>
            </a:r>
            <a:r>
              <a:rPr lang="en-US" sz="6000" dirty="0">
                <a:solidFill>
                  <a:srgbClr val="FFC000"/>
                </a:solidFill>
              </a:rPr>
              <a:t> </a:t>
            </a:r>
            <a:r>
              <a:rPr lang="en-US" sz="6000" dirty="0" err="1">
                <a:solidFill>
                  <a:srgbClr val="FFC000"/>
                </a:solidFill>
              </a:rPr>
              <a:t>phẩm</a:t>
            </a:r>
            <a:endParaRPr lang="en-US" sz="6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710600" y="508077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Web 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giới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thiệu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sản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phẩm</a:t>
            </a: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1429140" y="1394570"/>
            <a:ext cx="7645492" cy="22630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Phạm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vi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website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giới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thiệu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quảng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bá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kiến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(html,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web.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nguồn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tư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khảo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thư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viện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gặp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bootstrap </a:t>
            </a:r>
            <a:r>
              <a:rPr lang="en-US" sz="2400" dirty="0" err="1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font-awesome.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sz="2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endParaRPr sz="2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0" y="283779"/>
            <a:ext cx="9087244" cy="6495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Tính năng chính</a:t>
            </a:r>
            <a:endParaRPr sz="4800" dirty="0"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294967295"/>
          </p:nvPr>
        </p:nvSpPr>
        <p:spPr>
          <a:xfrm>
            <a:off x="334229" y="1217098"/>
            <a:ext cx="8650912" cy="29832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  <a:p>
            <a:pPr marL="342900" indent="-34290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Banner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Hiệu ứng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1115E-E181-F454-FE60-0E9952F4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392" y="1217098"/>
            <a:ext cx="6655892" cy="38185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A276B-FF86-CC95-B04B-DB6950BC3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306" y="3293076"/>
            <a:ext cx="3417775" cy="1611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1232E-BEC9-0E81-5C7C-914F2B666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47" y="137984"/>
            <a:ext cx="4898322" cy="24940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10EB52-D6BC-6ABA-FDF7-34A52309D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306" y="137984"/>
            <a:ext cx="3417775" cy="2975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45804-2299-1137-937B-7CBDC472A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147" y="2823519"/>
            <a:ext cx="4898322" cy="2081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1703343" y="832210"/>
            <a:ext cx="6138921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Demo sản phẩm</a:t>
            </a:r>
            <a:endParaRPr sz="6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4" name="Google Shape;354;p33">
            <a:extLst>
              <a:ext uri="{FF2B5EF4-FFF2-40B4-BE49-F238E27FC236}">
                <a16:creationId xmlns:a16="http://schemas.microsoft.com/office/drawing/2014/main" id="{29FF054F-B915-3377-D832-615C99D542B6}"/>
              </a:ext>
            </a:extLst>
          </p:cNvPr>
          <p:cNvGrpSpPr/>
          <p:nvPr/>
        </p:nvGrpSpPr>
        <p:grpSpPr>
          <a:xfrm>
            <a:off x="2173353" y="2160779"/>
            <a:ext cx="4542205" cy="2661224"/>
            <a:chOff x="1177450" y="241631"/>
            <a:chExt cx="6173152" cy="3616776"/>
          </a:xfrm>
        </p:grpSpPr>
        <p:sp>
          <p:nvSpPr>
            <p:cNvPr id="5" name="Google Shape;355;p33">
              <a:extLst>
                <a:ext uri="{FF2B5EF4-FFF2-40B4-BE49-F238E27FC236}">
                  <a16:creationId xmlns:a16="http://schemas.microsoft.com/office/drawing/2014/main" id="{727CE74D-10A9-48A1-B3F6-0FB6520074E4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6;p33">
              <a:extLst>
                <a:ext uri="{FF2B5EF4-FFF2-40B4-BE49-F238E27FC236}">
                  <a16:creationId xmlns:a16="http://schemas.microsoft.com/office/drawing/2014/main" id="{E4343469-FF7E-15B8-38DB-5A10E7AF9A9B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7;p33">
              <a:extLst>
                <a:ext uri="{FF2B5EF4-FFF2-40B4-BE49-F238E27FC236}">
                  <a16:creationId xmlns:a16="http://schemas.microsoft.com/office/drawing/2014/main" id="{03689AE6-5FCF-45BB-8CE9-AA4FF1311109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8;p33">
              <a:extLst>
                <a:ext uri="{FF2B5EF4-FFF2-40B4-BE49-F238E27FC236}">
                  <a16:creationId xmlns:a16="http://schemas.microsoft.com/office/drawing/2014/main" id="{E631B394-84D1-F9D1-2CF4-62628EB0373D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Google Shape;359;p33">
            <a:extLst>
              <a:ext uri="{FF2B5EF4-FFF2-40B4-BE49-F238E27FC236}">
                <a16:creationId xmlns:a16="http://schemas.microsoft.com/office/drawing/2014/main" id="{F64A7317-12AD-5827-74BD-7079839169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2674976" y="2310525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Bài học rút ra: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855300" y="1634077"/>
            <a:ext cx="7433400" cy="32406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luyện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(for)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thật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2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nắm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chắc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hay dung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quen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tay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hay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nhớ</a:t>
            </a:r>
            <a:r>
              <a:rPr 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lâu</a:t>
            </a:r>
            <a:endParaRPr sz="2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2600" dirty="0"/>
              <a:t>. </a:t>
            </a:r>
            <a:endParaRPr sz="2600"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>
            <a:spLocks noGrp="1"/>
          </p:cNvSpPr>
          <p:nvPr>
            <p:ph type="ctrTitle" idx="4294967295"/>
          </p:nvPr>
        </p:nvSpPr>
        <p:spPr>
          <a:xfrm>
            <a:off x="2056384" y="520669"/>
            <a:ext cx="64242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4">
                    <a:lumMod val="50000"/>
                  </a:schemeClr>
                </a:solidFill>
              </a:rPr>
              <a:t>THANKS!</a:t>
            </a:r>
            <a:endParaRPr sz="9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4294967295"/>
          </p:nvPr>
        </p:nvSpPr>
        <p:spPr>
          <a:xfrm>
            <a:off x="955037" y="2283384"/>
            <a:ext cx="4259514" cy="931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sz="4800" b="1" dirty="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BBA04-E2F2-4207-D9AC-85CA1CEBB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648" y="1575487"/>
            <a:ext cx="3546389" cy="3440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159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Titillium Web SemiBold</vt:lpstr>
      <vt:lpstr>Titillium Web</vt:lpstr>
      <vt:lpstr>Calibri</vt:lpstr>
      <vt:lpstr>Tahoma</vt:lpstr>
      <vt:lpstr>Arial</vt:lpstr>
      <vt:lpstr>Segoe UI</vt:lpstr>
      <vt:lpstr>Titillium Web Light</vt:lpstr>
      <vt:lpstr>Segoe UI Black</vt:lpstr>
      <vt:lpstr>Donalbain template</vt:lpstr>
      <vt:lpstr>CodegymX Case study module 1</vt:lpstr>
      <vt:lpstr>Web giới thiệu sản phẩm</vt:lpstr>
      <vt:lpstr>Tính năng chính</vt:lpstr>
      <vt:lpstr>PowerPoint Presentation</vt:lpstr>
      <vt:lpstr>PowerPoint Presentation</vt:lpstr>
      <vt:lpstr>Bài học rút ra: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le thuan</cp:lastModifiedBy>
  <cp:revision>2</cp:revision>
  <dcterms:modified xsi:type="dcterms:W3CDTF">2022-05-29T18:16:12Z</dcterms:modified>
</cp:coreProperties>
</file>