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5"/>
    <p:restoredTop sz="94648"/>
  </p:normalViewPr>
  <p:slideViewPr>
    <p:cSldViewPr snapToGrid="0">
      <p:cViewPr varScale="1">
        <p:scale>
          <a:sx n="47" d="100"/>
          <a:sy n="47" d="100"/>
        </p:scale>
        <p:origin x="1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38AA8-31A3-4B83-AFBC-89543012901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199C2-DAC4-46A3-AB55-39D646A525A9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3D Aboriginal Australian Education Centre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B513F0-A36A-4744-816B-870757B019C9}" type="parTrans" cxnId="{6AB3B504-EFC9-4579-8947-514271FA5AE4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C697A3-E39F-43B6-AA1B-AF0AF44B4D88}" type="sibTrans" cxnId="{6AB3B504-EFC9-4579-8947-514271FA5AE4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39112A-A03F-4B63-8F12-35DCB36C475C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Prerequisites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7FFBAC-70FD-4F7F-994E-7E61431B3008}" type="parTrans" cxnId="{313A1F31-FEE4-4FB5-931B-3B5E5690CC0C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2C9F3C-C12F-46CB-81CF-A6DFAB36AEA8}" type="sibTrans" cxnId="{313A1F31-FEE4-4FB5-931B-3B5E5690CC0C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79B2B1-6DB9-4583-88BE-8AB51B3DE1DA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Construction 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C986DD-3E7B-4312-9258-A37F11DA4525}" type="parTrans" cxnId="{5D3B6A34-9577-467E-9F7E-045BDB47DA1F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644820-2172-4D8A-A636-820AC14E900E}" type="sibTrans" cxnId="{5D3B6A34-9577-467E-9F7E-045BDB47DA1F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A886F8-F1FC-40A6-B06D-03E1034142D0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Outdoor 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BAE46F-C7D9-4916-92DD-9E472CE26720}" type="parTrans" cxnId="{DBD19D2B-677B-41AB-8D50-8B8A96D437FB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1F463A-FAE8-4DFE-8454-BE6391F98EDF}" type="sibTrans" cxnId="{DBD19D2B-677B-41AB-8D50-8B8A96D437FB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42456D-92E6-4CB6-AB8E-3460408B5B82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 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9AE698-2881-483C-8D05-50E20ACFAF9D}" type="parTrans" cxnId="{33838491-D1B4-4E56-BA43-F38E722D07F9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5504DB-A373-40B3-BD43-182D637CD980}" type="sibTrans" cxnId="{33838491-D1B4-4E56-BA43-F38E722D07F9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C0F798-BFB0-4A81-BA00-F2AE655CA379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Legal requirement 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D08F44-E4B6-4929-8231-839C38869334}" type="parTrans" cxnId="{108B191D-B63B-4979-8AE4-14BF6A4A6D36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BE870E-F2D7-441C-A618-15C565500AFB}" type="sibTrans" cxnId="{108B191D-B63B-4979-8AE4-14BF6A4A6D36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740CFB-1C47-42C1-806F-7414654B1F9E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Suppliers 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4FA246-413F-4C19-BE43-113286737A9F}" type="parTrans" cxnId="{8D8ED4C0-E04D-40FB-B9F4-C81F3A29771E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2FEE81-EBAF-4DFD-A18C-1E273550E9CD}" type="sibTrans" cxnId="{8D8ED4C0-E04D-40FB-B9F4-C81F3A29771E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A51928-DF14-4163-AB78-1C2417C19FED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Building Layout 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9DC4AB-E0B1-4F80-AD56-970294354663}" type="parTrans" cxnId="{A2F4C2B7-5370-4D98-9309-228FDB41F5E1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C74169-5EC9-4525-9332-FAB8FF7A59AD}" type="sibTrans" cxnId="{A2F4C2B7-5370-4D98-9309-228FDB41F5E1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9EAC20-0871-4C8F-A3C4-85FE155148D6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Interior Design 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3E3A5C-65F8-4028-A5C9-DC7288D82B53}" type="parTrans" cxnId="{26E1E913-5C2D-4A16-8D81-EC0D1812D61D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E6CECE-24E0-46CF-9C86-02DF193EF5C5}" type="sibTrans" cxnId="{26E1E913-5C2D-4A16-8D81-EC0D1812D61D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C0DA60-7AD9-41C5-9FD5-7D96C85AD08D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Decoration 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11AA80-F901-43C6-A814-3B3BCB0723D3}" type="parTrans" cxnId="{824CB06D-8BBD-45F6-90A9-1476DED4E5DB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172816-B5B3-4513-9902-900EC4FD9456}" type="sibTrans" cxnId="{824CB06D-8BBD-45F6-90A9-1476DED4E5DB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E60116-9DE2-4DDB-B685-376731F28D5D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Stakeholder agreement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E20FF3-1C5F-430D-AAC8-7B648C7145EC}" type="parTrans" cxnId="{E4CC7FF8-7DAD-4252-B234-8F80EA8CB55E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5F63BC-51FA-4A04-8BFF-C27CEFEBEC31}" type="sibTrans" cxnId="{E4CC7FF8-7DAD-4252-B234-8F80EA8CB55E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53C7D6-3D9E-46AD-ADAE-846E020DEF02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Labor contract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7B391D-6641-415A-B7A4-3CA923F9A1A0}" type="parTrans" cxnId="{2BFF5D47-EC75-4349-8792-853C3E721266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5E384E-3B4C-4225-9F38-85D699CB50F2}" type="sibTrans" cxnId="{2BFF5D47-EC75-4349-8792-853C3E721266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4BBA81-D23B-4404-BE2B-C8D9CB02F972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Copyright licensing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04647E-1777-401D-B354-FF3504323C7B}" type="parTrans" cxnId="{57B3950A-7CA5-4797-B956-C5DAA714191E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7A152A-BA87-4F8A-AB3D-A625CB44413C}" type="sibTrans" cxnId="{57B3950A-7CA5-4797-B956-C5DAA714191E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0431E6-7A49-4E8C-B0F7-1D8CDFAB9C2A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Business certification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815E14-9459-4928-B383-FBC7B3C90A65}" type="parTrans" cxnId="{3C33DC36-5531-470E-966D-E508A36EFD0D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8E7B95-710F-4844-8DF3-0E7F8956D48E}" type="sibTrans" cxnId="{3C33DC36-5531-470E-966D-E508A36EFD0D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02A20C-03F8-4788-874D-429F15649C81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Level 2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AAA5E3-4DB4-446F-995A-6B2B376C4103}" type="parTrans" cxnId="{F8E00578-D5DE-4B86-AB66-F86CED29BCDF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F81BD8-31C7-42DC-874C-C280523863B6}" type="sibTrans" cxnId="{F8E00578-D5DE-4B86-AB66-F86CED29BCDF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196B41-036F-4CEC-B17C-980C7F7E019F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Level 3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38434C-FF0F-4D43-838A-DD9E83D10DE5}" type="parTrans" cxnId="{96AE5284-DED7-44FB-AFAC-5B2358F32D8F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89937B-6C81-464E-A018-FDA0D02F34F9}" type="sibTrans" cxnId="{96AE5284-DED7-44FB-AFAC-5B2358F32D8F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6D1359-2323-4C00-99B7-EACBE3F3A3BB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Level 1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14F6D3-A037-47A9-A032-389F3BDC96D1}" type="parTrans" cxnId="{F1403374-8C14-4850-897D-CCA0C5233B62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15FD4D-4B19-42E8-AF0E-CE71D8DC5DC5}" type="sibTrans" cxnId="{F1403374-8C14-4850-897D-CCA0C5233B62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19CAC1-DA62-4E63-8511-A9FE79DA5952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Features 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361AA2-9BEC-4916-861B-DE1DF6175A59}" type="parTrans" cxnId="{200C1B3C-E926-46CA-80C3-BAB7A385CB5C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07E15C-2053-45D2-B4F6-D30829F82C08}" type="sibTrans" cxnId="{200C1B3C-E926-46CA-80C3-BAB7A385CB5C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2156A6-568A-4FC3-8760-66437E41B143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Rooms  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5E2812-4E70-4F4D-BE00-B1F2DAE8EAF2}" type="parTrans" cxnId="{2521BBAF-DB0C-4F62-A7DE-FBE482198D86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66A096-5D31-4BCE-B567-1FF1F7E2E05E}" type="sibTrans" cxnId="{2521BBAF-DB0C-4F62-A7DE-FBE482198D86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D59EEE-33BC-47A5-A45F-5F3658C88D0A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Exhibition Hall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2339F0-7BBD-4ABD-B825-53D90A2C43E5}" type="parTrans" cxnId="{05791E98-FCE8-4722-8C70-2CAD7260903F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026A0C-31CE-4A19-BD7E-BA6DEE025320}" type="sibTrans" cxnId="{05791E98-FCE8-4722-8C70-2CAD7260903F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07646D-CFD0-4EA0-BA84-5FC0E56DDEC0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Restaurant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611BAA-2397-49CC-A6F0-ABBDC50DD4C2}" type="parTrans" cxnId="{458258CF-CF2E-4C5A-A97B-10ED40E5E981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33615B-CE2B-4C01-A409-CDDFE1BE0A0E}" type="sibTrans" cxnId="{458258CF-CF2E-4C5A-A97B-10ED40E5E981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F60610-AE1E-4586-B3C9-94C920D8BB81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Souvenirs Shop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55A5AA-18FE-4147-A14F-B7C6AAD47D91}" type="parTrans" cxnId="{D7AE4BD9-612A-42E9-ADBC-9757F85309F1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BC2246-AF45-4F38-8613-4384FD55C6D9}" type="sibTrans" cxnId="{D7AE4BD9-612A-42E9-ADBC-9757F85309F1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C5781B-014B-4D18-8ECA-A5AD8DEFC687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3D Technology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E77688-265D-4FA0-8115-2CCF0D9DE1DB}" type="parTrans" cxnId="{9B39E545-33A2-4E2D-A0FA-4A31EA9489D2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C566AD-04B5-4E6D-BDA2-6AA3DCCC0064}" type="sibTrans" cxnId="{9B39E545-33A2-4E2D-A0FA-4A31EA9489D2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2005C2-0C16-4BE7-9EDD-B0348DB35097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Paintings 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3888B7-B02A-4A16-BD37-B4DD85D5B5E0}" type="parTrans" cxnId="{ABD395E7-6FFC-40D5-92BF-7A4EF3A4C3F0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FA4C60-9490-4F7C-85D5-011BB5516042}" type="sibTrans" cxnId="{ABD395E7-6FFC-40D5-92BF-7A4EF3A4C3F0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FB3010-B354-4753-82FF-04EE5081F5B9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Virtual models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4B795C-F146-41F8-8C08-68DCE6125B33}" type="parTrans" cxnId="{92E5CADC-71FF-41B5-96DA-B2F8A535EA3B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145869-0183-4808-8BD2-3C1E33673C45}" type="sibTrans" cxnId="{92E5CADC-71FF-41B5-96DA-B2F8A535EA3B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64A788-F60E-4A87-BCD4-111B5B4DDF4B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Rooms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FD9A44-E006-4B45-9534-581DB67ED9EF}" type="parTrans" cxnId="{0B7895E8-C337-4F0A-9E15-96E7FD650317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C023EC-C1DD-4BCA-97BC-29C2E77FB5FF}" type="sibTrans" cxnId="{0B7895E8-C337-4F0A-9E15-96E7FD650317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8A4CC7-1AB0-4965-AA3A-C77F313CB455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Features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995204-0B81-40F0-A2F9-E5B95BC9E7BD}" type="parTrans" cxnId="{8E8E5E84-EFBD-462A-9158-A6AE19CC9ABF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4807E7-1189-4082-B656-9D70ABB955EB}" type="sibTrans" cxnId="{8E8E5E84-EFBD-462A-9158-A6AE19CC9ABF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8E3F05-C61B-441A-9FF9-7DE659FB2E1A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Conference Hall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19B5C5-C9C8-4071-A951-50029968F106}" type="parTrans" cxnId="{BFE878B2-24A0-40E3-B0EE-C62844DE0BE6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F32330-514B-4E38-8C14-D698EFE5C45D}" type="sibTrans" cxnId="{BFE878B2-24A0-40E3-B0EE-C62844DE0BE6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4C6E87-4172-4573-96B0-520B8058AC7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Theatres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D5710E-854B-413E-83F6-4ACD1219DF12}" type="parTrans" cxnId="{2C981CB6-965E-461D-AECA-D4B8995B2181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F48E9A-76E6-486F-9F57-3775F63B0DF5}" type="sibTrans" cxnId="{2C981CB6-965E-461D-AECA-D4B8995B2181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5C3B9D-4BF8-4876-894E-8C897344BA14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Facilities 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FD82AF-03BD-4647-8DE4-6DEDF4D33011}" type="parTrans" cxnId="{B63A8697-0D04-4F82-B09C-55AAD96E86E8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6DC492-6E75-447C-8705-9D28FA947E86}" type="sibTrans" cxnId="{B63A8697-0D04-4F82-B09C-55AAD96E86E8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44E755-7AB2-4B99-9F3A-FB40400CBF61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Documentaries 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D64261-834D-4871-96A9-DCFD7C1B1681}" type="parTrans" cxnId="{9CDDCB9C-6BCB-443E-805B-9270BDE074A7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3063B8-3468-473E-821E-963E06A6D1D0}" type="sibTrans" cxnId="{9CDDCB9C-6BCB-443E-805B-9270BDE074A7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5D1A2D-6623-40CF-9AD8-C8C0D5297080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Learning Hub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0A820E-9418-4BD6-86BD-A019978C24DA}" type="parTrans" cxnId="{ACC37C26-80FD-45B1-AE71-87C40282C0C8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48C069-6134-41C5-90F6-B11335CFCC25}" type="sibTrans" cxnId="{ACC37C26-80FD-45B1-AE71-87C40282C0C8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881392-64E0-44F0-B656-CE95A2110719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Features 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0C07C3-FEF2-404D-9593-CC568C9E42A8}" type="parTrans" cxnId="{1167FAE8-F0D9-4CB4-AF7F-DCC24552F764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3912CC-F2AF-40E3-AF1E-784EB6F4880F}" type="sibTrans" cxnId="{1167FAE8-F0D9-4CB4-AF7F-DCC24552F764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654D99-2CF9-4148-9D9A-A2A6B3DF5DA5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Books 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909C95-02CC-434D-9D7B-2417E2E70C50}" type="parTrans" cxnId="{09D108A3-3194-465F-A41E-149DD57CE2D8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7ABEB4-69C9-417D-B113-8F27CF3F8FBC}" type="sibTrans" cxnId="{09D108A3-3194-465F-A41E-149DD57CE2D8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323F71-10EC-42A6-AD5C-924E53C7E38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Posters 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DAC927-CEBA-47DF-BEB0-BA4BC02CC8ED}" type="parTrans" cxnId="{1A34E70C-FDC2-43D6-987A-CD366C4DAD3A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81B899-093F-474B-A55B-4BA61E1D23AB}" type="sibTrans" cxnId="{1A34E70C-FDC2-43D6-987A-CD366C4DAD3A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F0666C-0D52-438F-A781-85DE8DE6E3ED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Pictures 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CA99EC-EF50-424D-B8BE-9C9DAC3267DC}" type="parTrans" cxnId="{85FEBB47-04B3-4347-BF05-7E5C32FC65A8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008273-FACD-4B71-A098-30A190100F14}" type="sibTrans" cxnId="{85FEBB47-04B3-4347-BF05-7E5C32FC65A8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9C1C40-C3D2-4C19-86F2-4C9594171A1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Artifacts 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A18B65-9CAB-4D96-8F89-08B740DF7FCE}" type="parTrans" cxnId="{69C9A2C4-6E4C-4524-9289-B5FACBCDB85A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462744-7624-4674-8012-BCE8213A2ACB}" type="sibTrans" cxnId="{69C9A2C4-6E4C-4524-9289-B5FACBCDB85A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1BFC74-7F57-48B3-82E5-DB819D694133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Relaxing facilities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729709-0879-4717-BF5E-7EF440456EFC}" type="parTrans" cxnId="{C2400F97-7092-41C9-9894-54FC1F7D527C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73D32C-8E54-41A5-8503-E282D8E6FD41}" type="sibTrans" cxnId="{C2400F97-7092-41C9-9894-54FC1F7D527C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650733-3290-48DF-A92E-4E0E630B42A7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Pedestrian areas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85D111-9B3D-436E-B474-51E7B558FD31}" type="parTrans" cxnId="{5B25DE84-4517-451F-838E-098157737972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8C5FEA-07D7-408F-A70C-A61F651052CA}" type="sibTrans" cxnId="{5B25DE84-4517-451F-838E-098157737972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56DEF7-9A30-4AD7-8360-606351E72F7E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Car parking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0C7142-9734-43AA-8E37-697B804C9881}" type="parTrans" cxnId="{EBEB1AC2-9EF7-48FC-BB0C-9CE77F068E4B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767D31-35D7-4ABA-B60C-9B08413BBBFC}" type="sibTrans" cxnId="{EBEB1AC2-9EF7-48FC-BB0C-9CE77F068E4B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23AFA3-F0AB-47B8-8883-E6A72001C0C2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Bus stop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51726D-0E51-4798-90EF-8CB71FA16CDE}" type="parTrans" cxnId="{529F104E-2CAD-4587-AF5A-042892E74C02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407B32-D48E-4613-8351-73D7162E7C4D}" type="sibTrans" cxnId="{529F104E-2CAD-4587-AF5A-042892E74C02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679FE1-165F-4386-A61A-59F8063CF846}" type="pres">
      <dgm:prSet presAssocID="{16938AA8-31A3-4B83-AFBC-8954301290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FBD7D83-8AA6-4EEB-A601-4846C30DB4F6}" type="pres">
      <dgm:prSet presAssocID="{29E199C2-DAC4-46A3-AB55-39D646A525A9}" presName="hierRoot1" presStyleCnt="0">
        <dgm:presLayoutVars>
          <dgm:hierBranch val="init"/>
        </dgm:presLayoutVars>
      </dgm:prSet>
      <dgm:spPr/>
    </dgm:pt>
    <dgm:pt modelId="{70019982-B39D-4ED2-9F82-7614A64FAAB4}" type="pres">
      <dgm:prSet presAssocID="{29E199C2-DAC4-46A3-AB55-39D646A525A9}" presName="rootComposite1" presStyleCnt="0"/>
      <dgm:spPr/>
    </dgm:pt>
    <dgm:pt modelId="{F80F8CDD-489F-48E5-BDA4-E945B98F5F9B}" type="pres">
      <dgm:prSet presAssocID="{29E199C2-DAC4-46A3-AB55-39D646A525A9}" presName="rootText1" presStyleLbl="node0" presStyleIdx="0" presStyleCnt="1" custScaleX="397739" custScaleY="995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A7F07E-7586-4CBF-A485-C42783FBACDC}" type="pres">
      <dgm:prSet presAssocID="{29E199C2-DAC4-46A3-AB55-39D646A525A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62E2F2C-0E5D-4947-8E23-99EB94BB6A57}" type="pres">
      <dgm:prSet presAssocID="{29E199C2-DAC4-46A3-AB55-39D646A525A9}" presName="hierChild2" presStyleCnt="0"/>
      <dgm:spPr/>
    </dgm:pt>
    <dgm:pt modelId="{6FAA9E72-83D4-4B2D-87BA-C0F3DB298C19}" type="pres">
      <dgm:prSet presAssocID="{AB7FFBAC-70FD-4F7F-994E-7E61431B3008}" presName="Name37" presStyleLbl="parChTrans1D2" presStyleIdx="0" presStyleCnt="3"/>
      <dgm:spPr/>
      <dgm:t>
        <a:bodyPr/>
        <a:lstStyle/>
        <a:p>
          <a:endParaRPr lang="en-US"/>
        </a:p>
      </dgm:t>
    </dgm:pt>
    <dgm:pt modelId="{726ECDB5-17B5-4FFF-8D82-A9D0683AB9D3}" type="pres">
      <dgm:prSet presAssocID="{0D39112A-A03F-4B63-8F12-35DCB36C475C}" presName="hierRoot2" presStyleCnt="0">
        <dgm:presLayoutVars>
          <dgm:hierBranch val="init"/>
        </dgm:presLayoutVars>
      </dgm:prSet>
      <dgm:spPr/>
    </dgm:pt>
    <dgm:pt modelId="{42E1D4C5-F0ED-4209-80FA-CD517AA9FFF5}" type="pres">
      <dgm:prSet presAssocID="{0D39112A-A03F-4B63-8F12-35DCB36C475C}" presName="rootComposite" presStyleCnt="0"/>
      <dgm:spPr/>
    </dgm:pt>
    <dgm:pt modelId="{D547EB1C-9239-46F0-8F7F-7432769DB212}" type="pres">
      <dgm:prSet presAssocID="{0D39112A-A03F-4B63-8F12-35DCB36C475C}" presName="rootText" presStyleLbl="node2" presStyleIdx="0" presStyleCnt="3" custScaleX="96906" custScaleY="1005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B2A8C2-87E5-40DF-9D5B-B8719F173386}" type="pres">
      <dgm:prSet presAssocID="{0D39112A-A03F-4B63-8F12-35DCB36C475C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C809EA-4260-49CE-B6DC-F041DAD41ADC}" type="pres">
      <dgm:prSet presAssocID="{0D39112A-A03F-4B63-8F12-35DCB36C475C}" presName="hierChild4" presStyleCnt="0"/>
      <dgm:spPr/>
    </dgm:pt>
    <dgm:pt modelId="{AA9AFF79-8D09-4A8B-9FB5-114E2EC45BE4}" type="pres">
      <dgm:prSet presAssocID="{659AE698-2881-483C-8D05-50E20ACFAF9D}" presName="Name37" presStyleLbl="parChTrans1D3" presStyleIdx="0" presStyleCnt="9"/>
      <dgm:spPr/>
      <dgm:t>
        <a:bodyPr/>
        <a:lstStyle/>
        <a:p>
          <a:endParaRPr lang="en-US"/>
        </a:p>
      </dgm:t>
    </dgm:pt>
    <dgm:pt modelId="{3E1DF6C3-1B2A-4053-A184-BAE4E97D66E0}" type="pres">
      <dgm:prSet presAssocID="{1242456D-92E6-4CB6-AB8E-3460408B5B82}" presName="hierRoot2" presStyleCnt="0">
        <dgm:presLayoutVars>
          <dgm:hierBranch val="init"/>
        </dgm:presLayoutVars>
      </dgm:prSet>
      <dgm:spPr/>
    </dgm:pt>
    <dgm:pt modelId="{7413A08B-131C-49A2-AB13-11DADA09A942}" type="pres">
      <dgm:prSet presAssocID="{1242456D-92E6-4CB6-AB8E-3460408B5B82}" presName="rootComposite" presStyleCnt="0"/>
      <dgm:spPr/>
    </dgm:pt>
    <dgm:pt modelId="{8459B5B2-C404-4C23-8345-7EC8752C70A7}" type="pres">
      <dgm:prSet presAssocID="{1242456D-92E6-4CB6-AB8E-3460408B5B82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4375AF-BAB0-4868-9EC3-F3172C3001A3}" type="pres">
      <dgm:prSet presAssocID="{1242456D-92E6-4CB6-AB8E-3460408B5B82}" presName="rootConnector" presStyleLbl="node3" presStyleIdx="0" presStyleCnt="9"/>
      <dgm:spPr/>
      <dgm:t>
        <a:bodyPr/>
        <a:lstStyle/>
        <a:p>
          <a:endParaRPr lang="en-US"/>
        </a:p>
      </dgm:t>
    </dgm:pt>
    <dgm:pt modelId="{9E8464E0-3918-43FA-96AB-2BFB03E388C9}" type="pres">
      <dgm:prSet presAssocID="{1242456D-92E6-4CB6-AB8E-3460408B5B82}" presName="hierChild4" presStyleCnt="0"/>
      <dgm:spPr/>
    </dgm:pt>
    <dgm:pt modelId="{60BF6843-EB01-4D79-A82B-C397ADCC127D}" type="pres">
      <dgm:prSet presAssocID="{929DC4AB-E0B1-4F80-AD56-970294354663}" presName="Name37" presStyleLbl="parChTrans1D4" presStyleIdx="0" presStyleCnt="28"/>
      <dgm:spPr/>
      <dgm:t>
        <a:bodyPr/>
        <a:lstStyle/>
        <a:p>
          <a:endParaRPr lang="en-US"/>
        </a:p>
      </dgm:t>
    </dgm:pt>
    <dgm:pt modelId="{165A0B51-E1F1-4A33-AA0D-62E540AC1B2D}" type="pres">
      <dgm:prSet presAssocID="{4CA51928-DF14-4163-AB78-1C2417C19FED}" presName="hierRoot2" presStyleCnt="0">
        <dgm:presLayoutVars>
          <dgm:hierBranch val="init"/>
        </dgm:presLayoutVars>
      </dgm:prSet>
      <dgm:spPr/>
    </dgm:pt>
    <dgm:pt modelId="{001454C4-85ED-42CA-8E14-887FF9A9FA9D}" type="pres">
      <dgm:prSet presAssocID="{4CA51928-DF14-4163-AB78-1C2417C19FED}" presName="rootComposite" presStyleCnt="0"/>
      <dgm:spPr/>
    </dgm:pt>
    <dgm:pt modelId="{A7C269A4-F06F-4824-8AAB-16B788AB9D00}" type="pres">
      <dgm:prSet presAssocID="{4CA51928-DF14-4163-AB78-1C2417C19FED}" presName="rootText" presStyleLbl="node4" presStyleIdx="0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8EF6AE-D059-442D-A90B-D4F66203860C}" type="pres">
      <dgm:prSet presAssocID="{4CA51928-DF14-4163-AB78-1C2417C19FED}" presName="rootConnector" presStyleLbl="node4" presStyleIdx="0" presStyleCnt="28"/>
      <dgm:spPr/>
      <dgm:t>
        <a:bodyPr/>
        <a:lstStyle/>
        <a:p>
          <a:endParaRPr lang="en-US"/>
        </a:p>
      </dgm:t>
    </dgm:pt>
    <dgm:pt modelId="{ADC230A1-29D2-4885-90A9-FAC99F7963D4}" type="pres">
      <dgm:prSet presAssocID="{4CA51928-DF14-4163-AB78-1C2417C19FED}" presName="hierChild4" presStyleCnt="0"/>
      <dgm:spPr/>
    </dgm:pt>
    <dgm:pt modelId="{D8EFC78A-3319-4068-B13C-67323C1742A8}" type="pres">
      <dgm:prSet presAssocID="{4CA51928-DF14-4163-AB78-1C2417C19FED}" presName="hierChild5" presStyleCnt="0"/>
      <dgm:spPr/>
    </dgm:pt>
    <dgm:pt modelId="{F050BEF8-A725-42E0-A856-AECAF402481C}" type="pres">
      <dgm:prSet presAssocID="{C53E3A5C-65F8-4028-A5C9-DC7288D82B53}" presName="Name37" presStyleLbl="parChTrans1D4" presStyleIdx="1" presStyleCnt="28"/>
      <dgm:spPr/>
      <dgm:t>
        <a:bodyPr/>
        <a:lstStyle/>
        <a:p>
          <a:endParaRPr lang="en-US"/>
        </a:p>
      </dgm:t>
    </dgm:pt>
    <dgm:pt modelId="{AE659002-C58B-4CDA-A0B8-0F350D9AAB40}" type="pres">
      <dgm:prSet presAssocID="{F69EAC20-0871-4C8F-A3C4-85FE155148D6}" presName="hierRoot2" presStyleCnt="0">
        <dgm:presLayoutVars>
          <dgm:hierBranch val="init"/>
        </dgm:presLayoutVars>
      </dgm:prSet>
      <dgm:spPr/>
    </dgm:pt>
    <dgm:pt modelId="{DA06D10A-CD19-46DC-8B05-6227AE791D85}" type="pres">
      <dgm:prSet presAssocID="{F69EAC20-0871-4C8F-A3C4-85FE155148D6}" presName="rootComposite" presStyleCnt="0"/>
      <dgm:spPr/>
    </dgm:pt>
    <dgm:pt modelId="{D721BB85-91EA-4844-9445-3F9FF549BE8A}" type="pres">
      <dgm:prSet presAssocID="{F69EAC20-0871-4C8F-A3C4-85FE155148D6}" presName="rootText" presStyleLbl="node4" presStyleIdx="1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762083-1F86-4867-83CF-E2053B279FAE}" type="pres">
      <dgm:prSet presAssocID="{F69EAC20-0871-4C8F-A3C4-85FE155148D6}" presName="rootConnector" presStyleLbl="node4" presStyleIdx="1" presStyleCnt="28"/>
      <dgm:spPr/>
      <dgm:t>
        <a:bodyPr/>
        <a:lstStyle/>
        <a:p>
          <a:endParaRPr lang="en-US"/>
        </a:p>
      </dgm:t>
    </dgm:pt>
    <dgm:pt modelId="{32A45CF0-197F-4CC5-8EE4-7000BD9A65BA}" type="pres">
      <dgm:prSet presAssocID="{F69EAC20-0871-4C8F-A3C4-85FE155148D6}" presName="hierChild4" presStyleCnt="0"/>
      <dgm:spPr/>
    </dgm:pt>
    <dgm:pt modelId="{100B1899-FC37-4D9A-A20C-6817206BB3D0}" type="pres">
      <dgm:prSet presAssocID="{F69EAC20-0871-4C8F-A3C4-85FE155148D6}" presName="hierChild5" presStyleCnt="0"/>
      <dgm:spPr/>
    </dgm:pt>
    <dgm:pt modelId="{5D67A78E-A37C-4EF4-9F62-D18059EB45D0}" type="pres">
      <dgm:prSet presAssocID="{9611AA80-F901-43C6-A814-3B3BCB0723D3}" presName="Name37" presStyleLbl="parChTrans1D4" presStyleIdx="2" presStyleCnt="28"/>
      <dgm:spPr/>
      <dgm:t>
        <a:bodyPr/>
        <a:lstStyle/>
        <a:p>
          <a:endParaRPr lang="en-US"/>
        </a:p>
      </dgm:t>
    </dgm:pt>
    <dgm:pt modelId="{853C48BB-E43C-4A40-9441-3076565F1C0B}" type="pres">
      <dgm:prSet presAssocID="{E0C0DA60-7AD9-41C5-9FD5-7D96C85AD08D}" presName="hierRoot2" presStyleCnt="0">
        <dgm:presLayoutVars>
          <dgm:hierBranch val="init"/>
        </dgm:presLayoutVars>
      </dgm:prSet>
      <dgm:spPr/>
    </dgm:pt>
    <dgm:pt modelId="{58C5CF7A-A579-43F1-AC15-FF263C548EE3}" type="pres">
      <dgm:prSet presAssocID="{E0C0DA60-7AD9-41C5-9FD5-7D96C85AD08D}" presName="rootComposite" presStyleCnt="0"/>
      <dgm:spPr/>
    </dgm:pt>
    <dgm:pt modelId="{64999D82-4A41-4651-ADAC-7E2AAF988997}" type="pres">
      <dgm:prSet presAssocID="{E0C0DA60-7AD9-41C5-9FD5-7D96C85AD08D}" presName="rootText" presStyleLbl="node4" presStyleIdx="2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82AB2E-4787-4CE6-A68B-B48B054886D8}" type="pres">
      <dgm:prSet presAssocID="{E0C0DA60-7AD9-41C5-9FD5-7D96C85AD08D}" presName="rootConnector" presStyleLbl="node4" presStyleIdx="2" presStyleCnt="28"/>
      <dgm:spPr/>
      <dgm:t>
        <a:bodyPr/>
        <a:lstStyle/>
        <a:p>
          <a:endParaRPr lang="en-US"/>
        </a:p>
      </dgm:t>
    </dgm:pt>
    <dgm:pt modelId="{FD34A05F-87ED-442E-B14A-C584D4EC2761}" type="pres">
      <dgm:prSet presAssocID="{E0C0DA60-7AD9-41C5-9FD5-7D96C85AD08D}" presName="hierChild4" presStyleCnt="0"/>
      <dgm:spPr/>
    </dgm:pt>
    <dgm:pt modelId="{47ABB68F-7854-4649-AE4A-3A4D89A4FFA8}" type="pres">
      <dgm:prSet presAssocID="{E0C0DA60-7AD9-41C5-9FD5-7D96C85AD08D}" presName="hierChild5" presStyleCnt="0"/>
      <dgm:spPr/>
    </dgm:pt>
    <dgm:pt modelId="{C3C81A0A-9C10-4802-B99E-E9A74F35D137}" type="pres">
      <dgm:prSet presAssocID="{1242456D-92E6-4CB6-AB8E-3460408B5B82}" presName="hierChild5" presStyleCnt="0"/>
      <dgm:spPr/>
    </dgm:pt>
    <dgm:pt modelId="{31BD10C0-B2FF-41B8-91E5-57F636FF0511}" type="pres">
      <dgm:prSet presAssocID="{57D08F44-E4B6-4929-8231-839C38869334}" presName="Name37" presStyleLbl="parChTrans1D3" presStyleIdx="1" presStyleCnt="9"/>
      <dgm:spPr/>
      <dgm:t>
        <a:bodyPr/>
        <a:lstStyle/>
        <a:p>
          <a:endParaRPr lang="en-US"/>
        </a:p>
      </dgm:t>
    </dgm:pt>
    <dgm:pt modelId="{A878766F-13E5-41DE-926D-082195BEC753}" type="pres">
      <dgm:prSet presAssocID="{4CC0F798-BFB0-4A81-BA00-F2AE655CA379}" presName="hierRoot2" presStyleCnt="0">
        <dgm:presLayoutVars>
          <dgm:hierBranch val="init"/>
        </dgm:presLayoutVars>
      </dgm:prSet>
      <dgm:spPr/>
    </dgm:pt>
    <dgm:pt modelId="{0C365543-96F5-40EC-949C-7406568DC6EA}" type="pres">
      <dgm:prSet presAssocID="{4CC0F798-BFB0-4A81-BA00-F2AE655CA379}" presName="rootComposite" presStyleCnt="0"/>
      <dgm:spPr/>
    </dgm:pt>
    <dgm:pt modelId="{105BE76F-D1AF-47AA-8943-CFC4DE3D3129}" type="pres">
      <dgm:prSet presAssocID="{4CC0F798-BFB0-4A81-BA00-F2AE655CA379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EF6520-CAE6-4611-B1D3-F7B83B294C43}" type="pres">
      <dgm:prSet presAssocID="{4CC0F798-BFB0-4A81-BA00-F2AE655CA379}" presName="rootConnector" presStyleLbl="node3" presStyleIdx="1" presStyleCnt="9"/>
      <dgm:spPr/>
      <dgm:t>
        <a:bodyPr/>
        <a:lstStyle/>
        <a:p>
          <a:endParaRPr lang="en-US"/>
        </a:p>
      </dgm:t>
    </dgm:pt>
    <dgm:pt modelId="{BFF6F308-FDFF-4032-AD1E-DC16011347AD}" type="pres">
      <dgm:prSet presAssocID="{4CC0F798-BFB0-4A81-BA00-F2AE655CA379}" presName="hierChild4" presStyleCnt="0"/>
      <dgm:spPr/>
    </dgm:pt>
    <dgm:pt modelId="{87EEEBB0-147B-42E0-B619-12F795041FFA}" type="pres">
      <dgm:prSet presAssocID="{AEE20FF3-1C5F-430D-AAC8-7B648C7145EC}" presName="Name37" presStyleLbl="parChTrans1D4" presStyleIdx="3" presStyleCnt="28"/>
      <dgm:spPr/>
      <dgm:t>
        <a:bodyPr/>
        <a:lstStyle/>
        <a:p>
          <a:endParaRPr lang="en-US"/>
        </a:p>
      </dgm:t>
    </dgm:pt>
    <dgm:pt modelId="{375C043A-03B9-4480-B3BC-17065BABA73A}" type="pres">
      <dgm:prSet presAssocID="{A5E60116-9DE2-4DDB-B685-376731F28D5D}" presName="hierRoot2" presStyleCnt="0">
        <dgm:presLayoutVars>
          <dgm:hierBranch val="init"/>
        </dgm:presLayoutVars>
      </dgm:prSet>
      <dgm:spPr/>
    </dgm:pt>
    <dgm:pt modelId="{295E0623-34D9-4F8E-BBFB-141E3D20A04A}" type="pres">
      <dgm:prSet presAssocID="{A5E60116-9DE2-4DDB-B685-376731F28D5D}" presName="rootComposite" presStyleCnt="0"/>
      <dgm:spPr/>
    </dgm:pt>
    <dgm:pt modelId="{5246E239-6C46-4634-9AA1-F7997741977F}" type="pres">
      <dgm:prSet presAssocID="{A5E60116-9DE2-4DDB-B685-376731F28D5D}" presName="rootText" presStyleLbl="node4" presStyleIdx="3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A1AE4A-ADE5-4493-ACF1-21E678FF00C6}" type="pres">
      <dgm:prSet presAssocID="{A5E60116-9DE2-4DDB-B685-376731F28D5D}" presName="rootConnector" presStyleLbl="node4" presStyleIdx="3" presStyleCnt="28"/>
      <dgm:spPr/>
      <dgm:t>
        <a:bodyPr/>
        <a:lstStyle/>
        <a:p>
          <a:endParaRPr lang="en-US"/>
        </a:p>
      </dgm:t>
    </dgm:pt>
    <dgm:pt modelId="{0412C837-F4AF-4527-ABF8-F227D189A524}" type="pres">
      <dgm:prSet presAssocID="{A5E60116-9DE2-4DDB-B685-376731F28D5D}" presName="hierChild4" presStyleCnt="0"/>
      <dgm:spPr/>
    </dgm:pt>
    <dgm:pt modelId="{9E40F7D0-9DF9-4FCE-A311-99DD37F5FB03}" type="pres">
      <dgm:prSet presAssocID="{A5E60116-9DE2-4DDB-B685-376731F28D5D}" presName="hierChild5" presStyleCnt="0"/>
      <dgm:spPr/>
    </dgm:pt>
    <dgm:pt modelId="{346F35C8-EFCA-4129-B325-B90DC69E13CE}" type="pres">
      <dgm:prSet presAssocID="{047B391D-6641-415A-B7A4-3CA923F9A1A0}" presName="Name37" presStyleLbl="parChTrans1D4" presStyleIdx="4" presStyleCnt="28"/>
      <dgm:spPr/>
      <dgm:t>
        <a:bodyPr/>
        <a:lstStyle/>
        <a:p>
          <a:endParaRPr lang="en-US"/>
        </a:p>
      </dgm:t>
    </dgm:pt>
    <dgm:pt modelId="{8841C61D-7BC8-4369-AE3A-89EB5EDAA28E}" type="pres">
      <dgm:prSet presAssocID="{D953C7D6-3D9E-46AD-ADAE-846E020DEF02}" presName="hierRoot2" presStyleCnt="0">
        <dgm:presLayoutVars>
          <dgm:hierBranch val="init"/>
        </dgm:presLayoutVars>
      </dgm:prSet>
      <dgm:spPr/>
    </dgm:pt>
    <dgm:pt modelId="{D172FD60-15C7-4391-AF15-F9E09BE4D144}" type="pres">
      <dgm:prSet presAssocID="{D953C7D6-3D9E-46AD-ADAE-846E020DEF02}" presName="rootComposite" presStyleCnt="0"/>
      <dgm:spPr/>
    </dgm:pt>
    <dgm:pt modelId="{6B2FCEB2-25B8-4FF8-99ED-FFFD25865978}" type="pres">
      <dgm:prSet presAssocID="{D953C7D6-3D9E-46AD-ADAE-846E020DEF02}" presName="rootText" presStyleLbl="node4" presStyleIdx="4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48BBC7-14C1-481A-9FBC-A54DD151A775}" type="pres">
      <dgm:prSet presAssocID="{D953C7D6-3D9E-46AD-ADAE-846E020DEF02}" presName="rootConnector" presStyleLbl="node4" presStyleIdx="4" presStyleCnt="28"/>
      <dgm:spPr/>
      <dgm:t>
        <a:bodyPr/>
        <a:lstStyle/>
        <a:p>
          <a:endParaRPr lang="en-US"/>
        </a:p>
      </dgm:t>
    </dgm:pt>
    <dgm:pt modelId="{073569A8-1A0C-439C-BC94-ABC5F55FB960}" type="pres">
      <dgm:prSet presAssocID="{D953C7D6-3D9E-46AD-ADAE-846E020DEF02}" presName="hierChild4" presStyleCnt="0"/>
      <dgm:spPr/>
    </dgm:pt>
    <dgm:pt modelId="{33D722F4-7E18-4120-BCCC-7C8969B92E7C}" type="pres">
      <dgm:prSet presAssocID="{D953C7D6-3D9E-46AD-ADAE-846E020DEF02}" presName="hierChild5" presStyleCnt="0"/>
      <dgm:spPr/>
    </dgm:pt>
    <dgm:pt modelId="{0E7FAE5D-B388-4436-B1DC-D581D1B6AB1B}" type="pres">
      <dgm:prSet presAssocID="{2F04647E-1777-401D-B354-FF3504323C7B}" presName="Name37" presStyleLbl="parChTrans1D4" presStyleIdx="5" presStyleCnt="28"/>
      <dgm:spPr/>
      <dgm:t>
        <a:bodyPr/>
        <a:lstStyle/>
        <a:p>
          <a:endParaRPr lang="en-US"/>
        </a:p>
      </dgm:t>
    </dgm:pt>
    <dgm:pt modelId="{8A826FD6-9DD8-4303-9F48-B8FE63B956A8}" type="pres">
      <dgm:prSet presAssocID="{884BBA81-D23B-4404-BE2B-C8D9CB02F972}" presName="hierRoot2" presStyleCnt="0">
        <dgm:presLayoutVars>
          <dgm:hierBranch val="init"/>
        </dgm:presLayoutVars>
      </dgm:prSet>
      <dgm:spPr/>
    </dgm:pt>
    <dgm:pt modelId="{13ADD6CC-4CEB-4EBD-93F9-88EF202687B0}" type="pres">
      <dgm:prSet presAssocID="{884BBA81-D23B-4404-BE2B-C8D9CB02F972}" presName="rootComposite" presStyleCnt="0"/>
      <dgm:spPr/>
    </dgm:pt>
    <dgm:pt modelId="{7D25461F-1F45-4DAF-AFB2-CAAD9EDD0108}" type="pres">
      <dgm:prSet presAssocID="{884BBA81-D23B-4404-BE2B-C8D9CB02F972}" presName="rootText" presStyleLbl="node4" presStyleIdx="5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78E3E2-B77C-4C11-AB16-3A075BCBFB68}" type="pres">
      <dgm:prSet presAssocID="{884BBA81-D23B-4404-BE2B-C8D9CB02F972}" presName="rootConnector" presStyleLbl="node4" presStyleIdx="5" presStyleCnt="28"/>
      <dgm:spPr/>
      <dgm:t>
        <a:bodyPr/>
        <a:lstStyle/>
        <a:p>
          <a:endParaRPr lang="en-US"/>
        </a:p>
      </dgm:t>
    </dgm:pt>
    <dgm:pt modelId="{356DCF5A-9615-48B0-BD92-FFCF63A44CDE}" type="pres">
      <dgm:prSet presAssocID="{884BBA81-D23B-4404-BE2B-C8D9CB02F972}" presName="hierChild4" presStyleCnt="0"/>
      <dgm:spPr/>
    </dgm:pt>
    <dgm:pt modelId="{5BA818F6-3819-46F4-98CB-1A81FF42BED2}" type="pres">
      <dgm:prSet presAssocID="{884BBA81-D23B-4404-BE2B-C8D9CB02F972}" presName="hierChild5" presStyleCnt="0"/>
      <dgm:spPr/>
    </dgm:pt>
    <dgm:pt modelId="{7B05D78D-B00E-4398-8EE5-A2D61A9636E3}" type="pres">
      <dgm:prSet presAssocID="{41815E14-9459-4928-B383-FBC7B3C90A65}" presName="Name37" presStyleLbl="parChTrans1D4" presStyleIdx="6" presStyleCnt="28"/>
      <dgm:spPr/>
      <dgm:t>
        <a:bodyPr/>
        <a:lstStyle/>
        <a:p>
          <a:endParaRPr lang="en-US"/>
        </a:p>
      </dgm:t>
    </dgm:pt>
    <dgm:pt modelId="{41DCEF55-B92A-4B3C-99FF-F21075F4A33B}" type="pres">
      <dgm:prSet presAssocID="{000431E6-7A49-4E8C-B0F7-1D8CDFAB9C2A}" presName="hierRoot2" presStyleCnt="0">
        <dgm:presLayoutVars>
          <dgm:hierBranch val="init"/>
        </dgm:presLayoutVars>
      </dgm:prSet>
      <dgm:spPr/>
    </dgm:pt>
    <dgm:pt modelId="{9067C8E6-96F2-4CA2-8ECB-B3019EBCC995}" type="pres">
      <dgm:prSet presAssocID="{000431E6-7A49-4E8C-B0F7-1D8CDFAB9C2A}" presName="rootComposite" presStyleCnt="0"/>
      <dgm:spPr/>
    </dgm:pt>
    <dgm:pt modelId="{B6C84D26-0915-47CD-8CD7-F7AA14DCE5A7}" type="pres">
      <dgm:prSet presAssocID="{000431E6-7A49-4E8C-B0F7-1D8CDFAB9C2A}" presName="rootText" presStyleLbl="node4" presStyleIdx="6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49AB2C-0623-4608-96D2-5DB704028E8B}" type="pres">
      <dgm:prSet presAssocID="{000431E6-7A49-4E8C-B0F7-1D8CDFAB9C2A}" presName="rootConnector" presStyleLbl="node4" presStyleIdx="6" presStyleCnt="28"/>
      <dgm:spPr/>
      <dgm:t>
        <a:bodyPr/>
        <a:lstStyle/>
        <a:p>
          <a:endParaRPr lang="en-US"/>
        </a:p>
      </dgm:t>
    </dgm:pt>
    <dgm:pt modelId="{AA02B991-EAEA-46E7-9996-6BCC6DBA6F11}" type="pres">
      <dgm:prSet presAssocID="{000431E6-7A49-4E8C-B0F7-1D8CDFAB9C2A}" presName="hierChild4" presStyleCnt="0"/>
      <dgm:spPr/>
    </dgm:pt>
    <dgm:pt modelId="{1158B778-CA5F-4A10-99E7-1F4567264E96}" type="pres">
      <dgm:prSet presAssocID="{000431E6-7A49-4E8C-B0F7-1D8CDFAB9C2A}" presName="hierChild5" presStyleCnt="0"/>
      <dgm:spPr/>
    </dgm:pt>
    <dgm:pt modelId="{47971E77-D773-4EFF-874A-DA5DE6CEAC9F}" type="pres">
      <dgm:prSet presAssocID="{4CC0F798-BFB0-4A81-BA00-F2AE655CA379}" presName="hierChild5" presStyleCnt="0"/>
      <dgm:spPr/>
    </dgm:pt>
    <dgm:pt modelId="{D7410A57-E9E7-4F5B-86FF-8324871D65FE}" type="pres">
      <dgm:prSet presAssocID="{D64FA246-413F-4C19-BE43-113286737A9F}" presName="Name37" presStyleLbl="parChTrans1D3" presStyleIdx="2" presStyleCnt="9"/>
      <dgm:spPr/>
      <dgm:t>
        <a:bodyPr/>
        <a:lstStyle/>
        <a:p>
          <a:endParaRPr lang="en-US"/>
        </a:p>
      </dgm:t>
    </dgm:pt>
    <dgm:pt modelId="{B46F7A99-0023-4E96-9BBB-4CB7ACAFAE3B}" type="pres">
      <dgm:prSet presAssocID="{18740CFB-1C47-42C1-806F-7414654B1F9E}" presName="hierRoot2" presStyleCnt="0">
        <dgm:presLayoutVars>
          <dgm:hierBranch val="init"/>
        </dgm:presLayoutVars>
      </dgm:prSet>
      <dgm:spPr/>
    </dgm:pt>
    <dgm:pt modelId="{A150C76F-2020-4A24-B2F9-2D694D661D7C}" type="pres">
      <dgm:prSet presAssocID="{18740CFB-1C47-42C1-806F-7414654B1F9E}" presName="rootComposite" presStyleCnt="0"/>
      <dgm:spPr/>
    </dgm:pt>
    <dgm:pt modelId="{4E8BD0ED-7FA4-4FEC-87CC-9E2CCACCCAE9}" type="pres">
      <dgm:prSet presAssocID="{18740CFB-1C47-42C1-806F-7414654B1F9E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D4CF2E-7D21-4C2A-A239-6FC258FE126E}" type="pres">
      <dgm:prSet presAssocID="{18740CFB-1C47-42C1-806F-7414654B1F9E}" presName="rootConnector" presStyleLbl="node3" presStyleIdx="2" presStyleCnt="9"/>
      <dgm:spPr/>
      <dgm:t>
        <a:bodyPr/>
        <a:lstStyle/>
        <a:p>
          <a:endParaRPr lang="en-US"/>
        </a:p>
      </dgm:t>
    </dgm:pt>
    <dgm:pt modelId="{0E3FA41B-05E0-4219-BBD9-99EC804E18E5}" type="pres">
      <dgm:prSet presAssocID="{18740CFB-1C47-42C1-806F-7414654B1F9E}" presName="hierChild4" presStyleCnt="0"/>
      <dgm:spPr/>
    </dgm:pt>
    <dgm:pt modelId="{E4FB42E9-DDBB-4A6C-A4DD-D08EB6BD13E2}" type="pres">
      <dgm:prSet presAssocID="{18740CFB-1C47-42C1-806F-7414654B1F9E}" presName="hierChild5" presStyleCnt="0"/>
      <dgm:spPr/>
    </dgm:pt>
    <dgm:pt modelId="{B4278AE2-7951-4BF2-96FB-CF00F1788F17}" type="pres">
      <dgm:prSet presAssocID="{0D39112A-A03F-4B63-8F12-35DCB36C475C}" presName="hierChild5" presStyleCnt="0"/>
      <dgm:spPr/>
    </dgm:pt>
    <dgm:pt modelId="{01275FA7-760D-4355-BBC1-9E5027F17424}" type="pres">
      <dgm:prSet presAssocID="{1BC986DD-3E7B-4312-9258-A37F11DA4525}" presName="Name37" presStyleLbl="parChTrans1D2" presStyleIdx="1" presStyleCnt="3"/>
      <dgm:spPr/>
      <dgm:t>
        <a:bodyPr/>
        <a:lstStyle/>
        <a:p>
          <a:endParaRPr lang="en-US"/>
        </a:p>
      </dgm:t>
    </dgm:pt>
    <dgm:pt modelId="{E23D9FEB-D4F2-4789-971E-64751DB68ADA}" type="pres">
      <dgm:prSet presAssocID="{F979B2B1-6DB9-4583-88BE-8AB51B3DE1DA}" presName="hierRoot2" presStyleCnt="0">
        <dgm:presLayoutVars>
          <dgm:hierBranch val="init"/>
        </dgm:presLayoutVars>
      </dgm:prSet>
      <dgm:spPr/>
    </dgm:pt>
    <dgm:pt modelId="{A0B1AAC2-51AD-417E-BA8E-4BA09F5220B8}" type="pres">
      <dgm:prSet presAssocID="{F979B2B1-6DB9-4583-88BE-8AB51B3DE1DA}" presName="rootComposite" presStyleCnt="0"/>
      <dgm:spPr/>
    </dgm:pt>
    <dgm:pt modelId="{B2DB964E-83BF-4F7A-B847-C8F707DD846E}" type="pres">
      <dgm:prSet presAssocID="{F979B2B1-6DB9-4583-88BE-8AB51B3DE1D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C1C009-E0A2-446C-B7CB-E92D452F944C}" type="pres">
      <dgm:prSet presAssocID="{F979B2B1-6DB9-4583-88BE-8AB51B3DE1DA}" presName="rootConnector" presStyleLbl="node2" presStyleIdx="1" presStyleCnt="3"/>
      <dgm:spPr/>
      <dgm:t>
        <a:bodyPr/>
        <a:lstStyle/>
        <a:p>
          <a:endParaRPr lang="en-US"/>
        </a:p>
      </dgm:t>
    </dgm:pt>
    <dgm:pt modelId="{1F4118AB-E971-4D7A-8DFB-3EF27DCD363E}" type="pres">
      <dgm:prSet presAssocID="{F979B2B1-6DB9-4583-88BE-8AB51B3DE1DA}" presName="hierChild4" presStyleCnt="0"/>
      <dgm:spPr/>
    </dgm:pt>
    <dgm:pt modelId="{8C46CDCD-896C-4F1F-8399-EAAE7F79C00D}" type="pres">
      <dgm:prSet presAssocID="{AD14F6D3-A037-47A9-A032-389F3BDC96D1}" presName="Name37" presStyleLbl="parChTrans1D3" presStyleIdx="3" presStyleCnt="9"/>
      <dgm:spPr/>
      <dgm:t>
        <a:bodyPr/>
        <a:lstStyle/>
        <a:p>
          <a:endParaRPr lang="en-US"/>
        </a:p>
      </dgm:t>
    </dgm:pt>
    <dgm:pt modelId="{B76FABE8-DA81-44EA-8ECC-7FBF04AD6904}" type="pres">
      <dgm:prSet presAssocID="{C96D1359-2323-4C00-99B7-EACBE3F3A3BB}" presName="hierRoot2" presStyleCnt="0">
        <dgm:presLayoutVars>
          <dgm:hierBranch/>
        </dgm:presLayoutVars>
      </dgm:prSet>
      <dgm:spPr/>
    </dgm:pt>
    <dgm:pt modelId="{875ACC8A-B47E-4B03-8700-0C4632A4F2FE}" type="pres">
      <dgm:prSet presAssocID="{C96D1359-2323-4C00-99B7-EACBE3F3A3BB}" presName="rootComposite" presStyleCnt="0"/>
      <dgm:spPr/>
    </dgm:pt>
    <dgm:pt modelId="{0E2D2F1F-D704-471A-9367-6F9A5216B6B2}" type="pres">
      <dgm:prSet presAssocID="{C96D1359-2323-4C00-99B7-EACBE3F3A3BB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3B1D71-E4F0-40FA-93E3-FDE27C5CC567}" type="pres">
      <dgm:prSet presAssocID="{C96D1359-2323-4C00-99B7-EACBE3F3A3BB}" presName="rootConnector" presStyleLbl="node3" presStyleIdx="3" presStyleCnt="9"/>
      <dgm:spPr/>
      <dgm:t>
        <a:bodyPr/>
        <a:lstStyle/>
        <a:p>
          <a:endParaRPr lang="en-US"/>
        </a:p>
      </dgm:t>
    </dgm:pt>
    <dgm:pt modelId="{22CB12B7-DEF4-458C-B6DC-C233D1CA517E}" type="pres">
      <dgm:prSet presAssocID="{C96D1359-2323-4C00-99B7-EACBE3F3A3BB}" presName="hierChild4" presStyleCnt="0"/>
      <dgm:spPr/>
    </dgm:pt>
    <dgm:pt modelId="{6F4EAAC3-06CF-4F5B-8EBD-E677644697C9}" type="pres">
      <dgm:prSet presAssocID="{7B5E2812-4E70-4F4D-BE00-B1F2DAE8EAF2}" presName="Name35" presStyleLbl="parChTrans1D4" presStyleIdx="7" presStyleCnt="28"/>
      <dgm:spPr/>
      <dgm:t>
        <a:bodyPr/>
        <a:lstStyle/>
        <a:p>
          <a:endParaRPr lang="en-US"/>
        </a:p>
      </dgm:t>
    </dgm:pt>
    <dgm:pt modelId="{3ACADF58-FFCC-4200-B833-45CED756AEF8}" type="pres">
      <dgm:prSet presAssocID="{622156A6-568A-4FC3-8760-66437E41B143}" presName="hierRoot2" presStyleCnt="0">
        <dgm:presLayoutVars>
          <dgm:hierBranch val="init"/>
        </dgm:presLayoutVars>
      </dgm:prSet>
      <dgm:spPr/>
    </dgm:pt>
    <dgm:pt modelId="{13FCCD50-DC5A-415F-88D2-BB8A752806B4}" type="pres">
      <dgm:prSet presAssocID="{622156A6-568A-4FC3-8760-66437E41B143}" presName="rootComposite" presStyleCnt="0"/>
      <dgm:spPr/>
    </dgm:pt>
    <dgm:pt modelId="{FE378CA5-4222-4E4A-8BB8-2C9A50AD2914}" type="pres">
      <dgm:prSet presAssocID="{622156A6-568A-4FC3-8760-66437E41B143}" presName="rootText" presStyleLbl="node4" presStyleIdx="7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E0B01C-C14E-4C3F-8E18-B55A3C91EFA7}" type="pres">
      <dgm:prSet presAssocID="{622156A6-568A-4FC3-8760-66437E41B143}" presName="rootConnector" presStyleLbl="node4" presStyleIdx="7" presStyleCnt="28"/>
      <dgm:spPr/>
      <dgm:t>
        <a:bodyPr/>
        <a:lstStyle/>
        <a:p>
          <a:endParaRPr lang="en-US"/>
        </a:p>
      </dgm:t>
    </dgm:pt>
    <dgm:pt modelId="{7EAB92B1-438F-4D84-AAF5-F734DFAEAEF4}" type="pres">
      <dgm:prSet presAssocID="{622156A6-568A-4FC3-8760-66437E41B143}" presName="hierChild4" presStyleCnt="0"/>
      <dgm:spPr/>
    </dgm:pt>
    <dgm:pt modelId="{67B6305F-2FD3-4731-94E9-7ACAC94C6C04}" type="pres">
      <dgm:prSet presAssocID="{F42339F0-7BBD-4ABD-B825-53D90A2C43E5}" presName="Name37" presStyleLbl="parChTrans1D4" presStyleIdx="8" presStyleCnt="28"/>
      <dgm:spPr/>
      <dgm:t>
        <a:bodyPr/>
        <a:lstStyle/>
        <a:p>
          <a:endParaRPr lang="en-US"/>
        </a:p>
      </dgm:t>
    </dgm:pt>
    <dgm:pt modelId="{49FD253C-FC99-460D-9FCB-633FB64FCADB}" type="pres">
      <dgm:prSet presAssocID="{3FD59EEE-33BC-47A5-A45F-5F3658C88D0A}" presName="hierRoot2" presStyleCnt="0">
        <dgm:presLayoutVars>
          <dgm:hierBranch val="l"/>
        </dgm:presLayoutVars>
      </dgm:prSet>
      <dgm:spPr/>
    </dgm:pt>
    <dgm:pt modelId="{6582E811-FB83-408C-BB8C-E000D4FF264A}" type="pres">
      <dgm:prSet presAssocID="{3FD59EEE-33BC-47A5-A45F-5F3658C88D0A}" presName="rootComposite" presStyleCnt="0"/>
      <dgm:spPr/>
    </dgm:pt>
    <dgm:pt modelId="{8D191342-E8C0-4A0B-9976-6B86F837757C}" type="pres">
      <dgm:prSet presAssocID="{3FD59EEE-33BC-47A5-A45F-5F3658C88D0A}" presName="rootText" presStyleLbl="node4" presStyleIdx="8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AF6744-1F87-4381-A082-AB4A9ED53D7C}" type="pres">
      <dgm:prSet presAssocID="{3FD59EEE-33BC-47A5-A45F-5F3658C88D0A}" presName="rootConnector" presStyleLbl="node4" presStyleIdx="8" presStyleCnt="28"/>
      <dgm:spPr/>
      <dgm:t>
        <a:bodyPr/>
        <a:lstStyle/>
        <a:p>
          <a:endParaRPr lang="en-US"/>
        </a:p>
      </dgm:t>
    </dgm:pt>
    <dgm:pt modelId="{3504DD3C-D9E2-4E05-9FBE-3AA1DCCD5412}" type="pres">
      <dgm:prSet presAssocID="{3FD59EEE-33BC-47A5-A45F-5F3658C88D0A}" presName="hierChild4" presStyleCnt="0"/>
      <dgm:spPr/>
    </dgm:pt>
    <dgm:pt modelId="{66F1247A-6478-4723-9446-22B661CD49A0}" type="pres">
      <dgm:prSet presAssocID="{3FD59EEE-33BC-47A5-A45F-5F3658C88D0A}" presName="hierChild5" presStyleCnt="0"/>
      <dgm:spPr/>
    </dgm:pt>
    <dgm:pt modelId="{BB58B528-2AAC-4F5F-8381-3F7C8653E7E2}" type="pres">
      <dgm:prSet presAssocID="{D9611BAA-2397-49CC-A6F0-ABBDC50DD4C2}" presName="Name37" presStyleLbl="parChTrans1D4" presStyleIdx="9" presStyleCnt="28"/>
      <dgm:spPr/>
      <dgm:t>
        <a:bodyPr/>
        <a:lstStyle/>
        <a:p>
          <a:endParaRPr lang="en-US"/>
        </a:p>
      </dgm:t>
    </dgm:pt>
    <dgm:pt modelId="{7EA23770-E8E5-47D8-BDFB-F9D82AA7830D}" type="pres">
      <dgm:prSet presAssocID="{BF07646D-CFD0-4EA0-BA84-5FC0E56DDEC0}" presName="hierRoot2" presStyleCnt="0">
        <dgm:presLayoutVars>
          <dgm:hierBranch val="init"/>
        </dgm:presLayoutVars>
      </dgm:prSet>
      <dgm:spPr/>
    </dgm:pt>
    <dgm:pt modelId="{EFB6B719-E01A-4FA4-B046-AA2CEBEFF49B}" type="pres">
      <dgm:prSet presAssocID="{BF07646D-CFD0-4EA0-BA84-5FC0E56DDEC0}" presName="rootComposite" presStyleCnt="0"/>
      <dgm:spPr/>
    </dgm:pt>
    <dgm:pt modelId="{4A742424-353A-4D8C-9D3C-70EB79584267}" type="pres">
      <dgm:prSet presAssocID="{BF07646D-CFD0-4EA0-BA84-5FC0E56DDEC0}" presName="rootText" presStyleLbl="node4" presStyleIdx="9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C554E-6CBD-4736-9C5C-85A5F8844A2E}" type="pres">
      <dgm:prSet presAssocID="{BF07646D-CFD0-4EA0-BA84-5FC0E56DDEC0}" presName="rootConnector" presStyleLbl="node4" presStyleIdx="9" presStyleCnt="28"/>
      <dgm:spPr/>
      <dgm:t>
        <a:bodyPr/>
        <a:lstStyle/>
        <a:p>
          <a:endParaRPr lang="en-US"/>
        </a:p>
      </dgm:t>
    </dgm:pt>
    <dgm:pt modelId="{6FAAEBDF-9613-4678-9CF0-DDC220E60621}" type="pres">
      <dgm:prSet presAssocID="{BF07646D-CFD0-4EA0-BA84-5FC0E56DDEC0}" presName="hierChild4" presStyleCnt="0"/>
      <dgm:spPr/>
    </dgm:pt>
    <dgm:pt modelId="{492842CA-5E98-4A77-A343-85CBCD3B4B07}" type="pres">
      <dgm:prSet presAssocID="{BF07646D-CFD0-4EA0-BA84-5FC0E56DDEC0}" presName="hierChild5" presStyleCnt="0"/>
      <dgm:spPr/>
    </dgm:pt>
    <dgm:pt modelId="{5D05EF51-DAAF-4547-920F-04AD47223D5E}" type="pres">
      <dgm:prSet presAssocID="{2955A5AA-18FE-4147-A14F-B7C6AAD47D91}" presName="Name37" presStyleLbl="parChTrans1D4" presStyleIdx="10" presStyleCnt="28"/>
      <dgm:spPr/>
      <dgm:t>
        <a:bodyPr/>
        <a:lstStyle/>
        <a:p>
          <a:endParaRPr lang="en-US"/>
        </a:p>
      </dgm:t>
    </dgm:pt>
    <dgm:pt modelId="{C68C0442-8F31-4351-B4C9-D45DCDA58056}" type="pres">
      <dgm:prSet presAssocID="{25F60610-AE1E-4586-B3C9-94C920D8BB81}" presName="hierRoot2" presStyleCnt="0">
        <dgm:presLayoutVars>
          <dgm:hierBranch val="init"/>
        </dgm:presLayoutVars>
      </dgm:prSet>
      <dgm:spPr/>
    </dgm:pt>
    <dgm:pt modelId="{80AE97FF-A089-41C3-96A2-DFCB3A03761D}" type="pres">
      <dgm:prSet presAssocID="{25F60610-AE1E-4586-B3C9-94C920D8BB81}" presName="rootComposite" presStyleCnt="0"/>
      <dgm:spPr/>
    </dgm:pt>
    <dgm:pt modelId="{E1BDC1BC-3291-4A0A-857C-3900D3CDEE5E}" type="pres">
      <dgm:prSet presAssocID="{25F60610-AE1E-4586-B3C9-94C920D8BB81}" presName="rootText" presStyleLbl="node4" presStyleIdx="10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5927F2-B682-4481-B48E-34515E0448D8}" type="pres">
      <dgm:prSet presAssocID="{25F60610-AE1E-4586-B3C9-94C920D8BB81}" presName="rootConnector" presStyleLbl="node4" presStyleIdx="10" presStyleCnt="28"/>
      <dgm:spPr/>
      <dgm:t>
        <a:bodyPr/>
        <a:lstStyle/>
        <a:p>
          <a:endParaRPr lang="en-US"/>
        </a:p>
      </dgm:t>
    </dgm:pt>
    <dgm:pt modelId="{34D2F085-1F68-449B-B9F3-D37656E1F2BB}" type="pres">
      <dgm:prSet presAssocID="{25F60610-AE1E-4586-B3C9-94C920D8BB81}" presName="hierChild4" presStyleCnt="0"/>
      <dgm:spPr/>
    </dgm:pt>
    <dgm:pt modelId="{760CD08F-D8B7-4FE3-A0F0-99A4EE2036E5}" type="pres">
      <dgm:prSet presAssocID="{25F60610-AE1E-4586-B3C9-94C920D8BB81}" presName="hierChild5" presStyleCnt="0"/>
      <dgm:spPr/>
    </dgm:pt>
    <dgm:pt modelId="{8F8C6BFB-86C9-42BD-ADFD-F774103A2722}" type="pres">
      <dgm:prSet presAssocID="{622156A6-568A-4FC3-8760-66437E41B143}" presName="hierChild5" presStyleCnt="0"/>
      <dgm:spPr/>
    </dgm:pt>
    <dgm:pt modelId="{2F70F7C9-1B64-432D-8F7B-295C07FDAAB1}" type="pres">
      <dgm:prSet presAssocID="{ED361AA2-9BEC-4916-861B-DE1DF6175A59}" presName="Name35" presStyleLbl="parChTrans1D4" presStyleIdx="11" presStyleCnt="28"/>
      <dgm:spPr/>
      <dgm:t>
        <a:bodyPr/>
        <a:lstStyle/>
        <a:p>
          <a:endParaRPr lang="en-US"/>
        </a:p>
      </dgm:t>
    </dgm:pt>
    <dgm:pt modelId="{3E3E775D-EB73-479E-836A-92DED493B492}" type="pres">
      <dgm:prSet presAssocID="{3919CAC1-DA62-4E63-8511-A9FE79DA5952}" presName="hierRoot2" presStyleCnt="0">
        <dgm:presLayoutVars>
          <dgm:hierBranch val="r"/>
        </dgm:presLayoutVars>
      </dgm:prSet>
      <dgm:spPr/>
    </dgm:pt>
    <dgm:pt modelId="{256E4E3B-0079-4DBE-9926-9DA452B55A7D}" type="pres">
      <dgm:prSet presAssocID="{3919CAC1-DA62-4E63-8511-A9FE79DA5952}" presName="rootComposite" presStyleCnt="0"/>
      <dgm:spPr/>
    </dgm:pt>
    <dgm:pt modelId="{892A7243-9A5D-4EAA-B487-DD512219F19A}" type="pres">
      <dgm:prSet presAssocID="{3919CAC1-DA62-4E63-8511-A9FE79DA5952}" presName="rootText" presStyleLbl="node4" presStyleIdx="11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55A204-C600-496A-B2CD-79536CDA6690}" type="pres">
      <dgm:prSet presAssocID="{3919CAC1-DA62-4E63-8511-A9FE79DA5952}" presName="rootConnector" presStyleLbl="node4" presStyleIdx="11" presStyleCnt="28"/>
      <dgm:spPr/>
      <dgm:t>
        <a:bodyPr/>
        <a:lstStyle/>
        <a:p>
          <a:endParaRPr lang="en-US"/>
        </a:p>
      </dgm:t>
    </dgm:pt>
    <dgm:pt modelId="{DDB29774-6E13-484E-B89A-A3D808C67450}" type="pres">
      <dgm:prSet presAssocID="{3919CAC1-DA62-4E63-8511-A9FE79DA5952}" presName="hierChild4" presStyleCnt="0"/>
      <dgm:spPr/>
    </dgm:pt>
    <dgm:pt modelId="{363EE33B-23FF-4F68-B38E-3CC368DA2B80}" type="pres">
      <dgm:prSet presAssocID="{79A18B65-9CAB-4D96-8F89-08B740DF7FCE}" presName="Name50" presStyleLbl="parChTrans1D4" presStyleIdx="12" presStyleCnt="28"/>
      <dgm:spPr/>
      <dgm:t>
        <a:bodyPr/>
        <a:lstStyle/>
        <a:p>
          <a:endParaRPr lang="en-US"/>
        </a:p>
      </dgm:t>
    </dgm:pt>
    <dgm:pt modelId="{E981AF39-8AF8-4497-8FAA-D5F14F122D12}" type="pres">
      <dgm:prSet presAssocID="{029C1C40-C3D2-4C19-86F2-4C9594171A1C}" presName="hierRoot2" presStyleCnt="0">
        <dgm:presLayoutVars>
          <dgm:hierBranch val="init"/>
        </dgm:presLayoutVars>
      </dgm:prSet>
      <dgm:spPr/>
    </dgm:pt>
    <dgm:pt modelId="{F86C1C04-47AD-4B08-BDCB-6226AC5E1B94}" type="pres">
      <dgm:prSet presAssocID="{029C1C40-C3D2-4C19-86F2-4C9594171A1C}" presName="rootComposite" presStyleCnt="0"/>
      <dgm:spPr/>
    </dgm:pt>
    <dgm:pt modelId="{6FB1E5BB-34D0-440F-8731-2379286E5488}" type="pres">
      <dgm:prSet presAssocID="{029C1C40-C3D2-4C19-86F2-4C9594171A1C}" presName="rootText" presStyleLbl="node4" presStyleIdx="12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E2BC3-25B3-448B-B7CF-A514DA3D8F17}" type="pres">
      <dgm:prSet presAssocID="{029C1C40-C3D2-4C19-86F2-4C9594171A1C}" presName="rootConnector" presStyleLbl="node4" presStyleIdx="12" presStyleCnt="28"/>
      <dgm:spPr/>
      <dgm:t>
        <a:bodyPr/>
        <a:lstStyle/>
        <a:p>
          <a:endParaRPr lang="en-US"/>
        </a:p>
      </dgm:t>
    </dgm:pt>
    <dgm:pt modelId="{4CAD156F-986E-4FA8-BBD5-FA89045F7301}" type="pres">
      <dgm:prSet presAssocID="{029C1C40-C3D2-4C19-86F2-4C9594171A1C}" presName="hierChild4" presStyleCnt="0"/>
      <dgm:spPr/>
    </dgm:pt>
    <dgm:pt modelId="{29344FCF-07AC-408F-8AB3-AAECC7FC5928}" type="pres">
      <dgm:prSet presAssocID="{029C1C40-C3D2-4C19-86F2-4C9594171A1C}" presName="hierChild5" presStyleCnt="0"/>
      <dgm:spPr/>
    </dgm:pt>
    <dgm:pt modelId="{696CCE2A-1400-4EC4-8FA9-8C8AE8866074}" type="pres">
      <dgm:prSet presAssocID="{2BE77688-265D-4FA0-8115-2CCF0D9DE1DB}" presName="Name50" presStyleLbl="parChTrans1D4" presStyleIdx="13" presStyleCnt="28"/>
      <dgm:spPr/>
      <dgm:t>
        <a:bodyPr/>
        <a:lstStyle/>
        <a:p>
          <a:endParaRPr lang="en-US"/>
        </a:p>
      </dgm:t>
    </dgm:pt>
    <dgm:pt modelId="{4B64D0B0-7111-4305-9341-95766DFF5B82}" type="pres">
      <dgm:prSet presAssocID="{C7C5781B-014B-4D18-8ECA-A5AD8DEFC687}" presName="hierRoot2" presStyleCnt="0">
        <dgm:presLayoutVars>
          <dgm:hierBranch val="init"/>
        </dgm:presLayoutVars>
      </dgm:prSet>
      <dgm:spPr/>
    </dgm:pt>
    <dgm:pt modelId="{4DCA5229-FCED-4828-804D-7AA856681EA7}" type="pres">
      <dgm:prSet presAssocID="{C7C5781B-014B-4D18-8ECA-A5AD8DEFC687}" presName="rootComposite" presStyleCnt="0"/>
      <dgm:spPr/>
    </dgm:pt>
    <dgm:pt modelId="{F7FCB7E7-A12B-43D0-BF46-EB4A5667F459}" type="pres">
      <dgm:prSet presAssocID="{C7C5781B-014B-4D18-8ECA-A5AD8DEFC687}" presName="rootText" presStyleLbl="node4" presStyleIdx="13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69B8D4-163A-4B0C-ABF3-CC6687DF906D}" type="pres">
      <dgm:prSet presAssocID="{C7C5781B-014B-4D18-8ECA-A5AD8DEFC687}" presName="rootConnector" presStyleLbl="node4" presStyleIdx="13" presStyleCnt="28"/>
      <dgm:spPr/>
      <dgm:t>
        <a:bodyPr/>
        <a:lstStyle/>
        <a:p>
          <a:endParaRPr lang="en-US"/>
        </a:p>
      </dgm:t>
    </dgm:pt>
    <dgm:pt modelId="{2C5A5B69-6A05-4130-86D6-8F5D0C0A7079}" type="pres">
      <dgm:prSet presAssocID="{C7C5781B-014B-4D18-8ECA-A5AD8DEFC687}" presName="hierChild4" presStyleCnt="0"/>
      <dgm:spPr/>
    </dgm:pt>
    <dgm:pt modelId="{766B5154-C41C-4B78-8643-CB83DAACCA09}" type="pres">
      <dgm:prSet presAssocID="{C7C5781B-014B-4D18-8ECA-A5AD8DEFC687}" presName="hierChild5" presStyleCnt="0"/>
      <dgm:spPr/>
    </dgm:pt>
    <dgm:pt modelId="{278E3F92-C1AF-41BD-B66B-69766C735F18}" type="pres">
      <dgm:prSet presAssocID="{DF3888B7-B02A-4A16-BD37-B4DD85D5B5E0}" presName="Name50" presStyleLbl="parChTrans1D4" presStyleIdx="14" presStyleCnt="28"/>
      <dgm:spPr/>
      <dgm:t>
        <a:bodyPr/>
        <a:lstStyle/>
        <a:p>
          <a:endParaRPr lang="en-US"/>
        </a:p>
      </dgm:t>
    </dgm:pt>
    <dgm:pt modelId="{7BD1664E-9D8A-4A7C-A895-3FF8CBEC0A7F}" type="pres">
      <dgm:prSet presAssocID="{902005C2-0C16-4BE7-9EDD-B0348DB35097}" presName="hierRoot2" presStyleCnt="0">
        <dgm:presLayoutVars>
          <dgm:hierBranch val="init"/>
        </dgm:presLayoutVars>
      </dgm:prSet>
      <dgm:spPr/>
    </dgm:pt>
    <dgm:pt modelId="{DD13E9B0-408F-4E50-B799-2165BE5626B0}" type="pres">
      <dgm:prSet presAssocID="{902005C2-0C16-4BE7-9EDD-B0348DB35097}" presName="rootComposite" presStyleCnt="0"/>
      <dgm:spPr/>
    </dgm:pt>
    <dgm:pt modelId="{F6880261-CEF7-4F72-9EF2-7BB0E2638C74}" type="pres">
      <dgm:prSet presAssocID="{902005C2-0C16-4BE7-9EDD-B0348DB35097}" presName="rootText" presStyleLbl="node4" presStyleIdx="14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DCEC5D-6690-498D-AE6F-7291379A739A}" type="pres">
      <dgm:prSet presAssocID="{902005C2-0C16-4BE7-9EDD-B0348DB35097}" presName="rootConnector" presStyleLbl="node4" presStyleIdx="14" presStyleCnt="28"/>
      <dgm:spPr/>
      <dgm:t>
        <a:bodyPr/>
        <a:lstStyle/>
        <a:p>
          <a:endParaRPr lang="en-US"/>
        </a:p>
      </dgm:t>
    </dgm:pt>
    <dgm:pt modelId="{C9B98A34-FC0B-4032-AAB7-320612BFE07E}" type="pres">
      <dgm:prSet presAssocID="{902005C2-0C16-4BE7-9EDD-B0348DB35097}" presName="hierChild4" presStyleCnt="0"/>
      <dgm:spPr/>
    </dgm:pt>
    <dgm:pt modelId="{F1972D6D-5BCD-414F-8919-BC5A83E20300}" type="pres">
      <dgm:prSet presAssocID="{902005C2-0C16-4BE7-9EDD-B0348DB35097}" presName="hierChild5" presStyleCnt="0"/>
      <dgm:spPr/>
    </dgm:pt>
    <dgm:pt modelId="{2639D564-8D44-4A02-BE0B-7E48A4290FC5}" type="pres">
      <dgm:prSet presAssocID="{174B795C-F146-41F8-8C08-68DCE6125B33}" presName="Name50" presStyleLbl="parChTrans1D4" presStyleIdx="15" presStyleCnt="28"/>
      <dgm:spPr/>
      <dgm:t>
        <a:bodyPr/>
        <a:lstStyle/>
        <a:p>
          <a:endParaRPr lang="en-US"/>
        </a:p>
      </dgm:t>
    </dgm:pt>
    <dgm:pt modelId="{BBA78524-D3EF-4B79-8B60-166E1E59BBA5}" type="pres">
      <dgm:prSet presAssocID="{9AFB3010-B354-4753-82FF-04EE5081F5B9}" presName="hierRoot2" presStyleCnt="0">
        <dgm:presLayoutVars>
          <dgm:hierBranch val="init"/>
        </dgm:presLayoutVars>
      </dgm:prSet>
      <dgm:spPr/>
    </dgm:pt>
    <dgm:pt modelId="{1BAF9D74-CE3E-4D5D-9502-94DABD4B4A70}" type="pres">
      <dgm:prSet presAssocID="{9AFB3010-B354-4753-82FF-04EE5081F5B9}" presName="rootComposite" presStyleCnt="0"/>
      <dgm:spPr/>
    </dgm:pt>
    <dgm:pt modelId="{A90BBF47-C11F-4965-81FA-43B264648B7A}" type="pres">
      <dgm:prSet presAssocID="{9AFB3010-B354-4753-82FF-04EE5081F5B9}" presName="rootText" presStyleLbl="node4" presStyleIdx="15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3616A8-BF1F-4019-89B3-B5EF5D26F4AC}" type="pres">
      <dgm:prSet presAssocID="{9AFB3010-B354-4753-82FF-04EE5081F5B9}" presName="rootConnector" presStyleLbl="node4" presStyleIdx="15" presStyleCnt="28"/>
      <dgm:spPr/>
      <dgm:t>
        <a:bodyPr/>
        <a:lstStyle/>
        <a:p>
          <a:endParaRPr lang="en-US"/>
        </a:p>
      </dgm:t>
    </dgm:pt>
    <dgm:pt modelId="{AC6170D4-54E5-4048-BD64-6B853D4E89DF}" type="pres">
      <dgm:prSet presAssocID="{9AFB3010-B354-4753-82FF-04EE5081F5B9}" presName="hierChild4" presStyleCnt="0"/>
      <dgm:spPr/>
    </dgm:pt>
    <dgm:pt modelId="{0F1EA0DB-6950-43DF-B7E9-063DF79A8900}" type="pres">
      <dgm:prSet presAssocID="{9AFB3010-B354-4753-82FF-04EE5081F5B9}" presName="hierChild5" presStyleCnt="0"/>
      <dgm:spPr/>
    </dgm:pt>
    <dgm:pt modelId="{6E900CF8-8AC6-4022-8E1E-CFB4D2ABFACB}" type="pres">
      <dgm:prSet presAssocID="{3919CAC1-DA62-4E63-8511-A9FE79DA5952}" presName="hierChild5" presStyleCnt="0"/>
      <dgm:spPr/>
    </dgm:pt>
    <dgm:pt modelId="{C6573F12-8C2F-4DE8-A2D2-79387FA89D01}" type="pres">
      <dgm:prSet presAssocID="{C96D1359-2323-4C00-99B7-EACBE3F3A3BB}" presName="hierChild5" presStyleCnt="0"/>
      <dgm:spPr/>
    </dgm:pt>
    <dgm:pt modelId="{64ECD37B-731A-4194-847A-A33EA3E16970}" type="pres">
      <dgm:prSet presAssocID="{95AAA5E3-4DB4-446F-995A-6B2B376C4103}" presName="Name37" presStyleLbl="parChTrans1D3" presStyleIdx="4" presStyleCnt="9"/>
      <dgm:spPr/>
      <dgm:t>
        <a:bodyPr/>
        <a:lstStyle/>
        <a:p>
          <a:endParaRPr lang="en-US"/>
        </a:p>
      </dgm:t>
    </dgm:pt>
    <dgm:pt modelId="{F6142EE1-A0C0-4F3B-8676-153B05B7944D}" type="pres">
      <dgm:prSet presAssocID="{7802A20C-03F8-4788-874D-429F15649C81}" presName="hierRoot2" presStyleCnt="0">
        <dgm:presLayoutVars>
          <dgm:hierBranch/>
        </dgm:presLayoutVars>
      </dgm:prSet>
      <dgm:spPr/>
    </dgm:pt>
    <dgm:pt modelId="{7F3A56D1-BE5A-4F76-A84B-F2AF25455880}" type="pres">
      <dgm:prSet presAssocID="{7802A20C-03F8-4788-874D-429F15649C81}" presName="rootComposite" presStyleCnt="0"/>
      <dgm:spPr/>
    </dgm:pt>
    <dgm:pt modelId="{98368D67-CA43-435E-ACEF-76D72566895B}" type="pres">
      <dgm:prSet presAssocID="{7802A20C-03F8-4788-874D-429F15649C81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DE75DE-D51A-41E2-A958-A2C9FFA97C66}" type="pres">
      <dgm:prSet presAssocID="{7802A20C-03F8-4788-874D-429F15649C81}" presName="rootConnector" presStyleLbl="node3" presStyleIdx="4" presStyleCnt="9"/>
      <dgm:spPr/>
      <dgm:t>
        <a:bodyPr/>
        <a:lstStyle/>
        <a:p>
          <a:endParaRPr lang="en-US"/>
        </a:p>
      </dgm:t>
    </dgm:pt>
    <dgm:pt modelId="{9A7DC345-A93F-4EE6-B4EF-882497D5D198}" type="pres">
      <dgm:prSet presAssocID="{7802A20C-03F8-4788-874D-429F15649C81}" presName="hierChild4" presStyleCnt="0"/>
      <dgm:spPr/>
    </dgm:pt>
    <dgm:pt modelId="{97E73BF2-653B-457F-99A9-D8C3389DFC21}" type="pres">
      <dgm:prSet presAssocID="{A9FD9A44-E006-4B45-9534-581DB67ED9EF}" presName="Name35" presStyleLbl="parChTrans1D4" presStyleIdx="16" presStyleCnt="28"/>
      <dgm:spPr/>
      <dgm:t>
        <a:bodyPr/>
        <a:lstStyle/>
        <a:p>
          <a:endParaRPr lang="en-US"/>
        </a:p>
      </dgm:t>
    </dgm:pt>
    <dgm:pt modelId="{203F1476-EAA8-4981-B8F0-3E9CCB4C0B8A}" type="pres">
      <dgm:prSet presAssocID="{4564A788-F60E-4A87-BCD4-111B5B4DDF4B}" presName="hierRoot2" presStyleCnt="0">
        <dgm:presLayoutVars>
          <dgm:hierBranch val="init"/>
        </dgm:presLayoutVars>
      </dgm:prSet>
      <dgm:spPr/>
    </dgm:pt>
    <dgm:pt modelId="{E4FF2B8E-1275-4C33-81C9-88E84DF6FF4B}" type="pres">
      <dgm:prSet presAssocID="{4564A788-F60E-4A87-BCD4-111B5B4DDF4B}" presName="rootComposite" presStyleCnt="0"/>
      <dgm:spPr/>
    </dgm:pt>
    <dgm:pt modelId="{D8BA4105-5A9B-4F16-9621-1A8A0C3A338B}" type="pres">
      <dgm:prSet presAssocID="{4564A788-F60E-4A87-BCD4-111B5B4DDF4B}" presName="rootText" presStyleLbl="node4" presStyleIdx="16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5DCBD2-1B2D-4E1F-B2B8-952C67D8F4E6}" type="pres">
      <dgm:prSet presAssocID="{4564A788-F60E-4A87-BCD4-111B5B4DDF4B}" presName="rootConnector" presStyleLbl="node4" presStyleIdx="16" presStyleCnt="28"/>
      <dgm:spPr/>
      <dgm:t>
        <a:bodyPr/>
        <a:lstStyle/>
        <a:p>
          <a:endParaRPr lang="en-US"/>
        </a:p>
      </dgm:t>
    </dgm:pt>
    <dgm:pt modelId="{E5034946-CA24-4D42-AD22-BB6E061C2CF2}" type="pres">
      <dgm:prSet presAssocID="{4564A788-F60E-4A87-BCD4-111B5B4DDF4B}" presName="hierChild4" presStyleCnt="0"/>
      <dgm:spPr/>
    </dgm:pt>
    <dgm:pt modelId="{A71C60AD-C436-4789-822E-2A3BC164E8B7}" type="pres">
      <dgm:prSet presAssocID="{2719B5C5-C9C8-4071-A951-50029968F106}" presName="Name37" presStyleLbl="parChTrans1D4" presStyleIdx="17" presStyleCnt="28"/>
      <dgm:spPr/>
      <dgm:t>
        <a:bodyPr/>
        <a:lstStyle/>
        <a:p>
          <a:endParaRPr lang="en-US"/>
        </a:p>
      </dgm:t>
    </dgm:pt>
    <dgm:pt modelId="{971231C1-7A97-4AEB-AAC8-B11958EB5227}" type="pres">
      <dgm:prSet presAssocID="{A48E3F05-C61B-441A-9FF9-7DE659FB2E1A}" presName="hierRoot2" presStyleCnt="0">
        <dgm:presLayoutVars>
          <dgm:hierBranch val="init"/>
        </dgm:presLayoutVars>
      </dgm:prSet>
      <dgm:spPr/>
    </dgm:pt>
    <dgm:pt modelId="{160DEDA3-84FF-497D-99F6-4464843C36A1}" type="pres">
      <dgm:prSet presAssocID="{A48E3F05-C61B-441A-9FF9-7DE659FB2E1A}" presName="rootComposite" presStyleCnt="0"/>
      <dgm:spPr/>
    </dgm:pt>
    <dgm:pt modelId="{12BA154B-5606-4004-B72D-096FB435A4FE}" type="pres">
      <dgm:prSet presAssocID="{A48E3F05-C61B-441A-9FF9-7DE659FB2E1A}" presName="rootText" presStyleLbl="node4" presStyleIdx="17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35E87-FF69-48AC-BDFC-F27555CAA554}" type="pres">
      <dgm:prSet presAssocID="{A48E3F05-C61B-441A-9FF9-7DE659FB2E1A}" presName="rootConnector" presStyleLbl="node4" presStyleIdx="17" presStyleCnt="28"/>
      <dgm:spPr/>
      <dgm:t>
        <a:bodyPr/>
        <a:lstStyle/>
        <a:p>
          <a:endParaRPr lang="en-US"/>
        </a:p>
      </dgm:t>
    </dgm:pt>
    <dgm:pt modelId="{DB153F22-2A64-4E31-AB13-B37F3CC8BB68}" type="pres">
      <dgm:prSet presAssocID="{A48E3F05-C61B-441A-9FF9-7DE659FB2E1A}" presName="hierChild4" presStyleCnt="0"/>
      <dgm:spPr/>
    </dgm:pt>
    <dgm:pt modelId="{FE732F69-77AB-4895-8654-8FC60DDEAE33}" type="pres">
      <dgm:prSet presAssocID="{A48E3F05-C61B-441A-9FF9-7DE659FB2E1A}" presName="hierChild5" presStyleCnt="0"/>
      <dgm:spPr/>
    </dgm:pt>
    <dgm:pt modelId="{BB3DA4AA-0E93-4B81-83E1-FC0859FFE131}" type="pres">
      <dgm:prSet presAssocID="{4DD5710E-854B-413E-83F6-4ACD1219DF12}" presName="Name37" presStyleLbl="parChTrans1D4" presStyleIdx="18" presStyleCnt="28"/>
      <dgm:spPr/>
      <dgm:t>
        <a:bodyPr/>
        <a:lstStyle/>
        <a:p>
          <a:endParaRPr lang="en-US"/>
        </a:p>
      </dgm:t>
    </dgm:pt>
    <dgm:pt modelId="{C2494F52-A586-4386-A8E2-9AE947D9F611}" type="pres">
      <dgm:prSet presAssocID="{324C6E87-4172-4573-96B0-520B8058AC7C}" presName="hierRoot2" presStyleCnt="0">
        <dgm:presLayoutVars>
          <dgm:hierBranch val="init"/>
        </dgm:presLayoutVars>
      </dgm:prSet>
      <dgm:spPr/>
    </dgm:pt>
    <dgm:pt modelId="{0F3919FB-8AE4-4E5B-9E1E-5FB0C52454D4}" type="pres">
      <dgm:prSet presAssocID="{324C6E87-4172-4573-96B0-520B8058AC7C}" presName="rootComposite" presStyleCnt="0"/>
      <dgm:spPr/>
    </dgm:pt>
    <dgm:pt modelId="{2E0342D5-0B66-479F-A156-8DA9D9569DE4}" type="pres">
      <dgm:prSet presAssocID="{324C6E87-4172-4573-96B0-520B8058AC7C}" presName="rootText" presStyleLbl="node4" presStyleIdx="18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63F03D-08FC-4E40-9DF5-6E895C0C36EF}" type="pres">
      <dgm:prSet presAssocID="{324C6E87-4172-4573-96B0-520B8058AC7C}" presName="rootConnector" presStyleLbl="node4" presStyleIdx="18" presStyleCnt="28"/>
      <dgm:spPr/>
      <dgm:t>
        <a:bodyPr/>
        <a:lstStyle/>
        <a:p>
          <a:endParaRPr lang="en-US"/>
        </a:p>
      </dgm:t>
    </dgm:pt>
    <dgm:pt modelId="{E1E17A3F-AB8A-44E4-BFFE-21F0784F5528}" type="pres">
      <dgm:prSet presAssocID="{324C6E87-4172-4573-96B0-520B8058AC7C}" presName="hierChild4" presStyleCnt="0"/>
      <dgm:spPr/>
    </dgm:pt>
    <dgm:pt modelId="{6C7DAE27-E81C-4498-8EB5-A0073245B8B1}" type="pres">
      <dgm:prSet presAssocID="{324C6E87-4172-4573-96B0-520B8058AC7C}" presName="hierChild5" presStyleCnt="0"/>
      <dgm:spPr/>
    </dgm:pt>
    <dgm:pt modelId="{A0301283-4C53-4745-9EE9-386E4FD98566}" type="pres">
      <dgm:prSet presAssocID="{4564A788-F60E-4A87-BCD4-111B5B4DDF4B}" presName="hierChild5" presStyleCnt="0"/>
      <dgm:spPr/>
    </dgm:pt>
    <dgm:pt modelId="{050D5B55-8BE9-49AD-B01E-7579F00B33B0}" type="pres">
      <dgm:prSet presAssocID="{98995204-0B81-40F0-A2F9-E5B95BC9E7BD}" presName="Name35" presStyleLbl="parChTrans1D4" presStyleIdx="19" presStyleCnt="28"/>
      <dgm:spPr/>
      <dgm:t>
        <a:bodyPr/>
        <a:lstStyle/>
        <a:p>
          <a:endParaRPr lang="en-US"/>
        </a:p>
      </dgm:t>
    </dgm:pt>
    <dgm:pt modelId="{2BEE47B9-24E9-414F-963B-B8CDAF3C3FE9}" type="pres">
      <dgm:prSet presAssocID="{FD8A4CC7-1AB0-4965-AA3A-C77F313CB455}" presName="hierRoot2" presStyleCnt="0">
        <dgm:presLayoutVars>
          <dgm:hierBranch val="r"/>
        </dgm:presLayoutVars>
      </dgm:prSet>
      <dgm:spPr/>
    </dgm:pt>
    <dgm:pt modelId="{9A8E616D-36A0-40FA-A141-59489DC52D3B}" type="pres">
      <dgm:prSet presAssocID="{FD8A4CC7-1AB0-4965-AA3A-C77F313CB455}" presName="rootComposite" presStyleCnt="0"/>
      <dgm:spPr/>
    </dgm:pt>
    <dgm:pt modelId="{C92A8588-5B91-4B7F-A2BF-BE03AEA82864}" type="pres">
      <dgm:prSet presAssocID="{FD8A4CC7-1AB0-4965-AA3A-C77F313CB455}" presName="rootText" presStyleLbl="node4" presStyleIdx="19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E0F2D3-5D1A-4C38-8E13-4338ADC19DE0}" type="pres">
      <dgm:prSet presAssocID="{FD8A4CC7-1AB0-4965-AA3A-C77F313CB455}" presName="rootConnector" presStyleLbl="node4" presStyleIdx="19" presStyleCnt="28"/>
      <dgm:spPr/>
      <dgm:t>
        <a:bodyPr/>
        <a:lstStyle/>
        <a:p>
          <a:endParaRPr lang="en-US"/>
        </a:p>
      </dgm:t>
    </dgm:pt>
    <dgm:pt modelId="{E31CC3C8-0249-4DFD-945A-475C4B8B4764}" type="pres">
      <dgm:prSet presAssocID="{FD8A4CC7-1AB0-4965-AA3A-C77F313CB455}" presName="hierChild4" presStyleCnt="0"/>
      <dgm:spPr/>
    </dgm:pt>
    <dgm:pt modelId="{3B6A05B4-11D6-413B-8F21-FEE18508410F}" type="pres">
      <dgm:prSet presAssocID="{62FD82AF-03BD-4647-8DE4-6DEDF4D33011}" presName="Name50" presStyleLbl="parChTrans1D4" presStyleIdx="20" presStyleCnt="28"/>
      <dgm:spPr/>
      <dgm:t>
        <a:bodyPr/>
        <a:lstStyle/>
        <a:p>
          <a:endParaRPr lang="en-US"/>
        </a:p>
      </dgm:t>
    </dgm:pt>
    <dgm:pt modelId="{F33E052E-ABA4-430A-88A5-B51C34BF3C4A}" type="pres">
      <dgm:prSet presAssocID="{025C3B9D-4BF8-4876-894E-8C897344BA14}" presName="hierRoot2" presStyleCnt="0">
        <dgm:presLayoutVars>
          <dgm:hierBranch val="init"/>
        </dgm:presLayoutVars>
      </dgm:prSet>
      <dgm:spPr/>
    </dgm:pt>
    <dgm:pt modelId="{4F5E5BC8-901D-4D58-9F3D-0B5558481C4D}" type="pres">
      <dgm:prSet presAssocID="{025C3B9D-4BF8-4876-894E-8C897344BA14}" presName="rootComposite" presStyleCnt="0"/>
      <dgm:spPr/>
    </dgm:pt>
    <dgm:pt modelId="{8ADBCC4E-5189-46CA-837D-D337138F5893}" type="pres">
      <dgm:prSet presAssocID="{025C3B9D-4BF8-4876-894E-8C897344BA14}" presName="rootText" presStyleLbl="node4" presStyleIdx="20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ED9478-D2A1-4BE1-B70F-7C04789CC3C2}" type="pres">
      <dgm:prSet presAssocID="{025C3B9D-4BF8-4876-894E-8C897344BA14}" presName="rootConnector" presStyleLbl="node4" presStyleIdx="20" presStyleCnt="28"/>
      <dgm:spPr/>
      <dgm:t>
        <a:bodyPr/>
        <a:lstStyle/>
        <a:p>
          <a:endParaRPr lang="en-US"/>
        </a:p>
      </dgm:t>
    </dgm:pt>
    <dgm:pt modelId="{AC3B64D0-5FB6-4CFF-891B-F5BF20B97D87}" type="pres">
      <dgm:prSet presAssocID="{025C3B9D-4BF8-4876-894E-8C897344BA14}" presName="hierChild4" presStyleCnt="0"/>
      <dgm:spPr/>
    </dgm:pt>
    <dgm:pt modelId="{7AC631AA-6BCC-4A77-B3E9-1CD6F66E8E3E}" type="pres">
      <dgm:prSet presAssocID="{025C3B9D-4BF8-4876-894E-8C897344BA14}" presName="hierChild5" presStyleCnt="0"/>
      <dgm:spPr/>
    </dgm:pt>
    <dgm:pt modelId="{63F45F34-4A42-4195-921D-3FA7E13E742B}" type="pres">
      <dgm:prSet presAssocID="{FCD64261-834D-4871-96A9-DCFD7C1B1681}" presName="Name50" presStyleLbl="parChTrans1D4" presStyleIdx="21" presStyleCnt="28"/>
      <dgm:spPr/>
      <dgm:t>
        <a:bodyPr/>
        <a:lstStyle/>
        <a:p>
          <a:endParaRPr lang="en-US"/>
        </a:p>
      </dgm:t>
    </dgm:pt>
    <dgm:pt modelId="{E19D3DD8-E0D7-4E47-9338-9C12480F398C}" type="pres">
      <dgm:prSet presAssocID="{F644E755-7AB2-4B99-9F3A-FB40400CBF61}" presName="hierRoot2" presStyleCnt="0">
        <dgm:presLayoutVars>
          <dgm:hierBranch val="init"/>
        </dgm:presLayoutVars>
      </dgm:prSet>
      <dgm:spPr/>
    </dgm:pt>
    <dgm:pt modelId="{B4CC6917-61FC-43B9-86ED-344165085323}" type="pres">
      <dgm:prSet presAssocID="{F644E755-7AB2-4B99-9F3A-FB40400CBF61}" presName="rootComposite" presStyleCnt="0"/>
      <dgm:spPr/>
    </dgm:pt>
    <dgm:pt modelId="{6DF2BB70-8DDA-4E03-AB21-5D000303A2BF}" type="pres">
      <dgm:prSet presAssocID="{F644E755-7AB2-4B99-9F3A-FB40400CBF61}" presName="rootText" presStyleLbl="node4" presStyleIdx="21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8BA309-218A-4319-877D-B275B162951C}" type="pres">
      <dgm:prSet presAssocID="{F644E755-7AB2-4B99-9F3A-FB40400CBF61}" presName="rootConnector" presStyleLbl="node4" presStyleIdx="21" presStyleCnt="28"/>
      <dgm:spPr/>
      <dgm:t>
        <a:bodyPr/>
        <a:lstStyle/>
        <a:p>
          <a:endParaRPr lang="en-US"/>
        </a:p>
      </dgm:t>
    </dgm:pt>
    <dgm:pt modelId="{92A0EDD8-6EFE-4667-965C-6D6828D2975C}" type="pres">
      <dgm:prSet presAssocID="{F644E755-7AB2-4B99-9F3A-FB40400CBF61}" presName="hierChild4" presStyleCnt="0"/>
      <dgm:spPr/>
    </dgm:pt>
    <dgm:pt modelId="{1F8DC553-F6A4-4C6C-9309-DE067E36CD15}" type="pres">
      <dgm:prSet presAssocID="{F644E755-7AB2-4B99-9F3A-FB40400CBF61}" presName="hierChild5" presStyleCnt="0"/>
      <dgm:spPr/>
    </dgm:pt>
    <dgm:pt modelId="{C1F07831-9501-44DC-B3C3-96FC43A2CDB5}" type="pres">
      <dgm:prSet presAssocID="{FD8A4CC7-1AB0-4965-AA3A-C77F313CB455}" presName="hierChild5" presStyleCnt="0"/>
      <dgm:spPr/>
    </dgm:pt>
    <dgm:pt modelId="{54FB9E48-E63E-4728-AB92-82E4ED74FBDC}" type="pres">
      <dgm:prSet presAssocID="{7802A20C-03F8-4788-874D-429F15649C81}" presName="hierChild5" presStyleCnt="0"/>
      <dgm:spPr/>
    </dgm:pt>
    <dgm:pt modelId="{7CCB2DA9-05E2-40A8-8DCD-85CBE55EF7B4}" type="pres">
      <dgm:prSet presAssocID="{0538434C-FF0F-4D43-838A-DD9E83D10DE5}" presName="Name37" presStyleLbl="parChTrans1D3" presStyleIdx="5" presStyleCnt="9"/>
      <dgm:spPr/>
      <dgm:t>
        <a:bodyPr/>
        <a:lstStyle/>
        <a:p>
          <a:endParaRPr lang="en-US"/>
        </a:p>
      </dgm:t>
    </dgm:pt>
    <dgm:pt modelId="{86498A1B-5CCF-4A1A-A008-F32E908F008D}" type="pres">
      <dgm:prSet presAssocID="{7D196B41-036F-4CEC-B17C-980C7F7E019F}" presName="hierRoot2" presStyleCnt="0">
        <dgm:presLayoutVars>
          <dgm:hierBranch/>
        </dgm:presLayoutVars>
      </dgm:prSet>
      <dgm:spPr/>
    </dgm:pt>
    <dgm:pt modelId="{36BFD91A-010C-45F8-A088-94B890CAEC59}" type="pres">
      <dgm:prSet presAssocID="{7D196B41-036F-4CEC-B17C-980C7F7E019F}" presName="rootComposite" presStyleCnt="0"/>
      <dgm:spPr/>
    </dgm:pt>
    <dgm:pt modelId="{EB617309-183A-43F1-A549-7A5AEFE20D35}" type="pres">
      <dgm:prSet presAssocID="{7D196B41-036F-4CEC-B17C-980C7F7E019F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4F4A8A-1116-44DE-A6BD-D67F84801D5B}" type="pres">
      <dgm:prSet presAssocID="{7D196B41-036F-4CEC-B17C-980C7F7E019F}" presName="rootConnector" presStyleLbl="node3" presStyleIdx="5" presStyleCnt="9"/>
      <dgm:spPr/>
      <dgm:t>
        <a:bodyPr/>
        <a:lstStyle/>
        <a:p>
          <a:endParaRPr lang="en-US"/>
        </a:p>
      </dgm:t>
    </dgm:pt>
    <dgm:pt modelId="{B8BCE089-EF1F-4D5A-BB9E-83A64C2D48F1}" type="pres">
      <dgm:prSet presAssocID="{7D196B41-036F-4CEC-B17C-980C7F7E019F}" presName="hierChild4" presStyleCnt="0"/>
      <dgm:spPr/>
    </dgm:pt>
    <dgm:pt modelId="{9EA91788-CC3F-4B76-A59E-25A2B71C81F4}" type="pres">
      <dgm:prSet presAssocID="{3E0A820E-9418-4BD6-86BD-A019978C24DA}" presName="Name35" presStyleLbl="parChTrans1D4" presStyleIdx="22" presStyleCnt="28"/>
      <dgm:spPr/>
      <dgm:t>
        <a:bodyPr/>
        <a:lstStyle/>
        <a:p>
          <a:endParaRPr lang="en-US"/>
        </a:p>
      </dgm:t>
    </dgm:pt>
    <dgm:pt modelId="{0F145529-C9A8-4B55-8449-9B1AC1E63E37}" type="pres">
      <dgm:prSet presAssocID="{CC5D1A2D-6623-40CF-9AD8-C8C0D5297080}" presName="hierRoot2" presStyleCnt="0">
        <dgm:presLayoutVars>
          <dgm:hierBranch val="init"/>
        </dgm:presLayoutVars>
      </dgm:prSet>
      <dgm:spPr/>
    </dgm:pt>
    <dgm:pt modelId="{3CA0D5C9-78D3-4139-8432-B674D15B89C4}" type="pres">
      <dgm:prSet presAssocID="{CC5D1A2D-6623-40CF-9AD8-C8C0D5297080}" presName="rootComposite" presStyleCnt="0"/>
      <dgm:spPr/>
    </dgm:pt>
    <dgm:pt modelId="{4227EFE1-83BC-4411-BA92-228EF5D11A63}" type="pres">
      <dgm:prSet presAssocID="{CC5D1A2D-6623-40CF-9AD8-C8C0D5297080}" presName="rootText" presStyleLbl="node4" presStyleIdx="22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EE3FB2-DAAF-4769-872C-0879E40CD5B6}" type="pres">
      <dgm:prSet presAssocID="{CC5D1A2D-6623-40CF-9AD8-C8C0D5297080}" presName="rootConnector" presStyleLbl="node4" presStyleIdx="22" presStyleCnt="28"/>
      <dgm:spPr/>
      <dgm:t>
        <a:bodyPr/>
        <a:lstStyle/>
        <a:p>
          <a:endParaRPr lang="en-US"/>
        </a:p>
      </dgm:t>
    </dgm:pt>
    <dgm:pt modelId="{852D9D7F-88A3-4345-ADCD-BBB54FE3A580}" type="pres">
      <dgm:prSet presAssocID="{CC5D1A2D-6623-40CF-9AD8-C8C0D5297080}" presName="hierChild4" presStyleCnt="0"/>
      <dgm:spPr/>
    </dgm:pt>
    <dgm:pt modelId="{872DDCED-B2DF-45C8-9B9B-C2F308A7EBF4}" type="pres">
      <dgm:prSet presAssocID="{CC5D1A2D-6623-40CF-9AD8-C8C0D5297080}" presName="hierChild5" presStyleCnt="0"/>
      <dgm:spPr/>
    </dgm:pt>
    <dgm:pt modelId="{DDCAD33E-1090-4A0F-87E3-9F6E3E334762}" type="pres">
      <dgm:prSet presAssocID="{180C07C3-FEF2-404D-9593-CC568C9E42A8}" presName="Name35" presStyleLbl="parChTrans1D4" presStyleIdx="23" presStyleCnt="28"/>
      <dgm:spPr/>
      <dgm:t>
        <a:bodyPr/>
        <a:lstStyle/>
        <a:p>
          <a:endParaRPr lang="en-US"/>
        </a:p>
      </dgm:t>
    </dgm:pt>
    <dgm:pt modelId="{B0742AF9-5934-4C47-BE16-33A976BE51FA}" type="pres">
      <dgm:prSet presAssocID="{1F881392-64E0-44F0-B656-CE95A2110719}" presName="hierRoot2" presStyleCnt="0">
        <dgm:presLayoutVars>
          <dgm:hierBranch val="init"/>
        </dgm:presLayoutVars>
      </dgm:prSet>
      <dgm:spPr/>
    </dgm:pt>
    <dgm:pt modelId="{4F09EA73-E4A0-4237-AF36-B9397F3D393C}" type="pres">
      <dgm:prSet presAssocID="{1F881392-64E0-44F0-B656-CE95A2110719}" presName="rootComposite" presStyleCnt="0"/>
      <dgm:spPr/>
    </dgm:pt>
    <dgm:pt modelId="{2DCFB322-3E75-42DC-80BB-906158CCE985}" type="pres">
      <dgm:prSet presAssocID="{1F881392-64E0-44F0-B656-CE95A2110719}" presName="rootText" presStyleLbl="node4" presStyleIdx="23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7B1EE1-6789-4FAB-9F17-7DD95E501FE5}" type="pres">
      <dgm:prSet presAssocID="{1F881392-64E0-44F0-B656-CE95A2110719}" presName="rootConnector" presStyleLbl="node4" presStyleIdx="23" presStyleCnt="28"/>
      <dgm:spPr/>
      <dgm:t>
        <a:bodyPr/>
        <a:lstStyle/>
        <a:p>
          <a:endParaRPr lang="en-US"/>
        </a:p>
      </dgm:t>
    </dgm:pt>
    <dgm:pt modelId="{207F0E61-4EC5-4828-B414-1FBD66752546}" type="pres">
      <dgm:prSet presAssocID="{1F881392-64E0-44F0-B656-CE95A2110719}" presName="hierChild4" presStyleCnt="0"/>
      <dgm:spPr/>
    </dgm:pt>
    <dgm:pt modelId="{DE8385A4-F660-4756-9F75-DB2B24368D0D}" type="pres">
      <dgm:prSet presAssocID="{71909C95-02CC-434D-9D7B-2417E2E70C50}" presName="Name37" presStyleLbl="parChTrans1D4" presStyleIdx="24" presStyleCnt="28"/>
      <dgm:spPr/>
      <dgm:t>
        <a:bodyPr/>
        <a:lstStyle/>
        <a:p>
          <a:endParaRPr lang="en-US"/>
        </a:p>
      </dgm:t>
    </dgm:pt>
    <dgm:pt modelId="{DEDEFE8A-8627-4153-8CEC-22D0EE884D4F}" type="pres">
      <dgm:prSet presAssocID="{12654D99-2CF9-4148-9D9A-A2A6B3DF5DA5}" presName="hierRoot2" presStyleCnt="0">
        <dgm:presLayoutVars>
          <dgm:hierBranch val="init"/>
        </dgm:presLayoutVars>
      </dgm:prSet>
      <dgm:spPr/>
    </dgm:pt>
    <dgm:pt modelId="{7F3BDEF4-F035-43F3-80DE-73EF4DEEDD72}" type="pres">
      <dgm:prSet presAssocID="{12654D99-2CF9-4148-9D9A-A2A6B3DF5DA5}" presName="rootComposite" presStyleCnt="0"/>
      <dgm:spPr/>
    </dgm:pt>
    <dgm:pt modelId="{64B0A062-72DB-495F-A031-2C79C8449B1D}" type="pres">
      <dgm:prSet presAssocID="{12654D99-2CF9-4148-9D9A-A2A6B3DF5DA5}" presName="rootText" presStyleLbl="node4" presStyleIdx="24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23F13E-DCD7-486A-A2C0-6CA7E536B69B}" type="pres">
      <dgm:prSet presAssocID="{12654D99-2CF9-4148-9D9A-A2A6B3DF5DA5}" presName="rootConnector" presStyleLbl="node4" presStyleIdx="24" presStyleCnt="28"/>
      <dgm:spPr/>
      <dgm:t>
        <a:bodyPr/>
        <a:lstStyle/>
        <a:p>
          <a:endParaRPr lang="en-US"/>
        </a:p>
      </dgm:t>
    </dgm:pt>
    <dgm:pt modelId="{C9739D59-4BF1-4D9D-BA57-DCFB5AD7A4A7}" type="pres">
      <dgm:prSet presAssocID="{12654D99-2CF9-4148-9D9A-A2A6B3DF5DA5}" presName="hierChild4" presStyleCnt="0"/>
      <dgm:spPr/>
    </dgm:pt>
    <dgm:pt modelId="{75C16F59-258D-4FD2-861A-5DD240E3B272}" type="pres">
      <dgm:prSet presAssocID="{12654D99-2CF9-4148-9D9A-A2A6B3DF5DA5}" presName="hierChild5" presStyleCnt="0"/>
      <dgm:spPr/>
    </dgm:pt>
    <dgm:pt modelId="{5D32D735-B253-4B4C-8BA1-D80D3FEEAB6C}" type="pres">
      <dgm:prSet presAssocID="{1CDAC927-CEBA-47DF-BEB0-BA4BC02CC8ED}" presName="Name37" presStyleLbl="parChTrans1D4" presStyleIdx="25" presStyleCnt="28"/>
      <dgm:spPr/>
      <dgm:t>
        <a:bodyPr/>
        <a:lstStyle/>
        <a:p>
          <a:endParaRPr lang="en-US"/>
        </a:p>
      </dgm:t>
    </dgm:pt>
    <dgm:pt modelId="{50D698F9-FF48-4A35-AFE6-90BED5173CF9}" type="pres">
      <dgm:prSet presAssocID="{5D323F71-10EC-42A6-AD5C-924E53C7E38F}" presName="hierRoot2" presStyleCnt="0">
        <dgm:presLayoutVars>
          <dgm:hierBranch val="init"/>
        </dgm:presLayoutVars>
      </dgm:prSet>
      <dgm:spPr/>
    </dgm:pt>
    <dgm:pt modelId="{E08EAA83-87FB-45B5-973F-EDE3C9A95416}" type="pres">
      <dgm:prSet presAssocID="{5D323F71-10EC-42A6-AD5C-924E53C7E38F}" presName="rootComposite" presStyleCnt="0"/>
      <dgm:spPr/>
    </dgm:pt>
    <dgm:pt modelId="{74DBFFE0-8046-48E3-BF9F-FC15F058E3C9}" type="pres">
      <dgm:prSet presAssocID="{5D323F71-10EC-42A6-AD5C-924E53C7E38F}" presName="rootText" presStyleLbl="node4" presStyleIdx="25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591479-E842-4807-9A57-1BCDD5B5E19A}" type="pres">
      <dgm:prSet presAssocID="{5D323F71-10EC-42A6-AD5C-924E53C7E38F}" presName="rootConnector" presStyleLbl="node4" presStyleIdx="25" presStyleCnt="28"/>
      <dgm:spPr/>
      <dgm:t>
        <a:bodyPr/>
        <a:lstStyle/>
        <a:p>
          <a:endParaRPr lang="en-US"/>
        </a:p>
      </dgm:t>
    </dgm:pt>
    <dgm:pt modelId="{343232E4-ABA1-4D28-9561-3A29B5E2C1E5}" type="pres">
      <dgm:prSet presAssocID="{5D323F71-10EC-42A6-AD5C-924E53C7E38F}" presName="hierChild4" presStyleCnt="0"/>
      <dgm:spPr/>
    </dgm:pt>
    <dgm:pt modelId="{6149564B-203E-42C0-AF11-FFACB6E6A4ED}" type="pres">
      <dgm:prSet presAssocID="{5D323F71-10EC-42A6-AD5C-924E53C7E38F}" presName="hierChild5" presStyleCnt="0"/>
      <dgm:spPr/>
    </dgm:pt>
    <dgm:pt modelId="{2CD63757-38A7-4722-8E1E-E00D2131863A}" type="pres">
      <dgm:prSet presAssocID="{A7CA99EC-EF50-424D-B8BE-9C9DAC3267DC}" presName="Name37" presStyleLbl="parChTrans1D4" presStyleIdx="26" presStyleCnt="28"/>
      <dgm:spPr/>
      <dgm:t>
        <a:bodyPr/>
        <a:lstStyle/>
        <a:p>
          <a:endParaRPr lang="en-US"/>
        </a:p>
      </dgm:t>
    </dgm:pt>
    <dgm:pt modelId="{BD6DBCFE-22C3-4135-8920-8C4A1FF05FE0}" type="pres">
      <dgm:prSet presAssocID="{15F0666C-0D52-438F-A781-85DE8DE6E3ED}" presName="hierRoot2" presStyleCnt="0">
        <dgm:presLayoutVars>
          <dgm:hierBranch val="init"/>
        </dgm:presLayoutVars>
      </dgm:prSet>
      <dgm:spPr/>
    </dgm:pt>
    <dgm:pt modelId="{E4FF05EA-B339-4BED-86C1-3B1220C34B40}" type="pres">
      <dgm:prSet presAssocID="{15F0666C-0D52-438F-A781-85DE8DE6E3ED}" presName="rootComposite" presStyleCnt="0"/>
      <dgm:spPr/>
    </dgm:pt>
    <dgm:pt modelId="{622F21F4-2304-4CEE-B95F-7B3BE72CE2EC}" type="pres">
      <dgm:prSet presAssocID="{15F0666C-0D52-438F-A781-85DE8DE6E3ED}" presName="rootText" presStyleLbl="node4" presStyleIdx="26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A1BEB4-10C7-4229-9425-8201BA009648}" type="pres">
      <dgm:prSet presAssocID="{15F0666C-0D52-438F-A781-85DE8DE6E3ED}" presName="rootConnector" presStyleLbl="node4" presStyleIdx="26" presStyleCnt="28"/>
      <dgm:spPr/>
      <dgm:t>
        <a:bodyPr/>
        <a:lstStyle/>
        <a:p>
          <a:endParaRPr lang="en-US"/>
        </a:p>
      </dgm:t>
    </dgm:pt>
    <dgm:pt modelId="{3D6C14B7-711D-410C-AF30-D140BADF3797}" type="pres">
      <dgm:prSet presAssocID="{15F0666C-0D52-438F-A781-85DE8DE6E3ED}" presName="hierChild4" presStyleCnt="0"/>
      <dgm:spPr/>
    </dgm:pt>
    <dgm:pt modelId="{E4912D9F-1354-48CB-9107-B6D24191BE21}" type="pres">
      <dgm:prSet presAssocID="{15F0666C-0D52-438F-A781-85DE8DE6E3ED}" presName="hierChild5" presStyleCnt="0"/>
      <dgm:spPr/>
    </dgm:pt>
    <dgm:pt modelId="{A69123F6-1F4E-444B-AAC3-34967EB13C31}" type="pres">
      <dgm:prSet presAssocID="{66729709-0879-4717-BF5E-7EF440456EFC}" presName="Name37" presStyleLbl="parChTrans1D4" presStyleIdx="27" presStyleCnt="28"/>
      <dgm:spPr/>
      <dgm:t>
        <a:bodyPr/>
        <a:lstStyle/>
        <a:p>
          <a:endParaRPr lang="en-US"/>
        </a:p>
      </dgm:t>
    </dgm:pt>
    <dgm:pt modelId="{AF581D0E-A4EA-4F6F-B5D2-B9FB57A6CF1F}" type="pres">
      <dgm:prSet presAssocID="{CD1BFC74-7F57-48B3-82E5-DB819D694133}" presName="hierRoot2" presStyleCnt="0">
        <dgm:presLayoutVars>
          <dgm:hierBranch val="init"/>
        </dgm:presLayoutVars>
      </dgm:prSet>
      <dgm:spPr/>
    </dgm:pt>
    <dgm:pt modelId="{22D1E305-5633-4914-865D-C91A3B4FA330}" type="pres">
      <dgm:prSet presAssocID="{CD1BFC74-7F57-48B3-82E5-DB819D694133}" presName="rootComposite" presStyleCnt="0"/>
      <dgm:spPr/>
    </dgm:pt>
    <dgm:pt modelId="{1E9D2B83-3D78-49FF-B4E5-E6F90860846A}" type="pres">
      <dgm:prSet presAssocID="{CD1BFC74-7F57-48B3-82E5-DB819D694133}" presName="rootText" presStyleLbl="node4" presStyleIdx="27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002B22-EB03-4DBA-88CA-9E375DAFEF5F}" type="pres">
      <dgm:prSet presAssocID="{CD1BFC74-7F57-48B3-82E5-DB819D694133}" presName="rootConnector" presStyleLbl="node4" presStyleIdx="27" presStyleCnt="28"/>
      <dgm:spPr/>
      <dgm:t>
        <a:bodyPr/>
        <a:lstStyle/>
        <a:p>
          <a:endParaRPr lang="en-US"/>
        </a:p>
      </dgm:t>
    </dgm:pt>
    <dgm:pt modelId="{7B17FDCC-04DC-463C-8E5A-E0D15E096BBF}" type="pres">
      <dgm:prSet presAssocID="{CD1BFC74-7F57-48B3-82E5-DB819D694133}" presName="hierChild4" presStyleCnt="0"/>
      <dgm:spPr/>
    </dgm:pt>
    <dgm:pt modelId="{6A06C115-D51E-46AF-8B70-7314700EE38F}" type="pres">
      <dgm:prSet presAssocID="{CD1BFC74-7F57-48B3-82E5-DB819D694133}" presName="hierChild5" presStyleCnt="0"/>
      <dgm:spPr/>
    </dgm:pt>
    <dgm:pt modelId="{486F4F56-D13F-426F-ADA3-1AEF0AB90D33}" type="pres">
      <dgm:prSet presAssocID="{1F881392-64E0-44F0-B656-CE95A2110719}" presName="hierChild5" presStyleCnt="0"/>
      <dgm:spPr/>
    </dgm:pt>
    <dgm:pt modelId="{3E7F1EB9-D2BB-4ECE-97BD-CCFC06E6B007}" type="pres">
      <dgm:prSet presAssocID="{7D196B41-036F-4CEC-B17C-980C7F7E019F}" presName="hierChild5" presStyleCnt="0"/>
      <dgm:spPr/>
    </dgm:pt>
    <dgm:pt modelId="{7D309B83-9D36-45C9-8503-8B7C2730D8A4}" type="pres">
      <dgm:prSet presAssocID="{F979B2B1-6DB9-4583-88BE-8AB51B3DE1DA}" presName="hierChild5" presStyleCnt="0"/>
      <dgm:spPr/>
    </dgm:pt>
    <dgm:pt modelId="{47EDD7D3-F859-4CFB-BFAE-F4D07D28AF31}" type="pres">
      <dgm:prSet presAssocID="{11BAE46F-C7D9-4916-92DD-9E472CE26720}" presName="Name37" presStyleLbl="parChTrans1D2" presStyleIdx="2" presStyleCnt="3"/>
      <dgm:spPr/>
      <dgm:t>
        <a:bodyPr/>
        <a:lstStyle/>
        <a:p>
          <a:endParaRPr lang="en-US"/>
        </a:p>
      </dgm:t>
    </dgm:pt>
    <dgm:pt modelId="{67671547-82E0-4033-AC64-434483198B49}" type="pres">
      <dgm:prSet presAssocID="{F3A886F8-F1FC-40A6-B06D-03E1034142D0}" presName="hierRoot2" presStyleCnt="0">
        <dgm:presLayoutVars>
          <dgm:hierBranch val="init"/>
        </dgm:presLayoutVars>
      </dgm:prSet>
      <dgm:spPr/>
    </dgm:pt>
    <dgm:pt modelId="{B8082744-BED2-4256-8B2E-C11108232919}" type="pres">
      <dgm:prSet presAssocID="{F3A886F8-F1FC-40A6-B06D-03E1034142D0}" presName="rootComposite" presStyleCnt="0"/>
      <dgm:spPr/>
    </dgm:pt>
    <dgm:pt modelId="{8999CAE7-A5B8-4D3D-872A-EA24289E6CCF}" type="pres">
      <dgm:prSet presAssocID="{F3A886F8-F1FC-40A6-B06D-03E1034142D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30F6F8-60B3-4A0F-8B49-196FD33F4194}" type="pres">
      <dgm:prSet presAssocID="{F3A886F8-F1FC-40A6-B06D-03E1034142D0}" presName="rootConnector" presStyleLbl="node2" presStyleIdx="2" presStyleCnt="3"/>
      <dgm:spPr/>
      <dgm:t>
        <a:bodyPr/>
        <a:lstStyle/>
        <a:p>
          <a:endParaRPr lang="en-US"/>
        </a:p>
      </dgm:t>
    </dgm:pt>
    <dgm:pt modelId="{CC9A8239-835D-4646-80B5-640253BB8EDF}" type="pres">
      <dgm:prSet presAssocID="{F3A886F8-F1FC-40A6-B06D-03E1034142D0}" presName="hierChild4" presStyleCnt="0"/>
      <dgm:spPr/>
    </dgm:pt>
    <dgm:pt modelId="{345EACBF-ABA8-41B0-985A-6D3546072A6D}" type="pres">
      <dgm:prSet presAssocID="{1785D111-9B3D-436E-B474-51E7B558FD31}" presName="Name37" presStyleLbl="parChTrans1D3" presStyleIdx="6" presStyleCnt="9"/>
      <dgm:spPr/>
      <dgm:t>
        <a:bodyPr/>
        <a:lstStyle/>
        <a:p>
          <a:endParaRPr lang="en-US"/>
        </a:p>
      </dgm:t>
    </dgm:pt>
    <dgm:pt modelId="{4DC2CDD2-133E-474B-8E1C-3495F2DD90B3}" type="pres">
      <dgm:prSet presAssocID="{E4650733-3290-48DF-A92E-4E0E630B42A7}" presName="hierRoot2" presStyleCnt="0">
        <dgm:presLayoutVars>
          <dgm:hierBranch val="init"/>
        </dgm:presLayoutVars>
      </dgm:prSet>
      <dgm:spPr/>
    </dgm:pt>
    <dgm:pt modelId="{59A26373-F600-4A9C-BF4E-8BC4093D7AFB}" type="pres">
      <dgm:prSet presAssocID="{E4650733-3290-48DF-A92E-4E0E630B42A7}" presName="rootComposite" presStyleCnt="0"/>
      <dgm:spPr/>
    </dgm:pt>
    <dgm:pt modelId="{DEC596AF-4CC4-4A29-99DA-A1AF785999C8}" type="pres">
      <dgm:prSet presAssocID="{E4650733-3290-48DF-A92E-4E0E630B42A7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12C112-33A9-42E8-8807-B6F538115295}" type="pres">
      <dgm:prSet presAssocID="{E4650733-3290-48DF-A92E-4E0E630B42A7}" presName="rootConnector" presStyleLbl="node3" presStyleIdx="6" presStyleCnt="9"/>
      <dgm:spPr/>
      <dgm:t>
        <a:bodyPr/>
        <a:lstStyle/>
        <a:p>
          <a:endParaRPr lang="en-US"/>
        </a:p>
      </dgm:t>
    </dgm:pt>
    <dgm:pt modelId="{6E063001-A9E5-4C38-B33C-38DF89DC8423}" type="pres">
      <dgm:prSet presAssocID="{E4650733-3290-48DF-A92E-4E0E630B42A7}" presName="hierChild4" presStyleCnt="0"/>
      <dgm:spPr/>
    </dgm:pt>
    <dgm:pt modelId="{33048903-8BF0-40B5-8630-18D78A668E31}" type="pres">
      <dgm:prSet presAssocID="{E4650733-3290-48DF-A92E-4E0E630B42A7}" presName="hierChild5" presStyleCnt="0"/>
      <dgm:spPr/>
    </dgm:pt>
    <dgm:pt modelId="{9194DAB2-C27F-4158-90FD-F56E542AD8CE}" type="pres">
      <dgm:prSet presAssocID="{1E0C7142-9734-43AA-8E37-697B804C9881}" presName="Name37" presStyleLbl="parChTrans1D3" presStyleIdx="7" presStyleCnt="9"/>
      <dgm:spPr/>
      <dgm:t>
        <a:bodyPr/>
        <a:lstStyle/>
        <a:p>
          <a:endParaRPr lang="en-US"/>
        </a:p>
      </dgm:t>
    </dgm:pt>
    <dgm:pt modelId="{290CBC27-6ACE-4275-88A3-A47E21965C2C}" type="pres">
      <dgm:prSet presAssocID="{6856DEF7-9A30-4AD7-8360-606351E72F7E}" presName="hierRoot2" presStyleCnt="0">
        <dgm:presLayoutVars>
          <dgm:hierBranch val="init"/>
        </dgm:presLayoutVars>
      </dgm:prSet>
      <dgm:spPr/>
    </dgm:pt>
    <dgm:pt modelId="{BDF6C405-3AED-4649-B3E9-ABBFB6A1C8F2}" type="pres">
      <dgm:prSet presAssocID="{6856DEF7-9A30-4AD7-8360-606351E72F7E}" presName="rootComposite" presStyleCnt="0"/>
      <dgm:spPr/>
    </dgm:pt>
    <dgm:pt modelId="{C6AD42B9-C683-459D-8AFA-8F9482321A72}" type="pres">
      <dgm:prSet presAssocID="{6856DEF7-9A30-4AD7-8360-606351E72F7E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55E0B9-974E-40E2-B129-143923D45ED0}" type="pres">
      <dgm:prSet presAssocID="{6856DEF7-9A30-4AD7-8360-606351E72F7E}" presName="rootConnector" presStyleLbl="node3" presStyleIdx="7" presStyleCnt="9"/>
      <dgm:spPr/>
      <dgm:t>
        <a:bodyPr/>
        <a:lstStyle/>
        <a:p>
          <a:endParaRPr lang="en-US"/>
        </a:p>
      </dgm:t>
    </dgm:pt>
    <dgm:pt modelId="{E38314CF-5F54-4098-A509-788B194ABC82}" type="pres">
      <dgm:prSet presAssocID="{6856DEF7-9A30-4AD7-8360-606351E72F7E}" presName="hierChild4" presStyleCnt="0"/>
      <dgm:spPr/>
    </dgm:pt>
    <dgm:pt modelId="{9D51A3D0-58A2-4E16-8A8B-CBB25B63BE12}" type="pres">
      <dgm:prSet presAssocID="{6856DEF7-9A30-4AD7-8360-606351E72F7E}" presName="hierChild5" presStyleCnt="0"/>
      <dgm:spPr/>
    </dgm:pt>
    <dgm:pt modelId="{958E7B09-9B2C-40A5-96D1-C84D030E2EB9}" type="pres">
      <dgm:prSet presAssocID="{AA51726D-0E51-4798-90EF-8CB71FA16CDE}" presName="Name37" presStyleLbl="parChTrans1D3" presStyleIdx="8" presStyleCnt="9"/>
      <dgm:spPr/>
      <dgm:t>
        <a:bodyPr/>
        <a:lstStyle/>
        <a:p>
          <a:endParaRPr lang="en-US"/>
        </a:p>
      </dgm:t>
    </dgm:pt>
    <dgm:pt modelId="{9B96042C-2F14-4D54-B1F9-4E0428F53275}" type="pres">
      <dgm:prSet presAssocID="{7C23AFA3-F0AB-47B8-8883-E6A72001C0C2}" presName="hierRoot2" presStyleCnt="0">
        <dgm:presLayoutVars>
          <dgm:hierBranch val="init"/>
        </dgm:presLayoutVars>
      </dgm:prSet>
      <dgm:spPr/>
    </dgm:pt>
    <dgm:pt modelId="{827B4BF8-2C84-4C5B-9E3E-F98319DB91D6}" type="pres">
      <dgm:prSet presAssocID="{7C23AFA3-F0AB-47B8-8883-E6A72001C0C2}" presName="rootComposite" presStyleCnt="0"/>
      <dgm:spPr/>
    </dgm:pt>
    <dgm:pt modelId="{3FF5DA6E-35D1-4C14-9F4B-94CF05C252C7}" type="pres">
      <dgm:prSet presAssocID="{7C23AFA3-F0AB-47B8-8883-E6A72001C0C2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CEDCE1-FEDF-409A-A1BD-D5E066664706}" type="pres">
      <dgm:prSet presAssocID="{7C23AFA3-F0AB-47B8-8883-E6A72001C0C2}" presName="rootConnector" presStyleLbl="node3" presStyleIdx="8" presStyleCnt="9"/>
      <dgm:spPr/>
      <dgm:t>
        <a:bodyPr/>
        <a:lstStyle/>
        <a:p>
          <a:endParaRPr lang="en-US"/>
        </a:p>
      </dgm:t>
    </dgm:pt>
    <dgm:pt modelId="{F8D42E1B-AA08-4EDA-AC4C-C9ABBC094C88}" type="pres">
      <dgm:prSet presAssocID="{7C23AFA3-F0AB-47B8-8883-E6A72001C0C2}" presName="hierChild4" presStyleCnt="0"/>
      <dgm:spPr/>
    </dgm:pt>
    <dgm:pt modelId="{1776106B-A9AA-43A9-9A0D-9FE6B9FE0306}" type="pres">
      <dgm:prSet presAssocID="{7C23AFA3-F0AB-47B8-8883-E6A72001C0C2}" presName="hierChild5" presStyleCnt="0"/>
      <dgm:spPr/>
    </dgm:pt>
    <dgm:pt modelId="{22F616D3-37F3-41B6-8DDE-466901B7956E}" type="pres">
      <dgm:prSet presAssocID="{F3A886F8-F1FC-40A6-B06D-03E1034142D0}" presName="hierChild5" presStyleCnt="0"/>
      <dgm:spPr/>
    </dgm:pt>
    <dgm:pt modelId="{4D61217F-D4E2-4054-AA9B-2781E82DE6BA}" type="pres">
      <dgm:prSet presAssocID="{29E199C2-DAC4-46A3-AB55-39D646A525A9}" presName="hierChild3" presStyleCnt="0"/>
      <dgm:spPr/>
    </dgm:pt>
  </dgm:ptLst>
  <dgm:cxnLst>
    <dgm:cxn modelId="{80D45D5D-B612-413A-A61B-90A431E24036}" type="presOf" srcId="{D64FA246-413F-4C19-BE43-113286737A9F}" destId="{D7410A57-E9E7-4F5B-86FF-8324871D65FE}" srcOrd="0" destOrd="0" presId="urn:microsoft.com/office/officeart/2005/8/layout/orgChart1"/>
    <dgm:cxn modelId="{1A34E70C-FDC2-43D6-987A-CD366C4DAD3A}" srcId="{1F881392-64E0-44F0-B656-CE95A2110719}" destId="{5D323F71-10EC-42A6-AD5C-924E53C7E38F}" srcOrd="1" destOrd="0" parTransId="{1CDAC927-CEBA-47DF-BEB0-BA4BC02CC8ED}" sibTransId="{7A81B899-093F-474B-A55B-4BA61E1D23AB}"/>
    <dgm:cxn modelId="{26E1E913-5C2D-4A16-8D81-EC0D1812D61D}" srcId="{1242456D-92E6-4CB6-AB8E-3460408B5B82}" destId="{F69EAC20-0871-4C8F-A3C4-85FE155148D6}" srcOrd="1" destOrd="0" parTransId="{C53E3A5C-65F8-4028-A5C9-DC7288D82B53}" sibTransId="{2AE6CECE-24E0-46CF-9C86-02DF193EF5C5}"/>
    <dgm:cxn modelId="{200C1B3C-E926-46CA-80C3-BAB7A385CB5C}" srcId="{C96D1359-2323-4C00-99B7-EACBE3F3A3BB}" destId="{3919CAC1-DA62-4E63-8511-A9FE79DA5952}" srcOrd="1" destOrd="0" parTransId="{ED361AA2-9BEC-4916-861B-DE1DF6175A59}" sibTransId="{E307E15C-2053-45D2-B4F6-D30829F82C08}"/>
    <dgm:cxn modelId="{EE3DB0A1-0749-471B-9B7E-7FB614A64133}" type="presOf" srcId="{F979B2B1-6DB9-4583-88BE-8AB51B3DE1DA}" destId="{74C1C009-E0A2-446C-B7CB-E92D452F944C}" srcOrd="1" destOrd="0" presId="urn:microsoft.com/office/officeart/2005/8/layout/orgChart1"/>
    <dgm:cxn modelId="{88DA0A04-87A6-4EB2-A569-8111387CDC1D}" type="presOf" srcId="{CC5D1A2D-6623-40CF-9AD8-C8C0D5297080}" destId="{C6EE3FB2-DAAF-4769-872C-0879E40CD5B6}" srcOrd="1" destOrd="0" presId="urn:microsoft.com/office/officeart/2005/8/layout/orgChart1"/>
    <dgm:cxn modelId="{72D8BEFA-28CE-4322-BB92-A096C56EF10A}" type="presOf" srcId="{1242456D-92E6-4CB6-AB8E-3460408B5B82}" destId="{8459B5B2-C404-4C23-8345-7EC8752C70A7}" srcOrd="0" destOrd="0" presId="urn:microsoft.com/office/officeart/2005/8/layout/orgChart1"/>
    <dgm:cxn modelId="{2C981CB6-965E-461D-AECA-D4B8995B2181}" srcId="{4564A788-F60E-4A87-BCD4-111B5B4DDF4B}" destId="{324C6E87-4172-4573-96B0-520B8058AC7C}" srcOrd="1" destOrd="0" parTransId="{4DD5710E-854B-413E-83F6-4ACD1219DF12}" sibTransId="{F4F48E9A-76E6-486F-9F57-3775F63B0DF5}"/>
    <dgm:cxn modelId="{458258CF-CF2E-4C5A-A97B-10ED40E5E981}" srcId="{622156A6-568A-4FC3-8760-66437E41B143}" destId="{BF07646D-CFD0-4EA0-BA84-5FC0E56DDEC0}" srcOrd="1" destOrd="0" parTransId="{D9611BAA-2397-49CC-A6F0-ABBDC50DD4C2}" sibTransId="{8A33615B-CE2B-4C01-A409-CDDFE1BE0A0E}"/>
    <dgm:cxn modelId="{7849208A-CB73-4FAA-B9F4-331C898A9D26}" type="presOf" srcId="{0D39112A-A03F-4B63-8F12-35DCB36C475C}" destId="{D547EB1C-9239-46F0-8F7F-7432769DB212}" srcOrd="0" destOrd="0" presId="urn:microsoft.com/office/officeart/2005/8/layout/orgChart1"/>
    <dgm:cxn modelId="{5828A1AF-431E-4EDE-8E9A-7856A4A5FBBB}" type="presOf" srcId="{ED361AA2-9BEC-4916-861B-DE1DF6175A59}" destId="{2F70F7C9-1B64-432D-8F7B-295C07FDAAB1}" srcOrd="0" destOrd="0" presId="urn:microsoft.com/office/officeart/2005/8/layout/orgChart1"/>
    <dgm:cxn modelId="{5B25DE84-4517-451F-838E-098157737972}" srcId="{F3A886F8-F1FC-40A6-B06D-03E1034142D0}" destId="{E4650733-3290-48DF-A92E-4E0E630B42A7}" srcOrd="0" destOrd="0" parTransId="{1785D111-9B3D-436E-B474-51E7B558FD31}" sibTransId="{F68C5FEA-07D7-408F-A70C-A61F651052CA}"/>
    <dgm:cxn modelId="{A777A0E4-7BBB-4EC0-A60A-7429404C492C}" type="presOf" srcId="{15F0666C-0D52-438F-A781-85DE8DE6E3ED}" destId="{622F21F4-2304-4CEE-B95F-7B3BE72CE2EC}" srcOrd="0" destOrd="0" presId="urn:microsoft.com/office/officeart/2005/8/layout/orgChart1"/>
    <dgm:cxn modelId="{23B8BB9C-EB1F-4AD0-913C-40C3ADC41566}" type="presOf" srcId="{4CC0F798-BFB0-4A81-BA00-F2AE655CA379}" destId="{B8EF6520-CAE6-4611-B1D3-F7B83B294C43}" srcOrd="1" destOrd="0" presId="urn:microsoft.com/office/officeart/2005/8/layout/orgChart1"/>
    <dgm:cxn modelId="{55C9A5F9-938A-48F4-88E1-B198C6AACBEC}" type="presOf" srcId="{BF07646D-CFD0-4EA0-BA84-5FC0E56DDEC0}" destId="{4A742424-353A-4D8C-9D3C-70EB79584267}" srcOrd="0" destOrd="0" presId="urn:microsoft.com/office/officeart/2005/8/layout/orgChart1"/>
    <dgm:cxn modelId="{F21B91AB-BF19-4ED9-9B8D-B76BC43E854A}" type="presOf" srcId="{18740CFB-1C47-42C1-806F-7414654B1F9E}" destId="{CED4CF2E-7D21-4C2A-A239-6FC258FE126E}" srcOrd="1" destOrd="0" presId="urn:microsoft.com/office/officeart/2005/8/layout/orgChart1"/>
    <dgm:cxn modelId="{69C9A2C4-6E4C-4524-9289-B5FACBCDB85A}" srcId="{3919CAC1-DA62-4E63-8511-A9FE79DA5952}" destId="{029C1C40-C3D2-4C19-86F2-4C9594171A1C}" srcOrd="0" destOrd="0" parTransId="{79A18B65-9CAB-4D96-8F89-08B740DF7FCE}" sibTransId="{EB462744-7624-4674-8012-BCE8213A2ACB}"/>
    <dgm:cxn modelId="{08360050-4F44-4A03-A7A0-70DD4E1B07D7}" type="presOf" srcId="{15F0666C-0D52-438F-A781-85DE8DE6E3ED}" destId="{0DA1BEB4-10C7-4229-9425-8201BA009648}" srcOrd="1" destOrd="0" presId="urn:microsoft.com/office/officeart/2005/8/layout/orgChart1"/>
    <dgm:cxn modelId="{58DD75BC-2758-4706-9814-EECEDE0F093C}" type="presOf" srcId="{16938AA8-31A3-4B83-AFBC-89543012901C}" destId="{6C679FE1-165F-4386-A61A-59F8063CF846}" srcOrd="0" destOrd="0" presId="urn:microsoft.com/office/officeart/2005/8/layout/orgChart1"/>
    <dgm:cxn modelId="{6DA9E2B9-1E7F-46FC-8AD1-D340D12EC0F4}" type="presOf" srcId="{E4650733-3290-48DF-A92E-4E0E630B42A7}" destId="{6012C112-33A9-42E8-8807-B6F538115295}" srcOrd="1" destOrd="0" presId="urn:microsoft.com/office/officeart/2005/8/layout/orgChart1"/>
    <dgm:cxn modelId="{E4CC7FF8-7DAD-4252-B234-8F80EA8CB55E}" srcId="{4CC0F798-BFB0-4A81-BA00-F2AE655CA379}" destId="{A5E60116-9DE2-4DDB-B685-376731F28D5D}" srcOrd="0" destOrd="0" parTransId="{AEE20FF3-1C5F-430D-AAC8-7B648C7145EC}" sibTransId="{B65F63BC-51FA-4A04-8BFF-C27CEFEBEC31}"/>
    <dgm:cxn modelId="{1EBC5D9D-09A1-4545-A15A-E0BFBD4A3A15}" type="presOf" srcId="{29E199C2-DAC4-46A3-AB55-39D646A525A9}" destId="{F2A7F07E-7586-4CBF-A485-C42783FBACDC}" srcOrd="1" destOrd="0" presId="urn:microsoft.com/office/officeart/2005/8/layout/orgChart1"/>
    <dgm:cxn modelId="{BED3B222-8E1B-4D99-8317-C93A41A4D72F}" type="presOf" srcId="{5D323F71-10EC-42A6-AD5C-924E53C7E38F}" destId="{74DBFFE0-8046-48E3-BF9F-FC15F058E3C9}" srcOrd="0" destOrd="0" presId="urn:microsoft.com/office/officeart/2005/8/layout/orgChart1"/>
    <dgm:cxn modelId="{6CB27BF3-5429-419C-A470-D7B886BA1E10}" type="presOf" srcId="{11BAE46F-C7D9-4916-92DD-9E472CE26720}" destId="{47EDD7D3-F859-4CFB-BFAE-F4D07D28AF31}" srcOrd="0" destOrd="0" presId="urn:microsoft.com/office/officeart/2005/8/layout/orgChart1"/>
    <dgm:cxn modelId="{91F09CF8-A354-4604-9D0B-7F5F421E1124}" type="presOf" srcId="{1242456D-92E6-4CB6-AB8E-3460408B5B82}" destId="{5F4375AF-BAB0-4868-9EC3-F3172C3001A3}" srcOrd="1" destOrd="0" presId="urn:microsoft.com/office/officeart/2005/8/layout/orgChart1"/>
    <dgm:cxn modelId="{05791E98-FCE8-4722-8C70-2CAD7260903F}" srcId="{622156A6-568A-4FC3-8760-66437E41B143}" destId="{3FD59EEE-33BC-47A5-A45F-5F3658C88D0A}" srcOrd="0" destOrd="0" parTransId="{F42339F0-7BBD-4ABD-B825-53D90A2C43E5}" sibTransId="{E9026A0C-31CE-4A19-BD7E-BA6DEE025320}"/>
    <dgm:cxn modelId="{187C2363-D433-4647-89B6-923E79C2EC83}" type="presOf" srcId="{9AFB3010-B354-4753-82FF-04EE5081F5B9}" destId="{A90BBF47-C11F-4965-81FA-43B264648B7A}" srcOrd="0" destOrd="0" presId="urn:microsoft.com/office/officeart/2005/8/layout/orgChart1"/>
    <dgm:cxn modelId="{57B3950A-7CA5-4797-B956-C5DAA714191E}" srcId="{4CC0F798-BFB0-4A81-BA00-F2AE655CA379}" destId="{884BBA81-D23B-4404-BE2B-C8D9CB02F972}" srcOrd="2" destOrd="0" parTransId="{2F04647E-1777-401D-B354-FF3504323C7B}" sibTransId="{577A152A-BA87-4F8A-AB3D-A625CB44413C}"/>
    <dgm:cxn modelId="{F16E7581-8746-43CF-A398-C42FC0EA8968}" type="presOf" srcId="{7C23AFA3-F0AB-47B8-8883-E6A72001C0C2}" destId="{82CEDCE1-FEDF-409A-A1BD-D5E066664706}" srcOrd="1" destOrd="0" presId="urn:microsoft.com/office/officeart/2005/8/layout/orgChart1"/>
    <dgm:cxn modelId="{C676C9D4-19AC-40B7-99AD-8A6C05AE027A}" type="presOf" srcId="{25F60610-AE1E-4586-B3C9-94C920D8BB81}" destId="{835927F2-B682-4481-B48E-34515E0448D8}" srcOrd="1" destOrd="0" presId="urn:microsoft.com/office/officeart/2005/8/layout/orgChart1"/>
    <dgm:cxn modelId="{E5142E94-A3B4-4D97-80F0-B14AD2A38691}" type="presOf" srcId="{FD8A4CC7-1AB0-4965-AA3A-C77F313CB455}" destId="{0EE0F2D3-5D1A-4C38-8E13-4338ADC19DE0}" srcOrd="1" destOrd="0" presId="urn:microsoft.com/office/officeart/2005/8/layout/orgChart1"/>
    <dgm:cxn modelId="{2A716B68-7FBD-4482-8467-FFF9FD42F2DF}" type="presOf" srcId="{4CA51928-DF14-4163-AB78-1C2417C19FED}" destId="{F18EF6AE-D059-442D-A90B-D4F66203860C}" srcOrd="1" destOrd="0" presId="urn:microsoft.com/office/officeart/2005/8/layout/orgChart1"/>
    <dgm:cxn modelId="{1E8ED3DB-2F86-41F2-ADB3-EEB3A57022D0}" type="presOf" srcId="{5D323F71-10EC-42A6-AD5C-924E53C7E38F}" destId="{81591479-E842-4807-9A57-1BCDD5B5E19A}" srcOrd="1" destOrd="0" presId="urn:microsoft.com/office/officeart/2005/8/layout/orgChart1"/>
    <dgm:cxn modelId="{A59F2B9F-C7C7-45FD-B805-1F44B318301E}" type="presOf" srcId="{3E0A820E-9418-4BD6-86BD-A019978C24DA}" destId="{9EA91788-CC3F-4B76-A59E-25A2B71C81F4}" srcOrd="0" destOrd="0" presId="urn:microsoft.com/office/officeart/2005/8/layout/orgChart1"/>
    <dgm:cxn modelId="{F525B9E1-3AE5-43ED-A1B0-BA815DA97295}" type="presOf" srcId="{C7C5781B-014B-4D18-8ECA-A5AD8DEFC687}" destId="{1669B8D4-163A-4B0C-ABF3-CC6687DF906D}" srcOrd="1" destOrd="0" presId="urn:microsoft.com/office/officeart/2005/8/layout/orgChart1"/>
    <dgm:cxn modelId="{563C2651-CCA8-424F-94DE-CF637C01CE2C}" type="presOf" srcId="{CD1BFC74-7F57-48B3-82E5-DB819D694133}" destId="{A1002B22-EB03-4DBA-88CA-9E375DAFEF5F}" srcOrd="1" destOrd="0" presId="urn:microsoft.com/office/officeart/2005/8/layout/orgChart1"/>
    <dgm:cxn modelId="{95D942A9-CB67-4E91-9B6B-A1AFD8879F7B}" type="presOf" srcId="{047B391D-6641-415A-B7A4-3CA923F9A1A0}" destId="{346F35C8-EFCA-4129-B325-B90DC69E13CE}" srcOrd="0" destOrd="0" presId="urn:microsoft.com/office/officeart/2005/8/layout/orgChart1"/>
    <dgm:cxn modelId="{CEB7AF4A-926A-4D88-8A7B-2F82D088B932}" type="presOf" srcId="{A48E3F05-C61B-441A-9FF9-7DE659FB2E1A}" destId="{12BA154B-5606-4004-B72D-096FB435A4FE}" srcOrd="0" destOrd="0" presId="urn:microsoft.com/office/officeart/2005/8/layout/orgChart1"/>
    <dgm:cxn modelId="{85FEBB47-04B3-4347-BF05-7E5C32FC65A8}" srcId="{1F881392-64E0-44F0-B656-CE95A2110719}" destId="{15F0666C-0D52-438F-A781-85DE8DE6E3ED}" srcOrd="2" destOrd="0" parTransId="{A7CA99EC-EF50-424D-B8BE-9C9DAC3267DC}" sibTransId="{FB008273-FACD-4B71-A098-30A190100F14}"/>
    <dgm:cxn modelId="{E2C74F81-ED27-4641-9D4C-735BA06DF2DC}" type="presOf" srcId="{12654D99-2CF9-4148-9D9A-A2A6B3DF5DA5}" destId="{3C23F13E-DCD7-486A-A2C0-6CA7E536B69B}" srcOrd="1" destOrd="0" presId="urn:microsoft.com/office/officeart/2005/8/layout/orgChart1"/>
    <dgm:cxn modelId="{EE9E0784-FC94-49E8-B5C2-24468AD21D0C}" type="presOf" srcId="{C53E3A5C-65F8-4028-A5C9-DC7288D82B53}" destId="{F050BEF8-A725-42E0-A856-AECAF402481C}" srcOrd="0" destOrd="0" presId="urn:microsoft.com/office/officeart/2005/8/layout/orgChart1"/>
    <dgm:cxn modelId="{4FFD2340-794E-40EA-ACC5-B2B9C17DD7EF}" type="presOf" srcId="{174B795C-F146-41F8-8C08-68DCE6125B33}" destId="{2639D564-8D44-4A02-BE0B-7E48A4290FC5}" srcOrd="0" destOrd="0" presId="urn:microsoft.com/office/officeart/2005/8/layout/orgChart1"/>
    <dgm:cxn modelId="{47189B8B-E2D5-4C05-88C6-FA94DB81B6E0}" type="presOf" srcId="{2F04647E-1777-401D-B354-FF3504323C7B}" destId="{0E7FAE5D-B388-4436-B1DC-D581D1B6AB1B}" srcOrd="0" destOrd="0" presId="urn:microsoft.com/office/officeart/2005/8/layout/orgChart1"/>
    <dgm:cxn modelId="{05A61B2E-ABE4-47F1-B884-8613B3C83EBB}" type="presOf" srcId="{1785D111-9B3D-436E-B474-51E7B558FD31}" destId="{345EACBF-ABA8-41B0-985A-6D3546072A6D}" srcOrd="0" destOrd="0" presId="urn:microsoft.com/office/officeart/2005/8/layout/orgChart1"/>
    <dgm:cxn modelId="{1B2D812E-FE08-4DD5-B745-C06C098135DF}" type="presOf" srcId="{71909C95-02CC-434D-9D7B-2417E2E70C50}" destId="{DE8385A4-F660-4756-9F75-DB2B24368D0D}" srcOrd="0" destOrd="0" presId="urn:microsoft.com/office/officeart/2005/8/layout/orgChart1"/>
    <dgm:cxn modelId="{9C2F827E-453B-4EA8-907F-EDF1654CF567}" type="presOf" srcId="{7D196B41-036F-4CEC-B17C-980C7F7E019F}" destId="{944F4A8A-1116-44DE-A6BD-D67F84801D5B}" srcOrd="1" destOrd="0" presId="urn:microsoft.com/office/officeart/2005/8/layout/orgChart1"/>
    <dgm:cxn modelId="{429711DD-EF3E-4182-AC71-B324748B0F7B}" type="presOf" srcId="{F644E755-7AB2-4B99-9F3A-FB40400CBF61}" destId="{6DF2BB70-8DDA-4E03-AB21-5D000303A2BF}" srcOrd="0" destOrd="0" presId="urn:microsoft.com/office/officeart/2005/8/layout/orgChart1"/>
    <dgm:cxn modelId="{51D29011-02B6-4637-A2B1-587934FDF04D}" type="presOf" srcId="{929DC4AB-E0B1-4F80-AD56-970294354663}" destId="{60BF6843-EB01-4D79-A82B-C397ADCC127D}" srcOrd="0" destOrd="0" presId="urn:microsoft.com/office/officeart/2005/8/layout/orgChart1"/>
    <dgm:cxn modelId="{8281F4CA-1A60-4FEF-AF6A-82E1E5E41E60}" type="presOf" srcId="{F3A886F8-F1FC-40A6-B06D-03E1034142D0}" destId="{8F30F6F8-60B3-4A0F-8B49-196FD33F4194}" srcOrd="1" destOrd="0" presId="urn:microsoft.com/office/officeart/2005/8/layout/orgChart1"/>
    <dgm:cxn modelId="{9F45651A-C573-4037-81EF-9976983F231B}" type="presOf" srcId="{7B5E2812-4E70-4F4D-BE00-B1F2DAE8EAF2}" destId="{6F4EAAC3-06CF-4F5B-8EBD-E677644697C9}" srcOrd="0" destOrd="0" presId="urn:microsoft.com/office/officeart/2005/8/layout/orgChart1"/>
    <dgm:cxn modelId="{BFE878B2-24A0-40E3-B0EE-C62844DE0BE6}" srcId="{4564A788-F60E-4A87-BCD4-111B5B4DDF4B}" destId="{A48E3F05-C61B-441A-9FF9-7DE659FB2E1A}" srcOrd="0" destOrd="0" parTransId="{2719B5C5-C9C8-4071-A951-50029968F106}" sibTransId="{42F32330-514B-4E38-8C14-D698EFE5C45D}"/>
    <dgm:cxn modelId="{CFD5A16E-A5BA-4EC2-9FB7-8F843CBEFB57}" type="presOf" srcId="{3919CAC1-DA62-4E63-8511-A9FE79DA5952}" destId="{8F55A204-C600-496A-B2CD-79536CDA6690}" srcOrd="1" destOrd="0" presId="urn:microsoft.com/office/officeart/2005/8/layout/orgChart1"/>
    <dgm:cxn modelId="{A98B14E5-27DA-4DD7-9B8E-AC6F84AA453E}" type="presOf" srcId="{A5E60116-9DE2-4DDB-B685-376731F28D5D}" destId="{5CA1AE4A-ADE5-4493-ACF1-21E678FF00C6}" srcOrd="1" destOrd="0" presId="urn:microsoft.com/office/officeart/2005/8/layout/orgChart1"/>
    <dgm:cxn modelId="{708E8725-F9C0-4949-AA1B-272AC9BA10ED}" type="presOf" srcId="{D953C7D6-3D9E-46AD-ADAE-846E020DEF02}" destId="{1648BBC7-14C1-481A-9FBC-A54DD151A775}" srcOrd="1" destOrd="0" presId="urn:microsoft.com/office/officeart/2005/8/layout/orgChart1"/>
    <dgm:cxn modelId="{43D5D8F6-724E-4266-AC11-D14902B1CF0E}" type="presOf" srcId="{659AE698-2881-483C-8D05-50E20ACFAF9D}" destId="{AA9AFF79-8D09-4A8B-9FB5-114E2EC45BE4}" srcOrd="0" destOrd="0" presId="urn:microsoft.com/office/officeart/2005/8/layout/orgChart1"/>
    <dgm:cxn modelId="{C2400F97-7092-41C9-9894-54FC1F7D527C}" srcId="{1F881392-64E0-44F0-B656-CE95A2110719}" destId="{CD1BFC74-7F57-48B3-82E5-DB819D694133}" srcOrd="3" destOrd="0" parTransId="{66729709-0879-4717-BF5E-7EF440456EFC}" sibTransId="{2973D32C-8E54-41A5-8503-E282D8E6FD41}"/>
    <dgm:cxn modelId="{3C33DC36-5531-470E-966D-E508A36EFD0D}" srcId="{4CC0F798-BFB0-4A81-BA00-F2AE655CA379}" destId="{000431E6-7A49-4E8C-B0F7-1D8CDFAB9C2A}" srcOrd="3" destOrd="0" parTransId="{41815E14-9459-4928-B383-FBC7B3C90A65}" sibTransId="{C18E7B95-710F-4844-8DF3-0E7F8956D48E}"/>
    <dgm:cxn modelId="{18FED287-7DEF-4178-AA42-0ADA4522A38A}" type="presOf" srcId="{E0C0DA60-7AD9-41C5-9FD5-7D96C85AD08D}" destId="{C082AB2E-4787-4CE6-A68B-B48B054886D8}" srcOrd="1" destOrd="0" presId="urn:microsoft.com/office/officeart/2005/8/layout/orgChart1"/>
    <dgm:cxn modelId="{9890D70C-5C8A-4848-BE85-17C7C21737F8}" type="presOf" srcId="{41815E14-9459-4928-B383-FBC7B3C90A65}" destId="{7B05D78D-B00E-4398-8EE5-A2D61A9636E3}" srcOrd="0" destOrd="0" presId="urn:microsoft.com/office/officeart/2005/8/layout/orgChart1"/>
    <dgm:cxn modelId="{7D2CA99C-E4BF-4501-AE83-943D7E28D8DC}" type="presOf" srcId="{F3A886F8-F1FC-40A6-B06D-03E1034142D0}" destId="{8999CAE7-A5B8-4D3D-872A-EA24289E6CCF}" srcOrd="0" destOrd="0" presId="urn:microsoft.com/office/officeart/2005/8/layout/orgChart1"/>
    <dgm:cxn modelId="{88C2F98D-5C19-45A6-A5C8-EC721D1241B8}" type="presOf" srcId="{2719B5C5-C9C8-4071-A951-50029968F106}" destId="{A71C60AD-C436-4789-822E-2A3BC164E8B7}" srcOrd="0" destOrd="0" presId="urn:microsoft.com/office/officeart/2005/8/layout/orgChart1"/>
    <dgm:cxn modelId="{5423240C-5CF9-4A52-8114-E468F1D6298C}" type="presOf" srcId="{0D39112A-A03F-4B63-8F12-35DCB36C475C}" destId="{5EB2A8C2-87E5-40DF-9D5B-B8719F173386}" srcOrd="1" destOrd="0" presId="urn:microsoft.com/office/officeart/2005/8/layout/orgChart1"/>
    <dgm:cxn modelId="{F1B8A415-E6CB-4D7F-BE03-36B9E1052782}" type="presOf" srcId="{CC5D1A2D-6623-40CF-9AD8-C8C0D5297080}" destId="{4227EFE1-83BC-4411-BA92-228EF5D11A63}" srcOrd="0" destOrd="0" presId="urn:microsoft.com/office/officeart/2005/8/layout/orgChart1"/>
    <dgm:cxn modelId="{797988ED-3CE6-4714-B5AA-1B8E9DEA0681}" type="presOf" srcId="{622156A6-568A-4FC3-8760-66437E41B143}" destId="{BFE0B01C-C14E-4C3F-8E18-B55A3C91EFA7}" srcOrd="1" destOrd="0" presId="urn:microsoft.com/office/officeart/2005/8/layout/orgChart1"/>
    <dgm:cxn modelId="{ABD395E7-6FFC-40D5-92BF-7A4EF3A4C3F0}" srcId="{3919CAC1-DA62-4E63-8511-A9FE79DA5952}" destId="{902005C2-0C16-4BE7-9EDD-B0348DB35097}" srcOrd="2" destOrd="0" parTransId="{DF3888B7-B02A-4A16-BD37-B4DD85D5B5E0}" sibTransId="{C6FA4C60-9490-4F7C-85D5-011BB5516042}"/>
    <dgm:cxn modelId="{5495A667-4BA5-49FE-B27E-75D4CDFE3C26}" type="presOf" srcId="{1CDAC927-CEBA-47DF-BEB0-BA4BC02CC8ED}" destId="{5D32D735-B253-4B4C-8BA1-D80D3FEEAB6C}" srcOrd="0" destOrd="0" presId="urn:microsoft.com/office/officeart/2005/8/layout/orgChart1"/>
    <dgm:cxn modelId="{86B6BB17-C368-48CB-9D98-E3DD1D56E870}" type="presOf" srcId="{4564A788-F60E-4A87-BCD4-111B5B4DDF4B}" destId="{D8BA4105-5A9B-4F16-9621-1A8A0C3A338B}" srcOrd="0" destOrd="0" presId="urn:microsoft.com/office/officeart/2005/8/layout/orgChart1"/>
    <dgm:cxn modelId="{0B7895E8-C337-4F0A-9E15-96E7FD650317}" srcId="{7802A20C-03F8-4788-874D-429F15649C81}" destId="{4564A788-F60E-4A87-BCD4-111B5B4DDF4B}" srcOrd="0" destOrd="0" parTransId="{A9FD9A44-E006-4B45-9534-581DB67ED9EF}" sibTransId="{1DC023EC-C1DD-4BCA-97BC-29C2E77FB5FF}"/>
    <dgm:cxn modelId="{0B22D8A1-2968-4447-90BC-BAC386DE9CFE}" type="presOf" srcId="{D9611BAA-2397-49CC-A6F0-ABBDC50DD4C2}" destId="{BB58B528-2AAC-4F5F-8381-3F7C8653E7E2}" srcOrd="0" destOrd="0" presId="urn:microsoft.com/office/officeart/2005/8/layout/orgChart1"/>
    <dgm:cxn modelId="{3813D9BD-D0B1-4E7B-8194-5B76CD8798FF}" type="presOf" srcId="{AB7FFBAC-70FD-4F7F-994E-7E61431B3008}" destId="{6FAA9E72-83D4-4B2D-87BA-C0F3DB298C19}" srcOrd="0" destOrd="0" presId="urn:microsoft.com/office/officeart/2005/8/layout/orgChart1"/>
    <dgm:cxn modelId="{1029882A-2E16-4046-A40A-8D8179E288D0}" type="presOf" srcId="{25F60610-AE1E-4586-B3C9-94C920D8BB81}" destId="{E1BDC1BC-3291-4A0A-857C-3900D3CDEE5E}" srcOrd="0" destOrd="0" presId="urn:microsoft.com/office/officeart/2005/8/layout/orgChart1"/>
    <dgm:cxn modelId="{B02C7045-FDB1-4BBD-9BC2-275C0EE96A50}" type="presOf" srcId="{F979B2B1-6DB9-4583-88BE-8AB51B3DE1DA}" destId="{B2DB964E-83BF-4F7A-B847-C8F707DD846E}" srcOrd="0" destOrd="0" presId="urn:microsoft.com/office/officeart/2005/8/layout/orgChart1"/>
    <dgm:cxn modelId="{B51454F6-2DC1-4F4A-B12D-1CFD9374E01A}" type="presOf" srcId="{A9FD9A44-E006-4B45-9534-581DB67ED9EF}" destId="{97E73BF2-653B-457F-99A9-D8C3389DFC21}" srcOrd="0" destOrd="0" presId="urn:microsoft.com/office/officeart/2005/8/layout/orgChart1"/>
    <dgm:cxn modelId="{82B03392-255D-408B-8788-B0DC06AA8882}" type="presOf" srcId="{1E0C7142-9734-43AA-8E37-697B804C9881}" destId="{9194DAB2-C27F-4158-90FD-F56E542AD8CE}" srcOrd="0" destOrd="0" presId="urn:microsoft.com/office/officeart/2005/8/layout/orgChart1"/>
    <dgm:cxn modelId="{5D3B6A34-9577-467E-9F7E-045BDB47DA1F}" srcId="{29E199C2-DAC4-46A3-AB55-39D646A525A9}" destId="{F979B2B1-6DB9-4583-88BE-8AB51B3DE1DA}" srcOrd="1" destOrd="0" parTransId="{1BC986DD-3E7B-4312-9258-A37F11DA4525}" sibTransId="{79644820-2172-4D8A-A636-820AC14E900E}"/>
    <dgm:cxn modelId="{72EF3000-4C94-4A6B-A97E-3CA4987E9F79}" type="presOf" srcId="{4CC0F798-BFB0-4A81-BA00-F2AE655CA379}" destId="{105BE76F-D1AF-47AA-8943-CFC4DE3D3129}" srcOrd="0" destOrd="0" presId="urn:microsoft.com/office/officeart/2005/8/layout/orgChart1"/>
    <dgm:cxn modelId="{03DAC5A2-A881-41BE-8ED8-768EA6244842}" type="presOf" srcId="{6856DEF7-9A30-4AD7-8360-606351E72F7E}" destId="{D655E0B9-974E-40E2-B129-143923D45ED0}" srcOrd="1" destOrd="0" presId="urn:microsoft.com/office/officeart/2005/8/layout/orgChart1"/>
    <dgm:cxn modelId="{EF221BC2-55CE-4C37-A40C-068BDB5C2F18}" type="presOf" srcId="{7D196B41-036F-4CEC-B17C-980C7F7E019F}" destId="{EB617309-183A-43F1-A549-7A5AEFE20D35}" srcOrd="0" destOrd="0" presId="urn:microsoft.com/office/officeart/2005/8/layout/orgChart1"/>
    <dgm:cxn modelId="{9CDDCB9C-6BCB-443E-805B-9270BDE074A7}" srcId="{FD8A4CC7-1AB0-4965-AA3A-C77F313CB455}" destId="{F644E755-7AB2-4B99-9F3A-FB40400CBF61}" srcOrd="1" destOrd="0" parTransId="{FCD64261-834D-4871-96A9-DCFD7C1B1681}" sibTransId="{AD3063B8-3468-473E-821E-963E06A6D1D0}"/>
    <dgm:cxn modelId="{F1403374-8C14-4850-897D-CCA0C5233B62}" srcId="{F979B2B1-6DB9-4583-88BE-8AB51B3DE1DA}" destId="{C96D1359-2323-4C00-99B7-EACBE3F3A3BB}" srcOrd="0" destOrd="0" parTransId="{AD14F6D3-A037-47A9-A032-389F3BDC96D1}" sibTransId="{5E15FD4D-4B19-42E8-AF0E-CE71D8DC5DC5}"/>
    <dgm:cxn modelId="{F8E00578-D5DE-4B86-AB66-F86CED29BCDF}" srcId="{F979B2B1-6DB9-4583-88BE-8AB51B3DE1DA}" destId="{7802A20C-03F8-4788-874D-429F15649C81}" srcOrd="1" destOrd="0" parTransId="{95AAA5E3-4DB4-446F-995A-6B2B376C4103}" sibTransId="{C7F81BD8-31C7-42DC-874C-C280523863B6}"/>
    <dgm:cxn modelId="{0D57A876-851B-4F2B-A3AF-EB51051B99B7}" type="presOf" srcId="{324C6E87-4172-4573-96B0-520B8058AC7C}" destId="{2E0342D5-0B66-479F-A156-8DA9D9569DE4}" srcOrd="0" destOrd="0" presId="urn:microsoft.com/office/officeart/2005/8/layout/orgChart1"/>
    <dgm:cxn modelId="{8D8ED4C0-E04D-40FB-B9F4-C81F3A29771E}" srcId="{0D39112A-A03F-4B63-8F12-35DCB36C475C}" destId="{18740CFB-1C47-42C1-806F-7414654B1F9E}" srcOrd="2" destOrd="0" parTransId="{D64FA246-413F-4C19-BE43-113286737A9F}" sibTransId="{392FEE81-EBAF-4DFD-A18C-1E273550E9CD}"/>
    <dgm:cxn modelId="{EE7116A6-1156-459E-9573-757467758D84}" type="presOf" srcId="{29E199C2-DAC4-46A3-AB55-39D646A525A9}" destId="{F80F8CDD-489F-48E5-BDA4-E945B98F5F9B}" srcOrd="0" destOrd="0" presId="urn:microsoft.com/office/officeart/2005/8/layout/orgChart1"/>
    <dgm:cxn modelId="{FD98F2D6-F57B-4C45-AF1B-CCAC724E227F}" type="presOf" srcId="{902005C2-0C16-4BE7-9EDD-B0348DB35097}" destId="{F6880261-CEF7-4F72-9EF2-7BB0E2638C74}" srcOrd="0" destOrd="0" presId="urn:microsoft.com/office/officeart/2005/8/layout/orgChart1"/>
    <dgm:cxn modelId="{E54A4A6C-96D2-4053-A7B0-331AC9E2C42A}" type="presOf" srcId="{025C3B9D-4BF8-4876-894E-8C897344BA14}" destId="{0CED9478-D2A1-4BE1-B70F-7C04789CC3C2}" srcOrd="1" destOrd="0" presId="urn:microsoft.com/office/officeart/2005/8/layout/orgChart1"/>
    <dgm:cxn modelId="{9B39E545-33A2-4E2D-A0FA-4A31EA9489D2}" srcId="{3919CAC1-DA62-4E63-8511-A9FE79DA5952}" destId="{C7C5781B-014B-4D18-8ECA-A5AD8DEFC687}" srcOrd="1" destOrd="0" parTransId="{2BE77688-265D-4FA0-8115-2CCF0D9DE1DB}" sibTransId="{CBC566AD-04B5-4E6D-BDA2-6AA3DCCC0064}"/>
    <dgm:cxn modelId="{C8A93B35-BE5A-4003-972F-4E90B17041C7}" type="presOf" srcId="{884BBA81-D23B-4404-BE2B-C8D9CB02F972}" destId="{DE78E3E2-B77C-4C11-AB16-3A075BCBFB68}" srcOrd="1" destOrd="0" presId="urn:microsoft.com/office/officeart/2005/8/layout/orgChart1"/>
    <dgm:cxn modelId="{18BB0B46-94E7-446B-B068-0DA3D46D73F8}" type="presOf" srcId="{324C6E87-4172-4573-96B0-520B8058AC7C}" destId="{4C63F03D-08FC-4E40-9DF5-6E895C0C36EF}" srcOrd="1" destOrd="0" presId="urn:microsoft.com/office/officeart/2005/8/layout/orgChart1"/>
    <dgm:cxn modelId="{BE28C823-37F8-455F-A224-E1C301447199}" type="presOf" srcId="{57D08F44-E4B6-4929-8231-839C38869334}" destId="{31BD10C0-B2FF-41B8-91E5-57F636FF0511}" srcOrd="0" destOrd="0" presId="urn:microsoft.com/office/officeart/2005/8/layout/orgChart1"/>
    <dgm:cxn modelId="{B7532C5B-58AA-48E3-8330-EEA2FBD04D8B}" type="presOf" srcId="{DF3888B7-B02A-4A16-BD37-B4DD85D5B5E0}" destId="{278E3F92-C1AF-41BD-B66B-69766C735F18}" srcOrd="0" destOrd="0" presId="urn:microsoft.com/office/officeart/2005/8/layout/orgChart1"/>
    <dgm:cxn modelId="{529F104E-2CAD-4587-AF5A-042892E74C02}" srcId="{F3A886F8-F1FC-40A6-B06D-03E1034142D0}" destId="{7C23AFA3-F0AB-47B8-8883-E6A72001C0C2}" srcOrd="2" destOrd="0" parTransId="{AA51726D-0E51-4798-90EF-8CB71FA16CDE}" sibTransId="{2B407B32-D48E-4613-8351-73D7162E7C4D}"/>
    <dgm:cxn modelId="{982B8630-917C-4939-86FE-6282F976C886}" type="presOf" srcId="{2BE77688-265D-4FA0-8115-2CCF0D9DE1DB}" destId="{696CCE2A-1400-4EC4-8FA9-8C8AE8866074}" srcOrd="0" destOrd="0" presId="urn:microsoft.com/office/officeart/2005/8/layout/orgChart1"/>
    <dgm:cxn modelId="{C5F7776D-6DA0-42D7-B78B-F868EE38D795}" type="presOf" srcId="{E0C0DA60-7AD9-41C5-9FD5-7D96C85AD08D}" destId="{64999D82-4A41-4651-ADAC-7E2AAF988997}" srcOrd="0" destOrd="0" presId="urn:microsoft.com/office/officeart/2005/8/layout/orgChart1"/>
    <dgm:cxn modelId="{A2F4C2B7-5370-4D98-9309-228FDB41F5E1}" srcId="{1242456D-92E6-4CB6-AB8E-3460408B5B82}" destId="{4CA51928-DF14-4163-AB78-1C2417C19FED}" srcOrd="0" destOrd="0" parTransId="{929DC4AB-E0B1-4F80-AD56-970294354663}" sibTransId="{53C74169-5EC9-4525-9332-FAB8FF7A59AD}"/>
    <dgm:cxn modelId="{35855E05-22C1-480A-BA82-6CEE4462198B}" type="presOf" srcId="{A7CA99EC-EF50-424D-B8BE-9C9DAC3267DC}" destId="{2CD63757-38A7-4722-8E1E-E00D2131863A}" srcOrd="0" destOrd="0" presId="urn:microsoft.com/office/officeart/2005/8/layout/orgChart1"/>
    <dgm:cxn modelId="{81D2553F-DC98-4DE7-8C72-5BC2BE0E7023}" type="presOf" srcId="{9611AA80-F901-43C6-A814-3B3BCB0723D3}" destId="{5D67A78E-A37C-4EF4-9F62-D18059EB45D0}" srcOrd="0" destOrd="0" presId="urn:microsoft.com/office/officeart/2005/8/layout/orgChart1"/>
    <dgm:cxn modelId="{313A1F31-FEE4-4FB5-931B-3B5E5690CC0C}" srcId="{29E199C2-DAC4-46A3-AB55-39D646A525A9}" destId="{0D39112A-A03F-4B63-8F12-35DCB36C475C}" srcOrd="0" destOrd="0" parTransId="{AB7FFBAC-70FD-4F7F-994E-7E61431B3008}" sibTransId="{DC2C9F3C-C12F-46CB-81CF-A6DFAB36AEA8}"/>
    <dgm:cxn modelId="{19AA65B7-C4D9-4968-A247-C13B2274F7BA}" type="presOf" srcId="{98995204-0B81-40F0-A2F9-E5B95BC9E7BD}" destId="{050D5B55-8BE9-49AD-B01E-7579F00B33B0}" srcOrd="0" destOrd="0" presId="urn:microsoft.com/office/officeart/2005/8/layout/orgChart1"/>
    <dgm:cxn modelId="{D7AE4BD9-612A-42E9-ADBC-9757F85309F1}" srcId="{622156A6-568A-4FC3-8760-66437E41B143}" destId="{25F60610-AE1E-4586-B3C9-94C920D8BB81}" srcOrd="2" destOrd="0" parTransId="{2955A5AA-18FE-4147-A14F-B7C6AAD47D91}" sibTransId="{66BC2246-AF45-4F38-8613-4384FD55C6D9}"/>
    <dgm:cxn modelId="{7A6DCFBA-A101-4E0D-9902-8A9A872F62E0}" type="presOf" srcId="{902005C2-0C16-4BE7-9EDD-B0348DB35097}" destId="{B0DCEC5D-6690-498D-AE6F-7291379A739A}" srcOrd="1" destOrd="0" presId="urn:microsoft.com/office/officeart/2005/8/layout/orgChart1"/>
    <dgm:cxn modelId="{ACC37C26-80FD-45B1-AE71-87C40282C0C8}" srcId="{7D196B41-036F-4CEC-B17C-980C7F7E019F}" destId="{CC5D1A2D-6623-40CF-9AD8-C8C0D5297080}" srcOrd="0" destOrd="0" parTransId="{3E0A820E-9418-4BD6-86BD-A019978C24DA}" sibTransId="{4B48C069-6134-41C5-90F6-B11335CFCC25}"/>
    <dgm:cxn modelId="{B7DF162E-8625-4BA7-82FD-0C252D3933F0}" type="presOf" srcId="{7802A20C-03F8-4788-874D-429F15649C81}" destId="{F7DE75DE-D51A-41E2-A958-A2C9FFA97C66}" srcOrd="1" destOrd="0" presId="urn:microsoft.com/office/officeart/2005/8/layout/orgChart1"/>
    <dgm:cxn modelId="{1167FAE8-F0D9-4CB4-AF7F-DCC24552F764}" srcId="{7D196B41-036F-4CEC-B17C-980C7F7E019F}" destId="{1F881392-64E0-44F0-B656-CE95A2110719}" srcOrd="1" destOrd="0" parTransId="{180C07C3-FEF2-404D-9593-CC568C9E42A8}" sibTransId="{3C3912CC-F2AF-40E3-AF1E-784EB6F4880F}"/>
    <dgm:cxn modelId="{FA05E5C7-A36E-4F0B-AFD5-F642406D7E55}" type="presOf" srcId="{7802A20C-03F8-4788-874D-429F15649C81}" destId="{98368D67-CA43-435E-ACEF-76D72566895B}" srcOrd="0" destOrd="0" presId="urn:microsoft.com/office/officeart/2005/8/layout/orgChart1"/>
    <dgm:cxn modelId="{093AB9C3-560F-4586-AB65-6B4C2C4146B4}" type="presOf" srcId="{AEE20FF3-1C5F-430D-AAC8-7B648C7145EC}" destId="{87EEEBB0-147B-42E0-B619-12F795041FFA}" srcOrd="0" destOrd="0" presId="urn:microsoft.com/office/officeart/2005/8/layout/orgChart1"/>
    <dgm:cxn modelId="{33838491-D1B4-4E56-BA43-F38E722D07F9}" srcId="{0D39112A-A03F-4B63-8F12-35DCB36C475C}" destId="{1242456D-92E6-4CB6-AB8E-3460408B5B82}" srcOrd="0" destOrd="0" parTransId="{659AE698-2881-483C-8D05-50E20ACFAF9D}" sibTransId="{A45504DB-A373-40B3-BD43-182D637CD980}"/>
    <dgm:cxn modelId="{882C26E3-5D43-47ED-8225-594976704C1B}" type="presOf" srcId="{66729709-0879-4717-BF5E-7EF440456EFC}" destId="{A69123F6-1F4E-444B-AAC3-34967EB13C31}" srcOrd="0" destOrd="0" presId="urn:microsoft.com/office/officeart/2005/8/layout/orgChart1"/>
    <dgm:cxn modelId="{F3B4EF6A-3CA3-42F7-9D17-4DE3F1FB0A43}" type="presOf" srcId="{A48E3F05-C61B-441A-9FF9-7DE659FB2E1A}" destId="{14A35E87-FF69-48AC-BDFC-F27555CAA554}" srcOrd="1" destOrd="0" presId="urn:microsoft.com/office/officeart/2005/8/layout/orgChart1"/>
    <dgm:cxn modelId="{9E2E74DA-3BCF-439A-830D-6E9AC69407FF}" type="presOf" srcId="{4DD5710E-854B-413E-83F6-4ACD1219DF12}" destId="{BB3DA4AA-0E93-4B81-83E1-FC0859FFE131}" srcOrd="0" destOrd="0" presId="urn:microsoft.com/office/officeart/2005/8/layout/orgChart1"/>
    <dgm:cxn modelId="{BC6566BC-5105-47BE-8E18-022A84F1E6AA}" type="presOf" srcId="{1F881392-64E0-44F0-B656-CE95A2110719}" destId="{2DCFB322-3E75-42DC-80BB-906158CCE985}" srcOrd="0" destOrd="0" presId="urn:microsoft.com/office/officeart/2005/8/layout/orgChart1"/>
    <dgm:cxn modelId="{92E5CADC-71FF-41B5-96DA-B2F8A535EA3B}" srcId="{3919CAC1-DA62-4E63-8511-A9FE79DA5952}" destId="{9AFB3010-B354-4753-82FF-04EE5081F5B9}" srcOrd="3" destOrd="0" parTransId="{174B795C-F146-41F8-8C08-68DCE6125B33}" sibTransId="{4C145869-0183-4808-8BD2-3C1E33673C45}"/>
    <dgm:cxn modelId="{78606FE4-F78C-4066-A719-C263F6A691A4}" type="presOf" srcId="{D953C7D6-3D9E-46AD-ADAE-846E020DEF02}" destId="{6B2FCEB2-25B8-4FF8-99ED-FFFD25865978}" srcOrd="0" destOrd="0" presId="urn:microsoft.com/office/officeart/2005/8/layout/orgChart1"/>
    <dgm:cxn modelId="{8EFC225A-F132-4B77-87E9-A8F1A12ECD34}" type="presOf" srcId="{CD1BFC74-7F57-48B3-82E5-DB819D694133}" destId="{1E9D2B83-3D78-49FF-B4E5-E6F90860846A}" srcOrd="0" destOrd="0" presId="urn:microsoft.com/office/officeart/2005/8/layout/orgChart1"/>
    <dgm:cxn modelId="{5D09B8E5-60D8-4DF8-8001-695D617809DC}" type="presOf" srcId="{884BBA81-D23B-4404-BE2B-C8D9CB02F972}" destId="{7D25461F-1F45-4DAF-AFB2-CAAD9EDD0108}" srcOrd="0" destOrd="0" presId="urn:microsoft.com/office/officeart/2005/8/layout/orgChart1"/>
    <dgm:cxn modelId="{4276C050-B298-443D-9DFC-5FBB0DB819B8}" type="presOf" srcId="{C7C5781B-014B-4D18-8ECA-A5AD8DEFC687}" destId="{F7FCB7E7-A12B-43D0-BF46-EB4A5667F459}" srcOrd="0" destOrd="0" presId="urn:microsoft.com/office/officeart/2005/8/layout/orgChart1"/>
    <dgm:cxn modelId="{6AB3B504-EFC9-4579-8947-514271FA5AE4}" srcId="{16938AA8-31A3-4B83-AFBC-89543012901C}" destId="{29E199C2-DAC4-46A3-AB55-39D646A525A9}" srcOrd="0" destOrd="0" parTransId="{2AB513F0-A36A-4744-816B-870757B019C9}" sibTransId="{7FC697A3-E39F-43B6-AA1B-AF0AF44B4D88}"/>
    <dgm:cxn modelId="{2B995B11-C3F5-44C7-B893-9212D7590B1F}" type="presOf" srcId="{3919CAC1-DA62-4E63-8511-A9FE79DA5952}" destId="{892A7243-9A5D-4EAA-B487-DD512219F19A}" srcOrd="0" destOrd="0" presId="urn:microsoft.com/office/officeart/2005/8/layout/orgChart1"/>
    <dgm:cxn modelId="{63D9D95A-4025-422A-BA0D-E8C6832D2925}" type="presOf" srcId="{18740CFB-1C47-42C1-806F-7414654B1F9E}" destId="{4E8BD0ED-7FA4-4FEC-87CC-9E2CCACCCAE9}" srcOrd="0" destOrd="0" presId="urn:microsoft.com/office/officeart/2005/8/layout/orgChart1"/>
    <dgm:cxn modelId="{F7AD9A76-168F-41BC-9E54-019CAAF21E1A}" type="presOf" srcId="{000431E6-7A49-4E8C-B0F7-1D8CDFAB9C2A}" destId="{B049AB2C-0623-4608-96D2-5DB704028E8B}" srcOrd="1" destOrd="0" presId="urn:microsoft.com/office/officeart/2005/8/layout/orgChart1"/>
    <dgm:cxn modelId="{A6292ABD-9A3A-4759-BB2C-5C1FC3F81DD5}" type="presOf" srcId="{025C3B9D-4BF8-4876-894E-8C897344BA14}" destId="{8ADBCC4E-5189-46CA-837D-D337138F5893}" srcOrd="0" destOrd="0" presId="urn:microsoft.com/office/officeart/2005/8/layout/orgChart1"/>
    <dgm:cxn modelId="{A791673E-CDB4-4BE0-B272-ED9461EF0D17}" type="presOf" srcId="{029C1C40-C3D2-4C19-86F2-4C9594171A1C}" destId="{F9CE2BC3-25B3-448B-B7CF-A514DA3D8F17}" srcOrd="1" destOrd="0" presId="urn:microsoft.com/office/officeart/2005/8/layout/orgChart1"/>
    <dgm:cxn modelId="{9A3C80E3-6715-4C26-A46E-DA0535F870A7}" type="presOf" srcId="{95AAA5E3-4DB4-446F-995A-6B2B376C4103}" destId="{64ECD37B-731A-4194-847A-A33EA3E16970}" srcOrd="0" destOrd="0" presId="urn:microsoft.com/office/officeart/2005/8/layout/orgChart1"/>
    <dgm:cxn modelId="{DA82777E-32EC-4C9C-B683-370FE345F39C}" type="presOf" srcId="{62FD82AF-03BD-4647-8DE4-6DEDF4D33011}" destId="{3B6A05B4-11D6-413B-8F21-FEE18508410F}" srcOrd="0" destOrd="0" presId="urn:microsoft.com/office/officeart/2005/8/layout/orgChart1"/>
    <dgm:cxn modelId="{96848C5A-3C5A-4E91-B166-ABB23BA6B4E4}" type="presOf" srcId="{7C23AFA3-F0AB-47B8-8883-E6A72001C0C2}" destId="{3FF5DA6E-35D1-4C14-9F4B-94CF05C252C7}" srcOrd="0" destOrd="0" presId="urn:microsoft.com/office/officeart/2005/8/layout/orgChart1"/>
    <dgm:cxn modelId="{22F738B0-C3E6-4AB6-B19C-2D5F3B376A3B}" type="presOf" srcId="{C96D1359-2323-4C00-99B7-EACBE3F3A3BB}" destId="{0E2D2F1F-D704-471A-9367-6F9A5216B6B2}" srcOrd="0" destOrd="0" presId="urn:microsoft.com/office/officeart/2005/8/layout/orgChart1"/>
    <dgm:cxn modelId="{09D108A3-3194-465F-A41E-149DD57CE2D8}" srcId="{1F881392-64E0-44F0-B656-CE95A2110719}" destId="{12654D99-2CF9-4148-9D9A-A2A6B3DF5DA5}" srcOrd="0" destOrd="0" parTransId="{71909C95-02CC-434D-9D7B-2417E2E70C50}" sibTransId="{C77ABEB4-69C9-417D-B113-8F27CF3F8FBC}"/>
    <dgm:cxn modelId="{A07E9131-CDC1-40AE-9B19-C9A7AEF9D354}" type="presOf" srcId="{F644E755-7AB2-4B99-9F3A-FB40400CBF61}" destId="{F88BA309-218A-4319-877D-B275B162951C}" srcOrd="1" destOrd="0" presId="urn:microsoft.com/office/officeart/2005/8/layout/orgChart1"/>
    <dgm:cxn modelId="{EBEB1AC2-9EF7-48FC-BB0C-9CE77F068E4B}" srcId="{F3A886F8-F1FC-40A6-B06D-03E1034142D0}" destId="{6856DEF7-9A30-4AD7-8360-606351E72F7E}" srcOrd="1" destOrd="0" parTransId="{1E0C7142-9734-43AA-8E37-697B804C9881}" sibTransId="{74767D31-35D7-4ABA-B60C-9B08413BBBFC}"/>
    <dgm:cxn modelId="{4B384CB0-E52E-444D-AE72-BE2B92084D93}" type="presOf" srcId="{79A18B65-9CAB-4D96-8F89-08B740DF7FCE}" destId="{363EE33B-23FF-4F68-B38E-3CC368DA2B80}" srcOrd="0" destOrd="0" presId="urn:microsoft.com/office/officeart/2005/8/layout/orgChart1"/>
    <dgm:cxn modelId="{17D99031-A939-4569-A186-A7388307549D}" type="presOf" srcId="{1F881392-64E0-44F0-B656-CE95A2110719}" destId="{187B1EE1-6789-4FAB-9F17-7DD95E501FE5}" srcOrd="1" destOrd="0" presId="urn:microsoft.com/office/officeart/2005/8/layout/orgChart1"/>
    <dgm:cxn modelId="{DBD19D2B-677B-41AB-8D50-8B8A96D437FB}" srcId="{29E199C2-DAC4-46A3-AB55-39D646A525A9}" destId="{F3A886F8-F1FC-40A6-B06D-03E1034142D0}" srcOrd="2" destOrd="0" parTransId="{11BAE46F-C7D9-4916-92DD-9E472CE26720}" sibTransId="{101F463A-FAE8-4DFE-8454-BE6391F98EDF}"/>
    <dgm:cxn modelId="{2D94B684-D44E-4DD2-89E1-E5FFF65CDF41}" type="presOf" srcId="{BF07646D-CFD0-4EA0-BA84-5FC0E56DDEC0}" destId="{378C554E-6CBD-4736-9C5C-85A5F8844A2E}" srcOrd="1" destOrd="0" presId="urn:microsoft.com/office/officeart/2005/8/layout/orgChart1"/>
    <dgm:cxn modelId="{E171400F-19F4-459E-910E-6411710E2E85}" type="presOf" srcId="{0538434C-FF0F-4D43-838A-DD9E83D10DE5}" destId="{7CCB2DA9-05E2-40A8-8DCD-85CBE55EF7B4}" srcOrd="0" destOrd="0" presId="urn:microsoft.com/office/officeart/2005/8/layout/orgChart1"/>
    <dgm:cxn modelId="{86F895F5-D756-40E0-AA93-B8C68161E026}" type="presOf" srcId="{622156A6-568A-4FC3-8760-66437E41B143}" destId="{FE378CA5-4222-4E4A-8BB8-2C9A50AD2914}" srcOrd="0" destOrd="0" presId="urn:microsoft.com/office/officeart/2005/8/layout/orgChart1"/>
    <dgm:cxn modelId="{71517802-E1A6-44DB-A452-18012B30FCF7}" type="presOf" srcId="{E4650733-3290-48DF-A92E-4E0E630B42A7}" destId="{DEC596AF-4CC4-4A29-99DA-A1AF785999C8}" srcOrd="0" destOrd="0" presId="urn:microsoft.com/office/officeart/2005/8/layout/orgChart1"/>
    <dgm:cxn modelId="{25E1DADB-9800-4F9C-9C5B-E32E83C66228}" type="presOf" srcId="{2955A5AA-18FE-4147-A14F-B7C6AAD47D91}" destId="{5D05EF51-DAAF-4547-920F-04AD47223D5E}" srcOrd="0" destOrd="0" presId="urn:microsoft.com/office/officeart/2005/8/layout/orgChart1"/>
    <dgm:cxn modelId="{B8C37397-C2B7-440E-9259-84CD8F69C242}" type="presOf" srcId="{F42339F0-7BBD-4ABD-B825-53D90A2C43E5}" destId="{67B6305F-2FD3-4731-94E9-7ACAC94C6C04}" srcOrd="0" destOrd="0" presId="urn:microsoft.com/office/officeart/2005/8/layout/orgChart1"/>
    <dgm:cxn modelId="{948DABE8-9CE2-4DFF-B566-E970E14CEAF0}" type="presOf" srcId="{3FD59EEE-33BC-47A5-A45F-5F3658C88D0A}" destId="{8D191342-E8C0-4A0B-9976-6B86F837757C}" srcOrd="0" destOrd="0" presId="urn:microsoft.com/office/officeart/2005/8/layout/orgChart1"/>
    <dgm:cxn modelId="{96AE5284-DED7-44FB-AFAC-5B2358F32D8F}" srcId="{F979B2B1-6DB9-4583-88BE-8AB51B3DE1DA}" destId="{7D196B41-036F-4CEC-B17C-980C7F7E019F}" srcOrd="2" destOrd="0" parTransId="{0538434C-FF0F-4D43-838A-DD9E83D10DE5}" sibTransId="{0789937B-6C81-464E-A018-FDA0D02F34F9}"/>
    <dgm:cxn modelId="{ACE59A23-9F35-42DB-B22F-164CC0C04ED1}" type="presOf" srcId="{12654D99-2CF9-4148-9D9A-A2A6B3DF5DA5}" destId="{64B0A062-72DB-495F-A031-2C79C8449B1D}" srcOrd="0" destOrd="0" presId="urn:microsoft.com/office/officeart/2005/8/layout/orgChart1"/>
    <dgm:cxn modelId="{8E8E5E84-EFBD-462A-9158-A6AE19CC9ABF}" srcId="{7802A20C-03F8-4788-874D-429F15649C81}" destId="{FD8A4CC7-1AB0-4965-AA3A-C77F313CB455}" srcOrd="1" destOrd="0" parTransId="{98995204-0B81-40F0-A2F9-E5B95BC9E7BD}" sibTransId="{E24807E7-1189-4082-B656-9D70ABB955EB}"/>
    <dgm:cxn modelId="{F2AEE653-3680-42F5-94CC-0D00113DA584}" type="presOf" srcId="{029C1C40-C3D2-4C19-86F2-4C9594171A1C}" destId="{6FB1E5BB-34D0-440F-8731-2379286E5488}" srcOrd="0" destOrd="0" presId="urn:microsoft.com/office/officeart/2005/8/layout/orgChart1"/>
    <dgm:cxn modelId="{D3F74FD4-2FAE-4F4C-A63E-FC2952FD69FF}" type="presOf" srcId="{6856DEF7-9A30-4AD7-8360-606351E72F7E}" destId="{C6AD42B9-C683-459D-8AFA-8F9482321A72}" srcOrd="0" destOrd="0" presId="urn:microsoft.com/office/officeart/2005/8/layout/orgChart1"/>
    <dgm:cxn modelId="{AEBBCCF5-478A-4EB3-91A2-B3C0CAB2DF60}" type="presOf" srcId="{9AFB3010-B354-4753-82FF-04EE5081F5B9}" destId="{7D3616A8-BF1F-4019-89B3-B5EF5D26F4AC}" srcOrd="1" destOrd="0" presId="urn:microsoft.com/office/officeart/2005/8/layout/orgChart1"/>
    <dgm:cxn modelId="{0F18F7E4-3AD6-451E-96C8-71B0F8D23F51}" type="presOf" srcId="{AA51726D-0E51-4798-90EF-8CB71FA16CDE}" destId="{958E7B09-9B2C-40A5-96D1-C84D030E2EB9}" srcOrd="0" destOrd="0" presId="urn:microsoft.com/office/officeart/2005/8/layout/orgChart1"/>
    <dgm:cxn modelId="{FFC88D59-9DCA-44EB-BBA2-FB4549DB1676}" type="presOf" srcId="{1BC986DD-3E7B-4312-9258-A37F11DA4525}" destId="{01275FA7-760D-4355-BBC1-9E5027F17424}" srcOrd="0" destOrd="0" presId="urn:microsoft.com/office/officeart/2005/8/layout/orgChart1"/>
    <dgm:cxn modelId="{78081DAA-CB49-4CD4-B9A4-3FDA8F615F34}" type="presOf" srcId="{AD14F6D3-A037-47A9-A032-389F3BDC96D1}" destId="{8C46CDCD-896C-4F1F-8399-EAAE7F79C00D}" srcOrd="0" destOrd="0" presId="urn:microsoft.com/office/officeart/2005/8/layout/orgChart1"/>
    <dgm:cxn modelId="{9851F15E-5588-4C91-AB67-3767D01C4F15}" type="presOf" srcId="{4CA51928-DF14-4163-AB78-1C2417C19FED}" destId="{A7C269A4-F06F-4824-8AAB-16B788AB9D00}" srcOrd="0" destOrd="0" presId="urn:microsoft.com/office/officeart/2005/8/layout/orgChart1"/>
    <dgm:cxn modelId="{2BFF5D47-EC75-4349-8792-853C3E721266}" srcId="{4CC0F798-BFB0-4A81-BA00-F2AE655CA379}" destId="{D953C7D6-3D9E-46AD-ADAE-846E020DEF02}" srcOrd="1" destOrd="0" parTransId="{047B391D-6641-415A-B7A4-3CA923F9A1A0}" sibTransId="{665E384E-3B4C-4225-9F38-85D699CB50F2}"/>
    <dgm:cxn modelId="{824CB06D-8BBD-45F6-90A9-1476DED4E5DB}" srcId="{1242456D-92E6-4CB6-AB8E-3460408B5B82}" destId="{E0C0DA60-7AD9-41C5-9FD5-7D96C85AD08D}" srcOrd="2" destOrd="0" parTransId="{9611AA80-F901-43C6-A814-3B3BCB0723D3}" sibTransId="{64172816-B5B3-4513-9902-900EC4FD9456}"/>
    <dgm:cxn modelId="{7777718A-80FD-4F5F-BE09-8529B3F35407}" type="presOf" srcId="{3FD59EEE-33BC-47A5-A45F-5F3658C88D0A}" destId="{8FAF6744-1F87-4381-A082-AB4A9ED53D7C}" srcOrd="1" destOrd="0" presId="urn:microsoft.com/office/officeart/2005/8/layout/orgChart1"/>
    <dgm:cxn modelId="{108B191D-B63B-4979-8AE4-14BF6A4A6D36}" srcId="{0D39112A-A03F-4B63-8F12-35DCB36C475C}" destId="{4CC0F798-BFB0-4A81-BA00-F2AE655CA379}" srcOrd="1" destOrd="0" parTransId="{57D08F44-E4B6-4929-8231-839C38869334}" sibTransId="{82BE870E-F2D7-441C-A618-15C565500AFB}"/>
    <dgm:cxn modelId="{B63A8697-0D04-4F82-B09C-55AAD96E86E8}" srcId="{FD8A4CC7-1AB0-4965-AA3A-C77F313CB455}" destId="{025C3B9D-4BF8-4876-894E-8C897344BA14}" srcOrd="0" destOrd="0" parTransId="{62FD82AF-03BD-4647-8DE4-6DEDF4D33011}" sibTransId="{CC6DC492-6E75-447C-8705-9D28FA947E86}"/>
    <dgm:cxn modelId="{E8ADC6C2-E65B-4E62-BD42-5818AFE300EE}" type="presOf" srcId="{180C07C3-FEF2-404D-9593-CC568C9E42A8}" destId="{DDCAD33E-1090-4A0F-87E3-9F6E3E334762}" srcOrd="0" destOrd="0" presId="urn:microsoft.com/office/officeart/2005/8/layout/orgChart1"/>
    <dgm:cxn modelId="{BE095AE3-3A14-496C-B116-2F3598F5F114}" type="presOf" srcId="{F69EAC20-0871-4C8F-A3C4-85FE155148D6}" destId="{A3762083-1F86-4867-83CF-E2053B279FAE}" srcOrd="1" destOrd="0" presId="urn:microsoft.com/office/officeart/2005/8/layout/orgChart1"/>
    <dgm:cxn modelId="{CB782283-9FF3-4B24-9084-D8F7B00D2E6A}" type="presOf" srcId="{A5E60116-9DE2-4DDB-B685-376731F28D5D}" destId="{5246E239-6C46-4634-9AA1-F7997741977F}" srcOrd="0" destOrd="0" presId="urn:microsoft.com/office/officeart/2005/8/layout/orgChart1"/>
    <dgm:cxn modelId="{DF1F1E77-4B9A-4193-BA51-72A576BA671E}" type="presOf" srcId="{F69EAC20-0871-4C8F-A3C4-85FE155148D6}" destId="{D721BB85-91EA-4844-9445-3F9FF549BE8A}" srcOrd="0" destOrd="0" presId="urn:microsoft.com/office/officeart/2005/8/layout/orgChart1"/>
    <dgm:cxn modelId="{B9D27940-3E6C-4AA3-A896-F8EEE84B4EC1}" type="presOf" srcId="{FCD64261-834D-4871-96A9-DCFD7C1B1681}" destId="{63F45F34-4A42-4195-921D-3FA7E13E742B}" srcOrd="0" destOrd="0" presId="urn:microsoft.com/office/officeart/2005/8/layout/orgChart1"/>
    <dgm:cxn modelId="{2521BBAF-DB0C-4F62-A7DE-FBE482198D86}" srcId="{C96D1359-2323-4C00-99B7-EACBE3F3A3BB}" destId="{622156A6-568A-4FC3-8760-66437E41B143}" srcOrd="0" destOrd="0" parTransId="{7B5E2812-4E70-4F4D-BE00-B1F2DAE8EAF2}" sibTransId="{A566A096-5D31-4BCE-B567-1FF1F7E2E05E}"/>
    <dgm:cxn modelId="{4FC7A8B3-7FEA-478E-9AB5-9A91B479C5A3}" type="presOf" srcId="{FD8A4CC7-1AB0-4965-AA3A-C77F313CB455}" destId="{C92A8588-5B91-4B7F-A2BF-BE03AEA82864}" srcOrd="0" destOrd="0" presId="urn:microsoft.com/office/officeart/2005/8/layout/orgChart1"/>
    <dgm:cxn modelId="{CAE054EE-E5DB-43B0-A381-2DB77BF619AF}" type="presOf" srcId="{4564A788-F60E-4A87-BCD4-111B5B4DDF4B}" destId="{385DCBD2-1B2D-4E1F-B2B8-952C67D8F4E6}" srcOrd="1" destOrd="0" presId="urn:microsoft.com/office/officeart/2005/8/layout/orgChart1"/>
    <dgm:cxn modelId="{5C5DD005-6B0A-4AB3-8406-FD7CDD951EA1}" type="presOf" srcId="{000431E6-7A49-4E8C-B0F7-1D8CDFAB9C2A}" destId="{B6C84D26-0915-47CD-8CD7-F7AA14DCE5A7}" srcOrd="0" destOrd="0" presId="urn:microsoft.com/office/officeart/2005/8/layout/orgChart1"/>
    <dgm:cxn modelId="{FAAEBE94-53D0-4A9C-9C7B-047DED52C834}" type="presOf" srcId="{C96D1359-2323-4C00-99B7-EACBE3F3A3BB}" destId="{8E3B1D71-E4F0-40FA-93E3-FDE27C5CC567}" srcOrd="1" destOrd="0" presId="urn:microsoft.com/office/officeart/2005/8/layout/orgChart1"/>
    <dgm:cxn modelId="{99F18061-FBD3-4754-A9AF-78D8FCF73482}" type="presParOf" srcId="{6C679FE1-165F-4386-A61A-59F8063CF846}" destId="{0FBD7D83-8AA6-4EEB-A601-4846C30DB4F6}" srcOrd="0" destOrd="0" presId="urn:microsoft.com/office/officeart/2005/8/layout/orgChart1"/>
    <dgm:cxn modelId="{5333267B-E25E-4FD8-B395-EEC88737FC84}" type="presParOf" srcId="{0FBD7D83-8AA6-4EEB-A601-4846C30DB4F6}" destId="{70019982-B39D-4ED2-9F82-7614A64FAAB4}" srcOrd="0" destOrd="0" presId="urn:microsoft.com/office/officeart/2005/8/layout/orgChart1"/>
    <dgm:cxn modelId="{9067D078-8A14-4D7A-A31F-C9D269ED5748}" type="presParOf" srcId="{70019982-B39D-4ED2-9F82-7614A64FAAB4}" destId="{F80F8CDD-489F-48E5-BDA4-E945B98F5F9B}" srcOrd="0" destOrd="0" presId="urn:microsoft.com/office/officeart/2005/8/layout/orgChart1"/>
    <dgm:cxn modelId="{DBDDB14D-A3BE-4150-9C50-E4E8EEADE135}" type="presParOf" srcId="{70019982-B39D-4ED2-9F82-7614A64FAAB4}" destId="{F2A7F07E-7586-4CBF-A485-C42783FBACDC}" srcOrd="1" destOrd="0" presId="urn:microsoft.com/office/officeart/2005/8/layout/orgChart1"/>
    <dgm:cxn modelId="{BF86149E-1EC0-4D26-AA4F-469EDCA76DAE}" type="presParOf" srcId="{0FBD7D83-8AA6-4EEB-A601-4846C30DB4F6}" destId="{462E2F2C-0E5D-4947-8E23-99EB94BB6A57}" srcOrd="1" destOrd="0" presId="urn:microsoft.com/office/officeart/2005/8/layout/orgChart1"/>
    <dgm:cxn modelId="{FB10156A-DA86-45DF-A12D-C70D43CDCF07}" type="presParOf" srcId="{462E2F2C-0E5D-4947-8E23-99EB94BB6A57}" destId="{6FAA9E72-83D4-4B2D-87BA-C0F3DB298C19}" srcOrd="0" destOrd="0" presId="urn:microsoft.com/office/officeart/2005/8/layout/orgChart1"/>
    <dgm:cxn modelId="{4199FE8C-4B9A-47DD-A20E-05F1B5EAC7B2}" type="presParOf" srcId="{462E2F2C-0E5D-4947-8E23-99EB94BB6A57}" destId="{726ECDB5-17B5-4FFF-8D82-A9D0683AB9D3}" srcOrd="1" destOrd="0" presId="urn:microsoft.com/office/officeart/2005/8/layout/orgChart1"/>
    <dgm:cxn modelId="{B9A5D67C-E351-44AE-8D9C-260EC79C3AE2}" type="presParOf" srcId="{726ECDB5-17B5-4FFF-8D82-A9D0683AB9D3}" destId="{42E1D4C5-F0ED-4209-80FA-CD517AA9FFF5}" srcOrd="0" destOrd="0" presId="urn:microsoft.com/office/officeart/2005/8/layout/orgChart1"/>
    <dgm:cxn modelId="{62D19B8A-D8DF-481E-AE85-BC28BBF337A7}" type="presParOf" srcId="{42E1D4C5-F0ED-4209-80FA-CD517AA9FFF5}" destId="{D547EB1C-9239-46F0-8F7F-7432769DB212}" srcOrd="0" destOrd="0" presId="urn:microsoft.com/office/officeart/2005/8/layout/orgChart1"/>
    <dgm:cxn modelId="{1E6A1364-4106-4FBA-9273-C0DD80FA7708}" type="presParOf" srcId="{42E1D4C5-F0ED-4209-80FA-CD517AA9FFF5}" destId="{5EB2A8C2-87E5-40DF-9D5B-B8719F173386}" srcOrd="1" destOrd="0" presId="urn:microsoft.com/office/officeart/2005/8/layout/orgChart1"/>
    <dgm:cxn modelId="{25D37A7B-8166-47DE-95BB-5CAAF484A4F5}" type="presParOf" srcId="{726ECDB5-17B5-4FFF-8D82-A9D0683AB9D3}" destId="{B6C809EA-4260-49CE-B6DC-F041DAD41ADC}" srcOrd="1" destOrd="0" presId="urn:microsoft.com/office/officeart/2005/8/layout/orgChart1"/>
    <dgm:cxn modelId="{0E77528E-3EE6-4E89-8092-1934F5658B19}" type="presParOf" srcId="{B6C809EA-4260-49CE-B6DC-F041DAD41ADC}" destId="{AA9AFF79-8D09-4A8B-9FB5-114E2EC45BE4}" srcOrd="0" destOrd="0" presId="urn:microsoft.com/office/officeart/2005/8/layout/orgChart1"/>
    <dgm:cxn modelId="{E1E09A90-1B4F-4378-9C98-1ABB1877FCC9}" type="presParOf" srcId="{B6C809EA-4260-49CE-B6DC-F041DAD41ADC}" destId="{3E1DF6C3-1B2A-4053-A184-BAE4E97D66E0}" srcOrd="1" destOrd="0" presId="urn:microsoft.com/office/officeart/2005/8/layout/orgChart1"/>
    <dgm:cxn modelId="{8D3149A5-AF70-4C64-BCEA-A677A4538719}" type="presParOf" srcId="{3E1DF6C3-1B2A-4053-A184-BAE4E97D66E0}" destId="{7413A08B-131C-49A2-AB13-11DADA09A942}" srcOrd="0" destOrd="0" presId="urn:microsoft.com/office/officeart/2005/8/layout/orgChart1"/>
    <dgm:cxn modelId="{F6A1F551-33FA-4F0B-B963-7E4F4C71B9DB}" type="presParOf" srcId="{7413A08B-131C-49A2-AB13-11DADA09A942}" destId="{8459B5B2-C404-4C23-8345-7EC8752C70A7}" srcOrd="0" destOrd="0" presId="urn:microsoft.com/office/officeart/2005/8/layout/orgChart1"/>
    <dgm:cxn modelId="{7C159C6D-7FE8-424C-9FAC-BC6BD2DA7187}" type="presParOf" srcId="{7413A08B-131C-49A2-AB13-11DADA09A942}" destId="{5F4375AF-BAB0-4868-9EC3-F3172C3001A3}" srcOrd="1" destOrd="0" presId="urn:microsoft.com/office/officeart/2005/8/layout/orgChart1"/>
    <dgm:cxn modelId="{E11C9447-54EB-49E4-AC29-BB98DD049E9D}" type="presParOf" srcId="{3E1DF6C3-1B2A-4053-A184-BAE4E97D66E0}" destId="{9E8464E0-3918-43FA-96AB-2BFB03E388C9}" srcOrd="1" destOrd="0" presId="urn:microsoft.com/office/officeart/2005/8/layout/orgChart1"/>
    <dgm:cxn modelId="{FA7B34A1-A6D9-4AC5-9C74-AA57891EA70F}" type="presParOf" srcId="{9E8464E0-3918-43FA-96AB-2BFB03E388C9}" destId="{60BF6843-EB01-4D79-A82B-C397ADCC127D}" srcOrd="0" destOrd="0" presId="urn:microsoft.com/office/officeart/2005/8/layout/orgChart1"/>
    <dgm:cxn modelId="{E1F1370C-DC78-4E12-91A4-B7DC6733DA26}" type="presParOf" srcId="{9E8464E0-3918-43FA-96AB-2BFB03E388C9}" destId="{165A0B51-E1F1-4A33-AA0D-62E540AC1B2D}" srcOrd="1" destOrd="0" presId="urn:microsoft.com/office/officeart/2005/8/layout/orgChart1"/>
    <dgm:cxn modelId="{E2ADBEDF-7209-4241-B3DE-CCF51B8F6C0E}" type="presParOf" srcId="{165A0B51-E1F1-4A33-AA0D-62E540AC1B2D}" destId="{001454C4-85ED-42CA-8E14-887FF9A9FA9D}" srcOrd="0" destOrd="0" presId="urn:microsoft.com/office/officeart/2005/8/layout/orgChart1"/>
    <dgm:cxn modelId="{B61CD559-DA6B-4A75-841C-F1761FC62DB2}" type="presParOf" srcId="{001454C4-85ED-42CA-8E14-887FF9A9FA9D}" destId="{A7C269A4-F06F-4824-8AAB-16B788AB9D00}" srcOrd="0" destOrd="0" presId="urn:microsoft.com/office/officeart/2005/8/layout/orgChart1"/>
    <dgm:cxn modelId="{C2090387-BC63-4842-A75D-B83ACF086A63}" type="presParOf" srcId="{001454C4-85ED-42CA-8E14-887FF9A9FA9D}" destId="{F18EF6AE-D059-442D-A90B-D4F66203860C}" srcOrd="1" destOrd="0" presId="urn:microsoft.com/office/officeart/2005/8/layout/orgChart1"/>
    <dgm:cxn modelId="{599C094C-5AAA-4944-913E-39AAADBE90EA}" type="presParOf" srcId="{165A0B51-E1F1-4A33-AA0D-62E540AC1B2D}" destId="{ADC230A1-29D2-4885-90A9-FAC99F7963D4}" srcOrd="1" destOrd="0" presId="urn:microsoft.com/office/officeart/2005/8/layout/orgChart1"/>
    <dgm:cxn modelId="{D0B580F8-C5A8-494E-BE89-C4F7444AD316}" type="presParOf" srcId="{165A0B51-E1F1-4A33-AA0D-62E540AC1B2D}" destId="{D8EFC78A-3319-4068-B13C-67323C1742A8}" srcOrd="2" destOrd="0" presId="urn:microsoft.com/office/officeart/2005/8/layout/orgChart1"/>
    <dgm:cxn modelId="{EC187AC2-C520-4E02-A385-FC619260D234}" type="presParOf" srcId="{9E8464E0-3918-43FA-96AB-2BFB03E388C9}" destId="{F050BEF8-A725-42E0-A856-AECAF402481C}" srcOrd="2" destOrd="0" presId="urn:microsoft.com/office/officeart/2005/8/layout/orgChart1"/>
    <dgm:cxn modelId="{17C449EE-7A2C-4232-9912-4C07513FF7B8}" type="presParOf" srcId="{9E8464E0-3918-43FA-96AB-2BFB03E388C9}" destId="{AE659002-C58B-4CDA-A0B8-0F350D9AAB40}" srcOrd="3" destOrd="0" presId="urn:microsoft.com/office/officeart/2005/8/layout/orgChart1"/>
    <dgm:cxn modelId="{396181EC-EDB2-4D10-946D-3C5C0DB40AF3}" type="presParOf" srcId="{AE659002-C58B-4CDA-A0B8-0F350D9AAB40}" destId="{DA06D10A-CD19-46DC-8B05-6227AE791D85}" srcOrd="0" destOrd="0" presId="urn:microsoft.com/office/officeart/2005/8/layout/orgChart1"/>
    <dgm:cxn modelId="{EDC6B1E2-8C34-4B86-B658-011782E6377B}" type="presParOf" srcId="{DA06D10A-CD19-46DC-8B05-6227AE791D85}" destId="{D721BB85-91EA-4844-9445-3F9FF549BE8A}" srcOrd="0" destOrd="0" presId="urn:microsoft.com/office/officeart/2005/8/layout/orgChart1"/>
    <dgm:cxn modelId="{663044E6-7CEC-4DBD-9CCD-1AA15E63F6CE}" type="presParOf" srcId="{DA06D10A-CD19-46DC-8B05-6227AE791D85}" destId="{A3762083-1F86-4867-83CF-E2053B279FAE}" srcOrd="1" destOrd="0" presId="urn:microsoft.com/office/officeart/2005/8/layout/orgChart1"/>
    <dgm:cxn modelId="{7E9CF241-9DA3-4D6B-A74B-C576D06DE321}" type="presParOf" srcId="{AE659002-C58B-4CDA-A0B8-0F350D9AAB40}" destId="{32A45CF0-197F-4CC5-8EE4-7000BD9A65BA}" srcOrd="1" destOrd="0" presId="urn:microsoft.com/office/officeart/2005/8/layout/orgChart1"/>
    <dgm:cxn modelId="{30B0CA1B-15BE-4A3D-9A01-147F776B1F05}" type="presParOf" srcId="{AE659002-C58B-4CDA-A0B8-0F350D9AAB40}" destId="{100B1899-FC37-4D9A-A20C-6817206BB3D0}" srcOrd="2" destOrd="0" presId="urn:microsoft.com/office/officeart/2005/8/layout/orgChart1"/>
    <dgm:cxn modelId="{95953FCB-1333-4D85-93E2-EA6645FB1EB7}" type="presParOf" srcId="{9E8464E0-3918-43FA-96AB-2BFB03E388C9}" destId="{5D67A78E-A37C-4EF4-9F62-D18059EB45D0}" srcOrd="4" destOrd="0" presId="urn:microsoft.com/office/officeart/2005/8/layout/orgChart1"/>
    <dgm:cxn modelId="{E69CAF6C-55E7-4AEE-81E4-93EC3B4FBF9D}" type="presParOf" srcId="{9E8464E0-3918-43FA-96AB-2BFB03E388C9}" destId="{853C48BB-E43C-4A40-9441-3076565F1C0B}" srcOrd="5" destOrd="0" presId="urn:microsoft.com/office/officeart/2005/8/layout/orgChart1"/>
    <dgm:cxn modelId="{CFFECB97-73F5-499D-8A9F-0B70BB75A515}" type="presParOf" srcId="{853C48BB-E43C-4A40-9441-3076565F1C0B}" destId="{58C5CF7A-A579-43F1-AC15-FF263C548EE3}" srcOrd="0" destOrd="0" presId="urn:microsoft.com/office/officeart/2005/8/layout/orgChart1"/>
    <dgm:cxn modelId="{B22512C1-658E-4361-9FF1-C5062C348DBA}" type="presParOf" srcId="{58C5CF7A-A579-43F1-AC15-FF263C548EE3}" destId="{64999D82-4A41-4651-ADAC-7E2AAF988997}" srcOrd="0" destOrd="0" presId="urn:microsoft.com/office/officeart/2005/8/layout/orgChart1"/>
    <dgm:cxn modelId="{C93A40B9-91CF-46DC-B128-C7D745DF3EFD}" type="presParOf" srcId="{58C5CF7A-A579-43F1-AC15-FF263C548EE3}" destId="{C082AB2E-4787-4CE6-A68B-B48B054886D8}" srcOrd="1" destOrd="0" presId="urn:microsoft.com/office/officeart/2005/8/layout/orgChart1"/>
    <dgm:cxn modelId="{21079035-75B7-4FFF-9596-C0D155CC2135}" type="presParOf" srcId="{853C48BB-E43C-4A40-9441-3076565F1C0B}" destId="{FD34A05F-87ED-442E-B14A-C584D4EC2761}" srcOrd="1" destOrd="0" presId="urn:microsoft.com/office/officeart/2005/8/layout/orgChart1"/>
    <dgm:cxn modelId="{7BCC38D6-5F20-4F8A-8023-2C7895261926}" type="presParOf" srcId="{853C48BB-E43C-4A40-9441-3076565F1C0B}" destId="{47ABB68F-7854-4649-AE4A-3A4D89A4FFA8}" srcOrd="2" destOrd="0" presId="urn:microsoft.com/office/officeart/2005/8/layout/orgChart1"/>
    <dgm:cxn modelId="{12C2DE11-CC10-42B7-8907-890B9B3239BD}" type="presParOf" srcId="{3E1DF6C3-1B2A-4053-A184-BAE4E97D66E0}" destId="{C3C81A0A-9C10-4802-B99E-E9A74F35D137}" srcOrd="2" destOrd="0" presId="urn:microsoft.com/office/officeart/2005/8/layout/orgChart1"/>
    <dgm:cxn modelId="{2E37518B-E4E9-4517-A363-2DD45F4476A2}" type="presParOf" srcId="{B6C809EA-4260-49CE-B6DC-F041DAD41ADC}" destId="{31BD10C0-B2FF-41B8-91E5-57F636FF0511}" srcOrd="2" destOrd="0" presId="urn:microsoft.com/office/officeart/2005/8/layout/orgChart1"/>
    <dgm:cxn modelId="{39A6001A-57AC-44D1-96D3-189781190E74}" type="presParOf" srcId="{B6C809EA-4260-49CE-B6DC-F041DAD41ADC}" destId="{A878766F-13E5-41DE-926D-082195BEC753}" srcOrd="3" destOrd="0" presId="urn:microsoft.com/office/officeart/2005/8/layout/orgChart1"/>
    <dgm:cxn modelId="{2B966E1A-BB1D-41CB-A48B-F50AF2E42E8D}" type="presParOf" srcId="{A878766F-13E5-41DE-926D-082195BEC753}" destId="{0C365543-96F5-40EC-949C-7406568DC6EA}" srcOrd="0" destOrd="0" presId="urn:microsoft.com/office/officeart/2005/8/layout/orgChart1"/>
    <dgm:cxn modelId="{A3C8F57E-6516-46D5-895B-BD303F370100}" type="presParOf" srcId="{0C365543-96F5-40EC-949C-7406568DC6EA}" destId="{105BE76F-D1AF-47AA-8943-CFC4DE3D3129}" srcOrd="0" destOrd="0" presId="urn:microsoft.com/office/officeart/2005/8/layout/orgChart1"/>
    <dgm:cxn modelId="{A6663178-F5F1-4E09-949F-0CDABB085528}" type="presParOf" srcId="{0C365543-96F5-40EC-949C-7406568DC6EA}" destId="{B8EF6520-CAE6-4611-B1D3-F7B83B294C43}" srcOrd="1" destOrd="0" presId="urn:microsoft.com/office/officeart/2005/8/layout/orgChart1"/>
    <dgm:cxn modelId="{20B1C67F-873F-47FA-8A3D-8F5E7E9E4108}" type="presParOf" srcId="{A878766F-13E5-41DE-926D-082195BEC753}" destId="{BFF6F308-FDFF-4032-AD1E-DC16011347AD}" srcOrd="1" destOrd="0" presId="urn:microsoft.com/office/officeart/2005/8/layout/orgChart1"/>
    <dgm:cxn modelId="{D5881716-39DC-4AF6-8A5E-340EC3912F7F}" type="presParOf" srcId="{BFF6F308-FDFF-4032-AD1E-DC16011347AD}" destId="{87EEEBB0-147B-42E0-B619-12F795041FFA}" srcOrd="0" destOrd="0" presId="urn:microsoft.com/office/officeart/2005/8/layout/orgChart1"/>
    <dgm:cxn modelId="{F3C1AB3B-5FBF-40E8-8DC2-DE95A54407E0}" type="presParOf" srcId="{BFF6F308-FDFF-4032-AD1E-DC16011347AD}" destId="{375C043A-03B9-4480-B3BC-17065BABA73A}" srcOrd="1" destOrd="0" presId="urn:microsoft.com/office/officeart/2005/8/layout/orgChart1"/>
    <dgm:cxn modelId="{8E7DC420-B581-4743-99C8-E6AE7982E19A}" type="presParOf" srcId="{375C043A-03B9-4480-B3BC-17065BABA73A}" destId="{295E0623-34D9-4F8E-BBFB-141E3D20A04A}" srcOrd="0" destOrd="0" presId="urn:microsoft.com/office/officeart/2005/8/layout/orgChart1"/>
    <dgm:cxn modelId="{BD4BD35D-B06D-4DF4-829C-D96D71D98302}" type="presParOf" srcId="{295E0623-34D9-4F8E-BBFB-141E3D20A04A}" destId="{5246E239-6C46-4634-9AA1-F7997741977F}" srcOrd="0" destOrd="0" presId="urn:microsoft.com/office/officeart/2005/8/layout/orgChart1"/>
    <dgm:cxn modelId="{FB3D0CB4-427E-4314-8F3A-AA2B4FAB0473}" type="presParOf" srcId="{295E0623-34D9-4F8E-BBFB-141E3D20A04A}" destId="{5CA1AE4A-ADE5-4493-ACF1-21E678FF00C6}" srcOrd="1" destOrd="0" presId="urn:microsoft.com/office/officeart/2005/8/layout/orgChart1"/>
    <dgm:cxn modelId="{8D82F744-8ECA-467B-B598-930CBBDF76FA}" type="presParOf" srcId="{375C043A-03B9-4480-B3BC-17065BABA73A}" destId="{0412C837-F4AF-4527-ABF8-F227D189A524}" srcOrd="1" destOrd="0" presId="urn:microsoft.com/office/officeart/2005/8/layout/orgChart1"/>
    <dgm:cxn modelId="{CE38C5C7-C738-49F8-B2E1-FF4E62AE2C3D}" type="presParOf" srcId="{375C043A-03B9-4480-B3BC-17065BABA73A}" destId="{9E40F7D0-9DF9-4FCE-A311-99DD37F5FB03}" srcOrd="2" destOrd="0" presId="urn:microsoft.com/office/officeart/2005/8/layout/orgChart1"/>
    <dgm:cxn modelId="{7BDCE2AE-3E1E-497B-AFDD-BF4AE592F8E0}" type="presParOf" srcId="{BFF6F308-FDFF-4032-AD1E-DC16011347AD}" destId="{346F35C8-EFCA-4129-B325-B90DC69E13CE}" srcOrd="2" destOrd="0" presId="urn:microsoft.com/office/officeart/2005/8/layout/orgChart1"/>
    <dgm:cxn modelId="{B4CAF95F-F2B7-40A2-A96A-6C446F585F93}" type="presParOf" srcId="{BFF6F308-FDFF-4032-AD1E-DC16011347AD}" destId="{8841C61D-7BC8-4369-AE3A-89EB5EDAA28E}" srcOrd="3" destOrd="0" presId="urn:microsoft.com/office/officeart/2005/8/layout/orgChart1"/>
    <dgm:cxn modelId="{09ED31E5-FA9E-43C6-8500-7EEC78109F43}" type="presParOf" srcId="{8841C61D-7BC8-4369-AE3A-89EB5EDAA28E}" destId="{D172FD60-15C7-4391-AF15-F9E09BE4D144}" srcOrd="0" destOrd="0" presId="urn:microsoft.com/office/officeart/2005/8/layout/orgChart1"/>
    <dgm:cxn modelId="{D3CE5DAC-FDD9-4247-B897-1659CFB886B7}" type="presParOf" srcId="{D172FD60-15C7-4391-AF15-F9E09BE4D144}" destId="{6B2FCEB2-25B8-4FF8-99ED-FFFD25865978}" srcOrd="0" destOrd="0" presId="urn:microsoft.com/office/officeart/2005/8/layout/orgChart1"/>
    <dgm:cxn modelId="{D982D9E0-2570-49E8-AD3A-88B3BFDC16E0}" type="presParOf" srcId="{D172FD60-15C7-4391-AF15-F9E09BE4D144}" destId="{1648BBC7-14C1-481A-9FBC-A54DD151A775}" srcOrd="1" destOrd="0" presId="urn:microsoft.com/office/officeart/2005/8/layout/orgChart1"/>
    <dgm:cxn modelId="{461958B3-58A7-408E-9F58-74394C4B657A}" type="presParOf" srcId="{8841C61D-7BC8-4369-AE3A-89EB5EDAA28E}" destId="{073569A8-1A0C-439C-BC94-ABC5F55FB960}" srcOrd="1" destOrd="0" presId="urn:microsoft.com/office/officeart/2005/8/layout/orgChart1"/>
    <dgm:cxn modelId="{A87CB0D9-BD14-4DA3-A981-16760503C399}" type="presParOf" srcId="{8841C61D-7BC8-4369-AE3A-89EB5EDAA28E}" destId="{33D722F4-7E18-4120-BCCC-7C8969B92E7C}" srcOrd="2" destOrd="0" presId="urn:microsoft.com/office/officeart/2005/8/layout/orgChart1"/>
    <dgm:cxn modelId="{1CEFC8A1-03AF-41B2-A17E-1E0112CC8D05}" type="presParOf" srcId="{BFF6F308-FDFF-4032-AD1E-DC16011347AD}" destId="{0E7FAE5D-B388-4436-B1DC-D581D1B6AB1B}" srcOrd="4" destOrd="0" presId="urn:microsoft.com/office/officeart/2005/8/layout/orgChart1"/>
    <dgm:cxn modelId="{189E0E93-9134-404D-970F-A570BE657E4C}" type="presParOf" srcId="{BFF6F308-FDFF-4032-AD1E-DC16011347AD}" destId="{8A826FD6-9DD8-4303-9F48-B8FE63B956A8}" srcOrd="5" destOrd="0" presId="urn:microsoft.com/office/officeart/2005/8/layout/orgChart1"/>
    <dgm:cxn modelId="{8BED1E31-C0CC-45E0-95B3-C4A9876F5E2D}" type="presParOf" srcId="{8A826FD6-9DD8-4303-9F48-B8FE63B956A8}" destId="{13ADD6CC-4CEB-4EBD-93F9-88EF202687B0}" srcOrd="0" destOrd="0" presId="urn:microsoft.com/office/officeart/2005/8/layout/orgChart1"/>
    <dgm:cxn modelId="{5CE7FA31-D99C-4778-BF35-D969E5A57884}" type="presParOf" srcId="{13ADD6CC-4CEB-4EBD-93F9-88EF202687B0}" destId="{7D25461F-1F45-4DAF-AFB2-CAAD9EDD0108}" srcOrd="0" destOrd="0" presId="urn:microsoft.com/office/officeart/2005/8/layout/orgChart1"/>
    <dgm:cxn modelId="{57663862-9D9B-48D8-95C2-0C8B51618112}" type="presParOf" srcId="{13ADD6CC-4CEB-4EBD-93F9-88EF202687B0}" destId="{DE78E3E2-B77C-4C11-AB16-3A075BCBFB68}" srcOrd="1" destOrd="0" presId="urn:microsoft.com/office/officeart/2005/8/layout/orgChart1"/>
    <dgm:cxn modelId="{EB426D22-C6E9-485A-A10B-231D00C51C48}" type="presParOf" srcId="{8A826FD6-9DD8-4303-9F48-B8FE63B956A8}" destId="{356DCF5A-9615-48B0-BD92-FFCF63A44CDE}" srcOrd="1" destOrd="0" presId="urn:microsoft.com/office/officeart/2005/8/layout/orgChart1"/>
    <dgm:cxn modelId="{F0ACEB27-937C-47D5-AA13-9D8D0E978F45}" type="presParOf" srcId="{8A826FD6-9DD8-4303-9F48-B8FE63B956A8}" destId="{5BA818F6-3819-46F4-98CB-1A81FF42BED2}" srcOrd="2" destOrd="0" presId="urn:microsoft.com/office/officeart/2005/8/layout/orgChart1"/>
    <dgm:cxn modelId="{88FFB282-CA5C-4587-AC37-1E1D38EB0981}" type="presParOf" srcId="{BFF6F308-FDFF-4032-AD1E-DC16011347AD}" destId="{7B05D78D-B00E-4398-8EE5-A2D61A9636E3}" srcOrd="6" destOrd="0" presId="urn:microsoft.com/office/officeart/2005/8/layout/orgChart1"/>
    <dgm:cxn modelId="{A3F383A2-1E1C-4260-B4B9-3E6DAAD95A48}" type="presParOf" srcId="{BFF6F308-FDFF-4032-AD1E-DC16011347AD}" destId="{41DCEF55-B92A-4B3C-99FF-F21075F4A33B}" srcOrd="7" destOrd="0" presId="urn:microsoft.com/office/officeart/2005/8/layout/orgChart1"/>
    <dgm:cxn modelId="{5872D67E-CEA5-452D-A5E9-2469448C1728}" type="presParOf" srcId="{41DCEF55-B92A-4B3C-99FF-F21075F4A33B}" destId="{9067C8E6-96F2-4CA2-8ECB-B3019EBCC995}" srcOrd="0" destOrd="0" presId="urn:microsoft.com/office/officeart/2005/8/layout/orgChart1"/>
    <dgm:cxn modelId="{20C90DC4-F734-4349-997B-C24B6A4E8510}" type="presParOf" srcId="{9067C8E6-96F2-4CA2-8ECB-B3019EBCC995}" destId="{B6C84D26-0915-47CD-8CD7-F7AA14DCE5A7}" srcOrd="0" destOrd="0" presId="urn:microsoft.com/office/officeart/2005/8/layout/orgChart1"/>
    <dgm:cxn modelId="{F353F9DE-2EAC-45CC-A6A9-6690CE40461B}" type="presParOf" srcId="{9067C8E6-96F2-4CA2-8ECB-B3019EBCC995}" destId="{B049AB2C-0623-4608-96D2-5DB704028E8B}" srcOrd="1" destOrd="0" presId="urn:microsoft.com/office/officeart/2005/8/layout/orgChart1"/>
    <dgm:cxn modelId="{974B3A6C-352B-4940-BE30-F62567EA751D}" type="presParOf" srcId="{41DCEF55-B92A-4B3C-99FF-F21075F4A33B}" destId="{AA02B991-EAEA-46E7-9996-6BCC6DBA6F11}" srcOrd="1" destOrd="0" presId="urn:microsoft.com/office/officeart/2005/8/layout/orgChart1"/>
    <dgm:cxn modelId="{CB57BF01-C003-48C7-84CC-E5BBF367E82C}" type="presParOf" srcId="{41DCEF55-B92A-4B3C-99FF-F21075F4A33B}" destId="{1158B778-CA5F-4A10-99E7-1F4567264E96}" srcOrd="2" destOrd="0" presId="urn:microsoft.com/office/officeart/2005/8/layout/orgChart1"/>
    <dgm:cxn modelId="{F677B74E-8A37-4E9D-9C7F-D3A453437633}" type="presParOf" srcId="{A878766F-13E5-41DE-926D-082195BEC753}" destId="{47971E77-D773-4EFF-874A-DA5DE6CEAC9F}" srcOrd="2" destOrd="0" presId="urn:microsoft.com/office/officeart/2005/8/layout/orgChart1"/>
    <dgm:cxn modelId="{142ABAED-A54C-43A1-9F93-73B30A5CBD32}" type="presParOf" srcId="{B6C809EA-4260-49CE-B6DC-F041DAD41ADC}" destId="{D7410A57-E9E7-4F5B-86FF-8324871D65FE}" srcOrd="4" destOrd="0" presId="urn:microsoft.com/office/officeart/2005/8/layout/orgChart1"/>
    <dgm:cxn modelId="{D24118AF-342F-437B-88A1-052B9A66EF9C}" type="presParOf" srcId="{B6C809EA-4260-49CE-B6DC-F041DAD41ADC}" destId="{B46F7A99-0023-4E96-9BBB-4CB7ACAFAE3B}" srcOrd="5" destOrd="0" presId="urn:microsoft.com/office/officeart/2005/8/layout/orgChart1"/>
    <dgm:cxn modelId="{A595A49B-8796-4727-8233-C85CFC3B642B}" type="presParOf" srcId="{B46F7A99-0023-4E96-9BBB-4CB7ACAFAE3B}" destId="{A150C76F-2020-4A24-B2F9-2D694D661D7C}" srcOrd="0" destOrd="0" presId="urn:microsoft.com/office/officeart/2005/8/layout/orgChart1"/>
    <dgm:cxn modelId="{EF6FAF9D-9EEA-432C-AA24-AFE9D686E51A}" type="presParOf" srcId="{A150C76F-2020-4A24-B2F9-2D694D661D7C}" destId="{4E8BD0ED-7FA4-4FEC-87CC-9E2CCACCCAE9}" srcOrd="0" destOrd="0" presId="urn:microsoft.com/office/officeart/2005/8/layout/orgChart1"/>
    <dgm:cxn modelId="{5B0D1AFF-4678-4C19-AA4F-C8C4C50B91F1}" type="presParOf" srcId="{A150C76F-2020-4A24-B2F9-2D694D661D7C}" destId="{CED4CF2E-7D21-4C2A-A239-6FC258FE126E}" srcOrd="1" destOrd="0" presId="urn:microsoft.com/office/officeart/2005/8/layout/orgChart1"/>
    <dgm:cxn modelId="{6686F7DB-B9ED-4BB7-99DC-57A23FDD0420}" type="presParOf" srcId="{B46F7A99-0023-4E96-9BBB-4CB7ACAFAE3B}" destId="{0E3FA41B-05E0-4219-BBD9-99EC804E18E5}" srcOrd="1" destOrd="0" presId="urn:microsoft.com/office/officeart/2005/8/layout/orgChart1"/>
    <dgm:cxn modelId="{F1FBBDBB-A659-4E2C-8C30-9FEB012309B2}" type="presParOf" srcId="{B46F7A99-0023-4E96-9BBB-4CB7ACAFAE3B}" destId="{E4FB42E9-DDBB-4A6C-A4DD-D08EB6BD13E2}" srcOrd="2" destOrd="0" presId="urn:microsoft.com/office/officeart/2005/8/layout/orgChart1"/>
    <dgm:cxn modelId="{6BE3C920-B017-4846-BA08-97A1B04C5CC2}" type="presParOf" srcId="{726ECDB5-17B5-4FFF-8D82-A9D0683AB9D3}" destId="{B4278AE2-7951-4BF2-96FB-CF00F1788F17}" srcOrd="2" destOrd="0" presId="urn:microsoft.com/office/officeart/2005/8/layout/orgChart1"/>
    <dgm:cxn modelId="{B562F78D-EA51-4367-98CD-C832B51890FD}" type="presParOf" srcId="{462E2F2C-0E5D-4947-8E23-99EB94BB6A57}" destId="{01275FA7-760D-4355-BBC1-9E5027F17424}" srcOrd="2" destOrd="0" presId="urn:microsoft.com/office/officeart/2005/8/layout/orgChart1"/>
    <dgm:cxn modelId="{940DB2E1-D0F5-4F5B-AF6F-4E8E19E3E189}" type="presParOf" srcId="{462E2F2C-0E5D-4947-8E23-99EB94BB6A57}" destId="{E23D9FEB-D4F2-4789-971E-64751DB68ADA}" srcOrd="3" destOrd="0" presId="urn:microsoft.com/office/officeart/2005/8/layout/orgChart1"/>
    <dgm:cxn modelId="{129CF6F1-840E-48FE-8920-B6107D2A16CD}" type="presParOf" srcId="{E23D9FEB-D4F2-4789-971E-64751DB68ADA}" destId="{A0B1AAC2-51AD-417E-BA8E-4BA09F5220B8}" srcOrd="0" destOrd="0" presId="urn:microsoft.com/office/officeart/2005/8/layout/orgChart1"/>
    <dgm:cxn modelId="{0E992F35-1616-4699-B90B-2075308157B4}" type="presParOf" srcId="{A0B1AAC2-51AD-417E-BA8E-4BA09F5220B8}" destId="{B2DB964E-83BF-4F7A-B847-C8F707DD846E}" srcOrd="0" destOrd="0" presId="urn:microsoft.com/office/officeart/2005/8/layout/orgChart1"/>
    <dgm:cxn modelId="{A8E99EDE-A737-43B1-9737-3003C35C0647}" type="presParOf" srcId="{A0B1AAC2-51AD-417E-BA8E-4BA09F5220B8}" destId="{74C1C009-E0A2-446C-B7CB-E92D452F944C}" srcOrd="1" destOrd="0" presId="urn:microsoft.com/office/officeart/2005/8/layout/orgChart1"/>
    <dgm:cxn modelId="{14AB1220-5488-4586-8FA5-56733DAE93CF}" type="presParOf" srcId="{E23D9FEB-D4F2-4789-971E-64751DB68ADA}" destId="{1F4118AB-E971-4D7A-8DFB-3EF27DCD363E}" srcOrd="1" destOrd="0" presId="urn:microsoft.com/office/officeart/2005/8/layout/orgChart1"/>
    <dgm:cxn modelId="{C0CE1BBE-7ABE-487A-AFA5-9179E6FFD672}" type="presParOf" srcId="{1F4118AB-E971-4D7A-8DFB-3EF27DCD363E}" destId="{8C46CDCD-896C-4F1F-8399-EAAE7F79C00D}" srcOrd="0" destOrd="0" presId="urn:microsoft.com/office/officeart/2005/8/layout/orgChart1"/>
    <dgm:cxn modelId="{EA827373-79A9-4D2A-805C-6473670A61B8}" type="presParOf" srcId="{1F4118AB-E971-4D7A-8DFB-3EF27DCD363E}" destId="{B76FABE8-DA81-44EA-8ECC-7FBF04AD6904}" srcOrd="1" destOrd="0" presId="urn:microsoft.com/office/officeart/2005/8/layout/orgChart1"/>
    <dgm:cxn modelId="{7A4916CE-1139-47B3-8C5D-7EC1815D959C}" type="presParOf" srcId="{B76FABE8-DA81-44EA-8ECC-7FBF04AD6904}" destId="{875ACC8A-B47E-4B03-8700-0C4632A4F2FE}" srcOrd="0" destOrd="0" presId="urn:microsoft.com/office/officeart/2005/8/layout/orgChart1"/>
    <dgm:cxn modelId="{DA548E9F-907A-46F2-9854-437D91886F2B}" type="presParOf" srcId="{875ACC8A-B47E-4B03-8700-0C4632A4F2FE}" destId="{0E2D2F1F-D704-471A-9367-6F9A5216B6B2}" srcOrd="0" destOrd="0" presId="urn:microsoft.com/office/officeart/2005/8/layout/orgChart1"/>
    <dgm:cxn modelId="{B0AD9024-EF72-4FC0-AB1A-397770B34934}" type="presParOf" srcId="{875ACC8A-B47E-4B03-8700-0C4632A4F2FE}" destId="{8E3B1D71-E4F0-40FA-93E3-FDE27C5CC567}" srcOrd="1" destOrd="0" presId="urn:microsoft.com/office/officeart/2005/8/layout/orgChart1"/>
    <dgm:cxn modelId="{C92884DD-62A0-4DE7-965E-2D0305346A29}" type="presParOf" srcId="{B76FABE8-DA81-44EA-8ECC-7FBF04AD6904}" destId="{22CB12B7-DEF4-458C-B6DC-C233D1CA517E}" srcOrd="1" destOrd="0" presId="urn:microsoft.com/office/officeart/2005/8/layout/orgChart1"/>
    <dgm:cxn modelId="{7E8D6E3E-3AD2-4C60-B28E-42AB3313BF0B}" type="presParOf" srcId="{22CB12B7-DEF4-458C-B6DC-C233D1CA517E}" destId="{6F4EAAC3-06CF-4F5B-8EBD-E677644697C9}" srcOrd="0" destOrd="0" presId="urn:microsoft.com/office/officeart/2005/8/layout/orgChart1"/>
    <dgm:cxn modelId="{B9BD5130-8817-4916-8876-AFC7836690A4}" type="presParOf" srcId="{22CB12B7-DEF4-458C-B6DC-C233D1CA517E}" destId="{3ACADF58-FFCC-4200-B833-45CED756AEF8}" srcOrd="1" destOrd="0" presId="urn:microsoft.com/office/officeart/2005/8/layout/orgChart1"/>
    <dgm:cxn modelId="{C475E295-824C-4E80-9416-2DBA2199B915}" type="presParOf" srcId="{3ACADF58-FFCC-4200-B833-45CED756AEF8}" destId="{13FCCD50-DC5A-415F-88D2-BB8A752806B4}" srcOrd="0" destOrd="0" presId="urn:microsoft.com/office/officeart/2005/8/layout/orgChart1"/>
    <dgm:cxn modelId="{1203F27C-4201-4076-AF30-4C31139C7AAE}" type="presParOf" srcId="{13FCCD50-DC5A-415F-88D2-BB8A752806B4}" destId="{FE378CA5-4222-4E4A-8BB8-2C9A50AD2914}" srcOrd="0" destOrd="0" presId="urn:microsoft.com/office/officeart/2005/8/layout/orgChart1"/>
    <dgm:cxn modelId="{673CCA7B-57A0-4FB1-80B2-CDB5B35AAB06}" type="presParOf" srcId="{13FCCD50-DC5A-415F-88D2-BB8A752806B4}" destId="{BFE0B01C-C14E-4C3F-8E18-B55A3C91EFA7}" srcOrd="1" destOrd="0" presId="urn:microsoft.com/office/officeart/2005/8/layout/orgChart1"/>
    <dgm:cxn modelId="{6DB47F1B-CB2B-465C-AE46-17AC8FC256D7}" type="presParOf" srcId="{3ACADF58-FFCC-4200-B833-45CED756AEF8}" destId="{7EAB92B1-438F-4D84-AAF5-F734DFAEAEF4}" srcOrd="1" destOrd="0" presId="urn:microsoft.com/office/officeart/2005/8/layout/orgChart1"/>
    <dgm:cxn modelId="{DED3DDB0-3340-41C6-ABBA-55F73C6B9A62}" type="presParOf" srcId="{7EAB92B1-438F-4D84-AAF5-F734DFAEAEF4}" destId="{67B6305F-2FD3-4731-94E9-7ACAC94C6C04}" srcOrd="0" destOrd="0" presId="urn:microsoft.com/office/officeart/2005/8/layout/orgChart1"/>
    <dgm:cxn modelId="{78813686-2BC8-49F8-AACF-2162B1B37FBA}" type="presParOf" srcId="{7EAB92B1-438F-4D84-AAF5-F734DFAEAEF4}" destId="{49FD253C-FC99-460D-9FCB-633FB64FCADB}" srcOrd="1" destOrd="0" presId="urn:microsoft.com/office/officeart/2005/8/layout/orgChart1"/>
    <dgm:cxn modelId="{889DF554-73B1-4A14-8A5E-D6813CABF0AD}" type="presParOf" srcId="{49FD253C-FC99-460D-9FCB-633FB64FCADB}" destId="{6582E811-FB83-408C-BB8C-E000D4FF264A}" srcOrd="0" destOrd="0" presId="urn:microsoft.com/office/officeart/2005/8/layout/orgChart1"/>
    <dgm:cxn modelId="{FA9169D4-BAC5-4D26-96A4-C8BD2ACB060F}" type="presParOf" srcId="{6582E811-FB83-408C-BB8C-E000D4FF264A}" destId="{8D191342-E8C0-4A0B-9976-6B86F837757C}" srcOrd="0" destOrd="0" presId="urn:microsoft.com/office/officeart/2005/8/layout/orgChart1"/>
    <dgm:cxn modelId="{FECC0CAB-5598-4064-99DA-7A4315F84760}" type="presParOf" srcId="{6582E811-FB83-408C-BB8C-E000D4FF264A}" destId="{8FAF6744-1F87-4381-A082-AB4A9ED53D7C}" srcOrd="1" destOrd="0" presId="urn:microsoft.com/office/officeart/2005/8/layout/orgChart1"/>
    <dgm:cxn modelId="{FBDAB287-8DC9-4D2E-8D1A-4305C1DDE8DC}" type="presParOf" srcId="{49FD253C-FC99-460D-9FCB-633FB64FCADB}" destId="{3504DD3C-D9E2-4E05-9FBE-3AA1DCCD5412}" srcOrd="1" destOrd="0" presId="urn:microsoft.com/office/officeart/2005/8/layout/orgChart1"/>
    <dgm:cxn modelId="{B9A4B559-A06B-41B3-950B-0DE9136146F5}" type="presParOf" srcId="{49FD253C-FC99-460D-9FCB-633FB64FCADB}" destId="{66F1247A-6478-4723-9446-22B661CD49A0}" srcOrd="2" destOrd="0" presId="urn:microsoft.com/office/officeart/2005/8/layout/orgChart1"/>
    <dgm:cxn modelId="{8542D3BF-509A-4D34-BD08-C33F8ED6677F}" type="presParOf" srcId="{7EAB92B1-438F-4D84-AAF5-F734DFAEAEF4}" destId="{BB58B528-2AAC-4F5F-8381-3F7C8653E7E2}" srcOrd="2" destOrd="0" presId="urn:microsoft.com/office/officeart/2005/8/layout/orgChart1"/>
    <dgm:cxn modelId="{F1D62D84-7000-42A5-B11A-F9C4001EE325}" type="presParOf" srcId="{7EAB92B1-438F-4D84-AAF5-F734DFAEAEF4}" destId="{7EA23770-E8E5-47D8-BDFB-F9D82AA7830D}" srcOrd="3" destOrd="0" presId="urn:microsoft.com/office/officeart/2005/8/layout/orgChart1"/>
    <dgm:cxn modelId="{FDC1FD63-EAF6-49B0-BA19-1398D9C1E025}" type="presParOf" srcId="{7EA23770-E8E5-47D8-BDFB-F9D82AA7830D}" destId="{EFB6B719-E01A-4FA4-B046-AA2CEBEFF49B}" srcOrd="0" destOrd="0" presId="urn:microsoft.com/office/officeart/2005/8/layout/orgChart1"/>
    <dgm:cxn modelId="{84257B13-F282-4834-A06E-C80D88A34106}" type="presParOf" srcId="{EFB6B719-E01A-4FA4-B046-AA2CEBEFF49B}" destId="{4A742424-353A-4D8C-9D3C-70EB79584267}" srcOrd="0" destOrd="0" presId="urn:microsoft.com/office/officeart/2005/8/layout/orgChart1"/>
    <dgm:cxn modelId="{722BE0C7-8A8D-4B20-8300-BB73B64E1B95}" type="presParOf" srcId="{EFB6B719-E01A-4FA4-B046-AA2CEBEFF49B}" destId="{378C554E-6CBD-4736-9C5C-85A5F8844A2E}" srcOrd="1" destOrd="0" presId="urn:microsoft.com/office/officeart/2005/8/layout/orgChart1"/>
    <dgm:cxn modelId="{CE969E2D-4BD0-48FF-9010-7D285F185495}" type="presParOf" srcId="{7EA23770-E8E5-47D8-BDFB-F9D82AA7830D}" destId="{6FAAEBDF-9613-4678-9CF0-DDC220E60621}" srcOrd="1" destOrd="0" presId="urn:microsoft.com/office/officeart/2005/8/layout/orgChart1"/>
    <dgm:cxn modelId="{20EDBA7F-928A-4983-8181-AD9070BEB3E2}" type="presParOf" srcId="{7EA23770-E8E5-47D8-BDFB-F9D82AA7830D}" destId="{492842CA-5E98-4A77-A343-85CBCD3B4B07}" srcOrd="2" destOrd="0" presId="urn:microsoft.com/office/officeart/2005/8/layout/orgChart1"/>
    <dgm:cxn modelId="{5D89EBAA-615D-40C0-95B1-4F8410D74DEC}" type="presParOf" srcId="{7EAB92B1-438F-4D84-AAF5-F734DFAEAEF4}" destId="{5D05EF51-DAAF-4547-920F-04AD47223D5E}" srcOrd="4" destOrd="0" presId="urn:microsoft.com/office/officeart/2005/8/layout/orgChart1"/>
    <dgm:cxn modelId="{5AAC25CA-C925-4D26-BE81-97FB1AEAC0E4}" type="presParOf" srcId="{7EAB92B1-438F-4D84-AAF5-F734DFAEAEF4}" destId="{C68C0442-8F31-4351-B4C9-D45DCDA58056}" srcOrd="5" destOrd="0" presId="urn:microsoft.com/office/officeart/2005/8/layout/orgChart1"/>
    <dgm:cxn modelId="{5E23AE63-649F-404D-94D3-79ADD25B5377}" type="presParOf" srcId="{C68C0442-8F31-4351-B4C9-D45DCDA58056}" destId="{80AE97FF-A089-41C3-96A2-DFCB3A03761D}" srcOrd="0" destOrd="0" presId="urn:microsoft.com/office/officeart/2005/8/layout/orgChart1"/>
    <dgm:cxn modelId="{583C1827-ED72-49F8-8D42-B1708F1B99A3}" type="presParOf" srcId="{80AE97FF-A089-41C3-96A2-DFCB3A03761D}" destId="{E1BDC1BC-3291-4A0A-857C-3900D3CDEE5E}" srcOrd="0" destOrd="0" presId="urn:microsoft.com/office/officeart/2005/8/layout/orgChart1"/>
    <dgm:cxn modelId="{CC19C5CA-D1EA-43FC-8A9A-949E916CB108}" type="presParOf" srcId="{80AE97FF-A089-41C3-96A2-DFCB3A03761D}" destId="{835927F2-B682-4481-B48E-34515E0448D8}" srcOrd="1" destOrd="0" presId="urn:microsoft.com/office/officeart/2005/8/layout/orgChart1"/>
    <dgm:cxn modelId="{59E672F9-DB3B-413E-8378-73339D0B3CFE}" type="presParOf" srcId="{C68C0442-8F31-4351-B4C9-D45DCDA58056}" destId="{34D2F085-1F68-449B-B9F3-D37656E1F2BB}" srcOrd="1" destOrd="0" presId="urn:microsoft.com/office/officeart/2005/8/layout/orgChart1"/>
    <dgm:cxn modelId="{18A756F6-46AA-444D-8458-665DD86CC4DE}" type="presParOf" srcId="{C68C0442-8F31-4351-B4C9-D45DCDA58056}" destId="{760CD08F-D8B7-4FE3-A0F0-99A4EE2036E5}" srcOrd="2" destOrd="0" presId="urn:microsoft.com/office/officeart/2005/8/layout/orgChart1"/>
    <dgm:cxn modelId="{3E8D8389-5821-4278-863D-A815C707D27C}" type="presParOf" srcId="{3ACADF58-FFCC-4200-B833-45CED756AEF8}" destId="{8F8C6BFB-86C9-42BD-ADFD-F774103A2722}" srcOrd="2" destOrd="0" presId="urn:microsoft.com/office/officeart/2005/8/layout/orgChart1"/>
    <dgm:cxn modelId="{276FDFFB-815F-4E46-AB4D-907D3E223A76}" type="presParOf" srcId="{22CB12B7-DEF4-458C-B6DC-C233D1CA517E}" destId="{2F70F7C9-1B64-432D-8F7B-295C07FDAAB1}" srcOrd="2" destOrd="0" presId="urn:microsoft.com/office/officeart/2005/8/layout/orgChart1"/>
    <dgm:cxn modelId="{2CFE49B5-A72B-4FB5-8622-9FDF80C3A15D}" type="presParOf" srcId="{22CB12B7-DEF4-458C-B6DC-C233D1CA517E}" destId="{3E3E775D-EB73-479E-836A-92DED493B492}" srcOrd="3" destOrd="0" presId="urn:microsoft.com/office/officeart/2005/8/layout/orgChart1"/>
    <dgm:cxn modelId="{BBD77851-60B3-4FCC-A16F-6FF0ACA943C0}" type="presParOf" srcId="{3E3E775D-EB73-479E-836A-92DED493B492}" destId="{256E4E3B-0079-4DBE-9926-9DA452B55A7D}" srcOrd="0" destOrd="0" presId="urn:microsoft.com/office/officeart/2005/8/layout/orgChart1"/>
    <dgm:cxn modelId="{B6C7A6D6-1568-4702-989D-9D8EB41B3562}" type="presParOf" srcId="{256E4E3B-0079-4DBE-9926-9DA452B55A7D}" destId="{892A7243-9A5D-4EAA-B487-DD512219F19A}" srcOrd="0" destOrd="0" presId="urn:microsoft.com/office/officeart/2005/8/layout/orgChart1"/>
    <dgm:cxn modelId="{83918121-52C5-40E7-8FEA-C83A1E82BF01}" type="presParOf" srcId="{256E4E3B-0079-4DBE-9926-9DA452B55A7D}" destId="{8F55A204-C600-496A-B2CD-79536CDA6690}" srcOrd="1" destOrd="0" presId="urn:microsoft.com/office/officeart/2005/8/layout/orgChart1"/>
    <dgm:cxn modelId="{6919EF35-DBF9-4FBA-B00D-F70E69763545}" type="presParOf" srcId="{3E3E775D-EB73-479E-836A-92DED493B492}" destId="{DDB29774-6E13-484E-B89A-A3D808C67450}" srcOrd="1" destOrd="0" presId="urn:microsoft.com/office/officeart/2005/8/layout/orgChart1"/>
    <dgm:cxn modelId="{8F3FCB7A-211D-4EA0-ACBC-464165F01F2D}" type="presParOf" srcId="{DDB29774-6E13-484E-B89A-A3D808C67450}" destId="{363EE33B-23FF-4F68-B38E-3CC368DA2B80}" srcOrd="0" destOrd="0" presId="urn:microsoft.com/office/officeart/2005/8/layout/orgChart1"/>
    <dgm:cxn modelId="{344B5A98-1234-4DDA-BC73-DCDB563D0947}" type="presParOf" srcId="{DDB29774-6E13-484E-B89A-A3D808C67450}" destId="{E981AF39-8AF8-4497-8FAA-D5F14F122D12}" srcOrd="1" destOrd="0" presId="urn:microsoft.com/office/officeart/2005/8/layout/orgChart1"/>
    <dgm:cxn modelId="{D56CBD6C-3748-4C59-A75E-2EA082688618}" type="presParOf" srcId="{E981AF39-8AF8-4497-8FAA-D5F14F122D12}" destId="{F86C1C04-47AD-4B08-BDCB-6226AC5E1B94}" srcOrd="0" destOrd="0" presId="urn:microsoft.com/office/officeart/2005/8/layout/orgChart1"/>
    <dgm:cxn modelId="{C49C49D5-3483-4D4A-90B0-C8E16639D201}" type="presParOf" srcId="{F86C1C04-47AD-4B08-BDCB-6226AC5E1B94}" destId="{6FB1E5BB-34D0-440F-8731-2379286E5488}" srcOrd="0" destOrd="0" presId="urn:microsoft.com/office/officeart/2005/8/layout/orgChart1"/>
    <dgm:cxn modelId="{D09C9A86-958D-4CF6-B63D-55F0A948A20B}" type="presParOf" srcId="{F86C1C04-47AD-4B08-BDCB-6226AC5E1B94}" destId="{F9CE2BC3-25B3-448B-B7CF-A514DA3D8F17}" srcOrd="1" destOrd="0" presId="urn:microsoft.com/office/officeart/2005/8/layout/orgChart1"/>
    <dgm:cxn modelId="{D0BD5C99-0176-4819-8E32-92A1E2AD12C8}" type="presParOf" srcId="{E981AF39-8AF8-4497-8FAA-D5F14F122D12}" destId="{4CAD156F-986E-4FA8-BBD5-FA89045F7301}" srcOrd="1" destOrd="0" presId="urn:microsoft.com/office/officeart/2005/8/layout/orgChart1"/>
    <dgm:cxn modelId="{B603AB52-5088-4C7C-ABEB-AB2DEBBB46F0}" type="presParOf" srcId="{E981AF39-8AF8-4497-8FAA-D5F14F122D12}" destId="{29344FCF-07AC-408F-8AB3-AAECC7FC5928}" srcOrd="2" destOrd="0" presId="urn:microsoft.com/office/officeart/2005/8/layout/orgChart1"/>
    <dgm:cxn modelId="{15183DD8-D9EE-4DB9-9464-70063D3DF64D}" type="presParOf" srcId="{DDB29774-6E13-484E-B89A-A3D808C67450}" destId="{696CCE2A-1400-4EC4-8FA9-8C8AE8866074}" srcOrd="2" destOrd="0" presId="urn:microsoft.com/office/officeart/2005/8/layout/orgChart1"/>
    <dgm:cxn modelId="{AE945940-98E4-4234-858C-E63664D55123}" type="presParOf" srcId="{DDB29774-6E13-484E-B89A-A3D808C67450}" destId="{4B64D0B0-7111-4305-9341-95766DFF5B82}" srcOrd="3" destOrd="0" presId="urn:microsoft.com/office/officeart/2005/8/layout/orgChart1"/>
    <dgm:cxn modelId="{CDE35CFA-4EC2-4041-B528-E8E3B0EE626A}" type="presParOf" srcId="{4B64D0B0-7111-4305-9341-95766DFF5B82}" destId="{4DCA5229-FCED-4828-804D-7AA856681EA7}" srcOrd="0" destOrd="0" presId="urn:microsoft.com/office/officeart/2005/8/layout/orgChart1"/>
    <dgm:cxn modelId="{2150397B-1596-4832-B080-5E4C966B2968}" type="presParOf" srcId="{4DCA5229-FCED-4828-804D-7AA856681EA7}" destId="{F7FCB7E7-A12B-43D0-BF46-EB4A5667F459}" srcOrd="0" destOrd="0" presId="urn:microsoft.com/office/officeart/2005/8/layout/orgChart1"/>
    <dgm:cxn modelId="{2FFDA6F6-C5EC-4E3D-A539-C61EFD65E851}" type="presParOf" srcId="{4DCA5229-FCED-4828-804D-7AA856681EA7}" destId="{1669B8D4-163A-4B0C-ABF3-CC6687DF906D}" srcOrd="1" destOrd="0" presId="urn:microsoft.com/office/officeart/2005/8/layout/orgChart1"/>
    <dgm:cxn modelId="{93FB9952-1998-42AC-BEA1-74BD5CFC26F8}" type="presParOf" srcId="{4B64D0B0-7111-4305-9341-95766DFF5B82}" destId="{2C5A5B69-6A05-4130-86D6-8F5D0C0A7079}" srcOrd="1" destOrd="0" presId="urn:microsoft.com/office/officeart/2005/8/layout/orgChart1"/>
    <dgm:cxn modelId="{C9AF6377-905F-4B60-96BD-2A5E8DC015A1}" type="presParOf" srcId="{4B64D0B0-7111-4305-9341-95766DFF5B82}" destId="{766B5154-C41C-4B78-8643-CB83DAACCA09}" srcOrd="2" destOrd="0" presId="urn:microsoft.com/office/officeart/2005/8/layout/orgChart1"/>
    <dgm:cxn modelId="{CE34804E-120F-448E-90F8-C7670E184E9B}" type="presParOf" srcId="{DDB29774-6E13-484E-B89A-A3D808C67450}" destId="{278E3F92-C1AF-41BD-B66B-69766C735F18}" srcOrd="4" destOrd="0" presId="urn:microsoft.com/office/officeart/2005/8/layout/orgChart1"/>
    <dgm:cxn modelId="{30E3000C-CB42-4A4B-AB19-D7CC00CFE4BB}" type="presParOf" srcId="{DDB29774-6E13-484E-B89A-A3D808C67450}" destId="{7BD1664E-9D8A-4A7C-A895-3FF8CBEC0A7F}" srcOrd="5" destOrd="0" presId="urn:microsoft.com/office/officeart/2005/8/layout/orgChart1"/>
    <dgm:cxn modelId="{A41DA898-761D-44DF-B53E-3C9E397E209E}" type="presParOf" srcId="{7BD1664E-9D8A-4A7C-A895-3FF8CBEC0A7F}" destId="{DD13E9B0-408F-4E50-B799-2165BE5626B0}" srcOrd="0" destOrd="0" presId="urn:microsoft.com/office/officeart/2005/8/layout/orgChart1"/>
    <dgm:cxn modelId="{B9F5D55A-93F3-40C2-950F-5259D2DFF5DE}" type="presParOf" srcId="{DD13E9B0-408F-4E50-B799-2165BE5626B0}" destId="{F6880261-CEF7-4F72-9EF2-7BB0E2638C74}" srcOrd="0" destOrd="0" presId="urn:microsoft.com/office/officeart/2005/8/layout/orgChart1"/>
    <dgm:cxn modelId="{EA872FC5-51D9-4434-B21D-8A80EADDF8AA}" type="presParOf" srcId="{DD13E9B0-408F-4E50-B799-2165BE5626B0}" destId="{B0DCEC5D-6690-498D-AE6F-7291379A739A}" srcOrd="1" destOrd="0" presId="urn:microsoft.com/office/officeart/2005/8/layout/orgChart1"/>
    <dgm:cxn modelId="{3A5F78DA-D8AC-4653-A4CB-F4C4C907B2B2}" type="presParOf" srcId="{7BD1664E-9D8A-4A7C-A895-3FF8CBEC0A7F}" destId="{C9B98A34-FC0B-4032-AAB7-320612BFE07E}" srcOrd="1" destOrd="0" presId="urn:microsoft.com/office/officeart/2005/8/layout/orgChart1"/>
    <dgm:cxn modelId="{CF48A55B-E291-433A-9B98-1912BA4B566C}" type="presParOf" srcId="{7BD1664E-9D8A-4A7C-A895-3FF8CBEC0A7F}" destId="{F1972D6D-5BCD-414F-8919-BC5A83E20300}" srcOrd="2" destOrd="0" presId="urn:microsoft.com/office/officeart/2005/8/layout/orgChart1"/>
    <dgm:cxn modelId="{A6718ECB-A4ED-4856-B6B4-63C9EE955650}" type="presParOf" srcId="{DDB29774-6E13-484E-B89A-A3D808C67450}" destId="{2639D564-8D44-4A02-BE0B-7E48A4290FC5}" srcOrd="6" destOrd="0" presId="urn:microsoft.com/office/officeart/2005/8/layout/orgChart1"/>
    <dgm:cxn modelId="{14419324-3DF1-48B3-BFEB-085619FAC3BE}" type="presParOf" srcId="{DDB29774-6E13-484E-B89A-A3D808C67450}" destId="{BBA78524-D3EF-4B79-8B60-166E1E59BBA5}" srcOrd="7" destOrd="0" presId="urn:microsoft.com/office/officeart/2005/8/layout/orgChart1"/>
    <dgm:cxn modelId="{49BDA4ED-E21A-4567-B19C-ED2CFBDBD307}" type="presParOf" srcId="{BBA78524-D3EF-4B79-8B60-166E1E59BBA5}" destId="{1BAF9D74-CE3E-4D5D-9502-94DABD4B4A70}" srcOrd="0" destOrd="0" presId="urn:microsoft.com/office/officeart/2005/8/layout/orgChart1"/>
    <dgm:cxn modelId="{A12A9111-68FE-4C61-9B26-F61E8E7E14A1}" type="presParOf" srcId="{1BAF9D74-CE3E-4D5D-9502-94DABD4B4A70}" destId="{A90BBF47-C11F-4965-81FA-43B264648B7A}" srcOrd="0" destOrd="0" presId="urn:microsoft.com/office/officeart/2005/8/layout/orgChart1"/>
    <dgm:cxn modelId="{D02D3CF2-3F9C-40CB-9386-BE4F042F5388}" type="presParOf" srcId="{1BAF9D74-CE3E-4D5D-9502-94DABD4B4A70}" destId="{7D3616A8-BF1F-4019-89B3-B5EF5D26F4AC}" srcOrd="1" destOrd="0" presId="urn:microsoft.com/office/officeart/2005/8/layout/orgChart1"/>
    <dgm:cxn modelId="{B23C9A34-4908-497C-83BF-FBF13F629314}" type="presParOf" srcId="{BBA78524-D3EF-4B79-8B60-166E1E59BBA5}" destId="{AC6170D4-54E5-4048-BD64-6B853D4E89DF}" srcOrd="1" destOrd="0" presId="urn:microsoft.com/office/officeart/2005/8/layout/orgChart1"/>
    <dgm:cxn modelId="{18B581FF-D388-4EA0-87A0-F454938B65C6}" type="presParOf" srcId="{BBA78524-D3EF-4B79-8B60-166E1E59BBA5}" destId="{0F1EA0DB-6950-43DF-B7E9-063DF79A8900}" srcOrd="2" destOrd="0" presId="urn:microsoft.com/office/officeart/2005/8/layout/orgChart1"/>
    <dgm:cxn modelId="{B137D008-DF26-4E70-AE58-F6AC2E452C7B}" type="presParOf" srcId="{3E3E775D-EB73-479E-836A-92DED493B492}" destId="{6E900CF8-8AC6-4022-8E1E-CFB4D2ABFACB}" srcOrd="2" destOrd="0" presId="urn:microsoft.com/office/officeart/2005/8/layout/orgChart1"/>
    <dgm:cxn modelId="{0A61ADCD-C1BF-42D3-B998-7E487CF7B4D5}" type="presParOf" srcId="{B76FABE8-DA81-44EA-8ECC-7FBF04AD6904}" destId="{C6573F12-8C2F-4DE8-A2D2-79387FA89D01}" srcOrd="2" destOrd="0" presId="urn:microsoft.com/office/officeart/2005/8/layout/orgChart1"/>
    <dgm:cxn modelId="{9B6496A4-9DBD-4393-A556-C8C809CB280D}" type="presParOf" srcId="{1F4118AB-E971-4D7A-8DFB-3EF27DCD363E}" destId="{64ECD37B-731A-4194-847A-A33EA3E16970}" srcOrd="2" destOrd="0" presId="urn:microsoft.com/office/officeart/2005/8/layout/orgChart1"/>
    <dgm:cxn modelId="{460B7FAB-7851-4DC1-89E3-251F87412608}" type="presParOf" srcId="{1F4118AB-E971-4D7A-8DFB-3EF27DCD363E}" destId="{F6142EE1-A0C0-4F3B-8676-153B05B7944D}" srcOrd="3" destOrd="0" presId="urn:microsoft.com/office/officeart/2005/8/layout/orgChart1"/>
    <dgm:cxn modelId="{7A7CE3DE-E529-4931-B04A-C71684780B55}" type="presParOf" srcId="{F6142EE1-A0C0-4F3B-8676-153B05B7944D}" destId="{7F3A56D1-BE5A-4F76-A84B-F2AF25455880}" srcOrd="0" destOrd="0" presId="urn:microsoft.com/office/officeart/2005/8/layout/orgChart1"/>
    <dgm:cxn modelId="{6848183D-09C5-4886-9484-18E3D95D0053}" type="presParOf" srcId="{7F3A56D1-BE5A-4F76-A84B-F2AF25455880}" destId="{98368D67-CA43-435E-ACEF-76D72566895B}" srcOrd="0" destOrd="0" presId="urn:microsoft.com/office/officeart/2005/8/layout/orgChart1"/>
    <dgm:cxn modelId="{8F7FDF94-E26F-4740-B130-7F6BC47E8C54}" type="presParOf" srcId="{7F3A56D1-BE5A-4F76-A84B-F2AF25455880}" destId="{F7DE75DE-D51A-41E2-A958-A2C9FFA97C66}" srcOrd="1" destOrd="0" presId="urn:microsoft.com/office/officeart/2005/8/layout/orgChart1"/>
    <dgm:cxn modelId="{73B22880-9141-4738-98F5-8AF566D2C50F}" type="presParOf" srcId="{F6142EE1-A0C0-4F3B-8676-153B05B7944D}" destId="{9A7DC345-A93F-4EE6-B4EF-882497D5D198}" srcOrd="1" destOrd="0" presId="urn:microsoft.com/office/officeart/2005/8/layout/orgChart1"/>
    <dgm:cxn modelId="{98DC7F6A-9F25-4FBF-8B45-750D60721E7D}" type="presParOf" srcId="{9A7DC345-A93F-4EE6-B4EF-882497D5D198}" destId="{97E73BF2-653B-457F-99A9-D8C3389DFC21}" srcOrd="0" destOrd="0" presId="urn:microsoft.com/office/officeart/2005/8/layout/orgChart1"/>
    <dgm:cxn modelId="{8F36A7A7-B170-4019-9CB6-FCC6561EAC5C}" type="presParOf" srcId="{9A7DC345-A93F-4EE6-B4EF-882497D5D198}" destId="{203F1476-EAA8-4981-B8F0-3E9CCB4C0B8A}" srcOrd="1" destOrd="0" presId="urn:microsoft.com/office/officeart/2005/8/layout/orgChart1"/>
    <dgm:cxn modelId="{09816EED-5388-4AD4-A389-D148E24A17B8}" type="presParOf" srcId="{203F1476-EAA8-4981-B8F0-3E9CCB4C0B8A}" destId="{E4FF2B8E-1275-4C33-81C9-88E84DF6FF4B}" srcOrd="0" destOrd="0" presId="urn:microsoft.com/office/officeart/2005/8/layout/orgChart1"/>
    <dgm:cxn modelId="{A8F3F33E-E621-4ED5-84A2-8E0E7214F8C2}" type="presParOf" srcId="{E4FF2B8E-1275-4C33-81C9-88E84DF6FF4B}" destId="{D8BA4105-5A9B-4F16-9621-1A8A0C3A338B}" srcOrd="0" destOrd="0" presId="urn:microsoft.com/office/officeart/2005/8/layout/orgChart1"/>
    <dgm:cxn modelId="{45390F53-C98B-4811-8AB1-E3B6D00B3BF1}" type="presParOf" srcId="{E4FF2B8E-1275-4C33-81C9-88E84DF6FF4B}" destId="{385DCBD2-1B2D-4E1F-B2B8-952C67D8F4E6}" srcOrd="1" destOrd="0" presId="urn:microsoft.com/office/officeart/2005/8/layout/orgChart1"/>
    <dgm:cxn modelId="{FCEB0E70-8923-4BC0-95B9-7023877EFE1C}" type="presParOf" srcId="{203F1476-EAA8-4981-B8F0-3E9CCB4C0B8A}" destId="{E5034946-CA24-4D42-AD22-BB6E061C2CF2}" srcOrd="1" destOrd="0" presId="urn:microsoft.com/office/officeart/2005/8/layout/orgChart1"/>
    <dgm:cxn modelId="{66B848CF-7ABE-4D1F-9E3C-A42A176A6E04}" type="presParOf" srcId="{E5034946-CA24-4D42-AD22-BB6E061C2CF2}" destId="{A71C60AD-C436-4789-822E-2A3BC164E8B7}" srcOrd="0" destOrd="0" presId="urn:microsoft.com/office/officeart/2005/8/layout/orgChart1"/>
    <dgm:cxn modelId="{E2CB6996-E4DC-452F-8565-6E36CFE68DD4}" type="presParOf" srcId="{E5034946-CA24-4D42-AD22-BB6E061C2CF2}" destId="{971231C1-7A97-4AEB-AAC8-B11958EB5227}" srcOrd="1" destOrd="0" presId="urn:microsoft.com/office/officeart/2005/8/layout/orgChart1"/>
    <dgm:cxn modelId="{B1852F70-6FD0-49D7-B4BA-91CF8A0F5EBF}" type="presParOf" srcId="{971231C1-7A97-4AEB-AAC8-B11958EB5227}" destId="{160DEDA3-84FF-497D-99F6-4464843C36A1}" srcOrd="0" destOrd="0" presId="urn:microsoft.com/office/officeart/2005/8/layout/orgChart1"/>
    <dgm:cxn modelId="{201C25A1-D51D-4E58-BAC1-1B2FAB42D230}" type="presParOf" srcId="{160DEDA3-84FF-497D-99F6-4464843C36A1}" destId="{12BA154B-5606-4004-B72D-096FB435A4FE}" srcOrd="0" destOrd="0" presId="urn:microsoft.com/office/officeart/2005/8/layout/orgChart1"/>
    <dgm:cxn modelId="{C08E22B5-BD4E-462F-9EF4-EA11F00CF450}" type="presParOf" srcId="{160DEDA3-84FF-497D-99F6-4464843C36A1}" destId="{14A35E87-FF69-48AC-BDFC-F27555CAA554}" srcOrd="1" destOrd="0" presId="urn:microsoft.com/office/officeart/2005/8/layout/orgChart1"/>
    <dgm:cxn modelId="{8BA06905-2287-415A-9925-55F5351FC661}" type="presParOf" srcId="{971231C1-7A97-4AEB-AAC8-B11958EB5227}" destId="{DB153F22-2A64-4E31-AB13-B37F3CC8BB68}" srcOrd="1" destOrd="0" presId="urn:microsoft.com/office/officeart/2005/8/layout/orgChart1"/>
    <dgm:cxn modelId="{54A8B8C2-DCA0-4835-96B0-3D769CEE1E19}" type="presParOf" srcId="{971231C1-7A97-4AEB-AAC8-B11958EB5227}" destId="{FE732F69-77AB-4895-8654-8FC60DDEAE33}" srcOrd="2" destOrd="0" presId="urn:microsoft.com/office/officeart/2005/8/layout/orgChart1"/>
    <dgm:cxn modelId="{C437A4EF-4044-4FAE-AA02-80038F0C5B38}" type="presParOf" srcId="{E5034946-CA24-4D42-AD22-BB6E061C2CF2}" destId="{BB3DA4AA-0E93-4B81-83E1-FC0859FFE131}" srcOrd="2" destOrd="0" presId="urn:microsoft.com/office/officeart/2005/8/layout/orgChart1"/>
    <dgm:cxn modelId="{8A724B48-3D79-4374-870C-DBA85C353CC9}" type="presParOf" srcId="{E5034946-CA24-4D42-AD22-BB6E061C2CF2}" destId="{C2494F52-A586-4386-A8E2-9AE947D9F611}" srcOrd="3" destOrd="0" presId="urn:microsoft.com/office/officeart/2005/8/layout/orgChart1"/>
    <dgm:cxn modelId="{FA8E91A4-5A89-48C8-B3EA-694BC26DCB20}" type="presParOf" srcId="{C2494F52-A586-4386-A8E2-9AE947D9F611}" destId="{0F3919FB-8AE4-4E5B-9E1E-5FB0C52454D4}" srcOrd="0" destOrd="0" presId="urn:microsoft.com/office/officeart/2005/8/layout/orgChart1"/>
    <dgm:cxn modelId="{389BE631-1C1D-4977-8C36-76F812141EDA}" type="presParOf" srcId="{0F3919FB-8AE4-4E5B-9E1E-5FB0C52454D4}" destId="{2E0342D5-0B66-479F-A156-8DA9D9569DE4}" srcOrd="0" destOrd="0" presId="urn:microsoft.com/office/officeart/2005/8/layout/orgChart1"/>
    <dgm:cxn modelId="{6E06E96E-B6EF-439D-8D17-5AC59F8EDA8E}" type="presParOf" srcId="{0F3919FB-8AE4-4E5B-9E1E-5FB0C52454D4}" destId="{4C63F03D-08FC-4E40-9DF5-6E895C0C36EF}" srcOrd="1" destOrd="0" presId="urn:microsoft.com/office/officeart/2005/8/layout/orgChart1"/>
    <dgm:cxn modelId="{4438B619-1F41-45E9-B2E5-A790335D347C}" type="presParOf" srcId="{C2494F52-A586-4386-A8E2-9AE947D9F611}" destId="{E1E17A3F-AB8A-44E4-BFFE-21F0784F5528}" srcOrd="1" destOrd="0" presId="urn:microsoft.com/office/officeart/2005/8/layout/orgChart1"/>
    <dgm:cxn modelId="{449A6C3E-AD37-4CA7-930B-582D875439DE}" type="presParOf" srcId="{C2494F52-A586-4386-A8E2-9AE947D9F611}" destId="{6C7DAE27-E81C-4498-8EB5-A0073245B8B1}" srcOrd="2" destOrd="0" presId="urn:microsoft.com/office/officeart/2005/8/layout/orgChart1"/>
    <dgm:cxn modelId="{D13CF9CF-F09A-44AF-8B73-547037183DD0}" type="presParOf" srcId="{203F1476-EAA8-4981-B8F0-3E9CCB4C0B8A}" destId="{A0301283-4C53-4745-9EE9-386E4FD98566}" srcOrd="2" destOrd="0" presId="urn:microsoft.com/office/officeart/2005/8/layout/orgChart1"/>
    <dgm:cxn modelId="{D647FAAE-368A-4298-B633-9CB5ECCCDBBF}" type="presParOf" srcId="{9A7DC345-A93F-4EE6-B4EF-882497D5D198}" destId="{050D5B55-8BE9-49AD-B01E-7579F00B33B0}" srcOrd="2" destOrd="0" presId="urn:microsoft.com/office/officeart/2005/8/layout/orgChart1"/>
    <dgm:cxn modelId="{1CA1390D-C9D7-4C2E-9495-CAAF1DAF138E}" type="presParOf" srcId="{9A7DC345-A93F-4EE6-B4EF-882497D5D198}" destId="{2BEE47B9-24E9-414F-963B-B8CDAF3C3FE9}" srcOrd="3" destOrd="0" presId="urn:microsoft.com/office/officeart/2005/8/layout/orgChart1"/>
    <dgm:cxn modelId="{FC81A292-4253-482D-AF60-55E7C2923031}" type="presParOf" srcId="{2BEE47B9-24E9-414F-963B-B8CDAF3C3FE9}" destId="{9A8E616D-36A0-40FA-A141-59489DC52D3B}" srcOrd="0" destOrd="0" presId="urn:microsoft.com/office/officeart/2005/8/layout/orgChart1"/>
    <dgm:cxn modelId="{7F1D3AEF-6E43-49A5-806E-2C5B862C0C10}" type="presParOf" srcId="{9A8E616D-36A0-40FA-A141-59489DC52D3B}" destId="{C92A8588-5B91-4B7F-A2BF-BE03AEA82864}" srcOrd="0" destOrd="0" presId="urn:microsoft.com/office/officeart/2005/8/layout/orgChart1"/>
    <dgm:cxn modelId="{893B6487-74C1-4A1F-82B3-15AAC067AA4E}" type="presParOf" srcId="{9A8E616D-36A0-40FA-A141-59489DC52D3B}" destId="{0EE0F2D3-5D1A-4C38-8E13-4338ADC19DE0}" srcOrd="1" destOrd="0" presId="urn:microsoft.com/office/officeart/2005/8/layout/orgChart1"/>
    <dgm:cxn modelId="{9D4EE43E-26C6-4C3F-9D7C-8E7393908E78}" type="presParOf" srcId="{2BEE47B9-24E9-414F-963B-B8CDAF3C3FE9}" destId="{E31CC3C8-0249-4DFD-945A-475C4B8B4764}" srcOrd="1" destOrd="0" presId="urn:microsoft.com/office/officeart/2005/8/layout/orgChart1"/>
    <dgm:cxn modelId="{39770AD6-AE4B-46C6-AB32-A00D1126267F}" type="presParOf" srcId="{E31CC3C8-0249-4DFD-945A-475C4B8B4764}" destId="{3B6A05B4-11D6-413B-8F21-FEE18508410F}" srcOrd="0" destOrd="0" presId="urn:microsoft.com/office/officeart/2005/8/layout/orgChart1"/>
    <dgm:cxn modelId="{26FF7D04-D660-47FC-BEE4-B6BE659C3E12}" type="presParOf" srcId="{E31CC3C8-0249-4DFD-945A-475C4B8B4764}" destId="{F33E052E-ABA4-430A-88A5-B51C34BF3C4A}" srcOrd="1" destOrd="0" presId="urn:microsoft.com/office/officeart/2005/8/layout/orgChart1"/>
    <dgm:cxn modelId="{62C8D127-696C-4A71-B778-A2C65AD4792D}" type="presParOf" srcId="{F33E052E-ABA4-430A-88A5-B51C34BF3C4A}" destId="{4F5E5BC8-901D-4D58-9F3D-0B5558481C4D}" srcOrd="0" destOrd="0" presId="urn:microsoft.com/office/officeart/2005/8/layout/orgChart1"/>
    <dgm:cxn modelId="{44B13A3E-AB70-405A-BAE1-2DD9A46E04CE}" type="presParOf" srcId="{4F5E5BC8-901D-4D58-9F3D-0B5558481C4D}" destId="{8ADBCC4E-5189-46CA-837D-D337138F5893}" srcOrd="0" destOrd="0" presId="urn:microsoft.com/office/officeart/2005/8/layout/orgChart1"/>
    <dgm:cxn modelId="{BC26A86C-1E52-491F-AB85-A71685767322}" type="presParOf" srcId="{4F5E5BC8-901D-4D58-9F3D-0B5558481C4D}" destId="{0CED9478-D2A1-4BE1-B70F-7C04789CC3C2}" srcOrd="1" destOrd="0" presId="urn:microsoft.com/office/officeart/2005/8/layout/orgChart1"/>
    <dgm:cxn modelId="{5C482359-F56F-4046-8580-44903055A1D3}" type="presParOf" srcId="{F33E052E-ABA4-430A-88A5-B51C34BF3C4A}" destId="{AC3B64D0-5FB6-4CFF-891B-F5BF20B97D87}" srcOrd="1" destOrd="0" presId="urn:microsoft.com/office/officeart/2005/8/layout/orgChart1"/>
    <dgm:cxn modelId="{E69B1087-5585-4030-A9B0-0223F97EF0C3}" type="presParOf" srcId="{F33E052E-ABA4-430A-88A5-B51C34BF3C4A}" destId="{7AC631AA-6BCC-4A77-B3E9-1CD6F66E8E3E}" srcOrd="2" destOrd="0" presId="urn:microsoft.com/office/officeart/2005/8/layout/orgChart1"/>
    <dgm:cxn modelId="{A977905F-3DD4-4AE6-A0E9-139552A4D23E}" type="presParOf" srcId="{E31CC3C8-0249-4DFD-945A-475C4B8B4764}" destId="{63F45F34-4A42-4195-921D-3FA7E13E742B}" srcOrd="2" destOrd="0" presId="urn:microsoft.com/office/officeart/2005/8/layout/orgChart1"/>
    <dgm:cxn modelId="{93650708-E1BB-47DF-A234-F9099EF2FAF7}" type="presParOf" srcId="{E31CC3C8-0249-4DFD-945A-475C4B8B4764}" destId="{E19D3DD8-E0D7-4E47-9338-9C12480F398C}" srcOrd="3" destOrd="0" presId="urn:microsoft.com/office/officeart/2005/8/layout/orgChart1"/>
    <dgm:cxn modelId="{667E372B-8FB8-463C-ABCD-80A990745B45}" type="presParOf" srcId="{E19D3DD8-E0D7-4E47-9338-9C12480F398C}" destId="{B4CC6917-61FC-43B9-86ED-344165085323}" srcOrd="0" destOrd="0" presId="urn:microsoft.com/office/officeart/2005/8/layout/orgChart1"/>
    <dgm:cxn modelId="{1DEB7844-F628-44A9-B0A8-E316E7691A7A}" type="presParOf" srcId="{B4CC6917-61FC-43B9-86ED-344165085323}" destId="{6DF2BB70-8DDA-4E03-AB21-5D000303A2BF}" srcOrd="0" destOrd="0" presId="urn:microsoft.com/office/officeart/2005/8/layout/orgChart1"/>
    <dgm:cxn modelId="{B086DF23-E621-405C-A729-215CCA1CE3E4}" type="presParOf" srcId="{B4CC6917-61FC-43B9-86ED-344165085323}" destId="{F88BA309-218A-4319-877D-B275B162951C}" srcOrd="1" destOrd="0" presId="urn:microsoft.com/office/officeart/2005/8/layout/orgChart1"/>
    <dgm:cxn modelId="{303BCADA-6E7F-4B0D-909F-0A231CFAC222}" type="presParOf" srcId="{E19D3DD8-E0D7-4E47-9338-9C12480F398C}" destId="{92A0EDD8-6EFE-4667-965C-6D6828D2975C}" srcOrd="1" destOrd="0" presId="urn:microsoft.com/office/officeart/2005/8/layout/orgChart1"/>
    <dgm:cxn modelId="{6524D07E-5294-44D6-916E-8DC13A7DEB61}" type="presParOf" srcId="{E19D3DD8-E0D7-4E47-9338-9C12480F398C}" destId="{1F8DC553-F6A4-4C6C-9309-DE067E36CD15}" srcOrd="2" destOrd="0" presId="urn:microsoft.com/office/officeart/2005/8/layout/orgChart1"/>
    <dgm:cxn modelId="{C0EDD366-A2B9-4F90-8778-5A44F253BF6C}" type="presParOf" srcId="{2BEE47B9-24E9-414F-963B-B8CDAF3C3FE9}" destId="{C1F07831-9501-44DC-B3C3-96FC43A2CDB5}" srcOrd="2" destOrd="0" presId="urn:microsoft.com/office/officeart/2005/8/layout/orgChart1"/>
    <dgm:cxn modelId="{3B70CF11-6BC1-4ABE-8CC7-13D5166AA502}" type="presParOf" srcId="{F6142EE1-A0C0-4F3B-8676-153B05B7944D}" destId="{54FB9E48-E63E-4728-AB92-82E4ED74FBDC}" srcOrd="2" destOrd="0" presId="urn:microsoft.com/office/officeart/2005/8/layout/orgChart1"/>
    <dgm:cxn modelId="{FBD84286-A101-41CC-AD02-E48015073C96}" type="presParOf" srcId="{1F4118AB-E971-4D7A-8DFB-3EF27DCD363E}" destId="{7CCB2DA9-05E2-40A8-8DCD-85CBE55EF7B4}" srcOrd="4" destOrd="0" presId="urn:microsoft.com/office/officeart/2005/8/layout/orgChart1"/>
    <dgm:cxn modelId="{B714756E-2F2C-42FB-9EF9-B256B2A96106}" type="presParOf" srcId="{1F4118AB-E971-4D7A-8DFB-3EF27DCD363E}" destId="{86498A1B-5CCF-4A1A-A008-F32E908F008D}" srcOrd="5" destOrd="0" presId="urn:microsoft.com/office/officeart/2005/8/layout/orgChart1"/>
    <dgm:cxn modelId="{EB152B0B-3BEB-4215-B6BA-C79784637592}" type="presParOf" srcId="{86498A1B-5CCF-4A1A-A008-F32E908F008D}" destId="{36BFD91A-010C-45F8-A088-94B890CAEC59}" srcOrd="0" destOrd="0" presId="urn:microsoft.com/office/officeart/2005/8/layout/orgChart1"/>
    <dgm:cxn modelId="{11812BE1-1B1D-4304-8107-97DD7C78B39E}" type="presParOf" srcId="{36BFD91A-010C-45F8-A088-94B890CAEC59}" destId="{EB617309-183A-43F1-A549-7A5AEFE20D35}" srcOrd="0" destOrd="0" presId="urn:microsoft.com/office/officeart/2005/8/layout/orgChart1"/>
    <dgm:cxn modelId="{97494795-71B6-4AF3-A5C0-8199A1FDD4F4}" type="presParOf" srcId="{36BFD91A-010C-45F8-A088-94B890CAEC59}" destId="{944F4A8A-1116-44DE-A6BD-D67F84801D5B}" srcOrd="1" destOrd="0" presId="urn:microsoft.com/office/officeart/2005/8/layout/orgChart1"/>
    <dgm:cxn modelId="{60159191-F852-43E6-B676-F58288E6A6A6}" type="presParOf" srcId="{86498A1B-5CCF-4A1A-A008-F32E908F008D}" destId="{B8BCE089-EF1F-4D5A-BB9E-83A64C2D48F1}" srcOrd="1" destOrd="0" presId="urn:microsoft.com/office/officeart/2005/8/layout/orgChart1"/>
    <dgm:cxn modelId="{B549E2A0-962C-438B-9224-BDA03130FF73}" type="presParOf" srcId="{B8BCE089-EF1F-4D5A-BB9E-83A64C2D48F1}" destId="{9EA91788-CC3F-4B76-A59E-25A2B71C81F4}" srcOrd="0" destOrd="0" presId="urn:microsoft.com/office/officeart/2005/8/layout/orgChart1"/>
    <dgm:cxn modelId="{CCCB8E8C-E257-4026-AE7C-5E94356A0D59}" type="presParOf" srcId="{B8BCE089-EF1F-4D5A-BB9E-83A64C2D48F1}" destId="{0F145529-C9A8-4B55-8449-9B1AC1E63E37}" srcOrd="1" destOrd="0" presId="urn:microsoft.com/office/officeart/2005/8/layout/orgChart1"/>
    <dgm:cxn modelId="{B9EF16A0-0F68-4493-A568-3D1912C4B917}" type="presParOf" srcId="{0F145529-C9A8-4B55-8449-9B1AC1E63E37}" destId="{3CA0D5C9-78D3-4139-8432-B674D15B89C4}" srcOrd="0" destOrd="0" presId="urn:microsoft.com/office/officeart/2005/8/layout/orgChart1"/>
    <dgm:cxn modelId="{F113C283-A48F-41D2-82D2-0A0EB61AE541}" type="presParOf" srcId="{3CA0D5C9-78D3-4139-8432-B674D15B89C4}" destId="{4227EFE1-83BC-4411-BA92-228EF5D11A63}" srcOrd="0" destOrd="0" presId="urn:microsoft.com/office/officeart/2005/8/layout/orgChart1"/>
    <dgm:cxn modelId="{2049A836-BEF9-443D-99E5-29382A42707C}" type="presParOf" srcId="{3CA0D5C9-78D3-4139-8432-B674D15B89C4}" destId="{C6EE3FB2-DAAF-4769-872C-0879E40CD5B6}" srcOrd="1" destOrd="0" presId="urn:microsoft.com/office/officeart/2005/8/layout/orgChart1"/>
    <dgm:cxn modelId="{021B871E-2C5E-4927-B8AA-1F8E4BB26C21}" type="presParOf" srcId="{0F145529-C9A8-4B55-8449-9B1AC1E63E37}" destId="{852D9D7F-88A3-4345-ADCD-BBB54FE3A580}" srcOrd="1" destOrd="0" presId="urn:microsoft.com/office/officeart/2005/8/layout/orgChart1"/>
    <dgm:cxn modelId="{E4B85BBC-E6D6-4377-8E9A-AF32655A4F6E}" type="presParOf" srcId="{0F145529-C9A8-4B55-8449-9B1AC1E63E37}" destId="{872DDCED-B2DF-45C8-9B9B-C2F308A7EBF4}" srcOrd="2" destOrd="0" presId="urn:microsoft.com/office/officeart/2005/8/layout/orgChart1"/>
    <dgm:cxn modelId="{B4AE1F4B-E030-4873-9099-623EA5DDAA73}" type="presParOf" srcId="{B8BCE089-EF1F-4D5A-BB9E-83A64C2D48F1}" destId="{DDCAD33E-1090-4A0F-87E3-9F6E3E334762}" srcOrd="2" destOrd="0" presId="urn:microsoft.com/office/officeart/2005/8/layout/orgChart1"/>
    <dgm:cxn modelId="{10876132-B08E-4B19-934E-971DACE3BCF8}" type="presParOf" srcId="{B8BCE089-EF1F-4D5A-BB9E-83A64C2D48F1}" destId="{B0742AF9-5934-4C47-BE16-33A976BE51FA}" srcOrd="3" destOrd="0" presId="urn:microsoft.com/office/officeart/2005/8/layout/orgChart1"/>
    <dgm:cxn modelId="{2A00CFFB-0CC2-4650-B0D5-7CA36EE1ED78}" type="presParOf" srcId="{B0742AF9-5934-4C47-BE16-33A976BE51FA}" destId="{4F09EA73-E4A0-4237-AF36-B9397F3D393C}" srcOrd="0" destOrd="0" presId="urn:microsoft.com/office/officeart/2005/8/layout/orgChart1"/>
    <dgm:cxn modelId="{585574BE-791A-4828-A57A-DC9A498B6F81}" type="presParOf" srcId="{4F09EA73-E4A0-4237-AF36-B9397F3D393C}" destId="{2DCFB322-3E75-42DC-80BB-906158CCE985}" srcOrd="0" destOrd="0" presId="urn:microsoft.com/office/officeart/2005/8/layout/orgChart1"/>
    <dgm:cxn modelId="{50617F38-3815-40E2-A7B3-491CA7D7844E}" type="presParOf" srcId="{4F09EA73-E4A0-4237-AF36-B9397F3D393C}" destId="{187B1EE1-6789-4FAB-9F17-7DD95E501FE5}" srcOrd="1" destOrd="0" presId="urn:microsoft.com/office/officeart/2005/8/layout/orgChart1"/>
    <dgm:cxn modelId="{77880CFB-8535-4B9F-8B25-0C137ABD2CAC}" type="presParOf" srcId="{B0742AF9-5934-4C47-BE16-33A976BE51FA}" destId="{207F0E61-4EC5-4828-B414-1FBD66752546}" srcOrd="1" destOrd="0" presId="urn:microsoft.com/office/officeart/2005/8/layout/orgChart1"/>
    <dgm:cxn modelId="{9DE8ADB6-1747-4A24-AF21-FEF12FE9FFC5}" type="presParOf" srcId="{207F0E61-4EC5-4828-B414-1FBD66752546}" destId="{DE8385A4-F660-4756-9F75-DB2B24368D0D}" srcOrd="0" destOrd="0" presId="urn:microsoft.com/office/officeart/2005/8/layout/orgChart1"/>
    <dgm:cxn modelId="{6D0097EA-CF9C-43FD-BE7D-679AAC96DF94}" type="presParOf" srcId="{207F0E61-4EC5-4828-B414-1FBD66752546}" destId="{DEDEFE8A-8627-4153-8CEC-22D0EE884D4F}" srcOrd="1" destOrd="0" presId="urn:microsoft.com/office/officeart/2005/8/layout/orgChart1"/>
    <dgm:cxn modelId="{AC2A17D3-6FF5-43BA-9F35-1D274F7BC8A7}" type="presParOf" srcId="{DEDEFE8A-8627-4153-8CEC-22D0EE884D4F}" destId="{7F3BDEF4-F035-43F3-80DE-73EF4DEEDD72}" srcOrd="0" destOrd="0" presId="urn:microsoft.com/office/officeart/2005/8/layout/orgChart1"/>
    <dgm:cxn modelId="{BB36680F-3CC5-42EB-AED3-5879EBD9A0EE}" type="presParOf" srcId="{7F3BDEF4-F035-43F3-80DE-73EF4DEEDD72}" destId="{64B0A062-72DB-495F-A031-2C79C8449B1D}" srcOrd="0" destOrd="0" presId="urn:microsoft.com/office/officeart/2005/8/layout/orgChart1"/>
    <dgm:cxn modelId="{32E9612C-F3A8-4B3C-98F5-567E7F546A3C}" type="presParOf" srcId="{7F3BDEF4-F035-43F3-80DE-73EF4DEEDD72}" destId="{3C23F13E-DCD7-486A-A2C0-6CA7E536B69B}" srcOrd="1" destOrd="0" presId="urn:microsoft.com/office/officeart/2005/8/layout/orgChart1"/>
    <dgm:cxn modelId="{CCC7C9CC-1128-4666-A2D9-15E4D7192337}" type="presParOf" srcId="{DEDEFE8A-8627-4153-8CEC-22D0EE884D4F}" destId="{C9739D59-4BF1-4D9D-BA57-DCFB5AD7A4A7}" srcOrd="1" destOrd="0" presId="urn:microsoft.com/office/officeart/2005/8/layout/orgChart1"/>
    <dgm:cxn modelId="{12A7BA47-2B2E-4E6B-8DBF-47E7E570ED6B}" type="presParOf" srcId="{DEDEFE8A-8627-4153-8CEC-22D0EE884D4F}" destId="{75C16F59-258D-4FD2-861A-5DD240E3B272}" srcOrd="2" destOrd="0" presId="urn:microsoft.com/office/officeart/2005/8/layout/orgChart1"/>
    <dgm:cxn modelId="{64C4C80E-3CCD-49DE-A404-26085BB6EEBC}" type="presParOf" srcId="{207F0E61-4EC5-4828-B414-1FBD66752546}" destId="{5D32D735-B253-4B4C-8BA1-D80D3FEEAB6C}" srcOrd="2" destOrd="0" presId="urn:microsoft.com/office/officeart/2005/8/layout/orgChart1"/>
    <dgm:cxn modelId="{C7E1693B-40C7-4FF0-8A9D-F72952FDAD5F}" type="presParOf" srcId="{207F0E61-4EC5-4828-B414-1FBD66752546}" destId="{50D698F9-FF48-4A35-AFE6-90BED5173CF9}" srcOrd="3" destOrd="0" presId="urn:microsoft.com/office/officeart/2005/8/layout/orgChart1"/>
    <dgm:cxn modelId="{B4A6B6A2-3D6B-4E25-844D-9D47AB03D7AB}" type="presParOf" srcId="{50D698F9-FF48-4A35-AFE6-90BED5173CF9}" destId="{E08EAA83-87FB-45B5-973F-EDE3C9A95416}" srcOrd="0" destOrd="0" presId="urn:microsoft.com/office/officeart/2005/8/layout/orgChart1"/>
    <dgm:cxn modelId="{86E6D457-1109-4A09-BDE9-BD923A65D9D5}" type="presParOf" srcId="{E08EAA83-87FB-45B5-973F-EDE3C9A95416}" destId="{74DBFFE0-8046-48E3-BF9F-FC15F058E3C9}" srcOrd="0" destOrd="0" presId="urn:microsoft.com/office/officeart/2005/8/layout/orgChart1"/>
    <dgm:cxn modelId="{C859C8CB-86E5-4A3E-B5D5-AB529BCDDEBD}" type="presParOf" srcId="{E08EAA83-87FB-45B5-973F-EDE3C9A95416}" destId="{81591479-E842-4807-9A57-1BCDD5B5E19A}" srcOrd="1" destOrd="0" presId="urn:microsoft.com/office/officeart/2005/8/layout/orgChart1"/>
    <dgm:cxn modelId="{8D552E6F-F7C5-4D2B-8F41-90FDB6C699F9}" type="presParOf" srcId="{50D698F9-FF48-4A35-AFE6-90BED5173CF9}" destId="{343232E4-ABA1-4D28-9561-3A29B5E2C1E5}" srcOrd="1" destOrd="0" presId="urn:microsoft.com/office/officeart/2005/8/layout/orgChart1"/>
    <dgm:cxn modelId="{0B05419D-2642-4416-A3F9-2E183690C981}" type="presParOf" srcId="{50D698F9-FF48-4A35-AFE6-90BED5173CF9}" destId="{6149564B-203E-42C0-AF11-FFACB6E6A4ED}" srcOrd="2" destOrd="0" presId="urn:microsoft.com/office/officeart/2005/8/layout/orgChart1"/>
    <dgm:cxn modelId="{66FC235A-BA30-4B09-8E1F-348429EBB370}" type="presParOf" srcId="{207F0E61-4EC5-4828-B414-1FBD66752546}" destId="{2CD63757-38A7-4722-8E1E-E00D2131863A}" srcOrd="4" destOrd="0" presId="urn:microsoft.com/office/officeart/2005/8/layout/orgChart1"/>
    <dgm:cxn modelId="{154F67B4-A6D8-417C-B05D-BE2E2F39B6F4}" type="presParOf" srcId="{207F0E61-4EC5-4828-B414-1FBD66752546}" destId="{BD6DBCFE-22C3-4135-8920-8C4A1FF05FE0}" srcOrd="5" destOrd="0" presId="urn:microsoft.com/office/officeart/2005/8/layout/orgChart1"/>
    <dgm:cxn modelId="{5E9CC52F-EFE8-4E9F-87F1-26E08C1A79EF}" type="presParOf" srcId="{BD6DBCFE-22C3-4135-8920-8C4A1FF05FE0}" destId="{E4FF05EA-B339-4BED-86C1-3B1220C34B40}" srcOrd="0" destOrd="0" presId="urn:microsoft.com/office/officeart/2005/8/layout/orgChart1"/>
    <dgm:cxn modelId="{6E943702-0DFF-4C1B-91E5-7FD68B230F86}" type="presParOf" srcId="{E4FF05EA-B339-4BED-86C1-3B1220C34B40}" destId="{622F21F4-2304-4CEE-B95F-7B3BE72CE2EC}" srcOrd="0" destOrd="0" presId="urn:microsoft.com/office/officeart/2005/8/layout/orgChart1"/>
    <dgm:cxn modelId="{6AB1480E-C600-4A0B-B160-E943CE8B31EE}" type="presParOf" srcId="{E4FF05EA-B339-4BED-86C1-3B1220C34B40}" destId="{0DA1BEB4-10C7-4229-9425-8201BA009648}" srcOrd="1" destOrd="0" presId="urn:microsoft.com/office/officeart/2005/8/layout/orgChart1"/>
    <dgm:cxn modelId="{F4CA85C5-770A-43BC-98C1-E71A7E2171EC}" type="presParOf" srcId="{BD6DBCFE-22C3-4135-8920-8C4A1FF05FE0}" destId="{3D6C14B7-711D-410C-AF30-D140BADF3797}" srcOrd="1" destOrd="0" presId="urn:microsoft.com/office/officeart/2005/8/layout/orgChart1"/>
    <dgm:cxn modelId="{511679CC-4141-4AD0-A13D-B4A376FFE449}" type="presParOf" srcId="{BD6DBCFE-22C3-4135-8920-8C4A1FF05FE0}" destId="{E4912D9F-1354-48CB-9107-B6D24191BE21}" srcOrd="2" destOrd="0" presId="urn:microsoft.com/office/officeart/2005/8/layout/orgChart1"/>
    <dgm:cxn modelId="{6D8EE954-DEE0-4C89-9CDA-22AC6A21B75C}" type="presParOf" srcId="{207F0E61-4EC5-4828-B414-1FBD66752546}" destId="{A69123F6-1F4E-444B-AAC3-34967EB13C31}" srcOrd="6" destOrd="0" presId="urn:microsoft.com/office/officeart/2005/8/layout/orgChart1"/>
    <dgm:cxn modelId="{38EF9775-A112-40C6-96DA-756A3B9CE342}" type="presParOf" srcId="{207F0E61-4EC5-4828-B414-1FBD66752546}" destId="{AF581D0E-A4EA-4F6F-B5D2-B9FB57A6CF1F}" srcOrd="7" destOrd="0" presId="urn:microsoft.com/office/officeart/2005/8/layout/orgChart1"/>
    <dgm:cxn modelId="{BA89C1F5-8262-4464-8160-23CF4B0C1641}" type="presParOf" srcId="{AF581D0E-A4EA-4F6F-B5D2-B9FB57A6CF1F}" destId="{22D1E305-5633-4914-865D-C91A3B4FA330}" srcOrd="0" destOrd="0" presId="urn:microsoft.com/office/officeart/2005/8/layout/orgChart1"/>
    <dgm:cxn modelId="{3CB1278F-CD50-402C-95A5-3A9059BFECDE}" type="presParOf" srcId="{22D1E305-5633-4914-865D-C91A3B4FA330}" destId="{1E9D2B83-3D78-49FF-B4E5-E6F90860846A}" srcOrd="0" destOrd="0" presId="urn:microsoft.com/office/officeart/2005/8/layout/orgChart1"/>
    <dgm:cxn modelId="{CF741280-CE11-4BFC-AC04-513A4F438AF4}" type="presParOf" srcId="{22D1E305-5633-4914-865D-C91A3B4FA330}" destId="{A1002B22-EB03-4DBA-88CA-9E375DAFEF5F}" srcOrd="1" destOrd="0" presId="urn:microsoft.com/office/officeart/2005/8/layout/orgChart1"/>
    <dgm:cxn modelId="{951823E9-11BF-4E23-907A-1F88838B2040}" type="presParOf" srcId="{AF581D0E-A4EA-4F6F-B5D2-B9FB57A6CF1F}" destId="{7B17FDCC-04DC-463C-8E5A-E0D15E096BBF}" srcOrd="1" destOrd="0" presId="urn:microsoft.com/office/officeart/2005/8/layout/orgChart1"/>
    <dgm:cxn modelId="{96E0F197-A281-47B4-B677-8DB2E6C47C73}" type="presParOf" srcId="{AF581D0E-A4EA-4F6F-B5D2-B9FB57A6CF1F}" destId="{6A06C115-D51E-46AF-8B70-7314700EE38F}" srcOrd="2" destOrd="0" presId="urn:microsoft.com/office/officeart/2005/8/layout/orgChart1"/>
    <dgm:cxn modelId="{68A6A2AD-8465-4ED1-BB8E-ADAD2DA47AA0}" type="presParOf" srcId="{B0742AF9-5934-4C47-BE16-33A976BE51FA}" destId="{486F4F56-D13F-426F-ADA3-1AEF0AB90D33}" srcOrd="2" destOrd="0" presId="urn:microsoft.com/office/officeart/2005/8/layout/orgChart1"/>
    <dgm:cxn modelId="{D69A86FC-1610-4322-AE69-8FCA2A89C9C6}" type="presParOf" srcId="{86498A1B-5CCF-4A1A-A008-F32E908F008D}" destId="{3E7F1EB9-D2BB-4ECE-97BD-CCFC06E6B007}" srcOrd="2" destOrd="0" presId="urn:microsoft.com/office/officeart/2005/8/layout/orgChart1"/>
    <dgm:cxn modelId="{17B5056F-F2A5-446A-8C1C-20A989B8D3B3}" type="presParOf" srcId="{E23D9FEB-D4F2-4789-971E-64751DB68ADA}" destId="{7D309B83-9D36-45C9-8503-8B7C2730D8A4}" srcOrd="2" destOrd="0" presId="urn:microsoft.com/office/officeart/2005/8/layout/orgChart1"/>
    <dgm:cxn modelId="{EF4A4ADA-3284-4BCE-9F3A-B6DA0D4889CD}" type="presParOf" srcId="{462E2F2C-0E5D-4947-8E23-99EB94BB6A57}" destId="{47EDD7D3-F859-4CFB-BFAE-F4D07D28AF31}" srcOrd="4" destOrd="0" presId="urn:microsoft.com/office/officeart/2005/8/layout/orgChart1"/>
    <dgm:cxn modelId="{8D83BA31-008C-4EBB-8FA9-EF6AC74EA4BF}" type="presParOf" srcId="{462E2F2C-0E5D-4947-8E23-99EB94BB6A57}" destId="{67671547-82E0-4033-AC64-434483198B49}" srcOrd="5" destOrd="0" presId="urn:microsoft.com/office/officeart/2005/8/layout/orgChart1"/>
    <dgm:cxn modelId="{7FD2451A-3AB7-488A-914A-F403573CF278}" type="presParOf" srcId="{67671547-82E0-4033-AC64-434483198B49}" destId="{B8082744-BED2-4256-8B2E-C11108232919}" srcOrd="0" destOrd="0" presId="urn:microsoft.com/office/officeart/2005/8/layout/orgChart1"/>
    <dgm:cxn modelId="{6E7F1993-8BCD-4EED-9C1A-D6F374D3F2D0}" type="presParOf" srcId="{B8082744-BED2-4256-8B2E-C11108232919}" destId="{8999CAE7-A5B8-4D3D-872A-EA24289E6CCF}" srcOrd="0" destOrd="0" presId="urn:microsoft.com/office/officeart/2005/8/layout/orgChart1"/>
    <dgm:cxn modelId="{119576D7-7E74-402A-8D1C-44CF4E5FA650}" type="presParOf" srcId="{B8082744-BED2-4256-8B2E-C11108232919}" destId="{8F30F6F8-60B3-4A0F-8B49-196FD33F4194}" srcOrd="1" destOrd="0" presId="urn:microsoft.com/office/officeart/2005/8/layout/orgChart1"/>
    <dgm:cxn modelId="{0EF0CE24-7E6D-40E0-8E7D-93A82295611F}" type="presParOf" srcId="{67671547-82E0-4033-AC64-434483198B49}" destId="{CC9A8239-835D-4646-80B5-640253BB8EDF}" srcOrd="1" destOrd="0" presId="urn:microsoft.com/office/officeart/2005/8/layout/orgChart1"/>
    <dgm:cxn modelId="{EE34061E-2D9C-4AEE-A2A4-216B5B60C9E7}" type="presParOf" srcId="{CC9A8239-835D-4646-80B5-640253BB8EDF}" destId="{345EACBF-ABA8-41B0-985A-6D3546072A6D}" srcOrd="0" destOrd="0" presId="urn:microsoft.com/office/officeart/2005/8/layout/orgChart1"/>
    <dgm:cxn modelId="{EBD3D9B3-02A0-4E2A-BCF6-3175F97D59CF}" type="presParOf" srcId="{CC9A8239-835D-4646-80B5-640253BB8EDF}" destId="{4DC2CDD2-133E-474B-8E1C-3495F2DD90B3}" srcOrd="1" destOrd="0" presId="urn:microsoft.com/office/officeart/2005/8/layout/orgChart1"/>
    <dgm:cxn modelId="{BAFF0B29-1196-4D23-B6E5-0BF59C4F5212}" type="presParOf" srcId="{4DC2CDD2-133E-474B-8E1C-3495F2DD90B3}" destId="{59A26373-F600-4A9C-BF4E-8BC4093D7AFB}" srcOrd="0" destOrd="0" presId="urn:microsoft.com/office/officeart/2005/8/layout/orgChart1"/>
    <dgm:cxn modelId="{FB635ACC-9056-492D-9D69-7659BD2B2459}" type="presParOf" srcId="{59A26373-F600-4A9C-BF4E-8BC4093D7AFB}" destId="{DEC596AF-4CC4-4A29-99DA-A1AF785999C8}" srcOrd="0" destOrd="0" presId="urn:microsoft.com/office/officeart/2005/8/layout/orgChart1"/>
    <dgm:cxn modelId="{7D8862E8-2958-4704-98B1-126807D51033}" type="presParOf" srcId="{59A26373-F600-4A9C-BF4E-8BC4093D7AFB}" destId="{6012C112-33A9-42E8-8807-B6F538115295}" srcOrd="1" destOrd="0" presId="urn:microsoft.com/office/officeart/2005/8/layout/orgChart1"/>
    <dgm:cxn modelId="{7C216964-3587-496B-96AD-6ED46F670BEF}" type="presParOf" srcId="{4DC2CDD2-133E-474B-8E1C-3495F2DD90B3}" destId="{6E063001-A9E5-4C38-B33C-38DF89DC8423}" srcOrd="1" destOrd="0" presId="urn:microsoft.com/office/officeart/2005/8/layout/orgChart1"/>
    <dgm:cxn modelId="{8C1E74E8-ED7B-4789-9685-1B5475A5A48D}" type="presParOf" srcId="{4DC2CDD2-133E-474B-8E1C-3495F2DD90B3}" destId="{33048903-8BF0-40B5-8630-18D78A668E31}" srcOrd="2" destOrd="0" presId="urn:microsoft.com/office/officeart/2005/8/layout/orgChart1"/>
    <dgm:cxn modelId="{D74A4247-D223-4384-9179-83510F8386A6}" type="presParOf" srcId="{CC9A8239-835D-4646-80B5-640253BB8EDF}" destId="{9194DAB2-C27F-4158-90FD-F56E542AD8CE}" srcOrd="2" destOrd="0" presId="urn:microsoft.com/office/officeart/2005/8/layout/orgChart1"/>
    <dgm:cxn modelId="{E7CE1A00-AE28-44AD-B326-5748FAC9B9EE}" type="presParOf" srcId="{CC9A8239-835D-4646-80B5-640253BB8EDF}" destId="{290CBC27-6ACE-4275-88A3-A47E21965C2C}" srcOrd="3" destOrd="0" presId="urn:microsoft.com/office/officeart/2005/8/layout/orgChart1"/>
    <dgm:cxn modelId="{FAAF20E3-5E9B-4DAF-B3A9-491A13DD26FA}" type="presParOf" srcId="{290CBC27-6ACE-4275-88A3-A47E21965C2C}" destId="{BDF6C405-3AED-4649-B3E9-ABBFB6A1C8F2}" srcOrd="0" destOrd="0" presId="urn:microsoft.com/office/officeart/2005/8/layout/orgChart1"/>
    <dgm:cxn modelId="{EAB41071-55F2-46C2-9E6D-36D1673BF52D}" type="presParOf" srcId="{BDF6C405-3AED-4649-B3E9-ABBFB6A1C8F2}" destId="{C6AD42B9-C683-459D-8AFA-8F9482321A72}" srcOrd="0" destOrd="0" presId="urn:microsoft.com/office/officeart/2005/8/layout/orgChart1"/>
    <dgm:cxn modelId="{12D1BEBD-38DB-4AAE-92DA-13075163F9F4}" type="presParOf" srcId="{BDF6C405-3AED-4649-B3E9-ABBFB6A1C8F2}" destId="{D655E0B9-974E-40E2-B129-143923D45ED0}" srcOrd="1" destOrd="0" presId="urn:microsoft.com/office/officeart/2005/8/layout/orgChart1"/>
    <dgm:cxn modelId="{D338205E-0DD0-40E3-8CBC-A06883E6A063}" type="presParOf" srcId="{290CBC27-6ACE-4275-88A3-A47E21965C2C}" destId="{E38314CF-5F54-4098-A509-788B194ABC82}" srcOrd="1" destOrd="0" presId="urn:microsoft.com/office/officeart/2005/8/layout/orgChart1"/>
    <dgm:cxn modelId="{E371D5D9-8D32-4A03-AD7D-15844082FA83}" type="presParOf" srcId="{290CBC27-6ACE-4275-88A3-A47E21965C2C}" destId="{9D51A3D0-58A2-4E16-8A8B-CBB25B63BE12}" srcOrd="2" destOrd="0" presId="urn:microsoft.com/office/officeart/2005/8/layout/orgChart1"/>
    <dgm:cxn modelId="{230EEC1D-1CBC-41EC-A0DF-6BDB106BD7F2}" type="presParOf" srcId="{CC9A8239-835D-4646-80B5-640253BB8EDF}" destId="{958E7B09-9B2C-40A5-96D1-C84D030E2EB9}" srcOrd="4" destOrd="0" presId="urn:microsoft.com/office/officeart/2005/8/layout/orgChart1"/>
    <dgm:cxn modelId="{6D49566A-4C99-4E84-8C18-AD0C3D8E976D}" type="presParOf" srcId="{CC9A8239-835D-4646-80B5-640253BB8EDF}" destId="{9B96042C-2F14-4D54-B1F9-4E0428F53275}" srcOrd="5" destOrd="0" presId="urn:microsoft.com/office/officeart/2005/8/layout/orgChart1"/>
    <dgm:cxn modelId="{0B74A87C-ABC2-4F52-9EBB-55C988219806}" type="presParOf" srcId="{9B96042C-2F14-4D54-B1F9-4E0428F53275}" destId="{827B4BF8-2C84-4C5B-9E3E-F98319DB91D6}" srcOrd="0" destOrd="0" presId="urn:microsoft.com/office/officeart/2005/8/layout/orgChart1"/>
    <dgm:cxn modelId="{D5818BBE-5631-43DD-A97C-A3CED81002E1}" type="presParOf" srcId="{827B4BF8-2C84-4C5B-9E3E-F98319DB91D6}" destId="{3FF5DA6E-35D1-4C14-9F4B-94CF05C252C7}" srcOrd="0" destOrd="0" presId="urn:microsoft.com/office/officeart/2005/8/layout/orgChart1"/>
    <dgm:cxn modelId="{823A150C-5FC6-4064-8019-200E75227212}" type="presParOf" srcId="{827B4BF8-2C84-4C5B-9E3E-F98319DB91D6}" destId="{82CEDCE1-FEDF-409A-A1BD-D5E066664706}" srcOrd="1" destOrd="0" presId="urn:microsoft.com/office/officeart/2005/8/layout/orgChart1"/>
    <dgm:cxn modelId="{DCC5E1D9-3FA2-4B6B-8DB2-9D86BE98F6E1}" type="presParOf" srcId="{9B96042C-2F14-4D54-B1F9-4E0428F53275}" destId="{F8D42E1B-AA08-4EDA-AC4C-C9ABBC094C88}" srcOrd="1" destOrd="0" presId="urn:microsoft.com/office/officeart/2005/8/layout/orgChart1"/>
    <dgm:cxn modelId="{4DB03E09-83C5-4016-B21B-F5A39A8CF993}" type="presParOf" srcId="{9B96042C-2F14-4D54-B1F9-4E0428F53275}" destId="{1776106B-A9AA-43A9-9A0D-9FE6B9FE0306}" srcOrd="2" destOrd="0" presId="urn:microsoft.com/office/officeart/2005/8/layout/orgChart1"/>
    <dgm:cxn modelId="{C59F3AD1-85EB-4016-85D8-E1A32376F5BC}" type="presParOf" srcId="{67671547-82E0-4033-AC64-434483198B49}" destId="{22F616D3-37F3-41B6-8DDE-466901B7956E}" srcOrd="2" destOrd="0" presId="urn:microsoft.com/office/officeart/2005/8/layout/orgChart1"/>
    <dgm:cxn modelId="{55D89E61-7BB7-4E55-A91B-4572C4D33BD5}" type="presParOf" srcId="{0FBD7D83-8AA6-4EEB-A601-4846C30DB4F6}" destId="{4D61217F-D4E2-4054-AA9B-2781E82DE6B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E7B09-9B2C-40A5-96D1-C84D030E2EB9}">
      <dsp:nvSpPr>
        <dsp:cNvPr id="0" name=""/>
        <dsp:cNvSpPr/>
      </dsp:nvSpPr>
      <dsp:spPr>
        <a:xfrm>
          <a:off x="10975218" y="1816358"/>
          <a:ext cx="158501" cy="1986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6557"/>
              </a:lnTo>
              <a:lnTo>
                <a:pt x="158501" y="1986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94DAB2-C27F-4158-90FD-F56E542AD8CE}">
      <dsp:nvSpPr>
        <dsp:cNvPr id="0" name=""/>
        <dsp:cNvSpPr/>
      </dsp:nvSpPr>
      <dsp:spPr>
        <a:xfrm>
          <a:off x="10975218" y="1816358"/>
          <a:ext cx="158501" cy="1236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6315"/>
              </a:lnTo>
              <a:lnTo>
                <a:pt x="158501" y="1236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EACBF-ABA8-41B0-985A-6D3546072A6D}">
      <dsp:nvSpPr>
        <dsp:cNvPr id="0" name=""/>
        <dsp:cNvSpPr/>
      </dsp:nvSpPr>
      <dsp:spPr>
        <a:xfrm>
          <a:off x="10975218" y="1816358"/>
          <a:ext cx="158501" cy="486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072"/>
              </a:lnTo>
              <a:lnTo>
                <a:pt x="158501" y="486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DD7D3-F859-4CFB-BFAE-F4D07D28AF31}">
      <dsp:nvSpPr>
        <dsp:cNvPr id="0" name=""/>
        <dsp:cNvSpPr/>
      </dsp:nvSpPr>
      <dsp:spPr>
        <a:xfrm>
          <a:off x="6611379" y="1066116"/>
          <a:ext cx="4786510" cy="221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51"/>
              </a:lnTo>
              <a:lnTo>
                <a:pt x="4786510" y="110951"/>
              </a:lnTo>
              <a:lnTo>
                <a:pt x="4786510" y="2219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123F6-1F4E-444B-AAC3-34967EB13C31}">
      <dsp:nvSpPr>
        <dsp:cNvPr id="0" name=""/>
        <dsp:cNvSpPr/>
      </dsp:nvSpPr>
      <dsp:spPr>
        <a:xfrm>
          <a:off x="9696636" y="3316844"/>
          <a:ext cx="158501" cy="2736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6800"/>
              </a:lnTo>
              <a:lnTo>
                <a:pt x="158501" y="27368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D63757-38A7-4722-8E1E-E00D2131863A}">
      <dsp:nvSpPr>
        <dsp:cNvPr id="0" name=""/>
        <dsp:cNvSpPr/>
      </dsp:nvSpPr>
      <dsp:spPr>
        <a:xfrm>
          <a:off x="9696636" y="3316844"/>
          <a:ext cx="158501" cy="1986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6557"/>
              </a:lnTo>
              <a:lnTo>
                <a:pt x="158501" y="1986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2D735-B253-4B4C-8BA1-D80D3FEEAB6C}">
      <dsp:nvSpPr>
        <dsp:cNvPr id="0" name=""/>
        <dsp:cNvSpPr/>
      </dsp:nvSpPr>
      <dsp:spPr>
        <a:xfrm>
          <a:off x="9696636" y="3316844"/>
          <a:ext cx="158501" cy="1236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6315"/>
              </a:lnTo>
              <a:lnTo>
                <a:pt x="158501" y="1236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385A4-F660-4756-9F75-DB2B24368D0D}">
      <dsp:nvSpPr>
        <dsp:cNvPr id="0" name=""/>
        <dsp:cNvSpPr/>
      </dsp:nvSpPr>
      <dsp:spPr>
        <a:xfrm>
          <a:off x="9696636" y="3316844"/>
          <a:ext cx="158501" cy="486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072"/>
              </a:lnTo>
              <a:lnTo>
                <a:pt x="158501" y="486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AD33E-1090-4A0F-87E3-9F6E3E334762}">
      <dsp:nvSpPr>
        <dsp:cNvPr id="0" name=""/>
        <dsp:cNvSpPr/>
      </dsp:nvSpPr>
      <dsp:spPr>
        <a:xfrm>
          <a:off x="9480016" y="2566601"/>
          <a:ext cx="639291" cy="221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51"/>
              </a:lnTo>
              <a:lnTo>
                <a:pt x="639291" y="110951"/>
              </a:lnTo>
              <a:lnTo>
                <a:pt x="639291" y="2219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A91788-CC3F-4B76-A59E-25A2B71C81F4}">
      <dsp:nvSpPr>
        <dsp:cNvPr id="0" name=""/>
        <dsp:cNvSpPr/>
      </dsp:nvSpPr>
      <dsp:spPr>
        <a:xfrm>
          <a:off x="8840725" y="2566601"/>
          <a:ext cx="639291" cy="221902"/>
        </a:xfrm>
        <a:custGeom>
          <a:avLst/>
          <a:gdLst/>
          <a:ahLst/>
          <a:cxnLst/>
          <a:rect l="0" t="0" r="0" b="0"/>
          <a:pathLst>
            <a:path>
              <a:moveTo>
                <a:pt x="639291" y="0"/>
              </a:moveTo>
              <a:lnTo>
                <a:pt x="639291" y="110951"/>
              </a:lnTo>
              <a:lnTo>
                <a:pt x="0" y="110951"/>
              </a:lnTo>
              <a:lnTo>
                <a:pt x="0" y="2219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B2DA9-05E2-40A8-8DCD-85CBE55EF7B4}">
      <dsp:nvSpPr>
        <dsp:cNvPr id="0" name=""/>
        <dsp:cNvSpPr/>
      </dsp:nvSpPr>
      <dsp:spPr>
        <a:xfrm>
          <a:off x="6922851" y="1816358"/>
          <a:ext cx="2557164" cy="221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51"/>
              </a:lnTo>
              <a:lnTo>
                <a:pt x="2557164" y="110951"/>
              </a:lnTo>
              <a:lnTo>
                <a:pt x="2557164" y="2219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45F34-4A42-4195-921D-3FA7E13E742B}">
      <dsp:nvSpPr>
        <dsp:cNvPr id="0" name=""/>
        <dsp:cNvSpPr/>
      </dsp:nvSpPr>
      <dsp:spPr>
        <a:xfrm>
          <a:off x="7139471" y="3316844"/>
          <a:ext cx="158501" cy="1236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6315"/>
              </a:lnTo>
              <a:lnTo>
                <a:pt x="158501" y="1236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A05B4-11D6-413B-8F21-FEE18508410F}">
      <dsp:nvSpPr>
        <dsp:cNvPr id="0" name=""/>
        <dsp:cNvSpPr/>
      </dsp:nvSpPr>
      <dsp:spPr>
        <a:xfrm>
          <a:off x="7139471" y="3316844"/>
          <a:ext cx="158501" cy="486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072"/>
              </a:lnTo>
              <a:lnTo>
                <a:pt x="158501" y="486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D5B55-8BE9-49AD-B01E-7579F00B33B0}">
      <dsp:nvSpPr>
        <dsp:cNvPr id="0" name=""/>
        <dsp:cNvSpPr/>
      </dsp:nvSpPr>
      <dsp:spPr>
        <a:xfrm>
          <a:off x="6922851" y="2566601"/>
          <a:ext cx="639291" cy="221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51"/>
              </a:lnTo>
              <a:lnTo>
                <a:pt x="639291" y="110951"/>
              </a:lnTo>
              <a:lnTo>
                <a:pt x="639291" y="2219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DA4AA-0E93-4B81-83E1-FC0859FFE131}">
      <dsp:nvSpPr>
        <dsp:cNvPr id="0" name=""/>
        <dsp:cNvSpPr/>
      </dsp:nvSpPr>
      <dsp:spPr>
        <a:xfrm>
          <a:off x="5860888" y="3316844"/>
          <a:ext cx="158501" cy="1236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6315"/>
              </a:lnTo>
              <a:lnTo>
                <a:pt x="158501" y="1236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C60AD-C436-4789-822E-2A3BC164E8B7}">
      <dsp:nvSpPr>
        <dsp:cNvPr id="0" name=""/>
        <dsp:cNvSpPr/>
      </dsp:nvSpPr>
      <dsp:spPr>
        <a:xfrm>
          <a:off x="5860888" y="3316844"/>
          <a:ext cx="158501" cy="486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072"/>
              </a:lnTo>
              <a:lnTo>
                <a:pt x="158501" y="486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73BF2-653B-457F-99A9-D8C3389DFC21}">
      <dsp:nvSpPr>
        <dsp:cNvPr id="0" name=""/>
        <dsp:cNvSpPr/>
      </dsp:nvSpPr>
      <dsp:spPr>
        <a:xfrm>
          <a:off x="6283560" y="2566601"/>
          <a:ext cx="639291" cy="221902"/>
        </a:xfrm>
        <a:custGeom>
          <a:avLst/>
          <a:gdLst/>
          <a:ahLst/>
          <a:cxnLst/>
          <a:rect l="0" t="0" r="0" b="0"/>
          <a:pathLst>
            <a:path>
              <a:moveTo>
                <a:pt x="639291" y="0"/>
              </a:moveTo>
              <a:lnTo>
                <a:pt x="639291" y="110951"/>
              </a:lnTo>
              <a:lnTo>
                <a:pt x="0" y="110951"/>
              </a:lnTo>
              <a:lnTo>
                <a:pt x="0" y="2219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CD37B-731A-4194-847A-A33EA3E16970}">
      <dsp:nvSpPr>
        <dsp:cNvPr id="0" name=""/>
        <dsp:cNvSpPr/>
      </dsp:nvSpPr>
      <dsp:spPr>
        <a:xfrm>
          <a:off x="6877131" y="1816358"/>
          <a:ext cx="91440" cy="2219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9D564-8D44-4A02-BE0B-7E48A4290FC5}">
      <dsp:nvSpPr>
        <dsp:cNvPr id="0" name=""/>
        <dsp:cNvSpPr/>
      </dsp:nvSpPr>
      <dsp:spPr>
        <a:xfrm>
          <a:off x="4582306" y="3316844"/>
          <a:ext cx="158501" cy="2736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6800"/>
              </a:lnTo>
              <a:lnTo>
                <a:pt x="158501" y="27368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E3F92-C1AF-41BD-B66B-69766C735F18}">
      <dsp:nvSpPr>
        <dsp:cNvPr id="0" name=""/>
        <dsp:cNvSpPr/>
      </dsp:nvSpPr>
      <dsp:spPr>
        <a:xfrm>
          <a:off x="4582306" y="3316844"/>
          <a:ext cx="158501" cy="1986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6557"/>
              </a:lnTo>
              <a:lnTo>
                <a:pt x="158501" y="1986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6CCE2A-1400-4EC4-8FA9-8C8AE8866074}">
      <dsp:nvSpPr>
        <dsp:cNvPr id="0" name=""/>
        <dsp:cNvSpPr/>
      </dsp:nvSpPr>
      <dsp:spPr>
        <a:xfrm>
          <a:off x="4582306" y="3316844"/>
          <a:ext cx="158501" cy="1236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6315"/>
              </a:lnTo>
              <a:lnTo>
                <a:pt x="158501" y="1236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EE33B-23FF-4F68-B38E-3CC368DA2B80}">
      <dsp:nvSpPr>
        <dsp:cNvPr id="0" name=""/>
        <dsp:cNvSpPr/>
      </dsp:nvSpPr>
      <dsp:spPr>
        <a:xfrm>
          <a:off x="4582306" y="3316844"/>
          <a:ext cx="158501" cy="486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072"/>
              </a:lnTo>
              <a:lnTo>
                <a:pt x="158501" y="486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0F7C9-1B64-432D-8F7B-295C07FDAAB1}">
      <dsp:nvSpPr>
        <dsp:cNvPr id="0" name=""/>
        <dsp:cNvSpPr/>
      </dsp:nvSpPr>
      <dsp:spPr>
        <a:xfrm>
          <a:off x="4365687" y="2566601"/>
          <a:ext cx="639291" cy="221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51"/>
              </a:lnTo>
              <a:lnTo>
                <a:pt x="639291" y="110951"/>
              </a:lnTo>
              <a:lnTo>
                <a:pt x="639291" y="2219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5EF51-DAAF-4547-920F-04AD47223D5E}">
      <dsp:nvSpPr>
        <dsp:cNvPr id="0" name=""/>
        <dsp:cNvSpPr/>
      </dsp:nvSpPr>
      <dsp:spPr>
        <a:xfrm>
          <a:off x="3303723" y="3316844"/>
          <a:ext cx="158501" cy="1986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6557"/>
              </a:lnTo>
              <a:lnTo>
                <a:pt x="158501" y="1986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8B528-2AAC-4F5F-8381-3F7C8653E7E2}">
      <dsp:nvSpPr>
        <dsp:cNvPr id="0" name=""/>
        <dsp:cNvSpPr/>
      </dsp:nvSpPr>
      <dsp:spPr>
        <a:xfrm>
          <a:off x="3303723" y="3316844"/>
          <a:ext cx="158501" cy="1236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6315"/>
              </a:lnTo>
              <a:lnTo>
                <a:pt x="158501" y="1236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6305F-2FD3-4731-94E9-7ACAC94C6C04}">
      <dsp:nvSpPr>
        <dsp:cNvPr id="0" name=""/>
        <dsp:cNvSpPr/>
      </dsp:nvSpPr>
      <dsp:spPr>
        <a:xfrm>
          <a:off x="3303723" y="3316844"/>
          <a:ext cx="158501" cy="486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072"/>
              </a:lnTo>
              <a:lnTo>
                <a:pt x="158501" y="486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EAAC3-06CF-4F5B-8EBD-E677644697C9}">
      <dsp:nvSpPr>
        <dsp:cNvPr id="0" name=""/>
        <dsp:cNvSpPr/>
      </dsp:nvSpPr>
      <dsp:spPr>
        <a:xfrm>
          <a:off x="3726395" y="2566601"/>
          <a:ext cx="639291" cy="221902"/>
        </a:xfrm>
        <a:custGeom>
          <a:avLst/>
          <a:gdLst/>
          <a:ahLst/>
          <a:cxnLst/>
          <a:rect l="0" t="0" r="0" b="0"/>
          <a:pathLst>
            <a:path>
              <a:moveTo>
                <a:pt x="639291" y="0"/>
              </a:moveTo>
              <a:lnTo>
                <a:pt x="639291" y="110951"/>
              </a:lnTo>
              <a:lnTo>
                <a:pt x="0" y="110951"/>
              </a:lnTo>
              <a:lnTo>
                <a:pt x="0" y="2219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6CDCD-896C-4F1F-8399-EAAE7F79C00D}">
      <dsp:nvSpPr>
        <dsp:cNvPr id="0" name=""/>
        <dsp:cNvSpPr/>
      </dsp:nvSpPr>
      <dsp:spPr>
        <a:xfrm>
          <a:off x="4365687" y="1816358"/>
          <a:ext cx="2557164" cy="221902"/>
        </a:xfrm>
        <a:custGeom>
          <a:avLst/>
          <a:gdLst/>
          <a:ahLst/>
          <a:cxnLst/>
          <a:rect l="0" t="0" r="0" b="0"/>
          <a:pathLst>
            <a:path>
              <a:moveTo>
                <a:pt x="2557164" y="0"/>
              </a:moveTo>
              <a:lnTo>
                <a:pt x="2557164" y="110951"/>
              </a:lnTo>
              <a:lnTo>
                <a:pt x="0" y="110951"/>
              </a:lnTo>
              <a:lnTo>
                <a:pt x="0" y="2219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275FA7-760D-4355-BBC1-9E5027F17424}">
      <dsp:nvSpPr>
        <dsp:cNvPr id="0" name=""/>
        <dsp:cNvSpPr/>
      </dsp:nvSpPr>
      <dsp:spPr>
        <a:xfrm>
          <a:off x="6611379" y="1066116"/>
          <a:ext cx="311472" cy="221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51"/>
              </a:lnTo>
              <a:lnTo>
                <a:pt x="311472" y="110951"/>
              </a:lnTo>
              <a:lnTo>
                <a:pt x="311472" y="2219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410A57-E9E7-4F5B-86FF-8324871D65FE}">
      <dsp:nvSpPr>
        <dsp:cNvPr id="0" name=""/>
        <dsp:cNvSpPr/>
      </dsp:nvSpPr>
      <dsp:spPr>
        <a:xfrm>
          <a:off x="1808522" y="1819111"/>
          <a:ext cx="1278582" cy="221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51"/>
              </a:lnTo>
              <a:lnTo>
                <a:pt x="1278582" y="110951"/>
              </a:lnTo>
              <a:lnTo>
                <a:pt x="1278582" y="2219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5D78D-B00E-4398-8EE5-A2D61A9636E3}">
      <dsp:nvSpPr>
        <dsp:cNvPr id="0" name=""/>
        <dsp:cNvSpPr/>
      </dsp:nvSpPr>
      <dsp:spPr>
        <a:xfrm>
          <a:off x="1385850" y="2569354"/>
          <a:ext cx="158501" cy="2736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6800"/>
              </a:lnTo>
              <a:lnTo>
                <a:pt x="158501" y="27368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FAE5D-B388-4436-B1DC-D581D1B6AB1B}">
      <dsp:nvSpPr>
        <dsp:cNvPr id="0" name=""/>
        <dsp:cNvSpPr/>
      </dsp:nvSpPr>
      <dsp:spPr>
        <a:xfrm>
          <a:off x="1385850" y="2569354"/>
          <a:ext cx="158501" cy="1986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6557"/>
              </a:lnTo>
              <a:lnTo>
                <a:pt x="158501" y="1986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6F35C8-EFCA-4129-B325-B90DC69E13CE}">
      <dsp:nvSpPr>
        <dsp:cNvPr id="0" name=""/>
        <dsp:cNvSpPr/>
      </dsp:nvSpPr>
      <dsp:spPr>
        <a:xfrm>
          <a:off x="1385850" y="2569354"/>
          <a:ext cx="158501" cy="1236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6315"/>
              </a:lnTo>
              <a:lnTo>
                <a:pt x="158501" y="1236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EEBB0-147B-42E0-B619-12F795041FFA}">
      <dsp:nvSpPr>
        <dsp:cNvPr id="0" name=""/>
        <dsp:cNvSpPr/>
      </dsp:nvSpPr>
      <dsp:spPr>
        <a:xfrm>
          <a:off x="1385850" y="2569354"/>
          <a:ext cx="158501" cy="486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072"/>
              </a:lnTo>
              <a:lnTo>
                <a:pt x="158501" y="486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D10C0-B2FF-41B8-91E5-57F636FF0511}">
      <dsp:nvSpPr>
        <dsp:cNvPr id="0" name=""/>
        <dsp:cNvSpPr/>
      </dsp:nvSpPr>
      <dsp:spPr>
        <a:xfrm>
          <a:off x="1762802" y="1819111"/>
          <a:ext cx="91440" cy="2219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7A78E-A37C-4EF4-9F62-D18059EB45D0}">
      <dsp:nvSpPr>
        <dsp:cNvPr id="0" name=""/>
        <dsp:cNvSpPr/>
      </dsp:nvSpPr>
      <dsp:spPr>
        <a:xfrm>
          <a:off x="107267" y="2569354"/>
          <a:ext cx="158501" cy="1986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6557"/>
              </a:lnTo>
              <a:lnTo>
                <a:pt x="158501" y="1986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50BEF8-A725-42E0-A856-AECAF402481C}">
      <dsp:nvSpPr>
        <dsp:cNvPr id="0" name=""/>
        <dsp:cNvSpPr/>
      </dsp:nvSpPr>
      <dsp:spPr>
        <a:xfrm>
          <a:off x="107267" y="2569354"/>
          <a:ext cx="158501" cy="1236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6315"/>
              </a:lnTo>
              <a:lnTo>
                <a:pt x="158501" y="1236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F6843-EB01-4D79-A82B-C397ADCC127D}">
      <dsp:nvSpPr>
        <dsp:cNvPr id="0" name=""/>
        <dsp:cNvSpPr/>
      </dsp:nvSpPr>
      <dsp:spPr>
        <a:xfrm>
          <a:off x="107267" y="2569354"/>
          <a:ext cx="158501" cy="486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072"/>
              </a:lnTo>
              <a:lnTo>
                <a:pt x="158501" y="486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9AFF79-8D09-4A8B-9FB5-114E2EC45BE4}">
      <dsp:nvSpPr>
        <dsp:cNvPr id="0" name=""/>
        <dsp:cNvSpPr/>
      </dsp:nvSpPr>
      <dsp:spPr>
        <a:xfrm>
          <a:off x="529939" y="1819111"/>
          <a:ext cx="1278582" cy="221902"/>
        </a:xfrm>
        <a:custGeom>
          <a:avLst/>
          <a:gdLst/>
          <a:ahLst/>
          <a:cxnLst/>
          <a:rect l="0" t="0" r="0" b="0"/>
          <a:pathLst>
            <a:path>
              <a:moveTo>
                <a:pt x="1278582" y="0"/>
              </a:moveTo>
              <a:lnTo>
                <a:pt x="1278582" y="110951"/>
              </a:lnTo>
              <a:lnTo>
                <a:pt x="0" y="110951"/>
              </a:lnTo>
              <a:lnTo>
                <a:pt x="0" y="2219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A9E72-83D4-4B2D-87BA-C0F3DB298C19}">
      <dsp:nvSpPr>
        <dsp:cNvPr id="0" name=""/>
        <dsp:cNvSpPr/>
      </dsp:nvSpPr>
      <dsp:spPr>
        <a:xfrm>
          <a:off x="1808522" y="1066116"/>
          <a:ext cx="4802857" cy="221902"/>
        </a:xfrm>
        <a:custGeom>
          <a:avLst/>
          <a:gdLst/>
          <a:ahLst/>
          <a:cxnLst/>
          <a:rect l="0" t="0" r="0" b="0"/>
          <a:pathLst>
            <a:path>
              <a:moveTo>
                <a:pt x="4802857" y="0"/>
              </a:moveTo>
              <a:lnTo>
                <a:pt x="4802857" y="110951"/>
              </a:lnTo>
              <a:lnTo>
                <a:pt x="0" y="110951"/>
              </a:lnTo>
              <a:lnTo>
                <a:pt x="0" y="2219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F8CDD-489F-48E5-BDA4-E945B98F5F9B}">
      <dsp:nvSpPr>
        <dsp:cNvPr id="0" name=""/>
        <dsp:cNvSpPr/>
      </dsp:nvSpPr>
      <dsp:spPr>
        <a:xfrm>
          <a:off x="4509966" y="540185"/>
          <a:ext cx="4202827" cy="525930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3D Aboriginal Australian Education Centre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09966" y="540185"/>
        <a:ext cx="4202827" cy="525930"/>
      </dsp:txXfrm>
    </dsp:sp>
    <dsp:sp modelId="{D547EB1C-9239-46F0-8F7F-7432769DB212}">
      <dsp:nvSpPr>
        <dsp:cNvPr id="0" name=""/>
        <dsp:cNvSpPr/>
      </dsp:nvSpPr>
      <dsp:spPr>
        <a:xfrm>
          <a:off x="1296529" y="1288019"/>
          <a:ext cx="1023986" cy="531092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Prerequisites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96529" y="1288019"/>
        <a:ext cx="1023986" cy="531092"/>
      </dsp:txXfrm>
    </dsp:sp>
    <dsp:sp modelId="{8459B5B2-C404-4C23-8345-7EC8752C70A7}">
      <dsp:nvSpPr>
        <dsp:cNvPr id="0" name=""/>
        <dsp:cNvSpPr/>
      </dsp:nvSpPr>
      <dsp:spPr>
        <a:xfrm>
          <a:off x="1599" y="2041014"/>
          <a:ext cx="1056679" cy="52833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 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99" y="2041014"/>
        <a:ext cx="1056679" cy="528339"/>
      </dsp:txXfrm>
    </dsp:sp>
    <dsp:sp modelId="{A7C269A4-F06F-4824-8AAB-16B788AB9D00}">
      <dsp:nvSpPr>
        <dsp:cNvPr id="0" name=""/>
        <dsp:cNvSpPr/>
      </dsp:nvSpPr>
      <dsp:spPr>
        <a:xfrm>
          <a:off x="265769" y="2791256"/>
          <a:ext cx="1056679" cy="52833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Building Layout 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5769" y="2791256"/>
        <a:ext cx="1056679" cy="528339"/>
      </dsp:txXfrm>
    </dsp:sp>
    <dsp:sp modelId="{D721BB85-91EA-4844-9445-3F9FF549BE8A}">
      <dsp:nvSpPr>
        <dsp:cNvPr id="0" name=""/>
        <dsp:cNvSpPr/>
      </dsp:nvSpPr>
      <dsp:spPr>
        <a:xfrm>
          <a:off x="265769" y="3541499"/>
          <a:ext cx="1056679" cy="52833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Interior Design 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5769" y="3541499"/>
        <a:ext cx="1056679" cy="528339"/>
      </dsp:txXfrm>
    </dsp:sp>
    <dsp:sp modelId="{64999D82-4A41-4651-ADAC-7E2AAF988997}">
      <dsp:nvSpPr>
        <dsp:cNvPr id="0" name=""/>
        <dsp:cNvSpPr/>
      </dsp:nvSpPr>
      <dsp:spPr>
        <a:xfrm>
          <a:off x="265769" y="4291741"/>
          <a:ext cx="1056679" cy="52833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Decoration 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5769" y="4291741"/>
        <a:ext cx="1056679" cy="528339"/>
      </dsp:txXfrm>
    </dsp:sp>
    <dsp:sp modelId="{105BE76F-D1AF-47AA-8943-CFC4DE3D3129}">
      <dsp:nvSpPr>
        <dsp:cNvPr id="0" name=""/>
        <dsp:cNvSpPr/>
      </dsp:nvSpPr>
      <dsp:spPr>
        <a:xfrm>
          <a:off x="1280182" y="2041014"/>
          <a:ext cx="1056679" cy="52833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Legal requirement 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80182" y="2041014"/>
        <a:ext cx="1056679" cy="528339"/>
      </dsp:txXfrm>
    </dsp:sp>
    <dsp:sp modelId="{5246E239-6C46-4634-9AA1-F7997741977F}">
      <dsp:nvSpPr>
        <dsp:cNvPr id="0" name=""/>
        <dsp:cNvSpPr/>
      </dsp:nvSpPr>
      <dsp:spPr>
        <a:xfrm>
          <a:off x="1544352" y="2791256"/>
          <a:ext cx="1056679" cy="52833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Stakeholder agreement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44352" y="2791256"/>
        <a:ext cx="1056679" cy="528339"/>
      </dsp:txXfrm>
    </dsp:sp>
    <dsp:sp modelId="{6B2FCEB2-25B8-4FF8-99ED-FFFD25865978}">
      <dsp:nvSpPr>
        <dsp:cNvPr id="0" name=""/>
        <dsp:cNvSpPr/>
      </dsp:nvSpPr>
      <dsp:spPr>
        <a:xfrm>
          <a:off x="1544352" y="3541499"/>
          <a:ext cx="1056679" cy="52833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Labor contract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44352" y="3541499"/>
        <a:ext cx="1056679" cy="528339"/>
      </dsp:txXfrm>
    </dsp:sp>
    <dsp:sp modelId="{7D25461F-1F45-4DAF-AFB2-CAAD9EDD0108}">
      <dsp:nvSpPr>
        <dsp:cNvPr id="0" name=""/>
        <dsp:cNvSpPr/>
      </dsp:nvSpPr>
      <dsp:spPr>
        <a:xfrm>
          <a:off x="1544352" y="4291741"/>
          <a:ext cx="1056679" cy="52833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Copyright licensing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44352" y="4291741"/>
        <a:ext cx="1056679" cy="528339"/>
      </dsp:txXfrm>
    </dsp:sp>
    <dsp:sp modelId="{B6C84D26-0915-47CD-8CD7-F7AA14DCE5A7}">
      <dsp:nvSpPr>
        <dsp:cNvPr id="0" name=""/>
        <dsp:cNvSpPr/>
      </dsp:nvSpPr>
      <dsp:spPr>
        <a:xfrm>
          <a:off x="1544352" y="5041984"/>
          <a:ext cx="1056679" cy="52833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Business certification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44352" y="5041984"/>
        <a:ext cx="1056679" cy="528339"/>
      </dsp:txXfrm>
    </dsp:sp>
    <dsp:sp modelId="{4E8BD0ED-7FA4-4FEC-87CC-9E2CCACCCAE9}">
      <dsp:nvSpPr>
        <dsp:cNvPr id="0" name=""/>
        <dsp:cNvSpPr/>
      </dsp:nvSpPr>
      <dsp:spPr>
        <a:xfrm>
          <a:off x="2558764" y="2041014"/>
          <a:ext cx="1056679" cy="52833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Suppliers 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58764" y="2041014"/>
        <a:ext cx="1056679" cy="528339"/>
      </dsp:txXfrm>
    </dsp:sp>
    <dsp:sp modelId="{B2DB964E-83BF-4F7A-B847-C8F707DD846E}">
      <dsp:nvSpPr>
        <dsp:cNvPr id="0" name=""/>
        <dsp:cNvSpPr/>
      </dsp:nvSpPr>
      <dsp:spPr>
        <a:xfrm>
          <a:off x="6394512" y="1288019"/>
          <a:ext cx="1056679" cy="528339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Construction 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94512" y="1288019"/>
        <a:ext cx="1056679" cy="528339"/>
      </dsp:txXfrm>
    </dsp:sp>
    <dsp:sp modelId="{0E2D2F1F-D704-471A-9367-6F9A5216B6B2}">
      <dsp:nvSpPr>
        <dsp:cNvPr id="0" name=""/>
        <dsp:cNvSpPr/>
      </dsp:nvSpPr>
      <dsp:spPr>
        <a:xfrm>
          <a:off x="3837347" y="2038261"/>
          <a:ext cx="1056679" cy="52833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Level 1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37347" y="2038261"/>
        <a:ext cx="1056679" cy="528339"/>
      </dsp:txXfrm>
    </dsp:sp>
    <dsp:sp modelId="{FE378CA5-4222-4E4A-8BB8-2C9A50AD2914}">
      <dsp:nvSpPr>
        <dsp:cNvPr id="0" name=""/>
        <dsp:cNvSpPr/>
      </dsp:nvSpPr>
      <dsp:spPr>
        <a:xfrm>
          <a:off x="3198055" y="2788504"/>
          <a:ext cx="1056679" cy="52833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Rooms  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98055" y="2788504"/>
        <a:ext cx="1056679" cy="528339"/>
      </dsp:txXfrm>
    </dsp:sp>
    <dsp:sp modelId="{8D191342-E8C0-4A0B-9976-6B86F837757C}">
      <dsp:nvSpPr>
        <dsp:cNvPr id="0" name=""/>
        <dsp:cNvSpPr/>
      </dsp:nvSpPr>
      <dsp:spPr>
        <a:xfrm>
          <a:off x="3462225" y="3538746"/>
          <a:ext cx="1056679" cy="52833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Exhibition Hall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62225" y="3538746"/>
        <a:ext cx="1056679" cy="528339"/>
      </dsp:txXfrm>
    </dsp:sp>
    <dsp:sp modelId="{4A742424-353A-4D8C-9D3C-70EB79584267}">
      <dsp:nvSpPr>
        <dsp:cNvPr id="0" name=""/>
        <dsp:cNvSpPr/>
      </dsp:nvSpPr>
      <dsp:spPr>
        <a:xfrm>
          <a:off x="3462225" y="4288989"/>
          <a:ext cx="1056679" cy="52833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Restaurant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62225" y="4288989"/>
        <a:ext cx="1056679" cy="528339"/>
      </dsp:txXfrm>
    </dsp:sp>
    <dsp:sp modelId="{E1BDC1BC-3291-4A0A-857C-3900D3CDEE5E}">
      <dsp:nvSpPr>
        <dsp:cNvPr id="0" name=""/>
        <dsp:cNvSpPr/>
      </dsp:nvSpPr>
      <dsp:spPr>
        <a:xfrm>
          <a:off x="3462225" y="5039231"/>
          <a:ext cx="1056679" cy="52833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Souvenirs Shop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62225" y="5039231"/>
        <a:ext cx="1056679" cy="528339"/>
      </dsp:txXfrm>
    </dsp:sp>
    <dsp:sp modelId="{892A7243-9A5D-4EAA-B487-DD512219F19A}">
      <dsp:nvSpPr>
        <dsp:cNvPr id="0" name=""/>
        <dsp:cNvSpPr/>
      </dsp:nvSpPr>
      <dsp:spPr>
        <a:xfrm>
          <a:off x="4476638" y="2788504"/>
          <a:ext cx="1056679" cy="52833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Features 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6638" y="2788504"/>
        <a:ext cx="1056679" cy="528339"/>
      </dsp:txXfrm>
    </dsp:sp>
    <dsp:sp modelId="{6FB1E5BB-34D0-440F-8731-2379286E5488}">
      <dsp:nvSpPr>
        <dsp:cNvPr id="0" name=""/>
        <dsp:cNvSpPr/>
      </dsp:nvSpPr>
      <dsp:spPr>
        <a:xfrm>
          <a:off x="4740808" y="3538746"/>
          <a:ext cx="1056679" cy="52833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Artifacts 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40808" y="3538746"/>
        <a:ext cx="1056679" cy="528339"/>
      </dsp:txXfrm>
    </dsp:sp>
    <dsp:sp modelId="{F7FCB7E7-A12B-43D0-BF46-EB4A5667F459}">
      <dsp:nvSpPr>
        <dsp:cNvPr id="0" name=""/>
        <dsp:cNvSpPr/>
      </dsp:nvSpPr>
      <dsp:spPr>
        <a:xfrm>
          <a:off x="4740808" y="4288989"/>
          <a:ext cx="1056679" cy="52833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3D Technology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40808" y="4288989"/>
        <a:ext cx="1056679" cy="528339"/>
      </dsp:txXfrm>
    </dsp:sp>
    <dsp:sp modelId="{F6880261-CEF7-4F72-9EF2-7BB0E2638C74}">
      <dsp:nvSpPr>
        <dsp:cNvPr id="0" name=""/>
        <dsp:cNvSpPr/>
      </dsp:nvSpPr>
      <dsp:spPr>
        <a:xfrm>
          <a:off x="4740808" y="5039231"/>
          <a:ext cx="1056679" cy="52833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Paintings 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40808" y="5039231"/>
        <a:ext cx="1056679" cy="528339"/>
      </dsp:txXfrm>
    </dsp:sp>
    <dsp:sp modelId="{A90BBF47-C11F-4965-81FA-43B264648B7A}">
      <dsp:nvSpPr>
        <dsp:cNvPr id="0" name=""/>
        <dsp:cNvSpPr/>
      </dsp:nvSpPr>
      <dsp:spPr>
        <a:xfrm>
          <a:off x="4740808" y="5789474"/>
          <a:ext cx="1056679" cy="52833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Virtual models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40808" y="5789474"/>
        <a:ext cx="1056679" cy="528339"/>
      </dsp:txXfrm>
    </dsp:sp>
    <dsp:sp modelId="{98368D67-CA43-435E-ACEF-76D72566895B}">
      <dsp:nvSpPr>
        <dsp:cNvPr id="0" name=""/>
        <dsp:cNvSpPr/>
      </dsp:nvSpPr>
      <dsp:spPr>
        <a:xfrm>
          <a:off x="6394512" y="2038261"/>
          <a:ext cx="1056679" cy="52833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Level 2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94512" y="2038261"/>
        <a:ext cx="1056679" cy="528339"/>
      </dsp:txXfrm>
    </dsp:sp>
    <dsp:sp modelId="{D8BA4105-5A9B-4F16-9621-1A8A0C3A338B}">
      <dsp:nvSpPr>
        <dsp:cNvPr id="0" name=""/>
        <dsp:cNvSpPr/>
      </dsp:nvSpPr>
      <dsp:spPr>
        <a:xfrm>
          <a:off x="5755220" y="2788504"/>
          <a:ext cx="1056679" cy="52833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Rooms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55220" y="2788504"/>
        <a:ext cx="1056679" cy="528339"/>
      </dsp:txXfrm>
    </dsp:sp>
    <dsp:sp modelId="{12BA154B-5606-4004-B72D-096FB435A4FE}">
      <dsp:nvSpPr>
        <dsp:cNvPr id="0" name=""/>
        <dsp:cNvSpPr/>
      </dsp:nvSpPr>
      <dsp:spPr>
        <a:xfrm>
          <a:off x="6019390" y="3538746"/>
          <a:ext cx="1056679" cy="52833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Conference Hall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19390" y="3538746"/>
        <a:ext cx="1056679" cy="528339"/>
      </dsp:txXfrm>
    </dsp:sp>
    <dsp:sp modelId="{2E0342D5-0B66-479F-A156-8DA9D9569DE4}">
      <dsp:nvSpPr>
        <dsp:cNvPr id="0" name=""/>
        <dsp:cNvSpPr/>
      </dsp:nvSpPr>
      <dsp:spPr>
        <a:xfrm>
          <a:off x="6019390" y="4288989"/>
          <a:ext cx="1056679" cy="52833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Theatres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19390" y="4288989"/>
        <a:ext cx="1056679" cy="528339"/>
      </dsp:txXfrm>
    </dsp:sp>
    <dsp:sp modelId="{C92A8588-5B91-4B7F-A2BF-BE03AEA82864}">
      <dsp:nvSpPr>
        <dsp:cNvPr id="0" name=""/>
        <dsp:cNvSpPr/>
      </dsp:nvSpPr>
      <dsp:spPr>
        <a:xfrm>
          <a:off x="7033803" y="2788504"/>
          <a:ext cx="1056679" cy="52833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Features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33803" y="2788504"/>
        <a:ext cx="1056679" cy="528339"/>
      </dsp:txXfrm>
    </dsp:sp>
    <dsp:sp modelId="{8ADBCC4E-5189-46CA-837D-D337138F5893}">
      <dsp:nvSpPr>
        <dsp:cNvPr id="0" name=""/>
        <dsp:cNvSpPr/>
      </dsp:nvSpPr>
      <dsp:spPr>
        <a:xfrm>
          <a:off x="7297973" y="3538746"/>
          <a:ext cx="1056679" cy="52833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Facilities 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97973" y="3538746"/>
        <a:ext cx="1056679" cy="528339"/>
      </dsp:txXfrm>
    </dsp:sp>
    <dsp:sp modelId="{6DF2BB70-8DDA-4E03-AB21-5D000303A2BF}">
      <dsp:nvSpPr>
        <dsp:cNvPr id="0" name=""/>
        <dsp:cNvSpPr/>
      </dsp:nvSpPr>
      <dsp:spPr>
        <a:xfrm>
          <a:off x="7297973" y="4288989"/>
          <a:ext cx="1056679" cy="52833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Documentaries 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97973" y="4288989"/>
        <a:ext cx="1056679" cy="528339"/>
      </dsp:txXfrm>
    </dsp:sp>
    <dsp:sp modelId="{EB617309-183A-43F1-A549-7A5AEFE20D35}">
      <dsp:nvSpPr>
        <dsp:cNvPr id="0" name=""/>
        <dsp:cNvSpPr/>
      </dsp:nvSpPr>
      <dsp:spPr>
        <a:xfrm>
          <a:off x="8951676" y="2038261"/>
          <a:ext cx="1056679" cy="52833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Level 3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51676" y="2038261"/>
        <a:ext cx="1056679" cy="528339"/>
      </dsp:txXfrm>
    </dsp:sp>
    <dsp:sp modelId="{4227EFE1-83BC-4411-BA92-228EF5D11A63}">
      <dsp:nvSpPr>
        <dsp:cNvPr id="0" name=""/>
        <dsp:cNvSpPr/>
      </dsp:nvSpPr>
      <dsp:spPr>
        <a:xfrm>
          <a:off x="8312385" y="2788504"/>
          <a:ext cx="1056679" cy="52833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Learning Hub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12385" y="2788504"/>
        <a:ext cx="1056679" cy="528339"/>
      </dsp:txXfrm>
    </dsp:sp>
    <dsp:sp modelId="{2DCFB322-3E75-42DC-80BB-906158CCE985}">
      <dsp:nvSpPr>
        <dsp:cNvPr id="0" name=""/>
        <dsp:cNvSpPr/>
      </dsp:nvSpPr>
      <dsp:spPr>
        <a:xfrm>
          <a:off x="9590968" y="2788504"/>
          <a:ext cx="1056679" cy="52833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Features 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590968" y="2788504"/>
        <a:ext cx="1056679" cy="528339"/>
      </dsp:txXfrm>
    </dsp:sp>
    <dsp:sp modelId="{64B0A062-72DB-495F-A031-2C79C8449B1D}">
      <dsp:nvSpPr>
        <dsp:cNvPr id="0" name=""/>
        <dsp:cNvSpPr/>
      </dsp:nvSpPr>
      <dsp:spPr>
        <a:xfrm>
          <a:off x="9855137" y="3538746"/>
          <a:ext cx="1056679" cy="52833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Books 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855137" y="3538746"/>
        <a:ext cx="1056679" cy="528339"/>
      </dsp:txXfrm>
    </dsp:sp>
    <dsp:sp modelId="{74DBFFE0-8046-48E3-BF9F-FC15F058E3C9}">
      <dsp:nvSpPr>
        <dsp:cNvPr id="0" name=""/>
        <dsp:cNvSpPr/>
      </dsp:nvSpPr>
      <dsp:spPr>
        <a:xfrm>
          <a:off x="9855137" y="4288989"/>
          <a:ext cx="1056679" cy="52833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Posters 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855137" y="4288989"/>
        <a:ext cx="1056679" cy="528339"/>
      </dsp:txXfrm>
    </dsp:sp>
    <dsp:sp modelId="{622F21F4-2304-4CEE-B95F-7B3BE72CE2EC}">
      <dsp:nvSpPr>
        <dsp:cNvPr id="0" name=""/>
        <dsp:cNvSpPr/>
      </dsp:nvSpPr>
      <dsp:spPr>
        <a:xfrm>
          <a:off x="9855137" y="5039231"/>
          <a:ext cx="1056679" cy="52833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Pictures 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855137" y="5039231"/>
        <a:ext cx="1056679" cy="528339"/>
      </dsp:txXfrm>
    </dsp:sp>
    <dsp:sp modelId="{1E9D2B83-3D78-49FF-B4E5-E6F90860846A}">
      <dsp:nvSpPr>
        <dsp:cNvPr id="0" name=""/>
        <dsp:cNvSpPr/>
      </dsp:nvSpPr>
      <dsp:spPr>
        <a:xfrm>
          <a:off x="9855137" y="5789474"/>
          <a:ext cx="1056679" cy="52833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Relaxing facilities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855137" y="5789474"/>
        <a:ext cx="1056679" cy="528339"/>
      </dsp:txXfrm>
    </dsp:sp>
    <dsp:sp modelId="{8999CAE7-A5B8-4D3D-872A-EA24289E6CCF}">
      <dsp:nvSpPr>
        <dsp:cNvPr id="0" name=""/>
        <dsp:cNvSpPr/>
      </dsp:nvSpPr>
      <dsp:spPr>
        <a:xfrm>
          <a:off x="10869550" y="1288019"/>
          <a:ext cx="1056679" cy="528339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Outdoor 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869550" y="1288019"/>
        <a:ext cx="1056679" cy="528339"/>
      </dsp:txXfrm>
    </dsp:sp>
    <dsp:sp modelId="{DEC596AF-4CC4-4A29-99DA-A1AF785999C8}">
      <dsp:nvSpPr>
        <dsp:cNvPr id="0" name=""/>
        <dsp:cNvSpPr/>
      </dsp:nvSpPr>
      <dsp:spPr>
        <a:xfrm>
          <a:off x="11133720" y="2038261"/>
          <a:ext cx="1056679" cy="52833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Pedestrian areas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133720" y="2038261"/>
        <a:ext cx="1056679" cy="528339"/>
      </dsp:txXfrm>
    </dsp:sp>
    <dsp:sp modelId="{C6AD42B9-C683-459D-8AFA-8F9482321A72}">
      <dsp:nvSpPr>
        <dsp:cNvPr id="0" name=""/>
        <dsp:cNvSpPr/>
      </dsp:nvSpPr>
      <dsp:spPr>
        <a:xfrm>
          <a:off x="11133720" y="2788504"/>
          <a:ext cx="1056679" cy="52833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Car parking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133720" y="2788504"/>
        <a:ext cx="1056679" cy="528339"/>
      </dsp:txXfrm>
    </dsp:sp>
    <dsp:sp modelId="{3FF5DA6E-35D1-4C14-9F4B-94CF05C252C7}">
      <dsp:nvSpPr>
        <dsp:cNvPr id="0" name=""/>
        <dsp:cNvSpPr/>
      </dsp:nvSpPr>
      <dsp:spPr>
        <a:xfrm>
          <a:off x="11133720" y="3538746"/>
          <a:ext cx="1056679" cy="52833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Bus stop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133720" y="3538746"/>
        <a:ext cx="1056679" cy="528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2BCB-D1C4-4C44-B0B8-D658846A78C9}" type="datetimeFigureOut">
              <a:rPr lang="en-US" smtClean="0"/>
              <a:t>06-Jan-19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C48-2C80-4345-946F-723758424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7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2BCB-D1C4-4C44-B0B8-D658846A78C9}" type="datetimeFigureOut">
              <a:rPr lang="en-US" smtClean="0"/>
              <a:t>06-Jan-19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C48-2C80-4345-946F-723758424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2BCB-D1C4-4C44-B0B8-D658846A78C9}" type="datetimeFigureOut">
              <a:rPr lang="en-US" smtClean="0"/>
              <a:t>06-Jan-19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C48-2C80-4345-946F-723758424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2BCB-D1C4-4C44-B0B8-D658846A78C9}" type="datetimeFigureOut">
              <a:rPr lang="en-US" smtClean="0"/>
              <a:t>06-Jan-19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C48-2C80-4345-946F-723758424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2BCB-D1C4-4C44-B0B8-D658846A78C9}" type="datetimeFigureOut">
              <a:rPr lang="en-US" smtClean="0"/>
              <a:t>06-Jan-19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C48-2C80-4345-946F-723758424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2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2BCB-D1C4-4C44-B0B8-D658846A78C9}" type="datetimeFigureOut">
              <a:rPr lang="en-US" smtClean="0"/>
              <a:t>06-Jan-19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C48-2C80-4345-946F-723758424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0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2BCB-D1C4-4C44-B0B8-D658846A78C9}" type="datetimeFigureOut">
              <a:rPr lang="en-US" smtClean="0"/>
              <a:t>06-Jan-19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C48-2C80-4345-946F-723758424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9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2BCB-D1C4-4C44-B0B8-D658846A78C9}" type="datetimeFigureOut">
              <a:rPr lang="en-US" smtClean="0"/>
              <a:t>06-Jan-19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C48-2C80-4345-946F-723758424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4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2BCB-D1C4-4C44-B0B8-D658846A78C9}" type="datetimeFigureOut">
              <a:rPr lang="en-US" smtClean="0"/>
              <a:t>06-Jan-19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C48-2C80-4345-946F-723758424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2BCB-D1C4-4C44-B0B8-D658846A78C9}" type="datetimeFigureOut">
              <a:rPr lang="en-US" smtClean="0"/>
              <a:t>06-Jan-19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C48-2C80-4345-946F-723758424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6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2BCB-D1C4-4C44-B0B8-D658846A78C9}" type="datetimeFigureOut">
              <a:rPr lang="en-US" smtClean="0"/>
              <a:t>06-Jan-19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C48-2C80-4345-946F-723758424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1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B2BCB-D1C4-4C44-B0B8-D658846A78C9}" type="datetimeFigureOut">
              <a:rPr lang="en-US" smtClean="0"/>
              <a:t>06-Jan-19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81C48-2C80-4345-946F-723758424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5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20009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940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65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leeping1604@gmail.com</dc:creator>
  <cp:lastModifiedBy>leeping1604@gmail.com</cp:lastModifiedBy>
  <cp:revision>12</cp:revision>
  <dcterms:created xsi:type="dcterms:W3CDTF">2018-12-31T09:39:23Z</dcterms:created>
  <dcterms:modified xsi:type="dcterms:W3CDTF">2019-01-06T11:58:17Z</dcterms:modified>
</cp:coreProperties>
</file>