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>
        <p:scale>
          <a:sx n="100" d="100"/>
          <a:sy n="100" d="100"/>
        </p:scale>
        <p:origin x="-749" y="-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7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4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AE943-98BB-4EE8-B48B-C11744D807D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9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63835" y="1599421"/>
            <a:ext cx="1884855" cy="1145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00786" y="1599420"/>
            <a:ext cx="1884855" cy="1145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65605" y="1591634"/>
            <a:ext cx="1884855" cy="1145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74688" y="1599418"/>
            <a:ext cx="1884855" cy="1145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2"/>
          </p:cNvCxnSpPr>
          <p:nvPr/>
        </p:nvCxnSpPr>
        <p:spPr>
          <a:xfrm flipH="1">
            <a:off x="2799295" y="2745048"/>
            <a:ext cx="6968" cy="1150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</p:cNvCxnSpPr>
          <p:nvPr/>
        </p:nvCxnSpPr>
        <p:spPr>
          <a:xfrm>
            <a:off x="9517116" y="2745045"/>
            <a:ext cx="9120" cy="11579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0562" y="3895200"/>
            <a:ext cx="67108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76378" y="2722104"/>
            <a:ext cx="15580" cy="11730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011350" y="3849980"/>
            <a:ext cx="76200" cy="762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58327" y="3841876"/>
            <a:ext cx="76200" cy="76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38792" y="2749428"/>
            <a:ext cx="4989" cy="21465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241648" y="2745045"/>
            <a:ext cx="2793" cy="211762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52689" y="4224874"/>
            <a:ext cx="6706456" cy="110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16400" y="2749428"/>
            <a:ext cx="0" cy="33387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04994" y="2735251"/>
            <a:ext cx="7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10.0.2.15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88070" y="2733417"/>
            <a:ext cx="7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10.0.2.15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0939" y="2734351"/>
            <a:ext cx="77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10.0.2.15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5352" y="2742453"/>
            <a:ext cx="45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:</a:t>
            </a:r>
            <a:r>
              <a:rPr lang="en-US" sz="1200" b="1" dirty="0" smtClean="0">
                <a:solidFill>
                  <a:srgbClr val="FF0000"/>
                </a:solidFill>
              </a:rPr>
              <a:t>100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7622" y="2749092"/>
            <a:ext cx="7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[SLAAC]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24449" y="2727468"/>
            <a:ext cx="77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10.0.2.15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553351" y="2742453"/>
            <a:ext cx="0" cy="33387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790302" y="2745637"/>
            <a:ext cx="0" cy="3338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70975" y="2735250"/>
            <a:ext cx="4356" cy="147860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016576" y="2734832"/>
            <a:ext cx="5470" cy="147860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60249" y="2749428"/>
            <a:ext cx="0" cy="33387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40888" y="2735252"/>
            <a:ext cx="45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:</a:t>
            </a:r>
            <a:r>
              <a:rPr lang="en-US" sz="1200" b="1" dirty="0" smtClean="0">
                <a:solidFill>
                  <a:srgbClr val="FF0000"/>
                </a:solidFill>
              </a:rPr>
              <a:t>101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462579" y="2735251"/>
            <a:ext cx="45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:</a:t>
            </a:r>
            <a:r>
              <a:rPr lang="en-US" sz="1200" b="1" dirty="0" smtClean="0">
                <a:solidFill>
                  <a:srgbClr val="FF0000"/>
                </a:solidFill>
              </a:rPr>
              <a:t>102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1250" y="2742453"/>
            <a:ext cx="45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:</a:t>
            </a:r>
            <a:r>
              <a:rPr lang="en-US" sz="1200" b="1" dirty="0" smtClean="0">
                <a:solidFill>
                  <a:srgbClr val="FF0000"/>
                </a:solidFill>
              </a:rPr>
              <a:t>64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82061" y="4180853"/>
            <a:ext cx="76200" cy="76200"/>
          </a:xfrm>
          <a:prstGeom prst="ellipse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32875" y="4175753"/>
            <a:ext cx="76200" cy="76200"/>
          </a:xfrm>
          <a:prstGeom prst="ellipse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477428" y="2742453"/>
            <a:ext cx="7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[SLAAC]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84427" y="2719846"/>
            <a:ext cx="7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[SLAAC]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57692" y="2736251"/>
            <a:ext cx="7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[SLAAC]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43185" y="2473801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eth0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40992" y="2503577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eth0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7096" y="2509031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eth1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09760" y="2503577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eth0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59431" y="2501595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eth0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34292" y="2491987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eth1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68359" y="2501595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eth1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70069" y="2482235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eth1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97713" y="2497900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eth2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39207" y="2486438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eth2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779113" y="2473801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eth2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984219" y="2502282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eth2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26500" y="3038059"/>
            <a:ext cx="8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Vbox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NAT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69405" y="1835479"/>
            <a:ext cx="988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NAT64 /</a:t>
            </a:r>
            <a:br>
              <a:rPr lang="en-US" sz="1600" b="1" dirty="0" smtClean="0"/>
            </a:br>
            <a:r>
              <a:rPr lang="en-US" sz="1600" b="1" dirty="0" smtClean="0"/>
              <a:t>DNS64</a:t>
            </a:r>
            <a:endParaRPr lang="en-US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522369" y="4388270"/>
            <a:ext cx="74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Global</a:t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IPv6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84727" y="3055981"/>
            <a:ext cx="8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Vbox</a:t>
            </a:r>
            <a:r>
              <a:rPr lang="en-US" sz="1200" dirty="0" smtClean="0"/>
              <a:t> NAT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165989" y="3033291"/>
            <a:ext cx="8321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Vbox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NAT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402428" y="3033075"/>
            <a:ext cx="8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Vbox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NAT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5442" y="3083306"/>
            <a:ext cx="802800" cy="2913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376022" y="3071199"/>
            <a:ext cx="802800" cy="2913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166840" y="3073964"/>
            <a:ext cx="802800" cy="2913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896320" y="3071199"/>
            <a:ext cx="802800" cy="2913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5052860" y="2745492"/>
            <a:ext cx="2767" cy="11669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061745" y="3608072"/>
            <a:ext cx="123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</a:rPr>
              <a:t>d00::/64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4" name="Cloud 113"/>
          <p:cNvSpPr/>
          <p:nvPr/>
        </p:nvSpPr>
        <p:spPr>
          <a:xfrm>
            <a:off x="1130399" y="4871128"/>
            <a:ext cx="3391200" cy="1182811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stCxn id="92" idx="2"/>
          </p:cNvCxnSpPr>
          <p:nvPr/>
        </p:nvCxnSpPr>
        <p:spPr>
          <a:xfrm>
            <a:off x="2066842" y="3374700"/>
            <a:ext cx="0" cy="16221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058076" y="3935873"/>
            <a:ext cx="232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2001:****::/64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498516" y="4175334"/>
            <a:ext cx="76200" cy="76200"/>
          </a:xfrm>
          <a:prstGeom prst="ellipse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806263" y="540859"/>
            <a:ext cx="66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 </a:t>
            </a:r>
            <a:r>
              <a:rPr lang="en-US" sz="2000" b="1" dirty="0" smtClean="0"/>
              <a:t>IPv6 End-to-End Test </a:t>
            </a:r>
            <a:r>
              <a:rPr lang="en-US" sz="2000" b="1" dirty="0" smtClean="0"/>
              <a:t>Topology (Using </a:t>
            </a:r>
            <a:r>
              <a:rPr lang="en-US" sz="2000" b="1" dirty="0" err="1" smtClean="0"/>
              <a:t>VirtualBox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4612465" y="1822705"/>
            <a:ext cx="88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Kube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Master</a:t>
            </a:r>
            <a:endParaRPr lang="en-US" sz="16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858380" y="1829984"/>
            <a:ext cx="92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Kube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Node 1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9074763" y="1841988"/>
            <a:ext cx="92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Kube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Node 2</a:t>
            </a:r>
            <a:endParaRPr lang="en-US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352593" y="4473580"/>
            <a:ext cx="79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Public</a:t>
            </a:r>
            <a:br>
              <a:rPr lang="en-US" sz="1400" b="1" dirty="0" smtClean="0">
                <a:solidFill>
                  <a:srgbClr val="00B050"/>
                </a:solidFill>
              </a:rPr>
            </a:br>
            <a:r>
              <a:rPr lang="en-US" sz="1400" b="1" dirty="0" smtClean="0">
                <a:solidFill>
                  <a:srgbClr val="00B050"/>
                </a:solidFill>
              </a:rPr>
              <a:t>IPv4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602556" y="1109206"/>
            <a:ext cx="1873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Pod Subnet:</a:t>
            </a:r>
          </a:p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fd00:102::/64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377163" y="1094004"/>
            <a:ext cx="189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Pod Subnet:</a:t>
            </a:r>
          </a:p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fd00:101::/64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67640" y="4412025"/>
            <a:ext cx="170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Service Subnet: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fd00:1234::/64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144292" y="3647222"/>
            <a:ext cx="1238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(ULA Subnet)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144457" y="3993880"/>
            <a:ext cx="1438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(GUA Subnet)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83808" y="4862674"/>
            <a:ext cx="1884855" cy="1145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8989695" y="5082160"/>
            <a:ext cx="113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Build/Test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Server</a:t>
            </a:r>
            <a:endParaRPr lang="en-US" sz="1600" b="1" dirty="0"/>
          </a:p>
        </p:txBody>
      </p:sp>
      <p:sp>
        <p:nvSpPr>
          <p:cNvPr id="98" name="Oval 97"/>
          <p:cNvSpPr/>
          <p:nvPr/>
        </p:nvSpPr>
        <p:spPr>
          <a:xfrm>
            <a:off x="10199817" y="4197795"/>
            <a:ext cx="76200" cy="76200"/>
          </a:xfrm>
          <a:prstGeom prst="ellipse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84219" y="4858300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eth0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187791" y="4579114"/>
            <a:ext cx="7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[SLAAC]</a:t>
            </a:r>
            <a:endParaRPr 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97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leblancd@cisco.com</dc:creator>
  <cp:lastModifiedBy>leblancd@cisco.com</cp:lastModifiedBy>
  <cp:revision>22</cp:revision>
  <dcterms:created xsi:type="dcterms:W3CDTF">2017-09-25T16:53:02Z</dcterms:created>
  <dcterms:modified xsi:type="dcterms:W3CDTF">2017-10-18T15:06:15Z</dcterms:modified>
</cp:coreProperties>
</file>