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/>
    <p:restoredTop sz="94650"/>
  </p:normalViewPr>
  <p:slideViewPr>
    <p:cSldViewPr snapToGrid="0" snapToObjects="1">
      <p:cViewPr varScale="1">
        <p:scale>
          <a:sx n="163" d="100"/>
          <a:sy n="163" d="100"/>
        </p:scale>
        <p:origin x="3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Circuit Placement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alpha val="7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CPU</c:v>
                </c:pt>
                <c:pt idx="1">
                  <c:v>4 CPUs</c:v>
                </c:pt>
                <c:pt idx="2">
                  <c:v>8 CPUs</c:v>
                </c:pt>
                <c:pt idx="3">
                  <c:v>16 CPUs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18.829999999999998</c:v>
                </c:pt>
                <c:pt idx="1">
                  <c:v>9.98</c:v>
                </c:pt>
                <c:pt idx="2">
                  <c:v>8.65</c:v>
                </c:pt>
                <c:pt idx="3">
                  <c:v>7.41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7A-0049-A420-367548DE41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alpha val="7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CPU</c:v>
                </c:pt>
                <c:pt idx="1">
                  <c:v>4 CPUs</c:v>
                </c:pt>
                <c:pt idx="2">
                  <c:v>8 CPUs</c:v>
                </c:pt>
                <c:pt idx="3">
                  <c:v>16 CPUs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20.18</c:v>
                </c:pt>
                <c:pt idx="1">
                  <c:v>15.32</c:v>
                </c:pt>
                <c:pt idx="2">
                  <c:v>10.039999999999999</c:v>
                </c:pt>
                <c:pt idx="3">
                  <c:v>7.27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7A-0049-A420-367548DE41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alpha val="7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CPU</c:v>
                </c:pt>
                <c:pt idx="1">
                  <c:v>4 CPUs</c:v>
                </c:pt>
                <c:pt idx="2">
                  <c:v>8 CPUs</c:v>
                </c:pt>
                <c:pt idx="3">
                  <c:v>16 CPUs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20.41</c:v>
                </c:pt>
                <c:pt idx="1">
                  <c:v>13.67</c:v>
                </c:pt>
                <c:pt idx="2">
                  <c:v>10.47</c:v>
                </c:pt>
                <c:pt idx="3">
                  <c:v>7.53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7A-0049-A420-367548DE4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742352"/>
        <c:axId val="1381743984"/>
      </c:lineChart>
      <c:catAx>
        <c:axId val="138174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43984"/>
        <c:crosses val="autoZero"/>
        <c:auto val="1"/>
        <c:lblAlgn val="ctr"/>
        <c:lblOffset val="100"/>
        <c:noMultiLvlLbl val="0"/>
      </c:catAx>
      <c:valAx>
        <c:axId val="138174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Runtime (s)</a:t>
                </a:r>
              </a:p>
            </c:rich>
          </c:tx>
          <c:layout>
            <c:manualLayout>
              <c:xMode val="edge"/>
              <c:yMode val="edge"/>
              <c:x val="4.6503798967907989E-2"/>
              <c:y val="0.3570384297537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4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Machine</a:t>
            </a:r>
            <a:r>
              <a:rPr lang="en-US" baseline="0" dirty="0">
                <a:solidFill>
                  <a:schemeClr val="tx1"/>
                </a:solidFill>
              </a:rPr>
              <a:t> Learning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alpha val="7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GPU</c:v>
                </c:pt>
                <c:pt idx="1">
                  <c:v>2 GPUs</c:v>
                </c:pt>
                <c:pt idx="2">
                  <c:v>3 GPUs</c:v>
                </c:pt>
                <c:pt idx="3">
                  <c:v>4 GPUs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54.22</c:v>
                </c:pt>
                <c:pt idx="1">
                  <c:v>28.39</c:v>
                </c:pt>
                <c:pt idx="2">
                  <c:v>19.98</c:v>
                </c:pt>
                <c:pt idx="3">
                  <c:v>15.24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C7-6D4F-8DF0-D5E80FE254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Pipeline</c:v>
                </c:pt>
              </c:strCache>
            </c:strRef>
          </c:tx>
          <c:spPr>
            <a:ln w="28575" cap="rnd">
              <a:solidFill>
                <a:schemeClr val="accent2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alpha val="7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GPU</c:v>
                </c:pt>
                <c:pt idx="1">
                  <c:v>2 GPUs</c:v>
                </c:pt>
                <c:pt idx="2">
                  <c:v>3 GPUs</c:v>
                </c:pt>
                <c:pt idx="3">
                  <c:v>4 GPUs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91.04</c:v>
                </c:pt>
                <c:pt idx="1">
                  <c:v>50</c:v>
                </c:pt>
                <c:pt idx="2">
                  <c:v>33.380000000000003</c:v>
                </c:pt>
                <c:pt idx="3">
                  <c:v>27.01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C7-6D4F-8DF0-D5E80FE254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742352"/>
        <c:axId val="1381743984"/>
      </c:lineChart>
      <c:catAx>
        <c:axId val="138174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43984"/>
        <c:crosses val="autoZero"/>
        <c:auto val="1"/>
        <c:lblAlgn val="ctr"/>
        <c:lblOffset val="100"/>
        <c:noMultiLvlLbl val="0"/>
      </c:catAx>
      <c:valAx>
        <c:axId val="138174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Runtime (s)</a:t>
                </a:r>
              </a:p>
            </c:rich>
          </c:tx>
          <c:layout>
            <c:manualLayout>
              <c:xMode val="edge"/>
              <c:yMode val="edge"/>
              <c:x val="5.0751070218034211E-2"/>
              <c:y val="0.36132459120950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4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Graph Traversal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alpha val="7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50</c:v>
                </c:pt>
                <c:pt idx="1">
                  <c:v>5050</c:v>
                </c:pt>
                <c:pt idx="2">
                  <c:v>10050</c:v>
                </c:pt>
                <c:pt idx="3">
                  <c:v>15050</c:v>
                </c:pt>
                <c:pt idx="4">
                  <c:v>20050</c:v>
                </c:pt>
                <c:pt idx="5">
                  <c:v>25050</c:v>
                </c:pt>
                <c:pt idx="6">
                  <c:v>30050</c:v>
                </c:pt>
                <c:pt idx="7">
                  <c:v>35050</c:v>
                </c:pt>
                <c:pt idx="8">
                  <c:v>40050</c:v>
                </c:pt>
                <c:pt idx="9">
                  <c:v>45050</c:v>
                </c:pt>
                <c:pt idx="10">
                  <c:v>50050</c:v>
                </c:pt>
                <c:pt idx="11">
                  <c:v>55050</c:v>
                </c:pt>
                <c:pt idx="12">
                  <c:v>60050</c:v>
                </c:pt>
                <c:pt idx="13">
                  <c:v>65050</c:v>
                </c:pt>
                <c:pt idx="14">
                  <c:v>70050</c:v>
                </c:pt>
                <c:pt idx="15">
                  <c:v>75050</c:v>
                </c:pt>
                <c:pt idx="16">
                  <c:v>80050</c:v>
                </c:pt>
                <c:pt idx="17">
                  <c:v>85050</c:v>
                </c:pt>
                <c:pt idx="18">
                  <c:v>90050</c:v>
                </c:pt>
                <c:pt idx="19">
                  <c:v>95050</c:v>
                </c:pt>
                <c:pt idx="20">
                  <c:v>100050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6.9269999999999996</c:v>
                </c:pt>
                <c:pt idx="1">
                  <c:v>236.239</c:v>
                </c:pt>
                <c:pt idx="2">
                  <c:v>440.86500000000001</c:v>
                </c:pt>
                <c:pt idx="3">
                  <c:v>582.00599999999997</c:v>
                </c:pt>
                <c:pt idx="4">
                  <c:v>822.15200000000004</c:v>
                </c:pt>
                <c:pt idx="5">
                  <c:v>878.21600000000001</c:v>
                </c:pt>
                <c:pt idx="6">
                  <c:v>995.86599999999999</c:v>
                </c:pt>
                <c:pt idx="7">
                  <c:v>1338.98</c:v>
                </c:pt>
                <c:pt idx="8">
                  <c:v>1600.2</c:v>
                </c:pt>
                <c:pt idx="9">
                  <c:v>1891.36</c:v>
                </c:pt>
                <c:pt idx="10">
                  <c:v>2021.64</c:v>
                </c:pt>
                <c:pt idx="11">
                  <c:v>1934.49</c:v>
                </c:pt>
                <c:pt idx="12">
                  <c:v>2276.7199999999998</c:v>
                </c:pt>
                <c:pt idx="13">
                  <c:v>2519.66</c:v>
                </c:pt>
                <c:pt idx="14">
                  <c:v>2687.71</c:v>
                </c:pt>
                <c:pt idx="15">
                  <c:v>2766.43</c:v>
                </c:pt>
                <c:pt idx="16">
                  <c:v>2959.14</c:v>
                </c:pt>
                <c:pt idx="17">
                  <c:v>3209.2</c:v>
                </c:pt>
                <c:pt idx="18">
                  <c:v>3380.51</c:v>
                </c:pt>
                <c:pt idx="19">
                  <c:v>3780.88</c:v>
                </c:pt>
                <c:pt idx="20">
                  <c:v>3752.4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0-A74E-B649-604842130B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alpha val="7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50</c:v>
                </c:pt>
                <c:pt idx="1">
                  <c:v>5050</c:v>
                </c:pt>
                <c:pt idx="2">
                  <c:v>10050</c:v>
                </c:pt>
                <c:pt idx="3">
                  <c:v>15050</c:v>
                </c:pt>
                <c:pt idx="4">
                  <c:v>20050</c:v>
                </c:pt>
                <c:pt idx="5">
                  <c:v>25050</c:v>
                </c:pt>
                <c:pt idx="6">
                  <c:v>30050</c:v>
                </c:pt>
                <c:pt idx="7">
                  <c:v>35050</c:v>
                </c:pt>
                <c:pt idx="8">
                  <c:v>40050</c:v>
                </c:pt>
                <c:pt idx="9">
                  <c:v>45050</c:v>
                </c:pt>
                <c:pt idx="10">
                  <c:v>50050</c:v>
                </c:pt>
                <c:pt idx="11">
                  <c:v>55050</c:v>
                </c:pt>
                <c:pt idx="12">
                  <c:v>60050</c:v>
                </c:pt>
                <c:pt idx="13">
                  <c:v>65050</c:v>
                </c:pt>
                <c:pt idx="14">
                  <c:v>70050</c:v>
                </c:pt>
                <c:pt idx="15">
                  <c:v>75050</c:v>
                </c:pt>
                <c:pt idx="16">
                  <c:v>80050</c:v>
                </c:pt>
                <c:pt idx="17">
                  <c:v>85050</c:v>
                </c:pt>
                <c:pt idx="18">
                  <c:v>90050</c:v>
                </c:pt>
                <c:pt idx="19">
                  <c:v>95050</c:v>
                </c:pt>
                <c:pt idx="20">
                  <c:v>100050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5.2843999999999998</c:v>
                </c:pt>
                <c:pt idx="1">
                  <c:v>324.41899999999998</c:v>
                </c:pt>
                <c:pt idx="2">
                  <c:v>629.94799999999998</c:v>
                </c:pt>
                <c:pt idx="3">
                  <c:v>882.82399999999996</c:v>
                </c:pt>
                <c:pt idx="4">
                  <c:v>1206.95</c:v>
                </c:pt>
                <c:pt idx="5">
                  <c:v>1516.82</c:v>
                </c:pt>
                <c:pt idx="6">
                  <c:v>1781.32</c:v>
                </c:pt>
                <c:pt idx="7">
                  <c:v>2088.06</c:v>
                </c:pt>
                <c:pt idx="8">
                  <c:v>2410.3200000000002</c:v>
                </c:pt>
                <c:pt idx="9">
                  <c:v>2751.55</c:v>
                </c:pt>
                <c:pt idx="10">
                  <c:v>2991.46</c:v>
                </c:pt>
                <c:pt idx="11">
                  <c:v>3266.34</c:v>
                </c:pt>
                <c:pt idx="12">
                  <c:v>3618.54</c:v>
                </c:pt>
                <c:pt idx="13">
                  <c:v>3989.31</c:v>
                </c:pt>
                <c:pt idx="14">
                  <c:v>4226.8599999999997</c:v>
                </c:pt>
                <c:pt idx="15">
                  <c:v>4529.08</c:v>
                </c:pt>
                <c:pt idx="16">
                  <c:v>4828.26</c:v>
                </c:pt>
                <c:pt idx="17">
                  <c:v>5154.9799999999996</c:v>
                </c:pt>
                <c:pt idx="18">
                  <c:v>5437.16</c:v>
                </c:pt>
                <c:pt idx="19">
                  <c:v>5821.86</c:v>
                </c:pt>
                <c:pt idx="20">
                  <c:v>6068.11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D0-A74E-B649-604842130B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alpha val="7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50</c:v>
                </c:pt>
                <c:pt idx="1">
                  <c:v>5050</c:v>
                </c:pt>
                <c:pt idx="2">
                  <c:v>10050</c:v>
                </c:pt>
                <c:pt idx="3">
                  <c:v>15050</c:v>
                </c:pt>
                <c:pt idx="4">
                  <c:v>20050</c:v>
                </c:pt>
                <c:pt idx="5">
                  <c:v>25050</c:v>
                </c:pt>
                <c:pt idx="6">
                  <c:v>30050</c:v>
                </c:pt>
                <c:pt idx="7">
                  <c:v>35050</c:v>
                </c:pt>
                <c:pt idx="8">
                  <c:v>40050</c:v>
                </c:pt>
                <c:pt idx="9">
                  <c:v>45050</c:v>
                </c:pt>
                <c:pt idx="10">
                  <c:v>50050</c:v>
                </c:pt>
                <c:pt idx="11">
                  <c:v>55050</c:v>
                </c:pt>
                <c:pt idx="12">
                  <c:v>60050</c:v>
                </c:pt>
                <c:pt idx="13">
                  <c:v>65050</c:v>
                </c:pt>
                <c:pt idx="14">
                  <c:v>70050</c:v>
                </c:pt>
                <c:pt idx="15">
                  <c:v>75050</c:v>
                </c:pt>
                <c:pt idx="16">
                  <c:v>80050</c:v>
                </c:pt>
                <c:pt idx="17">
                  <c:v>85050</c:v>
                </c:pt>
                <c:pt idx="18">
                  <c:v>90050</c:v>
                </c:pt>
                <c:pt idx="19">
                  <c:v>95050</c:v>
                </c:pt>
                <c:pt idx="20">
                  <c:v>100050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252.77699999999999</c:v>
                </c:pt>
                <c:pt idx="1">
                  <c:v>271.41199999999998</c:v>
                </c:pt>
                <c:pt idx="2">
                  <c:v>415.79700000000003</c:v>
                </c:pt>
                <c:pt idx="3">
                  <c:v>557.57500000000005</c:v>
                </c:pt>
                <c:pt idx="4">
                  <c:v>721.053</c:v>
                </c:pt>
                <c:pt idx="5">
                  <c:v>918.06399999999996</c:v>
                </c:pt>
                <c:pt idx="6">
                  <c:v>1165.81</c:v>
                </c:pt>
                <c:pt idx="7">
                  <c:v>1404.8</c:v>
                </c:pt>
                <c:pt idx="8">
                  <c:v>1646.95</c:v>
                </c:pt>
                <c:pt idx="9">
                  <c:v>1919.49</c:v>
                </c:pt>
                <c:pt idx="10">
                  <c:v>2247.39</c:v>
                </c:pt>
                <c:pt idx="11">
                  <c:v>2602.44</c:v>
                </c:pt>
                <c:pt idx="12">
                  <c:v>3020.83</c:v>
                </c:pt>
                <c:pt idx="13">
                  <c:v>3469.83</c:v>
                </c:pt>
                <c:pt idx="14">
                  <c:v>3639.67</c:v>
                </c:pt>
                <c:pt idx="15">
                  <c:v>4213.1899999999996</c:v>
                </c:pt>
                <c:pt idx="16">
                  <c:v>4731.54</c:v>
                </c:pt>
                <c:pt idx="17">
                  <c:v>4821.33</c:v>
                </c:pt>
                <c:pt idx="18">
                  <c:v>4955.33</c:v>
                </c:pt>
                <c:pt idx="19">
                  <c:v>5324.58</c:v>
                </c:pt>
                <c:pt idx="20">
                  <c:v>5399.81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D0-A74E-B649-604842130B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4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4">
                  <a:alpha val="7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50</c:v>
                </c:pt>
                <c:pt idx="1">
                  <c:v>5050</c:v>
                </c:pt>
                <c:pt idx="2">
                  <c:v>10050</c:v>
                </c:pt>
                <c:pt idx="3">
                  <c:v>15050</c:v>
                </c:pt>
                <c:pt idx="4">
                  <c:v>20050</c:v>
                </c:pt>
                <c:pt idx="5">
                  <c:v>25050</c:v>
                </c:pt>
                <c:pt idx="6">
                  <c:v>30050</c:v>
                </c:pt>
                <c:pt idx="7">
                  <c:v>35050</c:v>
                </c:pt>
                <c:pt idx="8">
                  <c:v>40050</c:v>
                </c:pt>
                <c:pt idx="9">
                  <c:v>45050</c:v>
                </c:pt>
                <c:pt idx="10">
                  <c:v>50050</c:v>
                </c:pt>
                <c:pt idx="11">
                  <c:v>55050</c:v>
                </c:pt>
                <c:pt idx="12">
                  <c:v>60050</c:v>
                </c:pt>
                <c:pt idx="13">
                  <c:v>65050</c:v>
                </c:pt>
                <c:pt idx="14">
                  <c:v>70050</c:v>
                </c:pt>
                <c:pt idx="15">
                  <c:v>75050</c:v>
                </c:pt>
                <c:pt idx="16">
                  <c:v>80050</c:v>
                </c:pt>
                <c:pt idx="17">
                  <c:v>85050</c:v>
                </c:pt>
                <c:pt idx="18">
                  <c:v>90050</c:v>
                </c:pt>
                <c:pt idx="19">
                  <c:v>95050</c:v>
                </c:pt>
                <c:pt idx="20">
                  <c:v>100050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4.5560999999999998</c:v>
                </c:pt>
                <c:pt idx="1">
                  <c:v>129.648</c:v>
                </c:pt>
                <c:pt idx="2">
                  <c:v>307.34500000000003</c:v>
                </c:pt>
                <c:pt idx="3">
                  <c:v>573.673</c:v>
                </c:pt>
                <c:pt idx="4">
                  <c:v>752.899</c:v>
                </c:pt>
                <c:pt idx="5">
                  <c:v>1233.22</c:v>
                </c:pt>
                <c:pt idx="6">
                  <c:v>1525.78</c:v>
                </c:pt>
                <c:pt idx="7">
                  <c:v>1614.12</c:v>
                </c:pt>
                <c:pt idx="8">
                  <c:v>1986.93</c:v>
                </c:pt>
                <c:pt idx="9">
                  <c:v>2394.23</c:v>
                </c:pt>
                <c:pt idx="10">
                  <c:v>2506.86</c:v>
                </c:pt>
                <c:pt idx="11">
                  <c:v>2759.85</c:v>
                </c:pt>
                <c:pt idx="12">
                  <c:v>3283.47</c:v>
                </c:pt>
                <c:pt idx="13">
                  <c:v>3786.24</c:v>
                </c:pt>
                <c:pt idx="14">
                  <c:v>3940.88</c:v>
                </c:pt>
                <c:pt idx="15">
                  <c:v>3942.97</c:v>
                </c:pt>
                <c:pt idx="16">
                  <c:v>4311.29</c:v>
                </c:pt>
                <c:pt idx="17">
                  <c:v>4599.17</c:v>
                </c:pt>
                <c:pt idx="18">
                  <c:v>4729.32</c:v>
                </c:pt>
                <c:pt idx="19">
                  <c:v>5154.92</c:v>
                </c:pt>
                <c:pt idx="20">
                  <c:v>5399.81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D0-A74E-B649-604842130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742352"/>
        <c:axId val="1381743984"/>
      </c:lineChart>
      <c:catAx>
        <c:axId val="138174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43984"/>
        <c:crosses val="autoZero"/>
        <c:auto val="1"/>
        <c:lblAlgn val="ctr"/>
        <c:lblOffset val="100"/>
        <c:noMultiLvlLbl val="0"/>
      </c:catAx>
      <c:valAx>
        <c:axId val="138174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Runtime (</a:t>
                </a:r>
                <a:r>
                  <a:rPr lang="en-US" dirty="0" err="1">
                    <a:solidFill>
                      <a:schemeClr val="tx1"/>
                    </a:solidFill>
                  </a:rPr>
                  <a:t>ms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8.8006229270317492E-3"/>
              <c:y val="0.329144848566049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4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Programming Effort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Lines of Code</c:v>
                </c:pt>
                <c:pt idx="1">
                  <c:v>Token Count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677</c:v>
                </c:pt>
                <c:pt idx="1">
                  <c:v>4180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94-FA4E-B520-131213C2FF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Lines of Code</c:v>
                </c:pt>
                <c:pt idx="1">
                  <c:v>Token Count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1000</c:v>
                </c:pt>
                <c:pt idx="1">
                  <c:v>6415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94-FA4E-B520-131213C2FF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Lines of Code</c:v>
                </c:pt>
                <c:pt idx="1">
                  <c:v>Token Count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1279</c:v>
                </c:pt>
                <c:pt idx="1">
                  <c:v>8136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94-FA4E-B520-131213C2F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81742352"/>
        <c:axId val="1381743984"/>
        <c:axId val="0"/>
      </c:bar3DChart>
      <c:catAx>
        <c:axId val="138174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43984"/>
        <c:crosses val="autoZero"/>
        <c:auto val="1"/>
        <c:lblAlgn val="ctr"/>
        <c:lblOffset val="100"/>
        <c:noMultiLvlLbl val="0"/>
      </c:catAx>
      <c:valAx>
        <c:axId val="138174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4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/>
              <a:t>Circuit Placement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alpha val="7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CPU</c:v>
                </c:pt>
                <c:pt idx="1">
                  <c:v>4 CPUs</c:v>
                </c:pt>
                <c:pt idx="2">
                  <c:v>8 CPUs</c:v>
                </c:pt>
                <c:pt idx="3">
                  <c:v>16 CPUs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18.829999999999998</c:v>
                </c:pt>
                <c:pt idx="1">
                  <c:v>9.98</c:v>
                </c:pt>
                <c:pt idx="2">
                  <c:v>8.65</c:v>
                </c:pt>
                <c:pt idx="3">
                  <c:v>7.41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7A-0049-A420-367548DE41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alpha val="7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CPU</c:v>
                </c:pt>
                <c:pt idx="1">
                  <c:v>4 CPUs</c:v>
                </c:pt>
                <c:pt idx="2">
                  <c:v>8 CPUs</c:v>
                </c:pt>
                <c:pt idx="3">
                  <c:v>16 CPUs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20.18</c:v>
                </c:pt>
                <c:pt idx="1">
                  <c:v>15.32</c:v>
                </c:pt>
                <c:pt idx="2">
                  <c:v>10.039999999999999</c:v>
                </c:pt>
                <c:pt idx="3">
                  <c:v>7.27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7A-0049-A420-367548DE41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alpha val="7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CPU</c:v>
                </c:pt>
                <c:pt idx="1">
                  <c:v>4 CPUs</c:v>
                </c:pt>
                <c:pt idx="2">
                  <c:v>8 CPUs</c:v>
                </c:pt>
                <c:pt idx="3">
                  <c:v>16 CPUs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20.41</c:v>
                </c:pt>
                <c:pt idx="1">
                  <c:v>13.67</c:v>
                </c:pt>
                <c:pt idx="2">
                  <c:v>10.47</c:v>
                </c:pt>
                <c:pt idx="3">
                  <c:v>7.53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7A-0049-A420-367548DE4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742352"/>
        <c:axId val="1381743984"/>
      </c:lineChart>
      <c:catAx>
        <c:axId val="138174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3984"/>
        <c:crosses val="autoZero"/>
        <c:auto val="1"/>
        <c:lblAlgn val="ctr"/>
        <c:lblOffset val="100"/>
        <c:noMultiLvlLbl val="0"/>
      </c:catAx>
      <c:valAx>
        <c:axId val="138174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layout>
            <c:manualLayout>
              <c:xMode val="edge"/>
              <c:yMode val="edge"/>
              <c:x val="4.6503798967907989E-2"/>
              <c:y val="0.3570384297537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/>
              <a:t>Machine Learning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alpha val="7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GPU</c:v>
                </c:pt>
                <c:pt idx="1">
                  <c:v>2 GPUs</c:v>
                </c:pt>
                <c:pt idx="2">
                  <c:v>3 GPUs</c:v>
                </c:pt>
                <c:pt idx="3">
                  <c:v>4 GPUs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54.22</c:v>
                </c:pt>
                <c:pt idx="1">
                  <c:v>28.39</c:v>
                </c:pt>
                <c:pt idx="2">
                  <c:v>19.98</c:v>
                </c:pt>
                <c:pt idx="3">
                  <c:v>15.24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C7-6D4F-8DF0-D5E80FE254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Pipeline</c:v>
                </c:pt>
              </c:strCache>
            </c:strRef>
          </c:tx>
          <c:spPr>
            <a:ln w="28575" cap="rnd">
              <a:solidFill>
                <a:schemeClr val="accent2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alpha val="7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GPU</c:v>
                </c:pt>
                <c:pt idx="1">
                  <c:v>2 GPUs</c:v>
                </c:pt>
                <c:pt idx="2">
                  <c:v>3 GPUs</c:v>
                </c:pt>
                <c:pt idx="3">
                  <c:v>4 GPUs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91.04</c:v>
                </c:pt>
                <c:pt idx="1">
                  <c:v>50</c:v>
                </c:pt>
                <c:pt idx="2">
                  <c:v>33.380000000000003</c:v>
                </c:pt>
                <c:pt idx="3">
                  <c:v>27.01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C7-6D4F-8DF0-D5E80FE254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742352"/>
        <c:axId val="1381743984"/>
      </c:lineChart>
      <c:catAx>
        <c:axId val="138174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3984"/>
        <c:crosses val="autoZero"/>
        <c:auto val="1"/>
        <c:lblAlgn val="ctr"/>
        <c:lblOffset val="100"/>
        <c:noMultiLvlLbl val="0"/>
      </c:catAx>
      <c:valAx>
        <c:axId val="138174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layout>
            <c:manualLayout>
              <c:xMode val="edge"/>
              <c:yMode val="edge"/>
              <c:x val="5.0751070218034211E-2"/>
              <c:y val="0.36132459120950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Graph Traversal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alpha val="7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50</c:v>
                </c:pt>
                <c:pt idx="1">
                  <c:v>5050</c:v>
                </c:pt>
                <c:pt idx="2">
                  <c:v>10050</c:v>
                </c:pt>
                <c:pt idx="3">
                  <c:v>15050</c:v>
                </c:pt>
                <c:pt idx="4">
                  <c:v>20050</c:v>
                </c:pt>
                <c:pt idx="5">
                  <c:v>25050</c:v>
                </c:pt>
                <c:pt idx="6">
                  <c:v>30050</c:v>
                </c:pt>
                <c:pt idx="7">
                  <c:v>35050</c:v>
                </c:pt>
                <c:pt idx="8">
                  <c:v>40050</c:v>
                </c:pt>
                <c:pt idx="9">
                  <c:v>45050</c:v>
                </c:pt>
                <c:pt idx="10">
                  <c:v>50050</c:v>
                </c:pt>
                <c:pt idx="11">
                  <c:v>55050</c:v>
                </c:pt>
                <c:pt idx="12">
                  <c:v>60050</c:v>
                </c:pt>
                <c:pt idx="13">
                  <c:v>65050</c:v>
                </c:pt>
                <c:pt idx="14">
                  <c:v>70050</c:v>
                </c:pt>
                <c:pt idx="15">
                  <c:v>75050</c:v>
                </c:pt>
                <c:pt idx="16">
                  <c:v>80050</c:v>
                </c:pt>
                <c:pt idx="17">
                  <c:v>85050</c:v>
                </c:pt>
                <c:pt idx="18">
                  <c:v>90050</c:v>
                </c:pt>
                <c:pt idx="19">
                  <c:v>95050</c:v>
                </c:pt>
                <c:pt idx="20">
                  <c:v>100050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6.9269999999999996</c:v>
                </c:pt>
                <c:pt idx="1">
                  <c:v>236.239</c:v>
                </c:pt>
                <c:pt idx="2">
                  <c:v>440.86500000000001</c:v>
                </c:pt>
                <c:pt idx="3">
                  <c:v>582.00599999999997</c:v>
                </c:pt>
                <c:pt idx="4">
                  <c:v>822.15200000000004</c:v>
                </c:pt>
                <c:pt idx="5">
                  <c:v>878.21600000000001</c:v>
                </c:pt>
                <c:pt idx="6">
                  <c:v>995.86599999999999</c:v>
                </c:pt>
                <c:pt idx="7">
                  <c:v>1338.98</c:v>
                </c:pt>
                <c:pt idx="8">
                  <c:v>1600.2</c:v>
                </c:pt>
                <c:pt idx="9">
                  <c:v>1891.36</c:v>
                </c:pt>
                <c:pt idx="10">
                  <c:v>2021.64</c:v>
                </c:pt>
                <c:pt idx="11">
                  <c:v>1934.49</c:v>
                </c:pt>
                <c:pt idx="12">
                  <c:v>2276.7199999999998</c:v>
                </c:pt>
                <c:pt idx="13">
                  <c:v>2519.66</c:v>
                </c:pt>
                <c:pt idx="14">
                  <c:v>2687.71</c:v>
                </c:pt>
                <c:pt idx="15">
                  <c:v>2766.43</c:v>
                </c:pt>
                <c:pt idx="16">
                  <c:v>2959.14</c:v>
                </c:pt>
                <c:pt idx="17">
                  <c:v>3209.2</c:v>
                </c:pt>
                <c:pt idx="18">
                  <c:v>3380.51</c:v>
                </c:pt>
                <c:pt idx="19">
                  <c:v>3780.88</c:v>
                </c:pt>
                <c:pt idx="20">
                  <c:v>3752.4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0-A74E-B649-604842130B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alpha val="7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50</c:v>
                </c:pt>
                <c:pt idx="1">
                  <c:v>5050</c:v>
                </c:pt>
                <c:pt idx="2">
                  <c:v>10050</c:v>
                </c:pt>
                <c:pt idx="3">
                  <c:v>15050</c:v>
                </c:pt>
                <c:pt idx="4">
                  <c:v>20050</c:v>
                </c:pt>
                <c:pt idx="5">
                  <c:v>25050</c:v>
                </c:pt>
                <c:pt idx="6">
                  <c:v>30050</c:v>
                </c:pt>
                <c:pt idx="7">
                  <c:v>35050</c:v>
                </c:pt>
                <c:pt idx="8">
                  <c:v>40050</c:v>
                </c:pt>
                <c:pt idx="9">
                  <c:v>45050</c:v>
                </c:pt>
                <c:pt idx="10">
                  <c:v>50050</c:v>
                </c:pt>
                <c:pt idx="11">
                  <c:v>55050</c:v>
                </c:pt>
                <c:pt idx="12">
                  <c:v>60050</c:v>
                </c:pt>
                <c:pt idx="13">
                  <c:v>65050</c:v>
                </c:pt>
                <c:pt idx="14">
                  <c:v>70050</c:v>
                </c:pt>
                <c:pt idx="15">
                  <c:v>75050</c:v>
                </c:pt>
                <c:pt idx="16">
                  <c:v>80050</c:v>
                </c:pt>
                <c:pt idx="17">
                  <c:v>85050</c:v>
                </c:pt>
                <c:pt idx="18">
                  <c:v>90050</c:v>
                </c:pt>
                <c:pt idx="19">
                  <c:v>95050</c:v>
                </c:pt>
                <c:pt idx="20">
                  <c:v>100050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5.2843999999999998</c:v>
                </c:pt>
                <c:pt idx="1">
                  <c:v>324.41899999999998</c:v>
                </c:pt>
                <c:pt idx="2">
                  <c:v>629.94799999999998</c:v>
                </c:pt>
                <c:pt idx="3">
                  <c:v>882.82399999999996</c:v>
                </c:pt>
                <c:pt idx="4">
                  <c:v>1206.95</c:v>
                </c:pt>
                <c:pt idx="5">
                  <c:v>1516.82</c:v>
                </c:pt>
                <c:pt idx="6">
                  <c:v>1781.32</c:v>
                </c:pt>
                <c:pt idx="7">
                  <c:v>2088.06</c:v>
                </c:pt>
                <c:pt idx="8">
                  <c:v>2410.3200000000002</c:v>
                </c:pt>
                <c:pt idx="9">
                  <c:v>2751.55</c:v>
                </c:pt>
                <c:pt idx="10">
                  <c:v>2991.46</c:v>
                </c:pt>
                <c:pt idx="11">
                  <c:v>3266.34</c:v>
                </c:pt>
                <c:pt idx="12">
                  <c:v>3618.54</c:v>
                </c:pt>
                <c:pt idx="13">
                  <c:v>3989.31</c:v>
                </c:pt>
                <c:pt idx="14">
                  <c:v>4226.8599999999997</c:v>
                </c:pt>
                <c:pt idx="15">
                  <c:v>4529.08</c:v>
                </c:pt>
                <c:pt idx="16">
                  <c:v>4828.26</c:v>
                </c:pt>
                <c:pt idx="17">
                  <c:v>5154.9799999999996</c:v>
                </c:pt>
                <c:pt idx="18">
                  <c:v>5437.16</c:v>
                </c:pt>
                <c:pt idx="19">
                  <c:v>5821.86</c:v>
                </c:pt>
                <c:pt idx="20">
                  <c:v>6068.11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D0-A74E-B649-604842130B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alpha val="7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50</c:v>
                </c:pt>
                <c:pt idx="1">
                  <c:v>5050</c:v>
                </c:pt>
                <c:pt idx="2">
                  <c:v>10050</c:v>
                </c:pt>
                <c:pt idx="3">
                  <c:v>15050</c:v>
                </c:pt>
                <c:pt idx="4">
                  <c:v>20050</c:v>
                </c:pt>
                <c:pt idx="5">
                  <c:v>25050</c:v>
                </c:pt>
                <c:pt idx="6">
                  <c:v>30050</c:v>
                </c:pt>
                <c:pt idx="7">
                  <c:v>35050</c:v>
                </c:pt>
                <c:pt idx="8">
                  <c:v>40050</c:v>
                </c:pt>
                <c:pt idx="9">
                  <c:v>45050</c:v>
                </c:pt>
                <c:pt idx="10">
                  <c:v>50050</c:v>
                </c:pt>
                <c:pt idx="11">
                  <c:v>55050</c:v>
                </c:pt>
                <c:pt idx="12">
                  <c:v>60050</c:v>
                </c:pt>
                <c:pt idx="13">
                  <c:v>65050</c:v>
                </c:pt>
                <c:pt idx="14">
                  <c:v>70050</c:v>
                </c:pt>
                <c:pt idx="15">
                  <c:v>75050</c:v>
                </c:pt>
                <c:pt idx="16">
                  <c:v>80050</c:v>
                </c:pt>
                <c:pt idx="17">
                  <c:v>85050</c:v>
                </c:pt>
                <c:pt idx="18">
                  <c:v>90050</c:v>
                </c:pt>
                <c:pt idx="19">
                  <c:v>95050</c:v>
                </c:pt>
                <c:pt idx="20">
                  <c:v>100050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252.77699999999999</c:v>
                </c:pt>
                <c:pt idx="1">
                  <c:v>271.41199999999998</c:v>
                </c:pt>
                <c:pt idx="2">
                  <c:v>415.79700000000003</c:v>
                </c:pt>
                <c:pt idx="3">
                  <c:v>557.57500000000005</c:v>
                </c:pt>
                <c:pt idx="4">
                  <c:v>721.053</c:v>
                </c:pt>
                <c:pt idx="5">
                  <c:v>918.06399999999996</c:v>
                </c:pt>
                <c:pt idx="6">
                  <c:v>1165.81</c:v>
                </c:pt>
                <c:pt idx="7">
                  <c:v>1404.8</c:v>
                </c:pt>
                <c:pt idx="8">
                  <c:v>1646.95</c:v>
                </c:pt>
                <c:pt idx="9">
                  <c:v>1919.49</c:v>
                </c:pt>
                <c:pt idx="10">
                  <c:v>2247.39</c:v>
                </c:pt>
                <c:pt idx="11">
                  <c:v>2602.44</c:v>
                </c:pt>
                <c:pt idx="12">
                  <c:v>3020.83</c:v>
                </c:pt>
                <c:pt idx="13">
                  <c:v>3469.83</c:v>
                </c:pt>
                <c:pt idx="14">
                  <c:v>3639.67</c:v>
                </c:pt>
                <c:pt idx="15">
                  <c:v>4213.1899999999996</c:v>
                </c:pt>
                <c:pt idx="16">
                  <c:v>4731.54</c:v>
                </c:pt>
                <c:pt idx="17">
                  <c:v>4821.33</c:v>
                </c:pt>
                <c:pt idx="18">
                  <c:v>4955.33</c:v>
                </c:pt>
                <c:pt idx="19">
                  <c:v>5324.58</c:v>
                </c:pt>
                <c:pt idx="20">
                  <c:v>5399.81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D0-A74E-B649-604842130B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4">
                  <a:alpha val="7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4">
                  <a:alpha val="7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50</c:v>
                </c:pt>
                <c:pt idx="1">
                  <c:v>5050</c:v>
                </c:pt>
                <c:pt idx="2">
                  <c:v>10050</c:v>
                </c:pt>
                <c:pt idx="3">
                  <c:v>15050</c:v>
                </c:pt>
                <c:pt idx="4">
                  <c:v>20050</c:v>
                </c:pt>
                <c:pt idx="5">
                  <c:v>25050</c:v>
                </c:pt>
                <c:pt idx="6">
                  <c:v>30050</c:v>
                </c:pt>
                <c:pt idx="7">
                  <c:v>35050</c:v>
                </c:pt>
                <c:pt idx="8">
                  <c:v>40050</c:v>
                </c:pt>
                <c:pt idx="9">
                  <c:v>45050</c:v>
                </c:pt>
                <c:pt idx="10">
                  <c:v>50050</c:v>
                </c:pt>
                <c:pt idx="11">
                  <c:v>55050</c:v>
                </c:pt>
                <c:pt idx="12">
                  <c:v>60050</c:v>
                </c:pt>
                <c:pt idx="13">
                  <c:v>65050</c:v>
                </c:pt>
                <c:pt idx="14">
                  <c:v>70050</c:v>
                </c:pt>
                <c:pt idx="15">
                  <c:v>75050</c:v>
                </c:pt>
                <c:pt idx="16">
                  <c:v>80050</c:v>
                </c:pt>
                <c:pt idx="17">
                  <c:v>85050</c:v>
                </c:pt>
                <c:pt idx="18">
                  <c:v>90050</c:v>
                </c:pt>
                <c:pt idx="19">
                  <c:v>95050</c:v>
                </c:pt>
                <c:pt idx="20">
                  <c:v>100050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4.5560999999999998</c:v>
                </c:pt>
                <c:pt idx="1">
                  <c:v>129.648</c:v>
                </c:pt>
                <c:pt idx="2">
                  <c:v>307.34500000000003</c:v>
                </c:pt>
                <c:pt idx="3">
                  <c:v>573.673</c:v>
                </c:pt>
                <c:pt idx="4">
                  <c:v>752.899</c:v>
                </c:pt>
                <c:pt idx="5">
                  <c:v>1233.22</c:v>
                </c:pt>
                <c:pt idx="6">
                  <c:v>1525.78</c:v>
                </c:pt>
                <c:pt idx="7">
                  <c:v>1614.12</c:v>
                </c:pt>
                <c:pt idx="8">
                  <c:v>1986.93</c:v>
                </c:pt>
                <c:pt idx="9">
                  <c:v>2394.23</c:v>
                </c:pt>
                <c:pt idx="10">
                  <c:v>2506.86</c:v>
                </c:pt>
                <c:pt idx="11">
                  <c:v>2759.85</c:v>
                </c:pt>
                <c:pt idx="12">
                  <c:v>3283.47</c:v>
                </c:pt>
                <c:pt idx="13">
                  <c:v>3786.24</c:v>
                </c:pt>
                <c:pt idx="14">
                  <c:v>3940.88</c:v>
                </c:pt>
                <c:pt idx="15">
                  <c:v>3942.97</c:v>
                </c:pt>
                <c:pt idx="16">
                  <c:v>4311.29</c:v>
                </c:pt>
                <c:pt idx="17">
                  <c:v>4599.17</c:v>
                </c:pt>
                <c:pt idx="18">
                  <c:v>4729.32</c:v>
                </c:pt>
                <c:pt idx="19">
                  <c:v>5154.92</c:v>
                </c:pt>
                <c:pt idx="20">
                  <c:v>5399.81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D0-A74E-B649-604842130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742352"/>
        <c:axId val="1381743984"/>
      </c:lineChart>
      <c:catAx>
        <c:axId val="138174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3984"/>
        <c:crosses val="autoZero"/>
        <c:auto val="1"/>
        <c:lblAlgn val="ctr"/>
        <c:lblOffset val="100"/>
        <c:noMultiLvlLbl val="0"/>
      </c:catAx>
      <c:valAx>
        <c:axId val="138174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  <a:latin typeface="Times" pitchFamily="2" charset="0"/>
                  </a:rPr>
                  <a:t>Runtime (</a:t>
                </a:r>
                <a:r>
                  <a:rPr lang="en-US" dirty="0" err="1">
                    <a:solidFill>
                      <a:schemeClr val="tx1"/>
                    </a:solidFill>
                    <a:latin typeface="Times" pitchFamily="2" charset="0"/>
                  </a:rPr>
                  <a:t>ms</a:t>
                </a:r>
                <a:r>
                  <a:rPr lang="en-US" dirty="0">
                    <a:solidFill>
                      <a:schemeClr val="tx1"/>
                    </a:solidFill>
                    <a:latin typeface="Times" pitchFamily="2" charset="0"/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8.8006229270317492E-3"/>
              <c:y val="0.329144848566049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0982906272506994E-2"/>
          <c:y val="0.81160602997121434"/>
          <c:w val="0.92708011724170258"/>
          <c:h val="0.16026896656852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/>
              <a:t>Programming Effort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Lines of Code</c:v>
                </c:pt>
                <c:pt idx="1">
                  <c:v>Token Count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677</c:v>
                </c:pt>
                <c:pt idx="1">
                  <c:v>4180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94-FA4E-B520-131213C2FF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Lines of Code</c:v>
                </c:pt>
                <c:pt idx="1">
                  <c:v>Token Count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1000</c:v>
                </c:pt>
                <c:pt idx="1">
                  <c:v>6415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94-FA4E-B520-131213C2FF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Lines of Code</c:v>
                </c:pt>
                <c:pt idx="1">
                  <c:v>Token Count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1279</c:v>
                </c:pt>
                <c:pt idx="1">
                  <c:v>8136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94-FA4E-B520-131213C2F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81742352"/>
        <c:axId val="1381743984"/>
        <c:axId val="0"/>
      </c:bar3DChart>
      <c:catAx>
        <c:axId val="138174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3984"/>
        <c:crosses val="autoZero"/>
        <c:auto val="1"/>
        <c:lblAlgn val="ctr"/>
        <c:lblOffset val="100"/>
        <c:noMultiLvlLbl val="0"/>
      </c:catAx>
      <c:valAx>
        <c:axId val="138174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174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9B19-92F4-5F41-9D59-7DDB2A0CE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AC5B2-867A-3344-B149-CB0C1A071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62FDE-883C-054A-A873-45B2992A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2E8E-510C-BC45-9EE1-8C46AFBC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6CD6-D554-FA4E-BED2-DA5F3C70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E8A7-B9B6-8146-B91A-950E8DFF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C8C97-E93D-9740-AF4A-DD996A6F6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EFBD-F110-AF44-9B4B-77E9A342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8A4C0-1D1F-494F-98C3-86CD581D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A921-14D0-1942-B127-4EEB129B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2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3A2E3-35D7-6742-AF9D-7A108E521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52CE5-0DE1-4841-8E94-6FBA0AA27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653A-72C7-4740-8ED0-5B2DCE74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4099-C9AC-B74D-A0AD-662A624B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0942-E466-554B-9C5D-050538D7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C2AD-5D12-0146-9D97-D5D7B8B6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E747-F24A-E540-BF75-585883836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090-8236-2444-B3DC-61959AFE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E906-7288-1048-8CD0-A6365693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4E1E-6B26-8E42-8AB9-18300266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09AE-0985-FE43-B6B8-AFF1FBE4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2E889-1952-FD4B-9F78-A27E5E0F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1AF5-CA76-2641-A67C-C2594113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8F01-61D3-4D4F-8700-9AD70F23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F7D2-101C-1440-89F1-541C303C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CE97-6187-A24E-A32C-BAF9F150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B88E-2622-9048-B0ED-786B9DA45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310D-36AA-EA4C-AB04-59CFDE815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98703-715B-B54D-BE94-87A5C638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411B-2FB9-ED4B-BE70-23B4F6F9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C6F31-FC71-2B42-9CF7-932AE040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D34F-2435-8247-B5DC-A21026DF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FC3A3-D6B4-B643-8905-5E06FBB79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E01F0-2A72-6E45-A5B8-CA47C9AB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CCEFB-7A2F-BD4D-97E5-F55CFEC8A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B52E7-EB8A-C045-B805-B050C68D0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4855A-2850-0B47-8034-2A8F4EC0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E1255-C32F-7B48-A956-5BF1F451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18DE6-FC30-0144-81A4-03BCC70D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82B0-90B8-E745-A875-52D28AB2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0CBF6-D564-E54B-9060-38C7D27D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85CB1-C2A4-A14C-912F-644A7A6F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2EE7-DFE2-FA4A-81D7-A5AFBDBC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C9966-EFE9-5B45-8684-51256EF2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5F2C2-0A9B-F947-8D56-ACD6CBC2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BC55D-73E0-5A4E-B2E2-E3982DE3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34D3-D58B-E84F-96F1-0BBB69D2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C6D1-EB48-474D-9705-C9EDCA3A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9FCF-FBB4-AC4D-8802-1B0909A2E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39E0F-FF0B-F14D-9937-AF4A87B1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38C67-03C3-194B-89C9-8C771DAD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D1330-BDC5-A146-A2A2-000FE5D9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5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E759-EA6A-1945-897D-35E3ABF4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CEF5F-0EE6-004C-8955-DC87F27DA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542E0-C006-2743-8B64-DE250695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A1381-CD1C-3A46-962D-3C6501FB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D6DC-275E-5A4E-A28B-987FAD10E6F3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FEBAB-C406-8245-8261-778C7205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F3273-B7A7-FB45-8022-FDCA2654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ADDC2-8273-DB47-9AC2-4AA02E18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160B-9693-7F41-AED6-7C23726F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7CE4-21C1-C240-928A-25F76F873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D6DC-275E-5A4E-A28B-987FAD10E6F3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F1FF3-B8FF-154B-B537-D487D475A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6DFF-0D74-8B46-A0BB-248BADC06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FA90-988A-8249-956A-5CE1D6D8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9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938BE57-DD42-584D-AA5E-1B5CF429E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114465"/>
              </p:ext>
            </p:extLst>
          </p:nvPr>
        </p:nvGraphicFramePr>
        <p:xfrm>
          <a:off x="6367758" y="918140"/>
          <a:ext cx="3032931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7C9E2C5-B3CF-6342-8D1D-A44939EAC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725306"/>
              </p:ext>
            </p:extLst>
          </p:nvPr>
        </p:nvGraphicFramePr>
        <p:xfrm>
          <a:off x="3519454" y="918141"/>
          <a:ext cx="3032932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4FCC158-24DF-CD48-85A4-41943A0FA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170800"/>
              </p:ext>
            </p:extLst>
          </p:nvPr>
        </p:nvGraphicFramePr>
        <p:xfrm>
          <a:off x="0" y="918140"/>
          <a:ext cx="3689131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792E07E-E241-364D-AA2B-86FAD5CB1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710452"/>
              </p:ext>
            </p:extLst>
          </p:nvPr>
        </p:nvGraphicFramePr>
        <p:xfrm>
          <a:off x="9232641" y="918140"/>
          <a:ext cx="3032932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9731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938BE57-DD42-584D-AA5E-1B5CF429E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878611"/>
              </p:ext>
            </p:extLst>
          </p:nvPr>
        </p:nvGraphicFramePr>
        <p:xfrm>
          <a:off x="6367758" y="918140"/>
          <a:ext cx="3032931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7C9E2C5-B3CF-6342-8D1D-A44939EAC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692421"/>
              </p:ext>
            </p:extLst>
          </p:nvPr>
        </p:nvGraphicFramePr>
        <p:xfrm>
          <a:off x="3519454" y="918141"/>
          <a:ext cx="3032932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4FCC158-24DF-CD48-85A4-41943A0FA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876267"/>
              </p:ext>
            </p:extLst>
          </p:nvPr>
        </p:nvGraphicFramePr>
        <p:xfrm>
          <a:off x="0" y="918140"/>
          <a:ext cx="3689131" cy="284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792E07E-E241-364D-AA2B-86FAD5CB1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395925"/>
              </p:ext>
            </p:extLst>
          </p:nvPr>
        </p:nvGraphicFramePr>
        <p:xfrm>
          <a:off x="9232641" y="918140"/>
          <a:ext cx="3032932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EA754D-03DB-BF4E-B09A-1F23DAE56878}"/>
              </a:ext>
            </a:extLst>
          </p:cNvPr>
          <p:cNvSpPr txBox="1"/>
          <p:nvPr/>
        </p:nvSpPr>
        <p:spPr>
          <a:xfrm>
            <a:off x="664308" y="3063630"/>
            <a:ext cx="285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</a:rPr>
              <a:t>Graph Size</a:t>
            </a:r>
          </a:p>
        </p:txBody>
      </p:sp>
    </p:spTree>
    <p:extLst>
      <p:ext uri="{BB962C8B-B14F-4D97-AF65-F5344CB8AC3E}">
        <p14:creationId xmlns:p14="http://schemas.microsoft.com/office/powerpoint/2010/main" val="386380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Tsung-Wei</dc:creator>
  <cp:lastModifiedBy>Huang, Tsung-Wei</cp:lastModifiedBy>
  <cp:revision>32</cp:revision>
  <dcterms:created xsi:type="dcterms:W3CDTF">2020-04-23T18:10:04Z</dcterms:created>
  <dcterms:modified xsi:type="dcterms:W3CDTF">2020-04-23T20:03:08Z</dcterms:modified>
</cp:coreProperties>
</file>