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C5E5-180B-4C54-B02C-13A90FF7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4400" dirty="0"/>
              <a:t>Community Engagement</a:t>
            </a:r>
            <a:br>
              <a:rPr lang="en-ZA" sz="4400" dirty="0"/>
            </a:br>
            <a:r>
              <a:rPr lang="en-ZA" sz="4400" dirty="0"/>
              <a:t>RAG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F6F2F-0ABA-4078-A331-FFAA21B33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err="1"/>
              <a:t>Lebo</a:t>
            </a:r>
            <a:r>
              <a:rPr lang="en-ZA" dirty="0"/>
              <a:t> Malebati</a:t>
            </a:r>
          </a:p>
        </p:txBody>
      </p:sp>
    </p:spTree>
    <p:extLst>
      <p:ext uri="{BB962C8B-B14F-4D97-AF65-F5344CB8AC3E}">
        <p14:creationId xmlns:p14="http://schemas.microsoft.com/office/powerpoint/2010/main" val="175009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C58F-2624-4A63-B295-661AC52D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essence of my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CCEE9-0129-4935-BB53-C44788648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To serve</a:t>
            </a:r>
          </a:p>
          <a:p>
            <a:r>
              <a:rPr lang="en-ZA" dirty="0"/>
              <a:t>To engage with the community </a:t>
            </a:r>
          </a:p>
          <a:p>
            <a:r>
              <a:rPr lang="en-ZA" dirty="0"/>
              <a:t>And to give to my fullest capacity</a:t>
            </a:r>
          </a:p>
        </p:txBody>
      </p:sp>
    </p:spTree>
    <p:extLst>
      <p:ext uri="{BB962C8B-B14F-4D97-AF65-F5344CB8AC3E}">
        <p14:creationId xmlns:p14="http://schemas.microsoft.com/office/powerpoint/2010/main" val="26216429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D881-12E4-4E72-B0E0-C4558382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Why???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5EE2-A28E-4B37-8389-1BCD3E71F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To serve</a:t>
            </a:r>
          </a:p>
          <a:p>
            <a:r>
              <a:rPr lang="en-ZA" dirty="0"/>
              <a:t>To engage</a:t>
            </a:r>
          </a:p>
          <a:p>
            <a:r>
              <a:rPr lang="en-ZA" dirty="0"/>
              <a:t>To foster relationships</a:t>
            </a:r>
          </a:p>
          <a:p>
            <a:r>
              <a:rPr lang="en-ZA" dirty="0"/>
              <a:t>To foster personal growth</a:t>
            </a:r>
          </a:p>
        </p:txBody>
      </p:sp>
    </p:spTree>
    <p:extLst>
      <p:ext uri="{BB962C8B-B14F-4D97-AF65-F5344CB8AC3E}">
        <p14:creationId xmlns:p14="http://schemas.microsoft.com/office/powerpoint/2010/main" val="387119308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7783-84B4-440C-90ED-11A830BD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My Vision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3A7E0-396F-4946-A680-705164311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To start something new</a:t>
            </a:r>
          </a:p>
          <a:p>
            <a:r>
              <a:rPr lang="en-ZA" dirty="0"/>
              <a:t>2019 is a clean slate</a:t>
            </a:r>
          </a:p>
          <a:p>
            <a:r>
              <a:rPr lang="en-ZA" dirty="0"/>
              <a:t>New community engagements</a:t>
            </a:r>
          </a:p>
          <a:p>
            <a:r>
              <a:rPr lang="en-ZA" dirty="0"/>
              <a:t>New initiatives</a:t>
            </a:r>
          </a:p>
          <a:p>
            <a:r>
              <a:rPr lang="en-ZA" dirty="0"/>
              <a:t>I want to encourage more people to join RAG com</a:t>
            </a:r>
          </a:p>
          <a:p>
            <a:r>
              <a:rPr lang="en-ZA" dirty="0"/>
              <a:t>I want to encourage people to serve with open hearts, not to look good</a:t>
            </a:r>
          </a:p>
        </p:txBody>
      </p:sp>
    </p:spTree>
    <p:extLst>
      <p:ext uri="{BB962C8B-B14F-4D97-AF65-F5344CB8AC3E}">
        <p14:creationId xmlns:p14="http://schemas.microsoft.com/office/powerpoint/2010/main" val="38636247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7F47-3BCF-427C-B08C-445D7F97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D8765-CD02-48F4-A49E-E81EA51BD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 want to make sure people have a say in what type of outreach project we do</a:t>
            </a:r>
          </a:p>
          <a:p>
            <a:r>
              <a:rPr lang="en-ZA" dirty="0"/>
              <a:t>I want to make sure that the projects that we do involves everyone and not a certain group of people</a:t>
            </a:r>
          </a:p>
        </p:txBody>
      </p:sp>
    </p:spTree>
    <p:extLst>
      <p:ext uri="{BB962C8B-B14F-4D97-AF65-F5344CB8AC3E}">
        <p14:creationId xmlns:p14="http://schemas.microsoft.com/office/powerpoint/2010/main" val="406803318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B04C-6953-41FD-B5F9-9AE0BE11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Malpaks</a:t>
            </a:r>
            <a:r>
              <a:rPr lang="en-ZA" dirty="0"/>
              <a:t>, RAG t-shirts, </a:t>
            </a:r>
            <a:r>
              <a:rPr lang="en-ZA" dirty="0" err="1"/>
              <a:t>Blad</a:t>
            </a:r>
            <a:r>
              <a:rPr lang="en-ZA" dirty="0"/>
              <a:t> and RAG logo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CD0A1-A93A-4A90-9137-A21638B67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Designs are open to the house</a:t>
            </a:r>
          </a:p>
          <a:p>
            <a:r>
              <a:rPr lang="en-ZA" dirty="0"/>
              <a:t>We can move to getting samples and clothes once we have designs</a:t>
            </a:r>
          </a:p>
        </p:txBody>
      </p:sp>
    </p:spTree>
    <p:extLst>
      <p:ext uri="{BB962C8B-B14F-4D97-AF65-F5344CB8AC3E}">
        <p14:creationId xmlns:p14="http://schemas.microsoft.com/office/powerpoint/2010/main" val="135134236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DBE2-97E4-44E9-A24F-36387600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2838B-5096-4767-BE75-1F262BFC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6055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4417</TotalTime>
  <Words>145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Schoolbook</vt:lpstr>
      <vt:lpstr>Corbel</vt:lpstr>
      <vt:lpstr>Feathered</vt:lpstr>
      <vt:lpstr>Community Engagement RAG</vt:lpstr>
      <vt:lpstr>The essence of my portfolio</vt:lpstr>
      <vt:lpstr>Why???</vt:lpstr>
      <vt:lpstr>My Vision 2019</vt:lpstr>
      <vt:lpstr>Transformation</vt:lpstr>
      <vt:lpstr>Malpaks, RAG t-shirts, Blad and RAG logo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Engagement RAG</dc:title>
  <dc:creator>Ms. LM Malebati</dc:creator>
  <cp:lastModifiedBy>Lebogang Malebati</cp:lastModifiedBy>
  <cp:revision>6</cp:revision>
  <dcterms:created xsi:type="dcterms:W3CDTF">2018-10-03T19:31:31Z</dcterms:created>
  <dcterms:modified xsi:type="dcterms:W3CDTF">2018-10-06T21:08:48Z</dcterms:modified>
</cp:coreProperties>
</file>