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2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3" r:id="rId26"/>
    <p:sldId id="284" r:id="rId27"/>
    <p:sldId id="286" r:id="rId28"/>
    <p:sldId id="285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4" autoAdjust="0"/>
    <p:restoredTop sz="94660"/>
  </p:normalViewPr>
  <p:slideViewPr>
    <p:cSldViewPr snapToGrid="0">
      <p:cViewPr>
        <p:scale>
          <a:sx n="50" d="100"/>
          <a:sy n="50" d="100"/>
        </p:scale>
        <p:origin x="16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206C-7FF3-4E0C-A9C2-2FDC7A6DD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42066-AE42-4460-ADF1-53F80F950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840DA-DFCF-4E6D-8B5E-875796EB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09C7-AC5E-49B8-BEE2-6CED574F1A3E}" type="datetimeFigureOut">
              <a:rPr lang="en-ZA" smtClean="0"/>
              <a:t>2019/08/18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66050-57A7-4122-ADA2-1268B38C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6A73-03CF-4E02-8BB0-6EBFD9BD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6655-4A86-4669-88C2-0DA636FECF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362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7CE9-B4DF-4455-9608-4B8EA655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40D65-F8D1-477E-960E-FD58AEF9B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28511-4827-4063-877C-5337B3DC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09C7-AC5E-49B8-BEE2-6CED574F1A3E}" type="datetimeFigureOut">
              <a:rPr lang="en-ZA" smtClean="0"/>
              <a:t>2019/08/18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ADDDF-830A-494C-BA77-8C421120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6AC4C-24F9-49CE-AEC8-F9017D76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6655-4A86-4669-88C2-0DA636FECF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281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49310-494D-4D3E-A0D8-A553BD24E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9AF4C-5DA9-4136-8EBD-2EEDF6377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D4BEA-8EAB-472B-AEB5-591AA382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09C7-AC5E-49B8-BEE2-6CED574F1A3E}" type="datetimeFigureOut">
              <a:rPr lang="en-ZA" smtClean="0"/>
              <a:t>2019/08/18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DB05C-B8EA-4D4B-BAC2-1F185B86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F1590-C427-4D80-8D0F-80CD321D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6655-4A86-4669-88C2-0DA636FECF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795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1901-51C6-4796-BCFC-1D49450D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6E9D-95AC-4E02-8015-C4DC2546B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1A619-3AB0-440E-BAF7-6BBB3112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09C7-AC5E-49B8-BEE2-6CED574F1A3E}" type="datetimeFigureOut">
              <a:rPr lang="en-ZA" smtClean="0"/>
              <a:t>2019/08/18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FFD5-51E2-445B-84F2-55E90821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CE391-1BAA-42E4-9DAF-9EC23582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6655-4A86-4669-88C2-0DA636FECF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479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0C32-A6BB-4C13-8A24-58E46307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D78F7-50A7-4EF6-8FE6-456022399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95284-5AD8-4C97-BA31-D34CE8B0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09C7-AC5E-49B8-BEE2-6CED574F1A3E}" type="datetimeFigureOut">
              <a:rPr lang="en-ZA" smtClean="0"/>
              <a:t>2019/08/18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23835-9099-446F-99F4-DCF468CD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D0A4C-57D9-4801-BECC-E70F4362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6655-4A86-4669-88C2-0DA636FECF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04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E2D6-DECD-4477-A512-BA088E80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D0B67-BDCF-4370-AB02-C15334E12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DDFE7-386D-4E4E-9A7D-0A2AC2E3F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E28A5-72EE-4EFC-B1E7-4A1FEAF4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09C7-AC5E-49B8-BEE2-6CED574F1A3E}" type="datetimeFigureOut">
              <a:rPr lang="en-ZA" smtClean="0"/>
              <a:t>2019/08/18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AE6D0-F143-44B2-92C3-17D45205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70B3E-4A87-4133-8F8A-DB38F8D6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6655-4A86-4669-88C2-0DA636FECF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639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E45F-E4A5-4410-BED2-75D36EF7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A5EF6-1BA9-4D28-AB48-DEE28DE54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5E683-0767-4AC5-86F9-15FBEC8D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D662D-E59B-4397-8AB3-FEF7D1F75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0E9741-FD4F-4B57-BD84-7E1368A28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938E3-81A7-417C-BF72-B9BD54AB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09C7-AC5E-49B8-BEE2-6CED574F1A3E}" type="datetimeFigureOut">
              <a:rPr lang="en-ZA" smtClean="0"/>
              <a:t>2019/08/18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E9AB6-41DC-4F5D-A498-B2AC0501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28AA4-8B6B-4395-9E6D-39D1F07C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6655-4A86-4669-88C2-0DA636FECF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705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72CB-1358-40B8-B00F-4A6D9409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9D39F-24FC-4D16-95D9-EA0C5842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09C7-AC5E-49B8-BEE2-6CED574F1A3E}" type="datetimeFigureOut">
              <a:rPr lang="en-ZA" smtClean="0"/>
              <a:t>2019/08/18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925C2-C76C-4FE3-95A4-980B02FE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AB4BA-8E24-4C12-B524-6744D993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6655-4A86-4669-88C2-0DA636FECF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8549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ED71E-1730-475A-9BF6-C465C9A6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09C7-AC5E-49B8-BEE2-6CED574F1A3E}" type="datetimeFigureOut">
              <a:rPr lang="en-ZA" smtClean="0"/>
              <a:t>2019/08/18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3FECD-ACAB-49B5-937D-90B2079A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51F59-CA79-4548-B2F3-D395411C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6655-4A86-4669-88C2-0DA636FECF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878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F7F9-BCBB-4B54-8F5B-92955753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F39E7-A3BA-4162-A225-CC8F1AC0E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84093-3811-4076-835A-9F8C43A8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8AE81-6169-43D8-A2C8-E9BE2D2C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09C7-AC5E-49B8-BEE2-6CED574F1A3E}" type="datetimeFigureOut">
              <a:rPr lang="en-ZA" smtClean="0"/>
              <a:t>2019/08/18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66007-0ECF-4D81-A659-ECC8D4E7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B7E42-679A-43BC-8E29-D203434D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6655-4A86-4669-88C2-0DA636FECF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663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30A8-A3A2-46EA-9C5F-BCABBE94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56A11-F4CC-405C-9DA5-E76EA1513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4B626-2A51-4066-85CE-FCA182D20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1B292-8191-4775-BFB5-A5C5A4CC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09C7-AC5E-49B8-BEE2-6CED574F1A3E}" type="datetimeFigureOut">
              <a:rPr lang="en-ZA" smtClean="0"/>
              <a:t>2019/08/18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E14CA-3C16-482D-9A0C-6D25D6A7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FEB73-271C-4EEC-AF9F-A19CDC4E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6655-4A86-4669-88C2-0DA636FECF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031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9FF1F-4C55-490E-9490-E544A83B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5BA7D-6B7A-4B67-B16E-B13EF48BB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F08E5-3A78-46B6-B9F1-7BC967E21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709C7-AC5E-49B8-BEE2-6CED574F1A3E}" type="datetimeFigureOut">
              <a:rPr lang="en-ZA" smtClean="0"/>
              <a:t>2019/08/18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6E908-FBCF-4513-BFA9-8F0A80776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D1161-E7D9-4AAE-95D0-FE4F86F85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C6655-4A86-4669-88C2-0DA636FECF1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746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8D7D11-28EF-4779-A3DB-220D7C2B3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5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0C025E-673B-4954-9F07-A075D6965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26" y="187569"/>
            <a:ext cx="7869589" cy="66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0F0BF-B550-4DCF-950D-BBF94798EABF}"/>
              </a:ext>
            </a:extLst>
          </p:cNvPr>
          <p:cNvSpPr txBox="1"/>
          <p:nvPr/>
        </p:nvSpPr>
        <p:spPr>
          <a:xfrm>
            <a:off x="2968283" y="2743200"/>
            <a:ext cx="6682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6000" dirty="0">
                <a:latin typeface="Arial" panose="020B0604020202020204" pitchFamily="34" charset="0"/>
                <a:cs typeface="Arial" panose="020B0604020202020204" pitchFamily="34" charset="0"/>
              </a:rPr>
              <a:t>Administrator Side</a:t>
            </a:r>
          </a:p>
        </p:txBody>
      </p:sp>
    </p:spTree>
    <p:extLst>
      <p:ext uri="{BB962C8B-B14F-4D97-AF65-F5344CB8AC3E}">
        <p14:creationId xmlns:p14="http://schemas.microsoft.com/office/powerpoint/2010/main" val="162122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2D4419-FA0B-42AB-9EAF-616DC475A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1" y="786890"/>
            <a:ext cx="10578904" cy="574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5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1EFFDC-AAD4-4204-AD1F-02E93B7E4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0" y="314085"/>
            <a:ext cx="11335879" cy="622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58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1BB0CC-F0EA-406C-95AE-0AE5CCFA8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86" y="182880"/>
            <a:ext cx="9748911" cy="62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7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30131A-6E4D-4029-910A-E6D0C1B80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05" y="380574"/>
            <a:ext cx="7630590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6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4281AA-88F3-4DDF-8469-639C33238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3" y="328180"/>
            <a:ext cx="7697274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9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D90C2C-86C4-498E-A593-08A30F2C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3" y="499653"/>
            <a:ext cx="9050013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8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84FE0FF-336D-46B1-9141-826805C45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21" y="380574"/>
            <a:ext cx="7763958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77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783A46-D58F-4A81-AA70-5732E26D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67" y="790206"/>
            <a:ext cx="8526065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7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3318EB-3EEF-4F38-B746-1A965014B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44" y="193274"/>
            <a:ext cx="10659112" cy="66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23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6F1091C-D7CB-468D-9D16-2B17240BB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05" y="337706"/>
            <a:ext cx="7630590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68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8EAC61B-DB6B-4FC2-B98D-4ADEFA251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67" y="537764"/>
            <a:ext cx="8526065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07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7914115-66B3-4F39-AC6D-C94E13084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42" y="371048"/>
            <a:ext cx="7640116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73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87D322-9037-4C52-9F37-ADFAD8D5F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6" y="361522"/>
            <a:ext cx="7716327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76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25179B-5787-490B-993F-EB9EF0C6D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0" y="366285"/>
            <a:ext cx="8516539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5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1D1310-6CB6-452F-9835-F50076191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52" y="380574"/>
            <a:ext cx="7668695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88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AC4E54-F132-4D9F-9593-ABF650F20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78" y="480601"/>
            <a:ext cx="8554644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52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7C74C9-667D-4A55-818F-4AB4EE815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26" y="337706"/>
            <a:ext cx="7687748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62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399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0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5392AA-725F-4CDD-BE92-6DACB9FD7F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642" y="0"/>
            <a:ext cx="5716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36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62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17B665-491D-4AF5-8CB4-A4545D944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0"/>
            <a:ext cx="8886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0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85B924A-CE6F-4E9A-BAC8-1282D715F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23" y="118331"/>
            <a:ext cx="10245969" cy="662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0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125B15-2214-47D5-9F89-7CD3F4139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89" y="371048"/>
            <a:ext cx="8221222" cy="628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5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F83BCE-73B6-475D-B7D2-5CA8782F0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69" y="1"/>
            <a:ext cx="7805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4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D3C8DC-5715-41B9-9D7C-0C21B65FA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92" y="164123"/>
            <a:ext cx="8253046" cy="665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4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1AB993-783E-479A-B36A-44FCE3C18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53" y="164123"/>
            <a:ext cx="8886093" cy="669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</Words>
  <Application>Microsoft Office PowerPoint</Application>
  <PresentationFormat>Widescreen</PresentationFormat>
  <Paragraphs>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Lebogang Malebati</dc:creator>
  <cp:lastModifiedBy>Lebogang Malebati</cp:lastModifiedBy>
  <cp:revision>10</cp:revision>
  <dcterms:created xsi:type="dcterms:W3CDTF">2019-07-08T19:35:01Z</dcterms:created>
  <dcterms:modified xsi:type="dcterms:W3CDTF">2019-08-18T11:45:51Z</dcterms:modified>
</cp:coreProperties>
</file>