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8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8.png"/><Relationship Id="rId4" Type="http://schemas.openxmlformats.org/officeDocument/2006/relationships/image" Target="../media/image11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7778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1808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207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61685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51094" y="6231273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40758" y="6219732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6956" y="6219732"/>
            <a:ext cx="45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40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6249" y="6225820"/>
            <a:ext cx="52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7556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308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0236"/>
              </p:ext>
            </p:extLst>
          </p:nvPr>
        </p:nvGraphicFramePr>
        <p:xfrm>
          <a:off x="1934308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839"/>
              </p:ext>
            </p:extLst>
          </p:nvPr>
        </p:nvGraphicFramePr>
        <p:xfrm>
          <a:off x="2947572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733"/>
              </p:ext>
            </p:extLst>
          </p:nvPr>
        </p:nvGraphicFramePr>
        <p:xfrm>
          <a:off x="2360442" y="4125351"/>
          <a:ext cx="39573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6621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18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1901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1659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4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837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28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076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5006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6686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489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132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449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55269"/>
                    </a:ext>
                  </a:extLst>
                </a:gridCol>
              </a:tblGrid>
              <a:tr h="356089">
                <a:tc gridSpan="19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L2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98023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578"/>
              </p:ext>
            </p:extLst>
          </p:nvPr>
        </p:nvGraphicFramePr>
        <p:xfrm>
          <a:off x="4698023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10569"/>
              </p:ext>
            </p:extLst>
          </p:nvPr>
        </p:nvGraphicFramePr>
        <p:xfrm>
          <a:off x="5711287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725366"/>
            <a:ext cx="2977661" cy="187592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4451"/>
              </p:ext>
            </p:extLst>
          </p:nvPr>
        </p:nvGraphicFramePr>
        <p:xfrm>
          <a:off x="1182565" y="3357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326436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155927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6683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030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4668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7378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0460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5063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40247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45957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34654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08478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8569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6625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85927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809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51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431" y="3914699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内存块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5400000">
            <a:off x="1447614" y="1939007"/>
            <a:ext cx="1694356" cy="1143000"/>
          </a:xfrm>
          <a:prstGeom prst="curvedConnector3">
            <a:avLst>
              <a:gd name="adj1" fmla="val -44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2325565" y="2809142"/>
            <a:ext cx="1485900" cy="4044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636744" y="3186090"/>
            <a:ext cx="1690271" cy="1362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84106" y="91580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键盘</a:t>
            </a:r>
          </a:p>
        </p:txBody>
      </p:sp>
    </p:spTree>
    <p:extLst>
      <p:ext uri="{BB962C8B-B14F-4D97-AF65-F5344CB8AC3E}">
        <p14:creationId xmlns:p14="http://schemas.microsoft.com/office/powerpoint/2010/main" val="2030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" y="454116"/>
            <a:ext cx="7012111" cy="5259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2623" y="764929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计时度量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22" y="2758817"/>
            <a:ext cx="438396" cy="96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922" y="2953230"/>
            <a:ext cx="461665" cy="5715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2623" y="5405468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571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316" y="1151707"/>
            <a:ext cx="7060222" cy="3094902"/>
            <a:chOff x="325316" y="1151707"/>
            <a:chExt cx="7060222" cy="3094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485900" y="1723292"/>
                  <a:ext cx="5899638" cy="5363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900" y="1723292"/>
                  <a:ext cx="5899638" cy="536331"/>
                </a:xfrm>
                <a:prstGeom prst="rect">
                  <a:avLst/>
                </a:prstGeom>
                <a:blipFill>
                  <a:blip r:embed="rId2"/>
                  <a:stretch>
                    <a:fillRect l="-2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括号 5"/>
            <p:cNvSpPr/>
            <p:nvPr/>
          </p:nvSpPr>
          <p:spPr>
            <a:xfrm rot="5400000">
              <a:off x="1670536" y="1503484"/>
              <a:ext cx="316525" cy="439615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/>
            <p:cNvSpPr/>
            <p:nvPr/>
          </p:nvSpPr>
          <p:spPr>
            <a:xfrm rot="16200000">
              <a:off x="4123592" y="610995"/>
              <a:ext cx="562707" cy="577654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4783" y="1151707"/>
              <a:ext cx="2989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循环内不同地址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个数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12477" y="3877277"/>
              <a:ext cx="254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总共访存地址数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5316" y="1806791"/>
              <a:ext cx="116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驱逐策略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145321" y="1617780"/>
              <a:ext cx="501164" cy="157382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12226" y="2751929"/>
              <a:ext cx="2562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循环内访问循环次数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6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f\Desktop\graduation\snippers\prim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34" y="2071992"/>
            <a:ext cx="6838545" cy="344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30641" y="988666"/>
            <a:ext cx="1597394" cy="295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54437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54924" y="733129"/>
            <a:ext cx="4852065" cy="3833399"/>
            <a:chOff x="1754924" y="733129"/>
            <a:chExt cx="4852065" cy="38333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24" y="733129"/>
              <a:ext cx="4852065" cy="38333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291207" y="948283"/>
              <a:ext cx="1779497" cy="206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线程模拟计时器度量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53960" y="4283154"/>
              <a:ext cx="1845569" cy="283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837764" y="2433687"/>
              <a:ext cx="233083" cy="43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4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83081" y="659977"/>
            <a:ext cx="4919695" cy="3882791"/>
            <a:chOff x="1783081" y="659977"/>
            <a:chExt cx="4919695" cy="38827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11" y="659977"/>
              <a:ext cx="4852065" cy="38333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353960" y="865987"/>
              <a:ext cx="1779497" cy="206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Perf</a:t>
              </a:r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工具度量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27112" y="4259394"/>
              <a:ext cx="1845569" cy="283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83081" y="2360535"/>
              <a:ext cx="210311" cy="43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32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32695" y="1630372"/>
            <a:ext cx="7996741" cy="4145355"/>
            <a:chOff x="832695" y="1630372"/>
            <a:chExt cx="7996741" cy="4145355"/>
          </a:xfrm>
        </p:grpSpPr>
        <p:sp>
          <p:nvSpPr>
            <p:cNvPr id="86" name="AutoShape 21"/>
            <p:cNvSpPr>
              <a:spLocks noChangeArrowheads="1"/>
            </p:cNvSpPr>
            <p:nvPr/>
          </p:nvSpPr>
          <p:spPr bwMode="auto">
            <a:xfrm rot="10800000" flipH="1">
              <a:off x="4603004" y="2120214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32695" y="4081785"/>
              <a:ext cx="3741162" cy="1693942"/>
              <a:chOff x="2555776" y="1779662"/>
              <a:chExt cx="6829486" cy="3024336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94" name="矩形 93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5" name="矩形 94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6" name="矩形 95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8" name="矩形 97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9" name="矩形 98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1" name="矩形 100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2" name="矩形 101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0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矩形 107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9" name="矩形 108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0" name="矩形 109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2" name="矩形 111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3" name="矩形 112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5" name="矩形 114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6" name="矩形 115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1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矩形 121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3" name="矩形 122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4" name="矩形 123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5" name="矩形 124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6" name="矩形 125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7" name="矩形 126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8" name="矩形 127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9" name="矩形 128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0" name="矩形 129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31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矩形 135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7" name="矩形 136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8" name="矩形 137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9" name="矩形 138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0" name="矩形 139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2" name="矩形 141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3" name="矩形 142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4" name="矩形 143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4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8"/>
                    <a:stretch>
                      <a:fillRect t="-138710" r="-175309" b="-154839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AutoShape 21"/>
            <p:cNvSpPr>
              <a:spLocks noChangeArrowheads="1"/>
            </p:cNvSpPr>
            <p:nvPr/>
          </p:nvSpPr>
          <p:spPr bwMode="auto">
            <a:xfrm rot="10800000" flipH="1">
              <a:off x="4597943" y="4571140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249421" y="3466084"/>
              <a:ext cx="461665" cy="2880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67" name="右大括号 166"/>
            <p:cNvSpPr/>
            <p:nvPr/>
          </p:nvSpPr>
          <p:spPr>
            <a:xfrm>
              <a:off x="5980502" y="2338545"/>
              <a:ext cx="648072" cy="246161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41"/>
                <p:cNvSpPr txBox="1"/>
                <p:nvPr/>
              </p:nvSpPr>
              <p:spPr>
                <a:xfrm>
                  <a:off x="6660791" y="2755526"/>
                  <a:ext cx="2168645" cy="1683377"/>
                </a:xfrm>
                <a:prstGeom prst="rect">
                  <a:avLst/>
                </a:prstGeom>
                <a:noFill/>
              </p:spPr>
              <p:txBody>
                <a:bodyPr wrap="square" lIns="60926" tIns="30464" rIns="60926" bIns="30464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对多组样本的检测数据进行汇总，求平均值得到</a:t>
                  </a:r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的度量分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𝑚</m:t>
                          </m:r>
                        </m:e>
                      </m:acc>
                    </m:oMath>
                  </a14:m>
                  <a:endParaRPr lang="zh-CN" altLang="en-US" sz="2000" dirty="0">
                    <a:solidFill>
                      <a:srgbClr val="414455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791" y="2755526"/>
                  <a:ext cx="2168645" cy="1683377"/>
                </a:xfrm>
                <a:prstGeom prst="rect">
                  <a:avLst/>
                </a:prstGeom>
                <a:blipFill>
                  <a:blip r:embed="rId9"/>
                  <a:stretch>
                    <a:fillRect l="-4507" t="-725" r="-4507" b="-28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组合 168"/>
            <p:cNvGrpSpPr/>
            <p:nvPr/>
          </p:nvGrpSpPr>
          <p:grpSpPr>
            <a:xfrm>
              <a:off x="832695" y="1630372"/>
              <a:ext cx="3741162" cy="1693942"/>
              <a:chOff x="2555776" y="1779662"/>
              <a:chExt cx="6829486" cy="3024336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176" name="矩形 175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7" name="矩形 176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8" name="矩形 177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9" name="矩形 178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0" name="矩形 179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1" name="矩形 180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2" name="矩形 181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3" name="矩形 182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4" name="矩形 183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8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0" name="矩形 189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1" name="矩形 190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2" name="矩形 191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3" name="矩形 192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4" name="矩形 193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5" name="矩形 194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6" name="矩形 195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7" name="矩形 196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8" name="矩形 197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99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0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1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2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3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" name="矩形 203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5" name="矩形 204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6" name="矩形 205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7" name="矩形 206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8" name="矩形 207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9" name="矩形 208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0" name="矩形 209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1" name="矩形 210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2" name="矩形 211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1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8" name="矩形 217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9" name="矩形 218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0" name="矩形 219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1" name="矩形 220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2" name="矩形 221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3" name="矩形 222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4" name="矩形 223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5" name="矩形 224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6" name="矩形 225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2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3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10"/>
                    <a:stretch>
                      <a:fillRect t="-138710" r="-175309" b="-153226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组合 2"/>
            <p:cNvGrpSpPr/>
            <p:nvPr/>
          </p:nvGrpSpPr>
          <p:grpSpPr>
            <a:xfrm>
              <a:off x="5142075" y="1980909"/>
              <a:ext cx="734017" cy="705034"/>
              <a:chOff x="6851518" y="4745057"/>
              <a:chExt cx="1932585" cy="1913020"/>
            </a:xfrm>
          </p:grpSpPr>
          <p:sp>
            <p:nvSpPr>
              <p:cNvPr id="249" name="矩形 248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0" name="矩形 249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3" name="矩形 25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4" name="矩形 25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5" name="矩形 25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6" name="矩形 25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7" name="矩形 25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8" name="矩形 25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9" name="矩形 25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5134476" y="4476389"/>
              <a:ext cx="734017" cy="705034"/>
              <a:chOff x="6851518" y="4745057"/>
              <a:chExt cx="1932585" cy="1913020"/>
            </a:xfrm>
          </p:grpSpPr>
          <p:sp>
            <p:nvSpPr>
              <p:cNvPr id="261" name="矩形 260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2" name="矩形 261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3" name="矩形 26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4" name="矩形 26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5" name="矩形 26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6" name="矩形 26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7" name="矩形 26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8" name="矩形 26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9" name="矩形 26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4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32695" y="1630372"/>
            <a:ext cx="8311305" cy="4145355"/>
            <a:chOff x="832695" y="1630372"/>
            <a:chExt cx="8311305" cy="4145355"/>
          </a:xfrm>
        </p:grpSpPr>
        <p:sp>
          <p:nvSpPr>
            <p:cNvPr id="86" name="AutoShape 21"/>
            <p:cNvSpPr>
              <a:spLocks noChangeArrowheads="1"/>
            </p:cNvSpPr>
            <p:nvPr/>
          </p:nvSpPr>
          <p:spPr bwMode="auto">
            <a:xfrm rot="10800000" flipH="1">
              <a:off x="4603004" y="2120214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32695" y="4081785"/>
              <a:ext cx="3741162" cy="1693942"/>
              <a:chOff x="2555776" y="1779662"/>
              <a:chExt cx="6829486" cy="3024336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94" name="矩形 93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5" name="矩形 94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6" name="矩形 95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8" name="矩形 97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9" name="矩形 98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1" name="矩形 100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2" name="矩形 101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0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矩形 107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9" name="矩形 108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0" name="矩形 109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2" name="矩形 111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3" name="矩形 112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5" name="矩形 114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6" name="矩形 115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1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矩形 121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3" name="矩形 122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4" name="矩形 123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5" name="矩形 124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6" name="矩形 125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7" name="矩形 126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8" name="矩形 127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9" name="矩形 128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0" name="矩形 129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31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矩形 135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7" name="矩形 136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8" name="矩形 137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9" name="矩形 138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0" name="矩形 139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2" name="矩形 141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3" name="矩形 142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4" name="矩形 143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4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8"/>
                    <a:stretch>
                      <a:fillRect t="-138710" r="-175309" b="-154839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AutoShape 21"/>
            <p:cNvSpPr>
              <a:spLocks noChangeArrowheads="1"/>
            </p:cNvSpPr>
            <p:nvPr/>
          </p:nvSpPr>
          <p:spPr bwMode="auto">
            <a:xfrm rot="10800000" flipH="1">
              <a:off x="4597943" y="4571140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249421" y="3466084"/>
              <a:ext cx="461665" cy="2880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832695" y="1630372"/>
              <a:ext cx="3741162" cy="1693942"/>
              <a:chOff x="2555776" y="1779662"/>
              <a:chExt cx="6829486" cy="3024336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176" name="矩形 175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7" name="矩形 176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8" name="矩形 177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9" name="矩形 178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0" name="矩形 179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1" name="矩形 180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2" name="矩形 181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3" name="矩形 182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4" name="矩形 183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8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0" name="矩形 189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1" name="矩形 190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2" name="矩形 191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3" name="矩形 192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4" name="矩形 193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5" name="矩形 194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6" name="矩形 195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7" name="矩形 196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8" name="矩形 197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99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0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1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2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3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" name="矩形 203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5" name="矩形 204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6" name="矩形 205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7" name="矩形 206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8" name="矩形 207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9" name="矩形 208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0" name="矩形 209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1" name="矩形 210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2" name="矩形 211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1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8" name="矩形 217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9" name="矩形 218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0" name="矩形 219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1" name="矩形 220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2" name="矩形 221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3" name="矩形 222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4" name="矩形 223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5" name="矩形 224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6" name="矩形 225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2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3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9"/>
                    <a:stretch>
                      <a:fillRect t="-138710" r="-175309" b="-153226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组合 2"/>
            <p:cNvGrpSpPr/>
            <p:nvPr/>
          </p:nvGrpSpPr>
          <p:grpSpPr>
            <a:xfrm>
              <a:off x="5142075" y="1980909"/>
              <a:ext cx="734017" cy="705034"/>
              <a:chOff x="6851518" y="4745057"/>
              <a:chExt cx="1932585" cy="1913020"/>
            </a:xfrm>
          </p:grpSpPr>
          <p:sp>
            <p:nvSpPr>
              <p:cNvPr id="249" name="矩形 248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0" name="矩形 249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3" name="矩形 25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4" name="矩形 25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5" name="矩形 25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6" name="矩形 25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7" name="矩形 25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8" name="矩形 25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9" name="矩形 25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5134476" y="4476389"/>
              <a:ext cx="734017" cy="705034"/>
              <a:chOff x="6851518" y="4745057"/>
              <a:chExt cx="1932585" cy="1913020"/>
            </a:xfrm>
          </p:grpSpPr>
          <p:sp>
            <p:nvSpPr>
              <p:cNvPr id="261" name="矩形 260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2" name="矩形 261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3" name="矩形 26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4" name="矩形 26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5" name="矩形 26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6" name="矩形 26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7" name="矩形 26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8" name="矩形 26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9" name="矩形 26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739154" y="1979441"/>
              <a:ext cx="731244" cy="703899"/>
              <a:chOff x="7262037" y="1795572"/>
              <a:chExt cx="812484" cy="805129"/>
            </a:xfrm>
          </p:grpSpPr>
          <p:pic>
            <p:nvPicPr>
              <p:cNvPr id="238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0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179557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07133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4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34298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7" name="丁字箭头 246"/>
            <p:cNvSpPr/>
            <p:nvPr/>
          </p:nvSpPr>
          <p:spPr>
            <a:xfrm rot="10800000">
              <a:off x="5998250" y="2290294"/>
              <a:ext cx="561731" cy="625614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6739154" y="4478073"/>
              <a:ext cx="731244" cy="703899"/>
              <a:chOff x="7262037" y="1795572"/>
              <a:chExt cx="812484" cy="805129"/>
            </a:xfrm>
          </p:grpSpPr>
          <p:pic>
            <p:nvPicPr>
              <p:cNvPr id="25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179557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07133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34298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" name="丁字箭头 276"/>
            <p:cNvSpPr/>
            <p:nvPr/>
          </p:nvSpPr>
          <p:spPr>
            <a:xfrm>
              <a:off x="5990690" y="4318862"/>
              <a:ext cx="561731" cy="625614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41"/>
                <p:cNvSpPr txBox="1"/>
                <p:nvPr/>
              </p:nvSpPr>
              <p:spPr>
                <a:xfrm>
                  <a:off x="7364209" y="3020402"/>
                  <a:ext cx="1779791" cy="1237807"/>
                </a:xfrm>
                <a:prstGeom prst="rect">
                  <a:avLst/>
                </a:prstGeom>
                <a:noFill/>
              </p:spPr>
              <p:txBody>
                <a:bodyPr wrap="square" lIns="60926" tIns="30464" rIns="60926" bIns="30464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求平均值得到</a:t>
                  </a:r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的度量分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𝑚</m:t>
                          </m:r>
                        </m:e>
                      </m:acc>
                    </m:oMath>
                  </a14:m>
                  <a:endParaRPr lang="zh-CN" altLang="en-US" sz="2000" dirty="0">
                    <a:solidFill>
                      <a:srgbClr val="414455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209" y="3020402"/>
                  <a:ext cx="1779791" cy="1237807"/>
                </a:xfrm>
                <a:prstGeom prst="rect">
                  <a:avLst/>
                </a:prstGeom>
                <a:blipFill>
                  <a:blip r:embed="rId10"/>
                  <a:stretch>
                    <a:fillRect l="-5137" t="-980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TextBox 41"/>
            <p:cNvSpPr txBox="1"/>
            <p:nvPr/>
          </p:nvSpPr>
          <p:spPr>
            <a:xfrm>
              <a:off x="5255725" y="2955725"/>
              <a:ext cx="1391298" cy="1261852"/>
            </a:xfrm>
            <a:prstGeom prst="rect">
              <a:avLst/>
            </a:prstGeom>
            <a:noFill/>
          </p:spPr>
          <p:txBody>
            <a:bodyPr wrap="square" lIns="60926" tIns="30464" rIns="60926" bIns="30464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与标准数据进行</a:t>
              </a:r>
              <a:r>
                <a:rPr lang="en-US" altLang="zh-CN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KS</a:t>
              </a:r>
              <a:r>
                <a:rPr lang="zh-CN" altLang="en-US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检验</a:t>
              </a:r>
              <a:endParaRPr lang="zh-CN" altLang="en-US" sz="2000" dirty="0">
                <a:solidFill>
                  <a:srgbClr val="41445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0" name="AutoShape 21"/>
            <p:cNvSpPr>
              <a:spLocks noChangeArrowheads="1"/>
            </p:cNvSpPr>
            <p:nvPr/>
          </p:nvSpPr>
          <p:spPr bwMode="auto">
            <a:xfrm rot="10800000" flipH="1">
              <a:off x="6796022" y="3196999"/>
              <a:ext cx="386720" cy="677356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83886"/>
              </p:ext>
            </p:extLst>
          </p:nvPr>
        </p:nvGraphicFramePr>
        <p:xfrm>
          <a:off x="2209799" y="2379800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62601"/>
              </p:ext>
            </p:extLst>
          </p:nvPr>
        </p:nvGraphicFramePr>
        <p:xfrm>
          <a:off x="5305839" y="1629941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10800000"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 flipV="1">
            <a:off x="3205371" y="2171700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V="1">
            <a:off x="3205371" y="1811407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 flipV="1">
            <a:off x="3205371" y="2171700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205372" y="2940741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rot="10800000" flipV="1">
            <a:off x="3205371" y="1811407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rot="10800000" flipV="1">
            <a:off x="3205371" y="2171700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rot="10800000" flipV="1">
            <a:off x="3205371" y="2564293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rot="10800000"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rot="10800000"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rot="10800000"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rot="10800000"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rot="10800000">
            <a:off x="3205371" y="3692388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rot="10800000" flipV="1">
            <a:off x="3205371" y="1811407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rot="10800000" flipV="1">
            <a:off x="3205371" y="2171700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rot="10800000" flipV="1">
            <a:off x="3205371" y="2623930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10800000"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rot="10800000"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rot="10800000">
            <a:off x="3205371" y="4047711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 rot="10800000">
            <a:off x="3263349" y="4047711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 rot="10800000">
            <a:off x="3205371" y="4047711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 rot="60000">
            <a:off x="2355160" y="4267382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 rot="60000">
            <a:off x="5445606" y="4972016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12475"/>
              </p:ext>
            </p:extLst>
          </p:nvPr>
        </p:nvGraphicFramePr>
        <p:xfrm>
          <a:off x="3294112" y="2088042"/>
          <a:ext cx="995570" cy="147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75694"/>
              </p:ext>
            </p:extLst>
          </p:nvPr>
        </p:nvGraphicFramePr>
        <p:xfrm>
          <a:off x="6330797" y="1413785"/>
          <a:ext cx="1313057" cy="2943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57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320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lang="en-US" altLang="zh-CN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275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3437310" y="368714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6728788" y="4451088"/>
            <a:ext cx="517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289682" y="1504812"/>
            <a:ext cx="2041115" cy="7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89682" y="1807484"/>
            <a:ext cx="2041115" cy="7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289682" y="2273884"/>
            <a:ext cx="2041116" cy="8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289681" y="2590998"/>
            <a:ext cx="2041116" cy="8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4289682" y="2259975"/>
            <a:ext cx="2041115" cy="85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4289682" y="2544257"/>
            <a:ext cx="2041115" cy="86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4289678" y="3123963"/>
            <a:ext cx="2041120" cy="8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4289678" y="3413938"/>
            <a:ext cx="2041120" cy="82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7354"/>
              </p:ext>
            </p:extLst>
          </p:nvPr>
        </p:nvGraphicFramePr>
        <p:xfrm>
          <a:off x="3294112" y="5802728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27429"/>
              </p:ext>
            </p:extLst>
          </p:nvPr>
        </p:nvGraphicFramePr>
        <p:xfrm>
          <a:off x="6390152" y="5052869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59" name="直接箭头连接符 58"/>
          <p:cNvCxnSpPr/>
          <p:nvPr/>
        </p:nvCxnSpPr>
        <p:spPr>
          <a:xfrm rot="10800000" flipV="1">
            <a:off x="4289684" y="5234335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 flipV="1">
            <a:off x="4289684" y="5594628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>
            <a:off x="4289684" y="5987224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4289684" y="5987224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4289684" y="5987221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4289684" y="5987221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>
            <a:off x="4289684" y="5987222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0800000">
            <a:off x="4289684" y="5987222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 flipV="1">
            <a:off x="4289684" y="5234335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0800000" flipV="1">
            <a:off x="4289684" y="5594628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 flipV="1">
            <a:off x="4289684" y="6046858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0800000">
            <a:off x="4289684" y="6363668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0800000">
            <a:off x="4289684" y="6363668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10800000">
            <a:off x="4289684" y="6363669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4289684" y="6363669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4289685" y="6363669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0800000" flipV="1">
            <a:off x="4289684" y="5234335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0800000" flipV="1">
            <a:off x="4289684" y="5594628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 flipV="1">
            <a:off x="4289684" y="5987221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0800000" flipV="1">
            <a:off x="4289684" y="6363668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0800000" flipV="1">
            <a:off x="4289684" y="7001015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4289684" y="7115316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4289684" y="7115316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4289684" y="7115316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0800000" flipV="1">
            <a:off x="4289684" y="5234335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10800000" flipV="1">
            <a:off x="4289684" y="5594628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0800000" flipV="1">
            <a:off x="4289684" y="6046858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0800000" flipV="1">
            <a:off x="4289684" y="6363668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4289684" y="7001015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10800000">
            <a:off x="4289684" y="7470639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0800000">
            <a:off x="4347662" y="7470639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0800000">
            <a:off x="4289684" y="7470639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 rot="60000">
            <a:off x="3439473" y="769031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缓存</a:t>
            </a:r>
          </a:p>
        </p:txBody>
      </p:sp>
      <p:sp>
        <p:nvSpPr>
          <p:cNvPr id="98" name="文本框 97"/>
          <p:cNvSpPr txBox="1"/>
          <p:nvPr/>
        </p:nvSpPr>
        <p:spPr>
          <a:xfrm rot="60000">
            <a:off x="6529919" y="8394944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51417"/>
              </p:ext>
            </p:extLst>
          </p:nvPr>
        </p:nvGraphicFramePr>
        <p:xfrm>
          <a:off x="829408" y="0"/>
          <a:ext cx="6248400" cy="344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44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 smtClean="0"/>
                        <a:t>p0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9624"/>
              </p:ext>
            </p:extLst>
          </p:nvPr>
        </p:nvGraphicFramePr>
        <p:xfrm>
          <a:off x="829408" y="803031"/>
          <a:ext cx="6248400" cy="32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23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 smtClean="0"/>
                        <a:t>k0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38946"/>
              </p:ext>
            </p:extLst>
          </p:nvPr>
        </p:nvGraphicFramePr>
        <p:xfrm>
          <a:off x="829406" y="2109178"/>
          <a:ext cx="6096000" cy="76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765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/>
                        <a:t>索引表</a:t>
                      </a:r>
                      <a:r>
                        <a:rPr lang="en-US" altLang="zh-CN" sz="1050" baseline="0" dirty="0" err="1" smtClean="0"/>
                        <a:t>T1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35253" y="-26051"/>
            <a:ext cx="756134" cy="370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明文字节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-35254" y="765886"/>
            <a:ext cx="756134" cy="3740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密钥</a:t>
            </a:r>
            <a:r>
              <a:rPr lang="zh-CN" altLang="en-US" sz="1050" dirty="0" smtClean="0"/>
              <a:t>字节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5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1050" dirty="0" smtClean="0"/>
                  <a:t>按位异或</a:t>
                </a:r>
                <a:endParaRPr lang="zh-CN" altLang="en-US" sz="105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1035170" y="1136315"/>
            <a:ext cx="521068" cy="9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847743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29965" y="1141897"/>
            <a:ext cx="1620966" cy="9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803638" y="1152546"/>
            <a:ext cx="280353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70964" y="1152546"/>
            <a:ext cx="398365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39981"/>
            <a:ext cx="1038223" cy="9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015464" y="1143899"/>
            <a:ext cx="35467" cy="98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89137" y="1133082"/>
            <a:ext cx="1218032" cy="100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10356" y="1133082"/>
            <a:ext cx="2444259" cy="9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46526"/>
            <a:ext cx="2626710" cy="9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27727"/>
            <a:ext cx="1496163" cy="98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40233"/>
            <a:ext cx="275493" cy="9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14953" y="1136315"/>
            <a:ext cx="839662" cy="9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43899"/>
            <a:ext cx="4147043" cy="97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43899"/>
            <a:ext cx="3026022" cy="9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33334"/>
            <a:ext cx="1866902" cy="98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40699" y="1140233"/>
            <a:ext cx="707045" cy="96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474071" y="34209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10039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726726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332028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4958356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584683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211011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748806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354108" y="3514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296310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2572008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2177310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803638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1429965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046996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89535"/>
              </p:ext>
            </p:extLst>
          </p:nvPr>
        </p:nvGraphicFramePr>
        <p:xfrm>
          <a:off x="2637692" y="1330226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7692" y="2635685"/>
            <a:ext cx="835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1354" y="2644913"/>
            <a:ext cx="735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8466" y="5079601"/>
            <a:ext cx="814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8600" y="5079601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T4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3456"/>
              </p:ext>
            </p:extLst>
          </p:nvPr>
        </p:nvGraphicFramePr>
        <p:xfrm>
          <a:off x="5904036" y="1330226"/>
          <a:ext cx="841130" cy="367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6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789735" y="5079601"/>
            <a:ext cx="1069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部分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749"/>
              </p:ext>
            </p:extLst>
          </p:nvPr>
        </p:nvGraphicFramePr>
        <p:xfrm>
          <a:off x="4038600" y="1334840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0558"/>
              </p:ext>
            </p:extLst>
          </p:nvPr>
        </p:nvGraphicFramePr>
        <p:xfrm>
          <a:off x="2642090" y="3769528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8889"/>
              </p:ext>
            </p:extLst>
          </p:nvPr>
        </p:nvGraphicFramePr>
        <p:xfrm>
          <a:off x="4042998" y="3774142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472961" y="2242038"/>
            <a:ext cx="2431075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84128" y="1366725"/>
            <a:ext cx="1015510" cy="8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2" idx="1"/>
          </p:cNvCxnSpPr>
          <p:nvPr/>
        </p:nvCxnSpPr>
        <p:spPr>
          <a:xfrm>
            <a:off x="4878267" y="2541193"/>
            <a:ext cx="1025769" cy="62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2" idx="1"/>
          </p:cNvCxnSpPr>
          <p:nvPr/>
        </p:nvCxnSpPr>
        <p:spPr>
          <a:xfrm flipV="1">
            <a:off x="3478822" y="3166352"/>
            <a:ext cx="2425214" cy="60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487618" y="4046279"/>
            <a:ext cx="2412020" cy="9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84128" y="3769528"/>
            <a:ext cx="1015510" cy="27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83397" y="4997864"/>
            <a:ext cx="10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483220" y="1325613"/>
            <a:ext cx="2416418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21460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3464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078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12034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697161" y="6219297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8569" y="6227767"/>
            <a:ext cx="45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8254" y="6228524"/>
            <a:ext cx="41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82660" y="6228524"/>
            <a:ext cx="4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87594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11665" y="496507"/>
            <a:ext cx="2403965" cy="4035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511665" y="861109"/>
            <a:ext cx="1279286" cy="405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3925</TotalTime>
  <Words>686</Words>
  <Application>Microsoft Office PowerPoint</Application>
  <PresentationFormat>全屏显示(4:3)</PresentationFormat>
  <Paragraphs>402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针对AES攻击方案</vt:lpstr>
      <vt:lpstr>针对AES攻击方案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69</cp:revision>
  <dcterms:created xsi:type="dcterms:W3CDTF">2018-01-23T08:10:35Z</dcterms:created>
  <dcterms:modified xsi:type="dcterms:W3CDTF">2018-03-12T15:15:17Z</dcterms:modified>
</cp:coreProperties>
</file>