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1ED8-606A-4686-B2C2-DB49E5C56C4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D3A41-C590-4E17-A593-35B8C110A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7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8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9762" y="2666267"/>
            <a:ext cx="5081956" cy="1659548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AES</a:t>
              </a:r>
              <a:r>
                <a:rPr lang="zh-CN" altLang="en-US" sz="1350" dirty="0"/>
                <a:t>加密算法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密钥</a:t>
              </a:r>
              <a:r>
                <a:rPr lang="en-US" altLang="zh-CN" sz="1350" dirty="0"/>
                <a:t>K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明文</a:t>
              </a:r>
              <a:r>
                <a:rPr lang="en-US" altLang="zh-CN" sz="1350" dirty="0"/>
                <a:t>P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密文</a:t>
              </a:r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24475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36077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3599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blipFill>
                <a:blip r:embed="rId3"/>
                <a:stretch>
                  <a:fillRect t="-1587"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71900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7988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0605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0610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T4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1667" y="1248073"/>
            <a:ext cx="2001719" cy="721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2521194" y="2361577"/>
            <a:ext cx="1650017" cy="352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1269135"/>
            <a:ext cx="1250706" cy="21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361577"/>
            <a:ext cx="2370264" cy="365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4906107" y="1269135"/>
            <a:ext cx="1696902" cy="1445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4513386" y="2350247"/>
            <a:ext cx="2047876" cy="3303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4149969" y="3500116"/>
            <a:ext cx="2401768" cy="67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2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85089"/>
              </p:ext>
            </p:extLst>
          </p:nvPr>
        </p:nvGraphicFramePr>
        <p:xfrm>
          <a:off x="2209801" y="2370484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34190"/>
              </p:ext>
            </p:extLst>
          </p:nvPr>
        </p:nvGraphicFramePr>
        <p:xfrm>
          <a:off x="5305839" y="1649897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内存块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205371" y="1811407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5371" y="2187851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5371" y="2564296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05371" y="2564296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5371" y="2564293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5371" y="2564293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5371" y="2564294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5371" y="2564294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205371" y="1925707"/>
            <a:ext cx="2100469" cy="10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05371" y="2302151"/>
            <a:ext cx="2100469" cy="6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205371" y="2623930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05371" y="2940740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205371" y="2940740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05371" y="2940741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5371" y="2940741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205371" y="2940741"/>
            <a:ext cx="2100469" cy="177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3205371" y="1925706"/>
            <a:ext cx="2100469" cy="17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3205371" y="2302151"/>
            <a:ext cx="2100469" cy="13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3205371" y="2623930"/>
            <a:ext cx="2100469" cy="10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3205371" y="2940740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3205371" y="3578087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3205371" y="3692388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3205371" y="3692388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3205371" y="3692388"/>
            <a:ext cx="2042491" cy="10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3205371" y="1925706"/>
            <a:ext cx="2100469" cy="21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V="1">
            <a:off x="3205371" y="2302151"/>
            <a:ext cx="2100469" cy="174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flipV="1">
            <a:off x="3205371" y="2623930"/>
            <a:ext cx="2042491" cy="142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flipV="1">
            <a:off x="3205371" y="2940740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205371" y="3578087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205371" y="4047711"/>
            <a:ext cx="204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263349" y="4047711"/>
            <a:ext cx="1984513" cy="3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205371" y="4047711"/>
            <a:ext cx="2042491" cy="7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2355160" y="4349670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缓存</a:t>
            </a:r>
          </a:p>
        </p:txBody>
      </p:sp>
      <p:sp>
        <p:nvSpPr>
          <p:cNvPr id="452" name="文本框 451"/>
          <p:cNvSpPr txBox="1"/>
          <p:nvPr/>
        </p:nvSpPr>
        <p:spPr>
          <a:xfrm>
            <a:off x="5445607" y="5095107"/>
            <a:ext cx="914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035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2771"/>
              </p:ext>
            </p:extLst>
          </p:nvPr>
        </p:nvGraphicFramePr>
        <p:xfrm>
          <a:off x="1683027" y="2128217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61057"/>
              </p:ext>
            </p:extLst>
          </p:nvPr>
        </p:nvGraphicFramePr>
        <p:xfrm>
          <a:off x="5529470" y="1048827"/>
          <a:ext cx="1634158" cy="397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158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1351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内存块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1404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n(m-1)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72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n(m-1)+1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96915"/>
                  </a:ext>
                </a:extLst>
              </a:tr>
              <a:tr h="381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n(m-1)+m-1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sp>
        <p:nvSpPr>
          <p:cNvPr id="451" name="文本框 450"/>
          <p:cNvSpPr txBox="1"/>
          <p:nvPr/>
        </p:nvSpPr>
        <p:spPr>
          <a:xfrm>
            <a:off x="1828386" y="4222946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缓存</a:t>
            </a:r>
            <a:endParaRPr lang="zh-CN" altLang="en-US" sz="160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5889142" y="5227541"/>
            <a:ext cx="988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内存</a:t>
            </a:r>
            <a:endParaRPr lang="zh-CN" altLang="en-US" sz="1600" b="1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678597" y="1185242"/>
            <a:ext cx="2850873" cy="111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07171" y="1543050"/>
            <a:ext cx="2850873" cy="11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735746" y="2303394"/>
            <a:ext cx="2793724" cy="105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35746" y="2694747"/>
            <a:ext cx="2793724" cy="10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78597" y="2251213"/>
            <a:ext cx="2850873" cy="11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692884" y="3451142"/>
            <a:ext cx="2836586" cy="11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685741" y="2661202"/>
            <a:ext cx="2843729" cy="111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92884" y="3808951"/>
            <a:ext cx="2836586" cy="104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414" y="2226469"/>
            <a:ext cx="35651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0646" y="1744106"/>
            <a:ext cx="3091071" cy="308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0622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0624" y="265789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3" y="346296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622" y="4238214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646" y="3081996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2211453" y="2319960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2211454" y="312503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211453" y="3930100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0621" y="110581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0646" y="4945510"/>
            <a:ext cx="3091071" cy="3102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30622" y="50838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30624" y="588893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3062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30622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10646" y="6313044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17" idx="0"/>
          </p:cNvCxnSpPr>
          <p:nvPr/>
        </p:nvCxnSpPr>
        <p:spPr>
          <a:xfrm>
            <a:off x="2211453" y="5551008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 flipH="1">
            <a:off x="2211454" y="635607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 flipH="1">
            <a:off x="2211453" y="7161148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127587" y="-2321960"/>
            <a:ext cx="461665" cy="16448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122222222222222222222222222222222222222222222222222222222222222222222222222222222222222222222222222222222222222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16" idx="0"/>
          </p:cNvCxnSpPr>
          <p:nvPr/>
        </p:nvCxnSpPr>
        <p:spPr>
          <a:xfrm>
            <a:off x="2211453" y="4705353"/>
            <a:ext cx="0" cy="37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0646" y="8186128"/>
            <a:ext cx="3091071" cy="231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30622" y="83199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30624" y="912503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30622" y="99184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</a:t>
            </a:r>
            <a:r>
              <a:rPr lang="zh-CN" altLang="en-US" dirty="0"/>
              <a:t>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0646" y="9155295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3" idx="0"/>
          </p:cNvCxnSpPr>
          <p:nvPr/>
        </p:nvCxnSpPr>
        <p:spPr>
          <a:xfrm>
            <a:off x="2211453" y="8787101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 flipH="1">
            <a:off x="2211453" y="9592171"/>
            <a:ext cx="2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2" idx="0"/>
          </p:cNvCxnSpPr>
          <p:nvPr/>
        </p:nvCxnSpPr>
        <p:spPr>
          <a:xfrm>
            <a:off x="2211453" y="7936401"/>
            <a:ext cx="0" cy="3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</p:cNvCxnSpPr>
          <p:nvPr/>
        </p:nvCxnSpPr>
        <p:spPr>
          <a:xfrm>
            <a:off x="2256182" y="10499110"/>
            <a:ext cx="0" cy="5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79713" y="11098945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50" name="直接箭头连接符 49"/>
          <p:cNvCxnSpPr>
            <a:stCxn id="21" idx="2"/>
            <a:endCxn id="5" idx="0"/>
          </p:cNvCxnSpPr>
          <p:nvPr/>
        </p:nvCxnSpPr>
        <p:spPr>
          <a:xfrm>
            <a:off x="2211452" y="1572956"/>
            <a:ext cx="1" cy="2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49279" y="-7653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2"/>
            <a:endCxn id="21" idx="0"/>
          </p:cNvCxnSpPr>
          <p:nvPr/>
        </p:nvCxnSpPr>
        <p:spPr>
          <a:xfrm>
            <a:off x="2211451" y="638678"/>
            <a:ext cx="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160762" y="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998259" y="964096"/>
            <a:ext cx="2946957" cy="230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90905" y="110839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790904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90906" y="264439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逆行移位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938628" y="1898368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998260" y="6620714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1574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15743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815744" y="8319961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815742" y="912503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998260" y="7950629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815741" y="9918468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998260" y="3383035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815743" y="345633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815743" y="423158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815744" y="5082282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815742" y="588735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998260" y="4712950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009563" y="-3321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116" name="直接箭头连接符 115"/>
          <p:cNvCxnSpPr>
            <a:stCxn id="58" idx="0"/>
            <a:endCxn id="114" idx="2"/>
          </p:cNvCxnSpPr>
          <p:nvPr/>
        </p:nvCxnSpPr>
        <p:spPr>
          <a:xfrm flipH="1" flipV="1">
            <a:off x="7471735" y="613120"/>
            <a:ext cx="1" cy="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890286" y="11106751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120" name="直接箭头连接符 119"/>
          <p:cNvCxnSpPr>
            <a:stCxn id="118" idx="0"/>
            <a:endCxn id="91" idx="2"/>
          </p:cNvCxnSpPr>
          <p:nvPr/>
        </p:nvCxnSpPr>
        <p:spPr>
          <a:xfrm flipV="1">
            <a:off x="7496571" y="10385607"/>
            <a:ext cx="1" cy="7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91" idx="0"/>
            <a:endCxn id="77" idx="2"/>
          </p:cNvCxnSpPr>
          <p:nvPr/>
        </p:nvCxnSpPr>
        <p:spPr>
          <a:xfrm flipV="1">
            <a:off x="7496572" y="9592170"/>
            <a:ext cx="1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7" idx="0"/>
            <a:endCxn id="76" idx="2"/>
          </p:cNvCxnSpPr>
          <p:nvPr/>
        </p:nvCxnSpPr>
        <p:spPr>
          <a:xfrm flipV="1">
            <a:off x="7496573" y="878710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6" idx="0"/>
            <a:endCxn id="75" idx="2"/>
          </p:cNvCxnSpPr>
          <p:nvPr/>
        </p:nvCxnSpPr>
        <p:spPr>
          <a:xfrm flipV="1">
            <a:off x="7496574" y="7936401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5" idx="0"/>
            <a:endCxn id="74" idx="2"/>
          </p:cNvCxnSpPr>
          <p:nvPr/>
        </p:nvCxnSpPr>
        <p:spPr>
          <a:xfrm flipV="1">
            <a:off x="7496574" y="7161148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74" idx="0"/>
            <a:endCxn id="101" idx="2"/>
          </p:cNvCxnSpPr>
          <p:nvPr/>
        </p:nvCxnSpPr>
        <p:spPr>
          <a:xfrm flipH="1" flipV="1">
            <a:off x="7496573" y="6354491"/>
            <a:ext cx="1" cy="3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1" idx="0"/>
            <a:endCxn id="100" idx="2"/>
          </p:cNvCxnSpPr>
          <p:nvPr/>
        </p:nvCxnSpPr>
        <p:spPr>
          <a:xfrm flipV="1">
            <a:off x="7496573" y="5549421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0" idx="0"/>
            <a:endCxn id="99" idx="2"/>
          </p:cNvCxnSpPr>
          <p:nvPr/>
        </p:nvCxnSpPr>
        <p:spPr>
          <a:xfrm flipV="1">
            <a:off x="7496574" y="4698722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99" idx="0"/>
            <a:endCxn id="98" idx="2"/>
          </p:cNvCxnSpPr>
          <p:nvPr/>
        </p:nvCxnSpPr>
        <p:spPr>
          <a:xfrm flipV="1">
            <a:off x="7496574" y="3923469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0"/>
          </p:cNvCxnSpPr>
          <p:nvPr/>
        </p:nvCxnSpPr>
        <p:spPr>
          <a:xfrm flipH="1" flipV="1">
            <a:off x="7496570" y="3118399"/>
            <a:ext cx="4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60" idx="0"/>
            <a:endCxn id="59" idx="2"/>
          </p:cNvCxnSpPr>
          <p:nvPr/>
        </p:nvCxnSpPr>
        <p:spPr>
          <a:xfrm flipH="1" flipV="1">
            <a:off x="7471735" y="2319960"/>
            <a:ext cx="2" cy="32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59" idx="0"/>
            <a:endCxn id="58" idx="2"/>
          </p:cNvCxnSpPr>
          <p:nvPr/>
        </p:nvCxnSpPr>
        <p:spPr>
          <a:xfrm flipV="1">
            <a:off x="7471735" y="1575538"/>
            <a:ext cx="1" cy="2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379421" y="-68467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4379421" y="115182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W[0,3]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4379421" y="432360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W[4,7]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17289" y="7562095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W[36,39]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4390597" y="9964480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W[40,33]</a:t>
            </a:r>
            <a:endParaRPr lang="zh-CN" altLang="en-US" dirty="0"/>
          </a:p>
        </p:txBody>
      </p:sp>
      <p:cxnSp>
        <p:nvCxnSpPr>
          <p:cNvPr id="162" name="直接箭头连接符 161"/>
          <p:cNvCxnSpPr>
            <a:stCxn id="55" idx="2"/>
            <a:endCxn id="157" idx="0"/>
          </p:cNvCxnSpPr>
          <p:nvPr/>
        </p:nvCxnSpPr>
        <p:spPr>
          <a:xfrm>
            <a:off x="4841593" y="467139"/>
            <a:ext cx="6830" cy="6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/>
          <p:nvPr/>
        </p:nvCxnSpPr>
        <p:spPr>
          <a:xfrm rot="5400000">
            <a:off x="106074" y="4856649"/>
            <a:ext cx="8797040" cy="674002"/>
          </a:xfrm>
          <a:prstGeom prst="bentConnector3">
            <a:avLst>
              <a:gd name="adj1" fmla="val -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endCxn id="158" idx="0"/>
          </p:cNvCxnSpPr>
          <p:nvPr/>
        </p:nvCxnSpPr>
        <p:spPr>
          <a:xfrm>
            <a:off x="4157657" y="3930051"/>
            <a:ext cx="690766" cy="35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endCxn id="159" idx="0"/>
          </p:cNvCxnSpPr>
          <p:nvPr/>
        </p:nvCxnSpPr>
        <p:spPr>
          <a:xfrm>
            <a:off x="4194285" y="7236494"/>
            <a:ext cx="788917" cy="25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endCxn id="160" idx="0"/>
          </p:cNvCxnSpPr>
          <p:nvPr/>
        </p:nvCxnSpPr>
        <p:spPr>
          <a:xfrm>
            <a:off x="4167593" y="9524627"/>
            <a:ext cx="788917" cy="439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57" idx="3"/>
            <a:endCxn id="58" idx="1"/>
          </p:cNvCxnSpPr>
          <p:nvPr/>
        </p:nvCxnSpPr>
        <p:spPr>
          <a:xfrm>
            <a:off x="5317425" y="1339386"/>
            <a:ext cx="1473480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57" idx="1"/>
            <a:endCxn id="21" idx="3"/>
          </p:cNvCxnSpPr>
          <p:nvPr/>
        </p:nvCxnSpPr>
        <p:spPr>
          <a:xfrm flipH="1">
            <a:off x="2892282" y="1339386"/>
            <a:ext cx="1487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8" idx="3"/>
            <a:endCxn id="99" idx="1"/>
          </p:cNvCxnSpPr>
          <p:nvPr/>
        </p:nvCxnSpPr>
        <p:spPr>
          <a:xfrm flipV="1">
            <a:off x="5317425" y="4465153"/>
            <a:ext cx="1498318" cy="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1"/>
            <a:endCxn id="8" idx="3"/>
          </p:cNvCxnSpPr>
          <p:nvPr/>
        </p:nvCxnSpPr>
        <p:spPr>
          <a:xfrm flipH="1" flipV="1">
            <a:off x="2892283" y="4471784"/>
            <a:ext cx="1487138" cy="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59" idx="3"/>
            <a:endCxn id="75" idx="1"/>
          </p:cNvCxnSpPr>
          <p:nvPr/>
        </p:nvCxnSpPr>
        <p:spPr>
          <a:xfrm flipV="1">
            <a:off x="5549115" y="7702832"/>
            <a:ext cx="1266628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59" idx="1"/>
            <a:endCxn id="20" idx="3"/>
          </p:cNvCxnSpPr>
          <p:nvPr/>
        </p:nvCxnSpPr>
        <p:spPr>
          <a:xfrm flipH="1" flipV="1">
            <a:off x="2892283" y="7702832"/>
            <a:ext cx="1525006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0" idx="3"/>
            <a:endCxn id="91" idx="1"/>
          </p:cNvCxnSpPr>
          <p:nvPr/>
        </p:nvCxnSpPr>
        <p:spPr>
          <a:xfrm>
            <a:off x="5522423" y="10149146"/>
            <a:ext cx="1293318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0" idx="1"/>
            <a:endCxn id="34" idx="3"/>
          </p:cNvCxnSpPr>
          <p:nvPr/>
        </p:nvCxnSpPr>
        <p:spPr>
          <a:xfrm flipH="1">
            <a:off x="2892283" y="10149146"/>
            <a:ext cx="1498314" cy="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 flipV="1">
            <a:off x="477078" y="11476083"/>
            <a:ext cx="8885583" cy="7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649890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加密过程</a:t>
            </a:r>
            <a:endParaRPr lang="zh-CN" altLang="en-US" b="1" dirty="0"/>
          </a:p>
        </p:txBody>
      </p:sp>
      <p:sp>
        <p:nvSpPr>
          <p:cNvPr id="211" name="文本框 210"/>
          <p:cNvSpPr txBox="1"/>
          <p:nvPr/>
        </p:nvSpPr>
        <p:spPr>
          <a:xfrm>
            <a:off x="6907695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解密</a:t>
            </a:r>
            <a:r>
              <a:rPr lang="zh-CN" altLang="en-US" b="1" dirty="0" smtClean="0"/>
              <a:t>过程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92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9802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0804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01806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19802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804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1806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0" y="3645876"/>
            <a:ext cx="5007214" cy="706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L2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2395904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9" idx="0"/>
          </p:cNvCxnSpPr>
          <p:nvPr/>
        </p:nvCxnSpPr>
        <p:spPr>
          <a:xfrm>
            <a:off x="3686906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10" idx="0"/>
          </p:cNvCxnSpPr>
          <p:nvPr/>
        </p:nvCxnSpPr>
        <p:spPr>
          <a:xfrm>
            <a:off x="4977908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1" idx="0"/>
          </p:cNvCxnSpPr>
          <p:nvPr/>
        </p:nvCxnSpPr>
        <p:spPr>
          <a:xfrm>
            <a:off x="6268910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2"/>
          </p:cNvCxnSpPr>
          <p:nvPr/>
        </p:nvCxnSpPr>
        <p:spPr>
          <a:xfrm>
            <a:off x="2395904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>
            <a:off x="3686906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4977908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2"/>
          </p:cNvCxnSpPr>
          <p:nvPr/>
        </p:nvCxnSpPr>
        <p:spPr>
          <a:xfrm>
            <a:off x="6268910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046"/>
              </p:ext>
            </p:extLst>
          </p:nvPr>
        </p:nvGraphicFramePr>
        <p:xfrm>
          <a:off x="829408" y="0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p0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p6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p7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p8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p9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p10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47993"/>
              </p:ext>
            </p:extLst>
          </p:nvPr>
        </p:nvGraphicFramePr>
        <p:xfrm>
          <a:off x="829408" y="803031"/>
          <a:ext cx="6096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k0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k6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k7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k8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k9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k10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3034"/>
              </p:ext>
            </p:extLst>
          </p:nvPr>
        </p:nvGraphicFramePr>
        <p:xfrm>
          <a:off x="829406" y="2109177"/>
          <a:ext cx="6096000" cy="144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9233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23597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64601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100177"/>
                    </a:ext>
                  </a:extLst>
                </a:gridCol>
              </a:tblGrid>
              <a:tr h="1442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索引表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T2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T4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421139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-747346" y="1"/>
            <a:ext cx="1248509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明文字节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-747346" y="803031"/>
            <a:ext cx="1248509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密钥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-781496" y="402269"/>
                <a:ext cx="1610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dirty="0" smtClean="0"/>
                  <a:t>按位异或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1496" y="402269"/>
                <a:ext cx="1610902" cy="369332"/>
              </a:xfrm>
              <a:prstGeom prst="rect">
                <a:avLst/>
              </a:prstGeom>
              <a:blipFill>
                <a:blip r:embed="rId2"/>
                <a:stretch>
                  <a:fillRect l="-75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993531" y="1173871"/>
            <a:ext cx="562707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93531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83324" y="386554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773116" y="40226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159978" y="402268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46839" y="387334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92670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97116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660532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064978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10808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800600" y="402268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187462" y="402267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574323" y="38733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20154" y="37083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324600" y="37083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688016" y="386552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383324" y="1173871"/>
            <a:ext cx="1667607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773116" y="1173871"/>
            <a:ext cx="2834053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116015" y="1174875"/>
            <a:ext cx="4038600" cy="9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556238" y="1158153"/>
            <a:ext cx="990602" cy="95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936632" y="1158153"/>
            <a:ext cx="114299" cy="96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26424" y="1158153"/>
            <a:ext cx="1280745" cy="98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669323" y="1159157"/>
            <a:ext cx="2485292" cy="94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556238" y="1177126"/>
            <a:ext cx="2488224" cy="9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050931" y="1177126"/>
            <a:ext cx="1383322" cy="9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607169" y="1177126"/>
            <a:ext cx="216876" cy="94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166944" y="1178130"/>
            <a:ext cx="987671" cy="9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1556238" y="1169267"/>
            <a:ext cx="4013690" cy="9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050931" y="1169267"/>
            <a:ext cx="2908788" cy="93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4607169" y="1169267"/>
            <a:ext cx="1742342" cy="9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154615" y="1170271"/>
            <a:ext cx="537795" cy="93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91934"/>
              </p:ext>
            </p:extLst>
          </p:nvPr>
        </p:nvGraphicFramePr>
        <p:xfrm>
          <a:off x="1524000" y="1397000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94095"/>
              </p:ext>
            </p:extLst>
          </p:nvPr>
        </p:nvGraphicFramePr>
        <p:xfrm>
          <a:off x="3006970" y="3745525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5200"/>
              </p:ext>
            </p:extLst>
          </p:nvPr>
        </p:nvGraphicFramePr>
        <p:xfrm>
          <a:off x="3006970" y="1397000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77306"/>
              </p:ext>
            </p:extLst>
          </p:nvPr>
        </p:nvGraphicFramePr>
        <p:xfrm>
          <a:off x="1524000" y="3745525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03485" y="2984991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65940" y="2984991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4000" y="5333517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86455" y="5333517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T4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70788"/>
              </p:ext>
            </p:extLst>
          </p:nvPr>
        </p:nvGraphicFramePr>
        <p:xfrm>
          <a:off x="5911362" y="1154724"/>
          <a:ext cx="1113692" cy="469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96893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15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318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16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21005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51956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31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16871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32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3513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0730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47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6437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48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85616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39028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63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94568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2658207" y="1169378"/>
            <a:ext cx="3267808" cy="2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37692" y="2329962"/>
            <a:ext cx="3288323" cy="63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141177" y="1418496"/>
            <a:ext cx="1784838" cy="91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1"/>
          </p:cNvCxnSpPr>
          <p:nvPr/>
        </p:nvCxnSpPr>
        <p:spPr>
          <a:xfrm>
            <a:off x="4120662" y="2963006"/>
            <a:ext cx="1790700" cy="5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 flipV="1">
            <a:off x="2637692" y="3503736"/>
            <a:ext cx="3273670" cy="2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37692" y="4700473"/>
            <a:ext cx="3273670" cy="6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120662" y="3745525"/>
            <a:ext cx="1805353" cy="9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113336" y="5311533"/>
            <a:ext cx="1790700" cy="5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75435" y="5973612"/>
            <a:ext cx="15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Cache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83413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92435"/>
              </p:ext>
            </p:extLst>
          </p:nvPr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21519"/>
              </p:ext>
            </p:extLst>
          </p:nvPr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32963"/>
              </p:ext>
            </p:extLst>
          </p:nvPr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53050"/>
              </p:ext>
            </p:extLst>
          </p:nvPr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36077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3599" y="6268915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84144"/>
              </a:xfrm>
              <a:prstGeom prst="rect">
                <a:avLst/>
              </a:prstGeom>
              <a:blipFill>
                <a:blip r:embed="rId3"/>
                <a:stretch>
                  <a:fillRect t="-1587"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71900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7988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0605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06107" y="6219732"/>
            <a:ext cx="37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T4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511668" y="496507"/>
            <a:ext cx="1279283" cy="1476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521194" y="878306"/>
            <a:ext cx="1628775" cy="369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11667" y="1248073"/>
            <a:ext cx="2016371" cy="179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521194" y="878307"/>
            <a:ext cx="2384911" cy="72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4111"/>
              </p:ext>
            </p:extLst>
          </p:nvPr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14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15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V="1">
            <a:off x="2521194" y="1973179"/>
            <a:ext cx="1250706" cy="10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21194" y="878306"/>
            <a:ext cx="1649275" cy="148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521194" y="2724746"/>
            <a:ext cx="1984863" cy="323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521194" y="2017564"/>
            <a:ext cx="2384911" cy="1057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2354274"/>
            <a:ext cx="1250706" cy="106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2521194" y="2731341"/>
            <a:ext cx="1628775" cy="106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2521194" y="3092233"/>
            <a:ext cx="1984863" cy="103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2538048" y="496506"/>
            <a:ext cx="2377582" cy="4036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2489686" y="861108"/>
            <a:ext cx="1301265" cy="4053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2511666" y="1984099"/>
            <a:ext cx="1658803" cy="3295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2528523" y="3165815"/>
            <a:ext cx="2009040" cy="248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731341"/>
            <a:ext cx="2403965" cy="328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4166823" y="469319"/>
            <a:ext cx="2396636" cy="182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4506057" y="898796"/>
            <a:ext cx="2038350" cy="216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4881929" y="898795"/>
            <a:ext cx="1721078" cy="37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 flipV="1">
            <a:off x="5327406" y="546817"/>
            <a:ext cx="1217001" cy="107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4144842" y="1971959"/>
            <a:ext cx="2399565" cy="115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4513386" y="2086805"/>
            <a:ext cx="2047875" cy="2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4949337" y="914220"/>
            <a:ext cx="1595070" cy="179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5293695" y="2017564"/>
            <a:ext cx="1274896" cy="1065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4171211" y="512162"/>
            <a:ext cx="2380526" cy="2987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4554414" y="1637139"/>
            <a:ext cx="2013433" cy="216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 flipV="1">
            <a:off x="4942006" y="1954982"/>
            <a:ext cx="1617061" cy="220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 flipV="1">
            <a:off x="5293695" y="844172"/>
            <a:ext cx="1293942" cy="3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4120664" y="1284559"/>
            <a:ext cx="2451575" cy="3629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 flipV="1">
            <a:off x="4530235" y="3148976"/>
            <a:ext cx="2035422" cy="215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4922958" y="2001742"/>
            <a:ext cx="1649281" cy="3626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4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518</Words>
  <Application>Microsoft Office PowerPoint</Application>
  <PresentationFormat>全屏显示(4:3)</PresentationFormat>
  <Paragraphs>343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f</cp:lastModifiedBy>
  <cp:revision>34</cp:revision>
  <dcterms:created xsi:type="dcterms:W3CDTF">2018-01-23T08:10:35Z</dcterms:created>
  <dcterms:modified xsi:type="dcterms:W3CDTF">2018-01-30T09:38:20Z</dcterms:modified>
</cp:coreProperties>
</file>