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05090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03123"/>
              </p:ext>
            </p:extLst>
          </p:nvPr>
        </p:nvGraphicFramePr>
        <p:xfrm>
          <a:off x="5305840" y="1633994"/>
          <a:ext cx="995570" cy="331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Cache</a:t>
            </a:r>
            <a:endParaRPr lang="zh-CN" altLang="en-US" sz="1350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451199" y="5075227"/>
            <a:ext cx="914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memory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25080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Block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7863"/>
              </p:ext>
            </p:extLst>
          </p:nvPr>
        </p:nvGraphicFramePr>
        <p:xfrm>
          <a:off x="5529470" y="1048827"/>
          <a:ext cx="1634158" cy="41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47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48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 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Block 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Cache</a:t>
            </a:r>
            <a:endParaRPr lang="zh-CN" altLang="en-US" sz="135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1" y="5366688"/>
            <a:ext cx="914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memory</a:t>
            </a:r>
            <a:endParaRPr lang="zh-CN" altLang="en-US" sz="135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713384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22298" cy="123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988942"/>
            <a:ext cx="3091071" cy="3424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2871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09218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289725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367251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论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2516292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1754256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2559326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364396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24847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论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99</Words>
  <Application>Microsoft Office PowerPoint</Application>
  <PresentationFormat>全屏显示(4:3)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11</cp:revision>
  <dcterms:created xsi:type="dcterms:W3CDTF">2018-01-23T08:10:35Z</dcterms:created>
  <dcterms:modified xsi:type="dcterms:W3CDTF">2018-01-24T07:32:59Z</dcterms:modified>
</cp:coreProperties>
</file>