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5089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190"/>
              </p:ext>
            </p:extLst>
          </p:nvPr>
        </p:nvGraphicFramePr>
        <p:xfrm>
          <a:off x="5305839" y="1649897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445607" y="5095107"/>
            <a:ext cx="91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内存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771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61057"/>
              </p:ext>
            </p:extLst>
          </p:nvPr>
        </p:nvGraphicFramePr>
        <p:xfrm>
          <a:off x="5529470" y="1048827"/>
          <a:ext cx="1634158" cy="39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381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2" y="5227541"/>
            <a:ext cx="98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内存</a:t>
            </a:r>
            <a:endParaRPr lang="zh-CN" altLang="en-US" sz="16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694747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36586" cy="104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210</Words>
  <Application>Microsoft Office PowerPoint</Application>
  <PresentationFormat>全屏显示(4:3)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Windows 用户</cp:lastModifiedBy>
  <cp:revision>18</cp:revision>
  <dcterms:created xsi:type="dcterms:W3CDTF">2018-01-23T08:10:35Z</dcterms:created>
  <dcterms:modified xsi:type="dcterms:W3CDTF">2018-01-28T06:35:23Z</dcterms:modified>
</cp:coreProperties>
</file>