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24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9916-FB5C-4F55-AF4B-082B06E612CF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303A-88EB-4416-93D9-B94E31458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0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9916-FB5C-4F55-AF4B-082B06E612CF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303A-88EB-4416-93D9-B94E31458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7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9916-FB5C-4F55-AF4B-082B06E612CF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303A-88EB-4416-93D9-B94E31458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53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9916-FB5C-4F55-AF4B-082B06E612CF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303A-88EB-4416-93D9-B94E31458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02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9916-FB5C-4F55-AF4B-082B06E612CF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303A-88EB-4416-93D9-B94E31458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66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9916-FB5C-4F55-AF4B-082B06E612CF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303A-88EB-4416-93D9-B94E31458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6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9916-FB5C-4F55-AF4B-082B06E612CF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303A-88EB-4416-93D9-B94E31458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76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9916-FB5C-4F55-AF4B-082B06E612CF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303A-88EB-4416-93D9-B94E31458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02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9916-FB5C-4F55-AF4B-082B06E612CF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303A-88EB-4416-93D9-B94E31458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50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9916-FB5C-4F55-AF4B-082B06E612CF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303A-88EB-4416-93D9-B94E31458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47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9916-FB5C-4F55-AF4B-082B06E612CF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303A-88EB-4416-93D9-B94E31458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6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9916-FB5C-4F55-AF4B-082B06E612CF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303A-88EB-4416-93D9-B94E31458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69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524000" y="1397000"/>
          <a:ext cx="1113692" cy="156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692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9150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85509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556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15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959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006970" y="3745525"/>
          <a:ext cx="1113692" cy="156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692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9150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85509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556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15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95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3006970" y="1397000"/>
          <a:ext cx="1113692" cy="156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692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9150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85509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556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15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959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524000" y="3745525"/>
          <a:ext cx="1113692" cy="156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692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9150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85509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556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15</a:t>
                      </a:r>
                      <a:r>
                        <a:rPr kumimoji="0" lang="zh-CN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块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99599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503485" y="2984991"/>
            <a:ext cx="1154722" cy="36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表</a:t>
            </a:r>
            <a:r>
              <a:rPr lang="en-US" altLang="zh-CN" dirty="0" err="1" smtClean="0"/>
              <a:t>T1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965940" y="2984991"/>
            <a:ext cx="1154722" cy="36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表</a:t>
            </a:r>
            <a:r>
              <a:rPr lang="en-US" altLang="zh-CN" dirty="0" err="1" smtClean="0"/>
              <a:t>T2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24000" y="5333517"/>
            <a:ext cx="1154722" cy="36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表</a:t>
            </a:r>
            <a:r>
              <a:rPr lang="en-US" altLang="zh-CN" dirty="0" err="1" smtClean="0"/>
              <a:t>T3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986455" y="5333517"/>
            <a:ext cx="1154722" cy="36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表</a:t>
            </a:r>
            <a:r>
              <a:rPr lang="en-US" altLang="zh-CN" dirty="0" err="1" smtClean="0"/>
              <a:t>T4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5911362" y="1154724"/>
          <a:ext cx="1113692" cy="469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692">
                  <a:extLst>
                    <a:ext uri="{9D8B030D-6E8A-4147-A177-3AD203B41FA5}">
                      <a16:colId xmlns:a16="http://schemas.microsoft.com/office/drawing/2014/main" val="1211189660"/>
                    </a:ext>
                  </a:extLst>
                </a:gridCol>
              </a:tblGrid>
              <a:tr h="39150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27137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96893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15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3318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16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121005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351956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31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16871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32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3513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00730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47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264374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48</a:t>
                      </a:r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585616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539028"/>
                  </a:ext>
                </a:extLst>
              </a:tr>
              <a:tr h="39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Set 63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194568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 flipV="1">
            <a:off x="2658207" y="1169378"/>
            <a:ext cx="3267808" cy="22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637692" y="2329962"/>
            <a:ext cx="3288323" cy="63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141177" y="1418496"/>
            <a:ext cx="1784838" cy="91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2" idx="1"/>
          </p:cNvCxnSpPr>
          <p:nvPr/>
        </p:nvCxnSpPr>
        <p:spPr>
          <a:xfrm>
            <a:off x="4120662" y="2963006"/>
            <a:ext cx="1790700" cy="54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2" idx="1"/>
          </p:cNvCxnSpPr>
          <p:nvPr/>
        </p:nvCxnSpPr>
        <p:spPr>
          <a:xfrm flipV="1">
            <a:off x="2637692" y="3503736"/>
            <a:ext cx="3273670" cy="24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637692" y="4700473"/>
            <a:ext cx="3273670" cy="61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120662" y="3745525"/>
            <a:ext cx="1805353" cy="95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113336" y="5311533"/>
            <a:ext cx="1790700" cy="53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675435" y="5973612"/>
            <a:ext cx="158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Cache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39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71</Words>
  <Application>Microsoft Office PowerPoint</Application>
  <PresentationFormat>全屏显示(4:3)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</cp:revision>
  <dcterms:created xsi:type="dcterms:W3CDTF">2018-02-07T05:47:13Z</dcterms:created>
  <dcterms:modified xsi:type="dcterms:W3CDTF">2018-02-07T05:48:26Z</dcterms:modified>
</cp:coreProperties>
</file>