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6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6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7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2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2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7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A5F0-406C-4EF6-B0AC-72C3E0BE2794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7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A5F0-406C-4EF6-B0AC-72C3E0BE2794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6F9-5B90-48B9-AD8D-894135B04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73015" y="2412023"/>
            <a:ext cx="6775941" cy="2212730"/>
            <a:chOff x="973015" y="2412023"/>
            <a:chExt cx="6775941" cy="2212730"/>
          </a:xfrm>
        </p:grpSpPr>
        <p:sp>
          <p:nvSpPr>
            <p:cNvPr id="4" name="矩形 3"/>
            <p:cNvSpPr/>
            <p:nvPr/>
          </p:nvSpPr>
          <p:spPr>
            <a:xfrm>
              <a:off x="3455378" y="3815861"/>
              <a:ext cx="1811215" cy="8088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AES</a:t>
              </a:r>
              <a:r>
                <a:rPr lang="zh-CN" altLang="en-US" dirty="0" smtClean="0"/>
                <a:t>加密算法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590192" y="2412023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密钥</a:t>
              </a:r>
              <a:r>
                <a:rPr lang="en-US" altLang="zh-CN" dirty="0" smtClean="0"/>
                <a:t>K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973015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明文</a:t>
              </a:r>
              <a:r>
                <a:rPr lang="en-US" altLang="zh-CN" dirty="0" smtClean="0"/>
                <a:t>P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07371" y="3892060"/>
              <a:ext cx="1541585" cy="656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密文</a:t>
              </a:r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6" idx="3"/>
              <a:endCxn id="4" idx="1"/>
            </p:cNvCxnSpPr>
            <p:nvPr/>
          </p:nvCxnSpPr>
          <p:spPr>
            <a:xfrm>
              <a:off x="2514600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3"/>
              <a:endCxn id="7" idx="1"/>
            </p:cNvCxnSpPr>
            <p:nvPr/>
          </p:nvCxnSpPr>
          <p:spPr>
            <a:xfrm>
              <a:off x="5266593" y="4220307"/>
              <a:ext cx="940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5" idx="2"/>
              <a:endCxn id="4" idx="0"/>
            </p:cNvCxnSpPr>
            <p:nvPr/>
          </p:nvCxnSpPr>
          <p:spPr>
            <a:xfrm>
              <a:off x="4360985" y="3068516"/>
              <a:ext cx="1" cy="74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81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</dc:creator>
  <cp:lastModifiedBy>f</cp:lastModifiedBy>
  <cp:revision>2</cp:revision>
  <dcterms:created xsi:type="dcterms:W3CDTF">2018-01-23T08:10:35Z</dcterms:created>
  <dcterms:modified xsi:type="dcterms:W3CDTF">2018-01-23T14:22:15Z</dcterms:modified>
</cp:coreProperties>
</file>