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84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434D-2E75-4FCC-B07B-D0C7D7E59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C6E80-44E4-41D3-8317-682B7D9C3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7C861-D19C-4F12-99F1-E7C413A5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752A-EEE1-4B2B-A0D5-89AE8602A765}" type="datetimeFigureOut">
              <a:rPr lang="fr-CH" smtClean="0"/>
              <a:t>25.09.2020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49399-7509-4980-8328-57E875C2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B7AC-87C3-4655-9480-F45F9C5A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C68E-ADE7-467D-B493-0128A5A54E2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159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4AEA-30E6-42B4-9F32-2BE29639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89F72-62D2-4E1A-A5A3-ED607F6CC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A6C4-D565-4FDA-911E-3B9EE161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752A-EEE1-4B2B-A0D5-89AE8602A765}" type="datetimeFigureOut">
              <a:rPr lang="fr-CH" smtClean="0"/>
              <a:t>25.09.2020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F99F-E182-47EE-9314-A6345F82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D3260-6905-4DDC-AE6C-D7E50E5B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C68E-ADE7-467D-B493-0128A5A54E2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948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C9110-0AB0-4B98-87B5-04818B0E3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898E0-B9AF-45C0-B75F-21037B19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2709-AEB8-4070-B4CE-752AE1B9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752A-EEE1-4B2B-A0D5-89AE8602A765}" type="datetimeFigureOut">
              <a:rPr lang="fr-CH" smtClean="0"/>
              <a:t>25.09.2020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C75F-355F-4A29-BEB1-9CE6A901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B0AD-805F-45C7-A59B-9809B930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C68E-ADE7-467D-B493-0128A5A54E2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81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5963-14BC-4BE0-AFDB-4B370626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FF1F-0512-4F25-929D-69B4FC695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0AD6-52CE-40D7-B097-8B9BBB0C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752A-EEE1-4B2B-A0D5-89AE8602A765}" type="datetimeFigureOut">
              <a:rPr lang="fr-CH" smtClean="0"/>
              <a:t>25.09.2020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F824F-70AB-47C8-800B-65D2CFB2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A5C27-A99E-4E2C-9DC0-E642EDE0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C68E-ADE7-467D-B493-0128A5A54E2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726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0F34-1A9D-472F-AE78-54043EAF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ECFF1-92A2-4E65-86FB-5F22370A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2C300-1176-42BC-A849-8D99800A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752A-EEE1-4B2B-A0D5-89AE8602A765}" type="datetimeFigureOut">
              <a:rPr lang="fr-CH" smtClean="0"/>
              <a:t>25.09.2020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8823F-E1F2-4DC3-BF8F-B688398F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F24D7-4C3C-485E-863E-5E2DE6E8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C68E-ADE7-467D-B493-0128A5A54E2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78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951A-31EB-4560-A444-F097DD47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DE1C-F680-4B6F-8778-DA698EC17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89138-F3E2-49F5-8A7E-1FE82E014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4CC00-DB08-48F4-8A6C-F0CF4BB8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752A-EEE1-4B2B-A0D5-89AE8602A765}" type="datetimeFigureOut">
              <a:rPr lang="fr-CH" smtClean="0"/>
              <a:t>25.09.2020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D0461-EF53-4A25-9B77-2ED7E951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359DB-206F-4315-B462-D0414D3C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C68E-ADE7-467D-B493-0128A5A54E2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725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7C23-3603-4AC6-B269-DA624015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F6663-6C55-4773-9AF1-255A416F4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94EA0-3B24-4155-BED9-A0ED86440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3F7AA-4DEA-4F8F-BF4F-38CED95CC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F368B-B599-444C-AE95-1AC601B5C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BAD1C-5295-4D77-BAA1-90B23459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752A-EEE1-4B2B-A0D5-89AE8602A765}" type="datetimeFigureOut">
              <a:rPr lang="fr-CH" smtClean="0"/>
              <a:t>25.09.2020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DA3AC-BB28-41F5-9D8B-24E886DB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A0A66-E4D4-4CB1-89D6-56E6CF7D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C68E-ADE7-467D-B493-0128A5A54E2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08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10B1-5FBD-4DAA-917D-A0C12F10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65D94-3F54-4155-9DE6-0681D461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752A-EEE1-4B2B-A0D5-89AE8602A765}" type="datetimeFigureOut">
              <a:rPr lang="fr-CH" smtClean="0"/>
              <a:t>25.09.2020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600AD-6514-4C7F-8BC5-4147DFCF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80C3B-6411-47EC-8CBA-96872BC4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C68E-ADE7-467D-B493-0128A5A54E2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550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3319A-DC9F-4D25-A4F1-296EBAF8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752A-EEE1-4B2B-A0D5-89AE8602A765}" type="datetimeFigureOut">
              <a:rPr lang="fr-CH" smtClean="0"/>
              <a:t>25.09.2020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E4808-1977-48E8-9ABE-1F0E2D0F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1DC5B-056A-4086-B5B2-BB2A9500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C68E-ADE7-467D-B493-0128A5A54E2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73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897A-5F47-4F4D-99C2-E5957FB9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8F94-E1F8-45DF-AFD5-B5CD3306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D46B9-D204-49A0-8772-FCBD5B2C0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91A31-48E2-4343-BD31-2DCCCF67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752A-EEE1-4B2B-A0D5-89AE8602A765}" type="datetimeFigureOut">
              <a:rPr lang="fr-CH" smtClean="0"/>
              <a:t>25.09.2020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44906-D561-47BE-AA6B-3C839647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F5292-AC6A-458C-8009-459D163B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C68E-ADE7-467D-B493-0128A5A54E2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352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B74B-D934-47E5-91A2-817E99B6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C5681-3452-4A8F-9C8E-47412DE13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BD4A9-A94F-4BEC-AB11-9D0C7B2DA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98EEE-193A-4A53-BA56-1840DF3E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752A-EEE1-4B2B-A0D5-89AE8602A765}" type="datetimeFigureOut">
              <a:rPr lang="fr-CH" smtClean="0"/>
              <a:t>25.09.2020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42DD4-65F4-48EA-88FA-2F6BA7B4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41DAB-05A8-491F-90A0-FCA38950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C68E-ADE7-467D-B493-0128A5A54E2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682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5EFCC-60BA-46CF-BD43-E2899773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A90E-A91E-4944-8985-3E098A2DA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85A81-5325-4DB2-9608-68BFFA99F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5752A-EEE1-4B2B-A0D5-89AE8602A765}" type="datetimeFigureOut">
              <a:rPr lang="fr-CH" smtClean="0"/>
              <a:t>25.09.2020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141C-20BB-469B-B3E2-E80AEECE9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95671-7B8A-4650-820F-F78C07AC9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C68E-ADE7-467D-B493-0128A5A54E2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752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EE95B-4D55-4D8A-BD8B-85DA837BFCC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759132" y="2203269"/>
            <a:ext cx="6048102" cy="23985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9ED04D-9F42-4332-BDEE-697C8C0D7045}"/>
              </a:ext>
            </a:extLst>
          </p:cNvPr>
          <p:cNvCxnSpPr>
            <a:cxnSpLocks/>
          </p:cNvCxnSpPr>
          <p:nvPr/>
        </p:nvCxnSpPr>
        <p:spPr>
          <a:xfrm>
            <a:off x="1759131" y="2434046"/>
            <a:ext cx="0" cy="316992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B1BA13-5FFD-4D13-928B-41049A930378}"/>
              </a:ext>
            </a:extLst>
          </p:cNvPr>
          <p:cNvCxnSpPr>
            <a:cxnSpLocks/>
          </p:cNvCxnSpPr>
          <p:nvPr/>
        </p:nvCxnSpPr>
        <p:spPr>
          <a:xfrm flipH="1">
            <a:off x="1759131" y="5603966"/>
            <a:ext cx="638773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B2AC2F9-BEB3-44AE-A937-CEBE4D27B06C}"/>
              </a:ext>
            </a:extLst>
          </p:cNvPr>
          <p:cNvSpPr/>
          <p:nvPr/>
        </p:nvSpPr>
        <p:spPr>
          <a:xfrm>
            <a:off x="1763486" y="2203269"/>
            <a:ext cx="6043748" cy="3400697"/>
          </a:xfrm>
          <a:custGeom>
            <a:avLst/>
            <a:gdLst>
              <a:gd name="connsiteX0" fmla="*/ 0 w 6043748"/>
              <a:gd name="connsiteY0" fmla="*/ 3396342 h 3400697"/>
              <a:gd name="connsiteX1" fmla="*/ 1463040 w 6043748"/>
              <a:gd name="connsiteY1" fmla="*/ 3400697 h 3400697"/>
              <a:gd name="connsiteX2" fmla="*/ 2891245 w 6043748"/>
              <a:gd name="connsiteY2" fmla="*/ 1254034 h 3400697"/>
              <a:gd name="connsiteX3" fmla="*/ 6043748 w 6043748"/>
              <a:gd name="connsiteY3" fmla="*/ 0 h 340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3748" h="3400697">
                <a:moveTo>
                  <a:pt x="0" y="3396342"/>
                </a:moveTo>
                <a:lnTo>
                  <a:pt x="1463040" y="3400697"/>
                </a:lnTo>
                <a:lnTo>
                  <a:pt x="2891245" y="1254034"/>
                </a:lnTo>
                <a:lnTo>
                  <a:pt x="604374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AFE804-4771-4AB7-B7E4-0B9C48D6101D}"/>
                  </a:ext>
                </a:extLst>
              </p:cNvPr>
              <p:cNvSpPr txBox="1"/>
              <p:nvPr/>
            </p:nvSpPr>
            <p:spPr>
              <a:xfrm>
                <a:off x="6569766" y="2643808"/>
                <a:ext cx="445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CH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AFE804-4771-4AB7-B7E4-0B9C48D6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66" y="2643808"/>
                <a:ext cx="44582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745527-C375-4FFE-AB86-C43752C664BD}"/>
                  </a:ext>
                </a:extLst>
              </p:cNvPr>
              <p:cNvSpPr txBox="1"/>
              <p:nvPr/>
            </p:nvSpPr>
            <p:spPr>
              <a:xfrm>
                <a:off x="4182718" y="4140154"/>
                <a:ext cx="506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CH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745527-C375-4FFE-AB86-C43752C66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18" y="4140154"/>
                <a:ext cx="50616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678C10-2EEB-4DDD-ADCC-241B6FE72155}"/>
                  </a:ext>
                </a:extLst>
              </p:cNvPr>
              <p:cNvSpPr txBox="1"/>
              <p:nvPr/>
            </p:nvSpPr>
            <p:spPr>
              <a:xfrm>
                <a:off x="338807" y="4340209"/>
                <a:ext cx="12881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𝑟𝑇</m:t>
                      </m:r>
                    </m:oMath>
                  </m:oMathPara>
                </a14:m>
                <a:endParaRPr lang="fr-CH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678C10-2EEB-4DDD-ADCC-241B6FE7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7" y="4340209"/>
                <a:ext cx="128810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83D81-5FFB-4F59-81BA-186D2705B699}"/>
                  </a:ext>
                </a:extLst>
              </p:cNvPr>
              <p:cNvSpPr txBox="1"/>
              <p:nvPr/>
            </p:nvSpPr>
            <p:spPr>
              <a:xfrm>
                <a:off x="2953579" y="5669124"/>
                <a:ext cx="506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CH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683D81-5FFB-4F59-81BA-186D2705B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579" y="5669124"/>
                <a:ext cx="5061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45BA2E-94D4-4874-BBDA-E176DE08EFFF}"/>
                  </a:ext>
                </a:extLst>
              </p:cNvPr>
              <p:cNvSpPr txBox="1"/>
              <p:nvPr/>
            </p:nvSpPr>
            <p:spPr>
              <a:xfrm>
                <a:off x="1775778" y="2011511"/>
                <a:ext cx="270041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45BA2E-94D4-4874-BBDA-E176DE08E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778" y="2011511"/>
                <a:ext cx="2700419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8CA4B0-5A7D-42A7-866C-C4791CC078DD}"/>
                  </a:ext>
                </a:extLst>
              </p:cNvPr>
              <p:cNvSpPr txBox="1"/>
              <p:nvPr/>
            </p:nvSpPr>
            <p:spPr>
              <a:xfrm>
                <a:off x="7880075" y="4943060"/>
                <a:ext cx="416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CH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8CA4B0-5A7D-42A7-866C-C4791CC07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075" y="4943060"/>
                <a:ext cx="4162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62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Jean-Yves Le Boudec</dc:creator>
  <cp:lastModifiedBy>Jean-Yves Le Boudec</cp:lastModifiedBy>
  <cp:revision>3</cp:revision>
  <dcterms:created xsi:type="dcterms:W3CDTF">2020-09-25T08:31:30Z</dcterms:created>
  <dcterms:modified xsi:type="dcterms:W3CDTF">2020-09-25T08:39:34Z</dcterms:modified>
</cp:coreProperties>
</file>