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53"/>
  </p:handoutMasterIdLst>
  <p:sldIdLst>
    <p:sldId id="281" r:id="rId2"/>
    <p:sldId id="279" r:id="rId3"/>
    <p:sldId id="306" r:id="rId4"/>
    <p:sldId id="307" r:id="rId5"/>
    <p:sldId id="308" r:id="rId6"/>
    <p:sldId id="305" r:id="rId7"/>
    <p:sldId id="284" r:id="rId8"/>
    <p:sldId id="290" r:id="rId9"/>
    <p:sldId id="291" r:id="rId10"/>
    <p:sldId id="286" r:id="rId11"/>
    <p:sldId id="287" r:id="rId12"/>
    <p:sldId id="289" r:id="rId13"/>
    <p:sldId id="288" r:id="rId14"/>
    <p:sldId id="285" r:id="rId15"/>
    <p:sldId id="280" r:id="rId16"/>
    <p:sldId id="282" r:id="rId17"/>
    <p:sldId id="283" r:id="rId18"/>
    <p:sldId id="274" r:id="rId19"/>
    <p:sldId id="273" r:id="rId20"/>
    <p:sldId id="270" r:id="rId21"/>
    <p:sldId id="272" r:id="rId22"/>
    <p:sldId id="269" r:id="rId23"/>
    <p:sldId id="271" r:id="rId24"/>
    <p:sldId id="267" r:id="rId25"/>
    <p:sldId id="278" r:id="rId26"/>
    <p:sldId id="275" r:id="rId27"/>
    <p:sldId id="276" r:id="rId28"/>
    <p:sldId id="277" r:id="rId29"/>
    <p:sldId id="264" r:id="rId30"/>
    <p:sldId id="263" r:id="rId31"/>
    <p:sldId id="262" r:id="rId32"/>
    <p:sldId id="257" r:id="rId33"/>
    <p:sldId id="258" r:id="rId34"/>
    <p:sldId id="259" r:id="rId35"/>
    <p:sldId id="265" r:id="rId36"/>
    <p:sldId id="260" r:id="rId37"/>
    <p:sldId id="261" r:id="rId38"/>
    <p:sldId id="268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757988" cy="9866313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63" autoAdjust="0"/>
    <p:restoredTop sz="90929"/>
  </p:normalViewPr>
  <p:slideViewPr>
    <p:cSldViewPr snapToObjects="1" showGuides="1">
      <p:cViewPr varScale="1">
        <p:scale>
          <a:sx n="115" d="100"/>
          <a:sy n="115" d="100"/>
        </p:scale>
        <p:origin x="1245" y="63"/>
      </p:cViewPr>
      <p:guideLst>
        <p:guide orient="horz" pos="2208"/>
        <p:guide pos="36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607D717-1B3F-4C21-BAF6-207E2F9226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Times New Roman" panose="02020603050405020304" pitchFamily="18" charset="0"/>
              </a:defRPr>
            </a:lvl1pPr>
          </a:lstStyle>
          <a:p>
            <a:endParaRPr lang="en-GB" altLang="fr-F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C65C844-295D-4C25-811B-CAC4BC85C0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97300" y="0"/>
            <a:ext cx="2962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Times New Roman" panose="02020603050405020304" pitchFamily="18" charset="0"/>
              </a:defRPr>
            </a:lvl1pPr>
          </a:lstStyle>
          <a:p>
            <a:endParaRPr lang="en-GB" altLang="fr-FR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F5EA8E05-0EAF-409C-AB97-37BD045762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622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>
                <a:latin typeface="Times New Roman" panose="02020603050405020304" pitchFamily="18" charset="0"/>
              </a:defRPr>
            </a:lvl1pPr>
          </a:lstStyle>
          <a:p>
            <a:endParaRPr lang="en-GB" altLang="fr-F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8E722FB-877A-44B4-91A2-3FB830D934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7300" y="9405938"/>
            <a:ext cx="29622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Times New Roman" panose="02020603050405020304" pitchFamily="18" charset="0"/>
              </a:defRPr>
            </a:lvl1pPr>
          </a:lstStyle>
          <a:p>
            <a:fld id="{EFD7BE5D-24F3-4C4F-82FB-876DAD5A2A56}" type="slidenum">
              <a:rPr lang="en-GB" altLang="fr-FR"/>
              <a:pPr/>
              <a:t>‹#›</a:t>
            </a:fld>
            <a:endParaRPr lang="en-GB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475B-5D4B-4159-A045-4B34BC10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95965-ECE0-4893-9BCD-BFF274AB7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102B-48DE-41B1-B764-64E86444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F595-6587-40CB-A6DB-E7D8A8F8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635C-A388-47E1-A4AE-2E7ADE50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F4363-E60D-4207-BEBB-5E3600AA4A23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1810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FF4B-EF0B-41D6-9D2F-F6733110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5FAA2-7626-431E-98DF-8AAD165D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1F82-ED03-4B4E-A313-2478222A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325B8-6F2E-45B0-B10E-26363839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DECE-ABAF-49A7-B19B-BD9437D1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23FD8-D2DE-4EB1-BBCD-50ECE75E54EB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7220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F84D2-C01A-4673-9CC8-67322FBF9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09092-02A7-4DE8-9B61-3CBAA7F8F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1C31-415F-4071-B48D-CA54B629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9229-7F15-48BA-BC12-CB9380C7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150F-8D3F-4C78-AF66-4B017E05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DF869-D6A7-4562-80E0-4EA04BCBB9A5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8011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24E5-889E-4D36-A877-B804B700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93D8-124A-4926-88CF-4E98F75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80BA-3D54-446A-B7DD-0816B448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8BB2-9314-44CD-9A43-3AEB704F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61B6-A7B0-4FAF-8759-A8A301B4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86DB-1A05-499B-BA1B-3FD932893590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6459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D374-B8C9-4FE3-8DAC-3A793EFA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F41A-A954-4C8D-902D-4293CB9E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5708-9A97-4AC3-AE9E-8015C058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179C-89CB-49E5-A8F6-B5369139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A28D-ADBD-49DE-A35E-833FC4B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45328-7B79-4EA7-B36F-606D4E96FABF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2906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BACD-8600-4D57-BC35-14BAE7CE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9A85-A404-4FB5-9FAA-39AC8C6B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1586-63C4-4BF9-B68A-0AE9845CC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79C65-5C35-42CA-B175-39FBA3B9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C2DF-BBB1-4291-9489-A0F0533A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EB289-D8A3-46C6-9B19-5AC24746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F32B0-58FF-4134-B387-97E4494B4A41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171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21D-6170-487C-9412-9C9D17D2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BBD5-67E3-4E4E-BF9E-E108B6AA4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4674-3800-4E40-AA7C-285EDED9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B6B31-8F0F-4A99-BF72-6CFD3546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70880-8A43-4075-980C-064BB7239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FEE58-8B2A-463D-AA52-3AE8EACE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C4531-7486-433E-BF81-FB1C058C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10645-0684-4805-AE52-891FA750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AFB1D-8268-4C88-A077-F8DA24232607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2183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C95C-73F7-40D2-A233-5A470E75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27BFE-C82F-4193-B70F-CC7D9665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314A4-80A1-4F51-A6FA-811F8B1D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7E1D5-D14D-4B8B-8853-A472BAE0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0E74D-BFC1-42A2-8689-C82A4C6D0E50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559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958CB-A492-4636-B563-30E2782B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B3B9E-B0BF-41F7-8C69-AD55931B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C180D-C623-447A-BE65-6B8C265E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550C2-0F7B-492F-9870-8C3DD1690BFB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0412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849B-C7E5-48A4-BFCB-2AF8CA2F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1950-6B97-463C-9D49-299DD94A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2D097-E6C6-4789-BCF6-B30253E6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D0D01-F644-490D-A61A-6484C0DE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252A-1745-4FD0-A66D-CE81C257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7A206-4176-47B7-B7DA-26941294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66040-7684-4142-9FDE-7BF4182AEBEA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9534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A7F9-E56A-48FD-92DC-9CB9A794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BB1A0-E717-4BF5-AAF5-C6ABE6FCF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16A60-B01D-419E-9840-C054730A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69D0-8474-4E08-B18E-AE200DBE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1318D-9738-4429-B8DA-30A9F003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8943-2698-4364-9D6A-9DF8D0E8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A570F-7880-4EA6-A146-F953ED34217B}" type="slidenum">
              <a:rPr lang="fr-FR" altLang="fr-FR"/>
              <a:pPr/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5349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07EB66-8DA1-4976-BC7B-8943F3E43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747DDD-33FE-467D-B7EB-F4F207519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Click to edit Master text styles</a:t>
            </a:r>
          </a:p>
          <a:p>
            <a:pPr lvl="1"/>
            <a:r>
              <a:rPr lang="fr-FR" altLang="fr-FR"/>
              <a:t>Second level</a:t>
            </a:r>
          </a:p>
          <a:p>
            <a:pPr lvl="2"/>
            <a:r>
              <a:rPr lang="fr-FR" altLang="fr-FR"/>
              <a:t>Third level</a:t>
            </a:r>
          </a:p>
          <a:p>
            <a:pPr lvl="3"/>
            <a:r>
              <a:rPr lang="fr-FR" altLang="fr-FR"/>
              <a:t>Fourth level</a:t>
            </a:r>
          </a:p>
          <a:p>
            <a:pPr lvl="4"/>
            <a:r>
              <a:rPr lang="fr-FR" altLang="fr-F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7F71CB1-5AAF-4FD0-9763-B07CDFDAEF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fr-FR" alt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C9228F4-0004-4A84-94FE-4A75201242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 alt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C69AD9-B973-486D-B5B1-A58449DE9E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9799A16-8AA4-415D-B26A-5F912DD7534F}" type="slidenum">
              <a:rPr lang="fr-FR" altLang="fr-FR"/>
              <a:pPr/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>
            <a:extLst>
              <a:ext uri="{FF2B5EF4-FFF2-40B4-BE49-F238E27FC236}">
                <a16:creationId xmlns:a16="http://schemas.microsoft.com/office/drawing/2014/main" id="{18FE187C-66AC-4A1F-94E3-82F6CA12811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803275"/>
            <a:ext cx="4038600" cy="4606925"/>
            <a:chOff x="1248" y="506"/>
            <a:chExt cx="2544" cy="2902"/>
          </a:xfrm>
        </p:grpSpPr>
        <p:sp>
          <p:nvSpPr>
            <p:cNvPr id="27651" name="Oval 3">
              <a:extLst>
                <a:ext uri="{FF2B5EF4-FFF2-40B4-BE49-F238E27FC236}">
                  <a16:creationId xmlns:a16="http://schemas.microsoft.com/office/drawing/2014/main" id="{3E64FDE7-2C56-4AAB-A089-B055F6001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652" name="AutoShape 4">
              <a:extLst>
                <a:ext uri="{FF2B5EF4-FFF2-40B4-BE49-F238E27FC236}">
                  <a16:creationId xmlns:a16="http://schemas.microsoft.com/office/drawing/2014/main" id="{699FDED3-B7FD-4B37-9A0C-EB6AD5471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96"/>
              <a:ext cx="1728" cy="1584"/>
            </a:xfrm>
            <a:prstGeom prst="pentag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653" name="Oval 5">
              <a:extLst>
                <a:ext uri="{FF2B5EF4-FFF2-40B4-BE49-F238E27FC236}">
                  <a16:creationId xmlns:a16="http://schemas.microsoft.com/office/drawing/2014/main" id="{27F1AE9D-5B8F-45F2-AC64-90A4CC007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654" name="Oval 6">
              <a:extLst>
                <a:ext uri="{FF2B5EF4-FFF2-40B4-BE49-F238E27FC236}">
                  <a16:creationId xmlns:a16="http://schemas.microsoft.com/office/drawing/2014/main" id="{4C5BBD37-04A6-4FD8-884C-7CB09AF2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655" name="Oval 7">
              <a:extLst>
                <a:ext uri="{FF2B5EF4-FFF2-40B4-BE49-F238E27FC236}">
                  <a16:creationId xmlns:a16="http://schemas.microsoft.com/office/drawing/2014/main" id="{8B1A96AE-759E-49D9-9355-543FB59BE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2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656" name="Oval 8">
              <a:extLst>
                <a:ext uri="{FF2B5EF4-FFF2-40B4-BE49-F238E27FC236}">
                  <a16:creationId xmlns:a16="http://schemas.microsoft.com/office/drawing/2014/main" id="{E48F9486-53E3-43AD-A273-5EC6F0D55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657" name="Freeform 9">
              <a:extLst>
                <a:ext uri="{FF2B5EF4-FFF2-40B4-BE49-F238E27FC236}">
                  <a16:creationId xmlns:a16="http://schemas.microsoft.com/office/drawing/2014/main" id="{6A6AA063-9146-40BB-A972-18CE9AAAD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624"/>
              <a:ext cx="864" cy="2784"/>
            </a:xfrm>
            <a:custGeom>
              <a:avLst/>
              <a:gdLst>
                <a:gd name="T0" fmla="*/ 864 w 864"/>
                <a:gd name="T1" fmla="*/ 0 h 2784"/>
                <a:gd name="T2" fmla="*/ 864 w 864"/>
                <a:gd name="T3" fmla="*/ 672 h 2784"/>
                <a:gd name="T4" fmla="*/ 0 w 864"/>
                <a:gd name="T5" fmla="*/ 1248 h 2784"/>
                <a:gd name="T6" fmla="*/ 336 w 864"/>
                <a:gd name="T7" fmla="*/ 2256 h 2784"/>
                <a:gd name="T8" fmla="*/ 336 w 864"/>
                <a:gd name="T9" fmla="*/ 2784 h 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2784">
                  <a:moveTo>
                    <a:pt x="864" y="0"/>
                  </a:moveTo>
                  <a:lnTo>
                    <a:pt x="864" y="672"/>
                  </a:lnTo>
                  <a:lnTo>
                    <a:pt x="0" y="1248"/>
                  </a:lnTo>
                  <a:lnTo>
                    <a:pt x="336" y="2256"/>
                  </a:lnTo>
                  <a:lnTo>
                    <a:pt x="336" y="2784"/>
                  </a:lnTo>
                </a:path>
              </a:pathLst>
            </a:custGeom>
            <a:noFill/>
            <a:ln w="3810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7658" name="Text Box 10">
              <a:extLst>
                <a:ext uri="{FF2B5EF4-FFF2-40B4-BE49-F238E27FC236}">
                  <a16:creationId xmlns:a16="http://schemas.microsoft.com/office/drawing/2014/main" id="{917063D9-C4C7-4849-A3DD-54201AF2D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104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CA" altLang="fr-FR" sz="2400">
                  <a:latin typeface="Times New Roman" panose="02020603050405020304" pitchFamily="18" charset="0"/>
                </a:rPr>
                <a:t>node </a:t>
              </a:r>
              <a:r>
                <a:rPr lang="en-CA" altLang="fr-FR" sz="2400" i="1">
                  <a:latin typeface="Times New Roman" panose="02020603050405020304" pitchFamily="18" charset="0"/>
                </a:rPr>
                <a:t>i</a:t>
              </a:r>
              <a:endParaRPr lang="en-CA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7659" name="Text Box 11">
              <a:extLst>
                <a:ext uri="{FF2B5EF4-FFF2-40B4-BE49-F238E27FC236}">
                  <a16:creationId xmlns:a16="http://schemas.microsoft.com/office/drawing/2014/main" id="{CBC106A1-D62C-4FB9-83F5-9BF7D09CE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36"/>
              <a:ext cx="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CA" altLang="fr-FR" sz="2400">
                  <a:latin typeface="Times New Roman" panose="02020603050405020304" pitchFamily="18" charset="0"/>
                </a:rPr>
                <a:t>node </a:t>
              </a:r>
              <a:r>
                <a:rPr lang="en-CA" altLang="fr-FR" sz="2400" i="1">
                  <a:latin typeface="Times New Roman" panose="02020603050405020304" pitchFamily="18" charset="0"/>
                </a:rPr>
                <a:t>i</a:t>
              </a:r>
              <a:r>
                <a:rPr lang="en-CA" altLang="fr-FR" sz="2400">
                  <a:latin typeface="Times New Roman" panose="02020603050405020304" pitchFamily="18" charset="0"/>
                </a:rPr>
                <a:t>+</a:t>
              </a:r>
              <a:r>
                <a:rPr lang="en-CA" altLang="fr-FR" sz="2400" i="1">
                  <a:latin typeface="Times New Roman" panose="02020603050405020304" pitchFamily="18" charset="0"/>
                </a:rPr>
                <a:t>n</a:t>
              </a:r>
              <a:endParaRPr lang="en-CA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7660" name="Text Box 12">
              <a:extLst>
                <a:ext uri="{FF2B5EF4-FFF2-40B4-BE49-F238E27FC236}">
                  <a16:creationId xmlns:a16="http://schemas.microsoft.com/office/drawing/2014/main" id="{B13A739F-8685-4F8C-B1E1-659EB76EF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506"/>
              <a:ext cx="7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CA" altLang="fr-FR" sz="2400">
                  <a:latin typeface="Times New Roman" panose="02020603050405020304" pitchFamily="18" charset="0"/>
                </a:rPr>
                <a:t>source </a:t>
              </a:r>
              <a:r>
                <a:rPr lang="en-CA" altLang="fr-FR" sz="2400" i="1">
                  <a:latin typeface="Times New Roman" panose="02020603050405020304" pitchFamily="18" charset="0"/>
                </a:rPr>
                <a:t>i</a:t>
              </a:r>
              <a:endParaRPr lang="en-CA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7661" name="Text Box 13">
              <a:extLst>
                <a:ext uri="{FF2B5EF4-FFF2-40B4-BE49-F238E27FC236}">
                  <a16:creationId xmlns:a16="http://schemas.microsoft.com/office/drawing/2014/main" id="{9C29B869-1026-4AE8-9AAA-FF0F81436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120"/>
              <a:ext cx="10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CA" altLang="fr-FR" sz="2400">
                  <a:latin typeface="Times New Roman" panose="02020603050405020304" pitchFamily="18" charset="0"/>
                </a:rPr>
                <a:t>destination </a:t>
              </a:r>
              <a:r>
                <a:rPr lang="en-CA" altLang="fr-FR" sz="2400" i="1">
                  <a:latin typeface="Times New Roman" panose="02020603050405020304" pitchFamily="18" charset="0"/>
                </a:rPr>
                <a:t>i</a:t>
              </a:r>
              <a:endParaRPr lang="en-CA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7662" name="Text Box 14">
              <a:extLst>
                <a:ext uri="{FF2B5EF4-FFF2-40B4-BE49-F238E27FC236}">
                  <a16:creationId xmlns:a16="http://schemas.microsoft.com/office/drawing/2014/main" id="{6115E784-A1ED-4011-8B4E-8D9675563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728"/>
              <a:ext cx="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CA" altLang="fr-FR" sz="2400">
                  <a:latin typeface="Times New Roman" panose="02020603050405020304" pitchFamily="18" charset="0"/>
                </a:rPr>
                <a:t>node </a:t>
              </a:r>
              <a:r>
                <a:rPr lang="en-CA" altLang="fr-FR" sz="2400" i="1">
                  <a:latin typeface="Times New Roman" panose="02020603050405020304" pitchFamily="18" charset="0"/>
                </a:rPr>
                <a:t>i</a:t>
              </a:r>
              <a:r>
                <a:rPr lang="en-CA" altLang="fr-FR" sz="2400">
                  <a:latin typeface="Times New Roman" panose="02020603050405020304" pitchFamily="18" charset="0"/>
                </a:rPr>
                <a:t>+1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0E13E12E-E441-46CA-8866-C36746492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2438"/>
            <a:ext cx="2819400" cy="1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H" altLang="fr-FR" sz="2400"/>
              <a:t>Packetized Greedy Shaper</a:t>
            </a:r>
          </a:p>
          <a:p>
            <a:pPr>
              <a:spcBef>
                <a:spcPct val="50000"/>
              </a:spcBef>
            </a:pPr>
            <a:r>
              <a:rPr lang="fr-CH" altLang="fr-FR" sz="2400"/>
              <a:t>(L) and</a:t>
            </a:r>
            <a:r>
              <a:rPr lang="fr-CH" altLang="fr-FR">
                <a:latin typeface="Times New Roman" panose="02020603050405020304" pitchFamily="18" charset="0"/>
              </a:rPr>
              <a:t>  </a:t>
            </a:r>
            <a:r>
              <a:rPr lang="fr-CH" altLang="fr-FR" sz="2400">
                <a:latin typeface="Symbol" panose="05050102010706020507" pitchFamily="18" charset="2"/>
              </a:rPr>
              <a:t>s</a:t>
            </a:r>
            <a:endParaRPr lang="en-GB" altLang="fr-FR" sz="2400">
              <a:latin typeface="Symbol" panose="05050102010706020507" pitchFamily="18" charset="2"/>
            </a:endParaRPr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4FB0E4A5-4CAC-443C-A0F9-30664A1E5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4572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9D0791F9-4C26-4A5B-939D-48F652FF1F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838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720B8668-FDC1-4FE5-BA6E-FFE593C85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6096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D16440D7-53BB-4291-BF2E-AFED8FC85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D6735D4C-4A5D-43CC-96FF-1E137BABC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572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028245A1-B58D-4F66-B15E-104D401B0A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838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91537C9E-EC6D-419E-AC6A-4CAE011CB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6096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6CF93F24-7798-46D8-BEED-A382E3CD5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143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692D0572-AB31-4A3F-9F80-5F94C2F3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71713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2400"/>
              <a:t>(P</a:t>
            </a:r>
            <a:r>
              <a:rPr lang="fr-CH" altLang="fr-FR" sz="2400" baseline="30000"/>
              <a:t>L </a:t>
            </a:r>
            <a:r>
              <a:rPr lang="fr-CH" altLang="fr-FR" sz="2400"/>
              <a:t>)</a:t>
            </a:r>
            <a:endParaRPr lang="en-GB" altLang="fr-FR" sz="2400"/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5F5A0322-C95B-4BAF-84B8-62B84E15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2400">
                <a:latin typeface="Symbol" panose="05050102010706020507" pitchFamily="18" charset="2"/>
              </a:rPr>
              <a:t>(s)</a:t>
            </a:r>
            <a:endParaRPr lang="en-GB" altLang="fr-FR" sz="2400" baseline="30000">
              <a:latin typeface="Symbol" panose="05050102010706020507" pitchFamily="18" charset="2"/>
            </a:endParaRPr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1C36BA22-C750-4EE8-BA82-DBCAD23158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905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5AC5157F-6C86-4D8D-943F-4D41BC037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28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85EBC0C8-5DA0-4F7B-91B5-8BA7C832F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057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38D15A0B-E187-4DAD-89F8-BAF1C4A6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B6766264-C71A-42FB-81B2-D1B0F08F8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905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F7AFBE71-35B9-45BC-8F65-2DCE8904C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28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7DEF716E-0542-4391-9A7E-FC6BE7D13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057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E1BA772B-D432-4D22-8BE3-43E065A70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26CDB379-BCC1-4549-AEC0-416F5333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82813"/>
            <a:ext cx="2819400" cy="71278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CH" altLang="fr-FR">
              <a:latin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GB" altLang="fr-FR">
              <a:latin typeface="Symbol" panose="05050102010706020507" pitchFamily="18" charset="2"/>
            </a:endParaRPr>
          </a:p>
        </p:txBody>
      </p:sp>
      <p:sp>
        <p:nvSpPr>
          <p:cNvPr id="34844" name="Line 28">
            <a:extLst>
              <a:ext uri="{FF2B5EF4-FFF2-40B4-BE49-F238E27FC236}">
                <a16:creationId xmlns:a16="http://schemas.microsoft.com/office/drawing/2014/main" id="{7354A570-57B6-4BE5-8F96-7C57CD1CF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45" name="Line 29">
            <a:extLst>
              <a:ext uri="{FF2B5EF4-FFF2-40B4-BE49-F238E27FC236}">
                <a16:creationId xmlns:a16="http://schemas.microsoft.com/office/drawing/2014/main" id="{7D6D4657-9A95-46FD-AEF5-80B64326D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46" name="Line 30">
            <a:extLst>
              <a:ext uri="{FF2B5EF4-FFF2-40B4-BE49-F238E27FC236}">
                <a16:creationId xmlns:a16="http://schemas.microsoft.com/office/drawing/2014/main" id="{188035A2-BC84-448F-8CFF-1D66BC05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>
            <a:extLst>
              <a:ext uri="{FF2B5EF4-FFF2-40B4-BE49-F238E27FC236}">
                <a16:creationId xmlns:a16="http://schemas.microsoft.com/office/drawing/2014/main" id="{E857DC2B-A48D-4BF0-90B2-1DA892DF9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-6096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D482739-74C6-4B33-B692-AA73A39C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2400"/>
              <a:t>P</a:t>
            </a:r>
            <a:r>
              <a:rPr lang="fr-CH" altLang="fr-FR" sz="2400" baseline="30000"/>
              <a:t>L</a:t>
            </a:r>
            <a:endParaRPr lang="en-GB" altLang="fr-FR" sz="2400" baseline="3000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98B14BD1-660D-43D7-8555-E3409B9EF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38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2400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endParaRPr lang="en-GB" altLang="fr-FR" sz="2400">
              <a:latin typeface="Symbol" panose="05050102010706020507" pitchFamily="18" charset="2"/>
            </a:endParaRP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1964934-801F-468E-9C65-4C7099099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-76200" y="3733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B6E9796F-5FE8-42BA-B759-510E6705D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16489B15-7074-4F64-A64A-7F2C645AB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B454127C-CC07-44A7-B382-56C829FB05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043AFF26-CB06-43BD-BAC0-2796E0327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426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852" name="Line 12">
            <a:extLst>
              <a:ext uri="{FF2B5EF4-FFF2-40B4-BE49-F238E27FC236}">
                <a16:creationId xmlns:a16="http://schemas.microsoft.com/office/drawing/2014/main" id="{C164AFBF-5BDB-48BE-9935-92671A9CB8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34C9944E-2A6F-427C-9731-4D70ECF1F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81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2400"/>
              <a:t>inf</a:t>
            </a:r>
            <a:endParaRPr lang="en-GB" altLang="fr-FR" sz="2400"/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A5692DC4-E60D-4A7F-90FB-0367D6A0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8325" y="3170238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</a:t>
            </a:r>
            <a:endParaRPr lang="en-GB" altLang="fr-FR" sz="2400"/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586C5B20-CED5-4E82-A01F-BAE5019EB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5138" y="3184525"/>
            <a:ext cx="3762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</a:t>
            </a:r>
            <a:endParaRPr lang="en-GB" altLang="fr-FR" sz="2400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8E9596F4-07BC-45C8-9A84-3A1D0673E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13" y="3200400"/>
            <a:ext cx="166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667F109A-0BA6-4616-B743-4197A2F2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3033713" cy="138588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60" name="Text Box 320">
            <a:extLst>
              <a:ext uri="{FF2B5EF4-FFF2-40B4-BE49-F238E27FC236}">
                <a16:creationId xmlns:a16="http://schemas.microsoft.com/office/drawing/2014/main" id="{58E5AE51-9F97-4C3C-B89D-E55C901C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5715000"/>
            <a:ext cx="11874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 = R</a:t>
            </a:r>
            <a:r>
              <a:rPr lang="fr-CH" altLang="fr-FR" sz="2400" baseline="30000"/>
              <a:t>(4)</a:t>
            </a:r>
            <a:endParaRPr lang="en-GB" altLang="fr-FR" sz="2400" baseline="30000"/>
          </a:p>
        </p:txBody>
      </p:sp>
      <p:sp>
        <p:nvSpPr>
          <p:cNvPr id="36075" name="Text Box 235">
            <a:extLst>
              <a:ext uri="{FF2B5EF4-FFF2-40B4-BE49-F238E27FC236}">
                <a16:creationId xmlns:a16="http://schemas.microsoft.com/office/drawing/2014/main" id="{2D4CE778-5883-4C37-A9A3-46AF35A1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492250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0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050" name="Text Box 210">
            <a:extLst>
              <a:ext uri="{FF2B5EF4-FFF2-40B4-BE49-F238E27FC236}">
                <a16:creationId xmlns:a16="http://schemas.microsoft.com/office/drawing/2014/main" id="{F4C4B0CE-DB2A-4E03-9AAA-F8A11FCE7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482725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1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047" name="Text Box 207">
            <a:extLst>
              <a:ext uri="{FF2B5EF4-FFF2-40B4-BE49-F238E27FC236}">
                <a16:creationId xmlns:a16="http://schemas.microsoft.com/office/drawing/2014/main" id="{D418C0D9-8F88-4590-826D-079C75828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1482725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2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048" name="Text Box 208">
            <a:extLst>
              <a:ext uri="{FF2B5EF4-FFF2-40B4-BE49-F238E27FC236}">
                <a16:creationId xmlns:a16="http://schemas.microsoft.com/office/drawing/2014/main" id="{CC1EE205-0678-4BF6-A051-66E480C3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473200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3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049" name="Text Box 209">
            <a:extLst>
              <a:ext uri="{FF2B5EF4-FFF2-40B4-BE49-F238E27FC236}">
                <a16:creationId xmlns:a16="http://schemas.microsoft.com/office/drawing/2014/main" id="{C8938203-78EB-4DDD-9CB1-77809D8CD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1463675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4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040" name="Text Box 200">
            <a:extLst>
              <a:ext uri="{FF2B5EF4-FFF2-40B4-BE49-F238E27FC236}">
                <a16:creationId xmlns:a16="http://schemas.microsoft.com/office/drawing/2014/main" id="{CA0BC04F-C7B1-4C60-8262-379104DD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5" y="1447800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5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068" name="Line 228">
            <a:extLst>
              <a:ext uri="{FF2B5EF4-FFF2-40B4-BE49-F238E27FC236}">
                <a16:creationId xmlns:a16="http://schemas.microsoft.com/office/drawing/2014/main" id="{33D7536D-001E-42FD-AB13-029074E4B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828800"/>
            <a:ext cx="441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070" name="Line 230">
            <a:extLst>
              <a:ext uri="{FF2B5EF4-FFF2-40B4-BE49-F238E27FC236}">
                <a16:creationId xmlns:a16="http://schemas.microsoft.com/office/drawing/2014/main" id="{322EE2EE-4B66-4D16-A8FF-DE49548B5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072" name="Line 232">
            <a:extLst>
              <a:ext uri="{FF2B5EF4-FFF2-40B4-BE49-F238E27FC236}">
                <a16:creationId xmlns:a16="http://schemas.microsoft.com/office/drawing/2014/main" id="{DD00A705-CBEE-4B9B-830E-3D6D8268A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074" name="Line 234">
            <a:extLst>
              <a:ext uri="{FF2B5EF4-FFF2-40B4-BE49-F238E27FC236}">
                <a16:creationId xmlns:a16="http://schemas.microsoft.com/office/drawing/2014/main" id="{1778C040-F2D1-4A8B-9D6C-3314FFF6B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36143" name="Group 303">
            <a:extLst>
              <a:ext uri="{FF2B5EF4-FFF2-40B4-BE49-F238E27FC236}">
                <a16:creationId xmlns:a16="http://schemas.microsoft.com/office/drawing/2014/main" id="{87B19C2C-AFE6-42C3-A61E-8815BA65B04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752600"/>
            <a:ext cx="4191000" cy="4724400"/>
            <a:chOff x="1104" y="1104"/>
            <a:chExt cx="2640" cy="2592"/>
          </a:xfrm>
        </p:grpSpPr>
        <p:sp>
          <p:nvSpPr>
            <p:cNvPr id="36069" name="Line 229">
              <a:extLst>
                <a:ext uri="{FF2B5EF4-FFF2-40B4-BE49-F238E27FC236}">
                  <a16:creationId xmlns:a16="http://schemas.microsoft.com/office/drawing/2014/main" id="{77E35573-0683-4B6F-9CFD-B17A95C7B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096" name="Line 256">
              <a:extLst>
                <a:ext uri="{FF2B5EF4-FFF2-40B4-BE49-F238E27FC236}">
                  <a16:creationId xmlns:a16="http://schemas.microsoft.com/office/drawing/2014/main" id="{9F58F668-BCC7-4524-9014-5CBA8494D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097" name="Line 257">
              <a:extLst>
                <a:ext uri="{FF2B5EF4-FFF2-40B4-BE49-F238E27FC236}">
                  <a16:creationId xmlns:a16="http://schemas.microsoft.com/office/drawing/2014/main" id="{D914B775-4F88-4FAB-A5B7-325DBDC41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098" name="Line 258">
              <a:extLst>
                <a:ext uri="{FF2B5EF4-FFF2-40B4-BE49-F238E27FC236}">
                  <a16:creationId xmlns:a16="http://schemas.microsoft.com/office/drawing/2014/main" id="{3D3D99E8-5B00-4086-AA7D-E577D1D11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099" name="Line 259">
              <a:extLst>
                <a:ext uri="{FF2B5EF4-FFF2-40B4-BE49-F238E27FC236}">
                  <a16:creationId xmlns:a16="http://schemas.microsoft.com/office/drawing/2014/main" id="{590D1A41-79D7-484E-9C00-4E2B1D30B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100" name="Line 260">
              <a:extLst>
                <a:ext uri="{FF2B5EF4-FFF2-40B4-BE49-F238E27FC236}">
                  <a16:creationId xmlns:a16="http://schemas.microsoft.com/office/drawing/2014/main" id="{1514A0AB-E6C1-414A-9553-8ABDB11B6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36101" name="Line 261">
            <a:extLst>
              <a:ext uri="{FF2B5EF4-FFF2-40B4-BE49-F238E27FC236}">
                <a16:creationId xmlns:a16="http://schemas.microsoft.com/office/drawing/2014/main" id="{5D6BDA89-CAE5-4F96-9F6F-935D0EE1F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9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02" name="Line 262">
            <a:extLst>
              <a:ext uri="{FF2B5EF4-FFF2-40B4-BE49-F238E27FC236}">
                <a16:creationId xmlns:a16="http://schemas.microsoft.com/office/drawing/2014/main" id="{69099631-6E0E-41B6-9EBD-11B739D1C2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590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04" name="Line 264">
            <a:extLst>
              <a:ext uri="{FF2B5EF4-FFF2-40B4-BE49-F238E27FC236}">
                <a16:creationId xmlns:a16="http://schemas.microsoft.com/office/drawing/2014/main" id="{65333652-F57E-4D85-B24E-BA6BE131A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71800"/>
            <a:ext cx="441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05" name="Line 265">
            <a:extLst>
              <a:ext uri="{FF2B5EF4-FFF2-40B4-BE49-F238E27FC236}">
                <a16:creationId xmlns:a16="http://schemas.microsoft.com/office/drawing/2014/main" id="{6B00B70F-64EF-49A6-B660-FCE7AD5E5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441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06" name="Line 266">
            <a:extLst>
              <a:ext uri="{FF2B5EF4-FFF2-40B4-BE49-F238E27FC236}">
                <a16:creationId xmlns:a16="http://schemas.microsoft.com/office/drawing/2014/main" id="{57B52F2F-EE03-46CB-9F80-97CDA8D12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257800"/>
            <a:ext cx="441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012" name="Line 172">
            <a:extLst>
              <a:ext uri="{FF2B5EF4-FFF2-40B4-BE49-F238E27FC236}">
                <a16:creationId xmlns:a16="http://schemas.microsoft.com/office/drawing/2014/main" id="{C6495E16-A486-4AA4-A0B5-4E51C81B49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828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07" name="Line 267">
            <a:extLst>
              <a:ext uri="{FF2B5EF4-FFF2-40B4-BE49-F238E27FC236}">
                <a16:creationId xmlns:a16="http://schemas.microsoft.com/office/drawing/2014/main" id="{C35C566C-0562-473C-963B-65F52F667E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209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08" name="Line 268">
            <a:extLst>
              <a:ext uri="{FF2B5EF4-FFF2-40B4-BE49-F238E27FC236}">
                <a16:creationId xmlns:a16="http://schemas.microsoft.com/office/drawing/2014/main" id="{E936C189-9DBB-4782-9551-8705B67632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590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10" name="Line 270">
            <a:extLst>
              <a:ext uri="{FF2B5EF4-FFF2-40B4-BE49-F238E27FC236}">
                <a16:creationId xmlns:a16="http://schemas.microsoft.com/office/drawing/2014/main" id="{6ED13691-6F2B-41AC-BF82-D18146F37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209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11" name="Line 271">
            <a:extLst>
              <a:ext uri="{FF2B5EF4-FFF2-40B4-BE49-F238E27FC236}">
                <a16:creationId xmlns:a16="http://schemas.microsoft.com/office/drawing/2014/main" id="{B9BDBAD9-12CF-4ECA-83FD-64974EA5B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590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12" name="Line 272">
            <a:extLst>
              <a:ext uri="{FF2B5EF4-FFF2-40B4-BE49-F238E27FC236}">
                <a16:creationId xmlns:a16="http://schemas.microsoft.com/office/drawing/2014/main" id="{6DA219B8-8C79-4B35-A9F8-01903244A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1828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13" name="Line 273">
            <a:extLst>
              <a:ext uri="{FF2B5EF4-FFF2-40B4-BE49-F238E27FC236}">
                <a16:creationId xmlns:a16="http://schemas.microsoft.com/office/drawing/2014/main" id="{7107777C-8F41-4262-82A9-7EA2CCC51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209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14" name="Line 274">
            <a:extLst>
              <a:ext uri="{FF2B5EF4-FFF2-40B4-BE49-F238E27FC236}">
                <a16:creationId xmlns:a16="http://schemas.microsoft.com/office/drawing/2014/main" id="{D80653A2-6773-42EE-90F5-9905F9D10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590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16" name="Line 276">
            <a:extLst>
              <a:ext uri="{FF2B5EF4-FFF2-40B4-BE49-F238E27FC236}">
                <a16:creationId xmlns:a16="http://schemas.microsoft.com/office/drawing/2014/main" id="{60656866-4C2D-428F-B556-BCFF3EC56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17" name="Line 277">
            <a:extLst>
              <a:ext uri="{FF2B5EF4-FFF2-40B4-BE49-F238E27FC236}">
                <a16:creationId xmlns:a16="http://schemas.microsoft.com/office/drawing/2014/main" id="{091125D1-858F-4184-B95B-1CF4B59C1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18" name="Line 278">
            <a:extLst>
              <a:ext uri="{FF2B5EF4-FFF2-40B4-BE49-F238E27FC236}">
                <a16:creationId xmlns:a16="http://schemas.microsoft.com/office/drawing/2014/main" id="{2D60CA87-938D-4D89-A55E-4E7094CC64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352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19" name="Line 279">
            <a:extLst>
              <a:ext uri="{FF2B5EF4-FFF2-40B4-BE49-F238E27FC236}">
                <a16:creationId xmlns:a16="http://schemas.microsoft.com/office/drawing/2014/main" id="{A151782E-1F29-4C48-89B6-7D96C9746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733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0" name="Line 280">
            <a:extLst>
              <a:ext uri="{FF2B5EF4-FFF2-40B4-BE49-F238E27FC236}">
                <a16:creationId xmlns:a16="http://schemas.microsoft.com/office/drawing/2014/main" id="{336049A5-647A-43A4-9E30-4A888EBB2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971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1" name="Line 281">
            <a:extLst>
              <a:ext uri="{FF2B5EF4-FFF2-40B4-BE49-F238E27FC236}">
                <a16:creationId xmlns:a16="http://schemas.microsoft.com/office/drawing/2014/main" id="{8EC47BBD-4BB0-4F34-B5B2-D91ACC7BC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352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2" name="Line 282">
            <a:extLst>
              <a:ext uri="{FF2B5EF4-FFF2-40B4-BE49-F238E27FC236}">
                <a16:creationId xmlns:a16="http://schemas.microsoft.com/office/drawing/2014/main" id="{CA2DC50E-64AA-413E-951A-FDDD35A2C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733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3" name="Line 283">
            <a:extLst>
              <a:ext uri="{FF2B5EF4-FFF2-40B4-BE49-F238E27FC236}">
                <a16:creationId xmlns:a16="http://schemas.microsoft.com/office/drawing/2014/main" id="{080BAEF3-DE36-4766-AE32-21CD00794C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352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4" name="Line 284">
            <a:extLst>
              <a:ext uri="{FF2B5EF4-FFF2-40B4-BE49-F238E27FC236}">
                <a16:creationId xmlns:a16="http://schemas.microsoft.com/office/drawing/2014/main" id="{AF43BDDE-25C2-426E-892C-4B59E608B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733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5" name="Line 285">
            <a:extLst>
              <a:ext uri="{FF2B5EF4-FFF2-40B4-BE49-F238E27FC236}">
                <a16:creationId xmlns:a16="http://schemas.microsoft.com/office/drawing/2014/main" id="{BDFD28E4-A319-4E4D-824D-21FB36D8C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733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6" name="Line 286">
            <a:extLst>
              <a:ext uri="{FF2B5EF4-FFF2-40B4-BE49-F238E27FC236}">
                <a16:creationId xmlns:a16="http://schemas.microsoft.com/office/drawing/2014/main" id="{78914180-5465-46F3-861D-4F6306D7C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3352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7" name="Line 287">
            <a:extLst>
              <a:ext uri="{FF2B5EF4-FFF2-40B4-BE49-F238E27FC236}">
                <a16:creationId xmlns:a16="http://schemas.microsoft.com/office/drawing/2014/main" id="{23801C3B-856B-4E6A-9101-C0A2EED900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3733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8" name="Line 288">
            <a:extLst>
              <a:ext uri="{FF2B5EF4-FFF2-40B4-BE49-F238E27FC236}">
                <a16:creationId xmlns:a16="http://schemas.microsoft.com/office/drawing/2014/main" id="{71DE799A-DEA3-4C4B-BDE3-730282400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29" name="Line 289">
            <a:extLst>
              <a:ext uri="{FF2B5EF4-FFF2-40B4-BE49-F238E27FC236}">
                <a16:creationId xmlns:a16="http://schemas.microsoft.com/office/drawing/2014/main" id="{24E2D377-7F2F-4D2C-9ED5-31A8E85C4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0" name="Line 290">
            <a:extLst>
              <a:ext uri="{FF2B5EF4-FFF2-40B4-BE49-F238E27FC236}">
                <a16:creationId xmlns:a16="http://schemas.microsoft.com/office/drawing/2014/main" id="{58F28A4A-B9D2-4508-9129-988C524F1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495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1" name="Line 291">
            <a:extLst>
              <a:ext uri="{FF2B5EF4-FFF2-40B4-BE49-F238E27FC236}">
                <a16:creationId xmlns:a16="http://schemas.microsoft.com/office/drawing/2014/main" id="{610C6D31-C92A-46E6-91BC-A69ED7811A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876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2" name="Line 292">
            <a:extLst>
              <a:ext uri="{FF2B5EF4-FFF2-40B4-BE49-F238E27FC236}">
                <a16:creationId xmlns:a16="http://schemas.microsoft.com/office/drawing/2014/main" id="{713860A7-7CFD-41E0-AA77-DCCA010FA2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114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3" name="Line 293">
            <a:extLst>
              <a:ext uri="{FF2B5EF4-FFF2-40B4-BE49-F238E27FC236}">
                <a16:creationId xmlns:a16="http://schemas.microsoft.com/office/drawing/2014/main" id="{687DC851-DDA0-4F75-BD76-8FF6BA3A3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495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4" name="Line 294">
            <a:extLst>
              <a:ext uri="{FF2B5EF4-FFF2-40B4-BE49-F238E27FC236}">
                <a16:creationId xmlns:a16="http://schemas.microsoft.com/office/drawing/2014/main" id="{5955F1D1-61D9-4225-8109-3399A64438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876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5" name="Line 295">
            <a:extLst>
              <a:ext uri="{FF2B5EF4-FFF2-40B4-BE49-F238E27FC236}">
                <a16:creationId xmlns:a16="http://schemas.microsoft.com/office/drawing/2014/main" id="{5C61DE3D-F0A2-4515-B712-0B8558F5A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495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6" name="Line 296">
            <a:extLst>
              <a:ext uri="{FF2B5EF4-FFF2-40B4-BE49-F238E27FC236}">
                <a16:creationId xmlns:a16="http://schemas.microsoft.com/office/drawing/2014/main" id="{D47284F9-CED1-47F9-99C3-6AE4D095E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876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7" name="Line 297">
            <a:extLst>
              <a:ext uri="{FF2B5EF4-FFF2-40B4-BE49-F238E27FC236}">
                <a16:creationId xmlns:a16="http://schemas.microsoft.com/office/drawing/2014/main" id="{A05E2F36-C765-4009-97FD-57F282240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876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8" name="Line 298">
            <a:extLst>
              <a:ext uri="{FF2B5EF4-FFF2-40B4-BE49-F238E27FC236}">
                <a16:creationId xmlns:a16="http://schemas.microsoft.com/office/drawing/2014/main" id="{3BC9E65C-0599-4199-B097-DA100F9D51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495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39" name="Line 299">
            <a:extLst>
              <a:ext uri="{FF2B5EF4-FFF2-40B4-BE49-F238E27FC236}">
                <a16:creationId xmlns:a16="http://schemas.microsoft.com/office/drawing/2014/main" id="{6E424AAD-01FF-4045-9041-7028F82C1D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40" name="Text Box 300">
            <a:extLst>
              <a:ext uri="{FF2B5EF4-FFF2-40B4-BE49-F238E27FC236}">
                <a16:creationId xmlns:a16="http://schemas.microsoft.com/office/drawing/2014/main" id="{1A4E866C-0681-4801-A0DB-35E89A3F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200275"/>
            <a:ext cx="627063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</a:t>
            </a:r>
            <a:r>
              <a:rPr lang="fr-CH" altLang="fr-FR" sz="2400" baseline="30000"/>
              <a:t>(1)</a:t>
            </a:r>
            <a:endParaRPr lang="en-GB" altLang="fr-FR" sz="2400" baseline="30000"/>
          </a:p>
        </p:txBody>
      </p:sp>
      <p:sp>
        <p:nvSpPr>
          <p:cNvPr id="36142" name="Line 302">
            <a:extLst>
              <a:ext uri="{FF2B5EF4-FFF2-40B4-BE49-F238E27FC236}">
                <a16:creationId xmlns:a16="http://schemas.microsoft.com/office/drawing/2014/main" id="{6BC54F31-33E8-43AF-8750-BD3E679CA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400800"/>
            <a:ext cx="441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45" name="Line 305">
            <a:extLst>
              <a:ext uri="{FF2B5EF4-FFF2-40B4-BE49-F238E27FC236}">
                <a16:creationId xmlns:a16="http://schemas.microsoft.com/office/drawing/2014/main" id="{187EEFEC-2E81-4909-8D79-CEA10F959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400800"/>
            <a:ext cx="441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46" name="Line 306">
            <a:extLst>
              <a:ext uri="{FF2B5EF4-FFF2-40B4-BE49-F238E27FC236}">
                <a16:creationId xmlns:a16="http://schemas.microsoft.com/office/drawing/2014/main" id="{43BCED52-A51D-4387-8294-F91BB89B1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47" name="Line 307">
            <a:extLst>
              <a:ext uri="{FF2B5EF4-FFF2-40B4-BE49-F238E27FC236}">
                <a16:creationId xmlns:a16="http://schemas.microsoft.com/office/drawing/2014/main" id="{FDD9D1D0-F2FC-428B-A3AE-86B3769CB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48" name="Line 308">
            <a:extLst>
              <a:ext uri="{FF2B5EF4-FFF2-40B4-BE49-F238E27FC236}">
                <a16:creationId xmlns:a16="http://schemas.microsoft.com/office/drawing/2014/main" id="{E395D8FE-AD6E-473C-983F-F3490DC75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638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49" name="Line 309">
            <a:extLst>
              <a:ext uri="{FF2B5EF4-FFF2-40B4-BE49-F238E27FC236}">
                <a16:creationId xmlns:a16="http://schemas.microsoft.com/office/drawing/2014/main" id="{92667B9A-74EE-4D3A-B220-D42CC9F9E8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6019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50" name="Line 310">
            <a:extLst>
              <a:ext uri="{FF2B5EF4-FFF2-40B4-BE49-F238E27FC236}">
                <a16:creationId xmlns:a16="http://schemas.microsoft.com/office/drawing/2014/main" id="{6CE3651C-1DA0-4DA4-B6D0-17FD77D7A2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5638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51" name="Line 311">
            <a:extLst>
              <a:ext uri="{FF2B5EF4-FFF2-40B4-BE49-F238E27FC236}">
                <a16:creationId xmlns:a16="http://schemas.microsoft.com/office/drawing/2014/main" id="{FAD23469-8239-4DEC-AC7A-D9ACF97BC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5638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52" name="Line 312">
            <a:extLst>
              <a:ext uri="{FF2B5EF4-FFF2-40B4-BE49-F238E27FC236}">
                <a16:creationId xmlns:a16="http://schemas.microsoft.com/office/drawing/2014/main" id="{30165849-0B11-410C-8D72-8ED189481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6019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53" name="Line 313">
            <a:extLst>
              <a:ext uri="{FF2B5EF4-FFF2-40B4-BE49-F238E27FC236}">
                <a16:creationId xmlns:a16="http://schemas.microsoft.com/office/drawing/2014/main" id="{10C805EC-392B-4187-8252-C355F5A500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638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54" name="Line 314">
            <a:extLst>
              <a:ext uri="{FF2B5EF4-FFF2-40B4-BE49-F238E27FC236}">
                <a16:creationId xmlns:a16="http://schemas.microsoft.com/office/drawing/2014/main" id="{17B3AF17-4B8F-4BC8-B094-75B8FC284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6019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55" name="Line 315">
            <a:extLst>
              <a:ext uri="{FF2B5EF4-FFF2-40B4-BE49-F238E27FC236}">
                <a16:creationId xmlns:a16="http://schemas.microsoft.com/office/drawing/2014/main" id="{BC5A8449-AB11-4099-883A-4A214CF8C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6019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56" name="Line 316">
            <a:extLst>
              <a:ext uri="{FF2B5EF4-FFF2-40B4-BE49-F238E27FC236}">
                <a16:creationId xmlns:a16="http://schemas.microsoft.com/office/drawing/2014/main" id="{A5D44522-6EDE-423F-935E-7EF9D513D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638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57" name="Line 317">
            <a:extLst>
              <a:ext uri="{FF2B5EF4-FFF2-40B4-BE49-F238E27FC236}">
                <a16:creationId xmlns:a16="http://schemas.microsoft.com/office/drawing/2014/main" id="{2775EA6E-8D57-49D2-BF53-DD6CFFE3F4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60198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158" name="Text Box 318">
            <a:extLst>
              <a:ext uri="{FF2B5EF4-FFF2-40B4-BE49-F238E27FC236}">
                <a16:creationId xmlns:a16="http://schemas.microsoft.com/office/drawing/2014/main" id="{5955C594-C99E-4B23-981B-72163738A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3371850"/>
            <a:ext cx="658812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</a:t>
            </a:r>
            <a:r>
              <a:rPr lang="fr-CH" altLang="fr-FR" sz="2400" baseline="30000"/>
              <a:t>(2)</a:t>
            </a:r>
            <a:endParaRPr lang="en-GB" altLang="fr-FR" sz="2400" baseline="30000"/>
          </a:p>
        </p:txBody>
      </p:sp>
      <p:sp>
        <p:nvSpPr>
          <p:cNvPr id="36159" name="Text Box 319">
            <a:extLst>
              <a:ext uri="{FF2B5EF4-FFF2-40B4-BE49-F238E27FC236}">
                <a16:creationId xmlns:a16="http://schemas.microsoft.com/office/drawing/2014/main" id="{43DCE20B-40D9-4ABA-A9EA-4D01F90D1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4543425"/>
            <a:ext cx="658812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</a:t>
            </a:r>
            <a:r>
              <a:rPr lang="fr-CH" altLang="fr-FR" sz="2400" baseline="30000"/>
              <a:t>(3)</a:t>
            </a:r>
            <a:endParaRPr lang="en-GB" altLang="fr-FR" sz="2400" baseline="30000"/>
          </a:p>
        </p:txBody>
      </p:sp>
      <p:sp>
        <p:nvSpPr>
          <p:cNvPr id="36161" name="Line 321">
            <a:extLst>
              <a:ext uri="{FF2B5EF4-FFF2-40B4-BE49-F238E27FC236}">
                <a16:creationId xmlns:a16="http://schemas.microsoft.com/office/drawing/2014/main" id="{2667BDD0-0E92-4470-A8CC-E88123DD2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15000"/>
            <a:ext cx="14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1F71FDEA-213C-441C-B0C5-3CBFBE1BB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92250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0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38594AA3-4AA5-4AB9-BF67-8D4BD93B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82725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1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ED97F6A9-9A8E-4282-92B2-8DC5F6C3E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1482725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2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1FC8CCA8-F1C4-4D6E-8BC8-17BD147CE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1473200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3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3686E719-76A1-4A8D-A826-EE56A23D3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463675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4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01950A00-7684-4B76-9FA7-D15B073F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1447800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5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DF1FB13E-FF34-447D-BE31-375154F7A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828800"/>
            <a:ext cx="441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D480172B-BA3E-4E6D-901B-955459FD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30BDB717-D4C5-4DF8-ADE8-E6B457861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096CB733-9301-456A-B27C-AACC95711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37902" name="Group 14">
            <a:extLst>
              <a:ext uri="{FF2B5EF4-FFF2-40B4-BE49-F238E27FC236}">
                <a16:creationId xmlns:a16="http://schemas.microsoft.com/office/drawing/2014/main" id="{3C4ADF78-E2D4-4FBC-AD75-63CB840CDAA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752600"/>
            <a:ext cx="4191000" cy="1600200"/>
            <a:chOff x="1104" y="1104"/>
            <a:chExt cx="2640" cy="2592"/>
          </a:xfrm>
        </p:grpSpPr>
        <p:sp>
          <p:nvSpPr>
            <p:cNvPr id="37903" name="Line 15">
              <a:extLst>
                <a:ext uri="{FF2B5EF4-FFF2-40B4-BE49-F238E27FC236}">
                  <a16:creationId xmlns:a16="http://schemas.microsoft.com/office/drawing/2014/main" id="{A48620D8-800E-4D61-84A7-0E98AAC58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7904" name="Line 16">
              <a:extLst>
                <a:ext uri="{FF2B5EF4-FFF2-40B4-BE49-F238E27FC236}">
                  <a16:creationId xmlns:a16="http://schemas.microsoft.com/office/drawing/2014/main" id="{42BDF952-CA54-40BF-B799-31CAEE3D4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7905" name="Line 17">
              <a:extLst>
                <a:ext uri="{FF2B5EF4-FFF2-40B4-BE49-F238E27FC236}">
                  <a16:creationId xmlns:a16="http://schemas.microsoft.com/office/drawing/2014/main" id="{E7A746DC-32D3-4A04-BD44-C515485B7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7906" name="Line 18">
              <a:extLst>
                <a:ext uri="{FF2B5EF4-FFF2-40B4-BE49-F238E27FC236}">
                  <a16:creationId xmlns:a16="http://schemas.microsoft.com/office/drawing/2014/main" id="{BB0B4014-8D0B-4F1A-A4C5-4987D262C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7907" name="Line 19">
              <a:extLst>
                <a:ext uri="{FF2B5EF4-FFF2-40B4-BE49-F238E27FC236}">
                  <a16:creationId xmlns:a16="http://schemas.microsoft.com/office/drawing/2014/main" id="{E2A5D382-141D-46F4-A134-E6C5E3A46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7908" name="Line 20">
              <a:extLst>
                <a:ext uri="{FF2B5EF4-FFF2-40B4-BE49-F238E27FC236}">
                  <a16:creationId xmlns:a16="http://schemas.microsoft.com/office/drawing/2014/main" id="{487ABDC0-EA20-45A4-95CB-32F205D12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37911" name="Line 23">
            <a:extLst>
              <a:ext uri="{FF2B5EF4-FFF2-40B4-BE49-F238E27FC236}">
                <a16:creationId xmlns:a16="http://schemas.microsoft.com/office/drawing/2014/main" id="{30047225-8987-4BA2-B12E-1E10C6193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362200"/>
            <a:ext cx="441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12" name="Line 24">
            <a:extLst>
              <a:ext uri="{FF2B5EF4-FFF2-40B4-BE49-F238E27FC236}">
                <a16:creationId xmlns:a16="http://schemas.microsoft.com/office/drawing/2014/main" id="{8309E6F0-F364-4E02-B660-895970912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200400"/>
            <a:ext cx="4419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18" name="Line 30">
            <a:extLst>
              <a:ext uri="{FF2B5EF4-FFF2-40B4-BE49-F238E27FC236}">
                <a16:creationId xmlns:a16="http://schemas.microsoft.com/office/drawing/2014/main" id="{8D82FE71-78BF-4B02-AF62-AAFA8CF8E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1838325"/>
            <a:ext cx="0" cy="523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21" name="Line 33">
            <a:extLst>
              <a:ext uri="{FF2B5EF4-FFF2-40B4-BE49-F238E27FC236}">
                <a16:creationId xmlns:a16="http://schemas.microsoft.com/office/drawing/2014/main" id="{FAAB2620-8FAE-4037-B495-5A25D3B4EF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1336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22" name="Line 34">
            <a:extLst>
              <a:ext uri="{FF2B5EF4-FFF2-40B4-BE49-F238E27FC236}">
                <a16:creationId xmlns:a16="http://schemas.microsoft.com/office/drawing/2014/main" id="{72944F9E-DD54-44A1-B680-20EC6A2A4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23" name="Line 35">
            <a:extLst>
              <a:ext uri="{FF2B5EF4-FFF2-40B4-BE49-F238E27FC236}">
                <a16:creationId xmlns:a16="http://schemas.microsoft.com/office/drawing/2014/main" id="{CF046A82-73DC-4406-82A9-9363EFE13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590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46" name="Text Box 58">
            <a:extLst>
              <a:ext uri="{FF2B5EF4-FFF2-40B4-BE49-F238E27FC236}">
                <a16:creationId xmlns:a16="http://schemas.microsoft.com/office/drawing/2014/main" id="{2A2080AC-EA4A-48F6-8474-C1D3178C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1854200"/>
            <a:ext cx="385763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</a:t>
            </a:r>
            <a:endParaRPr lang="en-GB" altLang="fr-FR" sz="2400" baseline="30000"/>
          </a:p>
        </p:txBody>
      </p:sp>
      <p:sp>
        <p:nvSpPr>
          <p:cNvPr id="37961" name="Text Box 73">
            <a:extLst>
              <a:ext uri="{FF2B5EF4-FFF2-40B4-BE49-F238E27FC236}">
                <a16:creationId xmlns:a16="http://schemas.microsoft.com/office/drawing/2014/main" id="{866AB5AB-46FC-4165-BE85-1A429D12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2651125"/>
            <a:ext cx="385763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</a:t>
            </a:r>
            <a:endParaRPr lang="en-GB" altLang="fr-FR" sz="2400" baseline="30000"/>
          </a:p>
        </p:txBody>
      </p:sp>
      <p:sp>
        <p:nvSpPr>
          <p:cNvPr id="37964" name="Line 76">
            <a:extLst>
              <a:ext uri="{FF2B5EF4-FFF2-40B4-BE49-F238E27FC236}">
                <a16:creationId xmlns:a16="http://schemas.microsoft.com/office/drawing/2014/main" id="{FB4782DE-3156-43BE-B3C0-ADD92D9B5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2743200"/>
            <a:ext cx="17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66" name="Line 78">
            <a:extLst>
              <a:ext uri="{FF2B5EF4-FFF2-40B4-BE49-F238E27FC236}">
                <a16:creationId xmlns:a16="http://schemas.microsoft.com/office/drawing/2014/main" id="{5EE3B6C7-9CBF-46C7-A71A-B9CDBF156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828800"/>
            <a:ext cx="0" cy="523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67" name="Line 79">
            <a:extLst>
              <a:ext uri="{FF2B5EF4-FFF2-40B4-BE49-F238E27FC236}">
                <a16:creationId xmlns:a16="http://schemas.microsoft.com/office/drawing/2014/main" id="{2CF30BB5-FAA7-4515-AF3D-4D8CCA319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819275"/>
            <a:ext cx="0" cy="523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68" name="Line 80">
            <a:extLst>
              <a:ext uri="{FF2B5EF4-FFF2-40B4-BE49-F238E27FC236}">
                <a16:creationId xmlns:a16="http://schemas.microsoft.com/office/drawing/2014/main" id="{F9FABA54-6B16-4DB9-9D90-E3ADCC496E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676525"/>
            <a:ext cx="0" cy="523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69" name="Line 81">
            <a:extLst>
              <a:ext uri="{FF2B5EF4-FFF2-40B4-BE49-F238E27FC236}">
                <a16:creationId xmlns:a16="http://schemas.microsoft.com/office/drawing/2014/main" id="{573C4E61-39A6-41DE-B94C-0FE59E444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51460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70" name="Line 82">
            <a:extLst>
              <a:ext uri="{FF2B5EF4-FFF2-40B4-BE49-F238E27FC236}">
                <a16:creationId xmlns:a16="http://schemas.microsoft.com/office/drawing/2014/main" id="{394EC14D-59FB-4153-8802-D8126571F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667000"/>
            <a:ext cx="0" cy="523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7971" name="Line 83">
            <a:extLst>
              <a:ext uri="{FF2B5EF4-FFF2-40B4-BE49-F238E27FC236}">
                <a16:creationId xmlns:a16="http://schemas.microsoft.com/office/drawing/2014/main" id="{48CDF9A1-20DA-485D-88FE-11A5AAF3B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57475"/>
            <a:ext cx="0" cy="523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>
            <a:extLst>
              <a:ext uri="{FF2B5EF4-FFF2-40B4-BE49-F238E27FC236}">
                <a16:creationId xmlns:a16="http://schemas.microsoft.com/office/drawing/2014/main" id="{7105E24D-3F3A-4FEA-B983-8C0BF7F8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6172200"/>
            <a:ext cx="25082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i="1">
                <a:latin typeface="Times New Roman" panose="02020603050405020304" pitchFamily="18" charset="0"/>
              </a:rPr>
              <a:t>t</a:t>
            </a:r>
            <a:endParaRPr lang="en-GB" altLang="fr-FR" i="1">
              <a:latin typeface="Times New Roman" panose="02020603050405020304" pitchFamily="18" charset="0"/>
            </a:endParaRP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8936EEC-BFAD-4485-8042-463D3C74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6172200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5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E65F8DBB-164C-47E0-BABD-DF985B078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" y="6172200"/>
            <a:ext cx="447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C12F50A5-45D9-42D5-9FAF-36EABDDC23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22098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44A220A1-458E-4603-8466-D2D6600E6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5791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276D4CA3-52ED-44D1-BFE0-7B4B68C53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492FE561-C1AA-455A-B317-F8B174665A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5029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B8FA7285-F7D4-4AED-A40A-D429E75B96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4648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7BC811D2-A17C-4C26-B46C-DBE3F40A6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4267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240172DA-144B-4132-8C71-5999C4D12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3886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id="{AAD414EB-9385-4D69-B0B7-AF74A3DB69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3505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4852CA88-F0EC-42E6-96A4-FA4DD9B554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3124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id="{102A71DE-5913-49CB-9831-1389E222F3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31603C68-37F0-43FF-AD4C-F622459057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950" y="2362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85C7A208-4477-4A03-A722-54739663C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315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9F0454AD-983A-43E7-BB5C-9FD2535BD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135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4E02B201-0133-4094-93B5-F5D9DF000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955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2799ACFB-458F-4B27-B35C-928B5BB1B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5D566AE5-2F14-47BA-BB73-D641DE862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595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36887" name="Group 23">
            <a:extLst>
              <a:ext uri="{FF2B5EF4-FFF2-40B4-BE49-F238E27FC236}">
                <a16:creationId xmlns:a16="http://schemas.microsoft.com/office/drawing/2014/main" id="{300AE7DB-97FA-4C7F-9CD2-CE413647945C}"/>
              </a:ext>
            </a:extLst>
          </p:cNvPr>
          <p:cNvGrpSpPr>
            <a:grpSpLocks/>
          </p:cNvGrpSpPr>
          <p:nvPr/>
        </p:nvGrpSpPr>
        <p:grpSpPr bwMode="auto">
          <a:xfrm>
            <a:off x="234950" y="2362200"/>
            <a:ext cx="4191000" cy="2895600"/>
            <a:chOff x="148" y="1488"/>
            <a:chExt cx="2640" cy="1824"/>
          </a:xfrm>
        </p:grpSpPr>
        <p:sp>
          <p:nvSpPr>
            <p:cNvPr id="36888" name="Line 24">
              <a:extLst>
                <a:ext uri="{FF2B5EF4-FFF2-40B4-BE49-F238E27FC236}">
                  <a16:creationId xmlns:a16="http://schemas.microsoft.com/office/drawing/2014/main" id="{D2047C49-A571-435F-A859-A020C2481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" y="331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889" name="Line 25">
              <a:extLst>
                <a:ext uri="{FF2B5EF4-FFF2-40B4-BE49-F238E27FC236}">
                  <a16:creationId xmlns:a16="http://schemas.microsoft.com/office/drawing/2014/main" id="{07BEABB5-A937-440A-AFCF-1A3251E0D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" y="2688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890" name="Line 26">
              <a:extLst>
                <a:ext uri="{FF2B5EF4-FFF2-40B4-BE49-F238E27FC236}">
                  <a16:creationId xmlns:a16="http://schemas.microsoft.com/office/drawing/2014/main" id="{C863FF90-8CE8-457C-A35C-A73208662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" y="268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891" name="Line 27">
              <a:extLst>
                <a:ext uri="{FF2B5EF4-FFF2-40B4-BE49-F238E27FC236}">
                  <a16:creationId xmlns:a16="http://schemas.microsoft.com/office/drawing/2014/main" id="{202B083C-E44F-45E2-997A-F6E420393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2064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892" name="Line 28">
              <a:extLst>
                <a:ext uri="{FF2B5EF4-FFF2-40B4-BE49-F238E27FC236}">
                  <a16:creationId xmlns:a16="http://schemas.microsoft.com/office/drawing/2014/main" id="{C25A94E3-9CB6-40BA-97AB-6A4B2508D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4" y="2064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893" name="Line 29">
              <a:extLst>
                <a:ext uri="{FF2B5EF4-FFF2-40B4-BE49-F238E27FC236}">
                  <a16:creationId xmlns:a16="http://schemas.microsoft.com/office/drawing/2014/main" id="{359DC102-9033-44A6-806D-B9CA9320C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488"/>
              <a:ext cx="0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6894" name="Line 30">
              <a:extLst>
                <a:ext uri="{FF2B5EF4-FFF2-40B4-BE49-F238E27FC236}">
                  <a16:creationId xmlns:a16="http://schemas.microsoft.com/office/drawing/2014/main" id="{2DD9B7DF-B4A0-4426-9832-9AE75206A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488"/>
              <a:ext cx="105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36895" name="Text Box 31">
            <a:extLst>
              <a:ext uri="{FF2B5EF4-FFF2-40B4-BE49-F238E27FC236}">
                <a16:creationId xmlns:a16="http://schemas.microsoft.com/office/drawing/2014/main" id="{C9B17C51-061B-484E-A51D-F22E4F7F2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16650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1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A2DAD671-9F0E-480A-9991-CA74C251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6207125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2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897" name="Text Box 33">
            <a:extLst>
              <a:ext uri="{FF2B5EF4-FFF2-40B4-BE49-F238E27FC236}">
                <a16:creationId xmlns:a16="http://schemas.microsoft.com/office/drawing/2014/main" id="{2A771720-AF77-4E9B-8F3D-2E0F7C1F1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6197600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3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2F174D35-8AE8-4636-9EB8-53179F98C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6188075"/>
            <a:ext cx="2952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4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899" name="Line 35">
            <a:extLst>
              <a:ext uri="{FF2B5EF4-FFF2-40B4-BE49-F238E27FC236}">
                <a16:creationId xmlns:a16="http://schemas.microsoft.com/office/drawing/2014/main" id="{F6047E51-FF9A-4555-AE76-CF070E314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2578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E3D06B19-5380-44EC-A5AD-73F7C15F8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5064125"/>
            <a:ext cx="3968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25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901" name="Text Box 37">
            <a:extLst>
              <a:ext uri="{FF2B5EF4-FFF2-40B4-BE49-F238E27FC236}">
                <a16:creationId xmlns:a16="http://schemas.microsoft.com/office/drawing/2014/main" id="{4DFF85B8-6997-42DF-BC97-5DA417DB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73525"/>
            <a:ext cx="3968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50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902" name="Text Box 38">
            <a:extLst>
              <a:ext uri="{FF2B5EF4-FFF2-40B4-BE49-F238E27FC236}">
                <a16:creationId xmlns:a16="http://schemas.microsoft.com/office/drawing/2014/main" id="{EA182F46-34CB-4926-898F-52C0F3838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179763"/>
            <a:ext cx="3968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75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CC260E87-AE50-4D56-A6A4-37113A706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209800"/>
            <a:ext cx="49847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100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36904" name="Line 40">
            <a:extLst>
              <a:ext uri="{FF2B5EF4-FFF2-40B4-BE49-F238E27FC236}">
                <a16:creationId xmlns:a16="http://schemas.microsoft.com/office/drawing/2014/main" id="{2BB5BC9E-2E09-4372-80C3-64691B76A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50" y="42672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05" name="Line 41">
            <a:extLst>
              <a:ext uri="{FF2B5EF4-FFF2-40B4-BE49-F238E27FC236}">
                <a16:creationId xmlns:a16="http://schemas.microsoft.com/office/drawing/2014/main" id="{DFE9CB28-759B-4C4A-97D1-13C441A2A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00" y="33528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06" name="Line 42">
            <a:extLst>
              <a:ext uri="{FF2B5EF4-FFF2-40B4-BE49-F238E27FC236}">
                <a16:creationId xmlns:a16="http://schemas.microsoft.com/office/drawing/2014/main" id="{73A1A736-C86A-4837-BA7D-A63FD31B8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750" y="2362200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07" name="Line 43">
            <a:extLst>
              <a:ext uri="{FF2B5EF4-FFF2-40B4-BE49-F238E27FC236}">
                <a16:creationId xmlns:a16="http://schemas.microsoft.com/office/drawing/2014/main" id="{E8A3EDF7-CAC4-41DB-B465-25E524B09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5791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08" name="Line 44">
            <a:extLst>
              <a:ext uri="{FF2B5EF4-FFF2-40B4-BE49-F238E27FC236}">
                <a16:creationId xmlns:a16="http://schemas.microsoft.com/office/drawing/2014/main" id="{BC5854F5-5B1C-4ECF-9A5C-8CE0D3E05E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5410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09" name="Line 45">
            <a:extLst>
              <a:ext uri="{FF2B5EF4-FFF2-40B4-BE49-F238E27FC236}">
                <a16:creationId xmlns:a16="http://schemas.microsoft.com/office/drawing/2014/main" id="{FD88CAD1-AF85-4A6B-B127-88B05692B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5029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0" name="Line 46">
            <a:extLst>
              <a:ext uri="{FF2B5EF4-FFF2-40B4-BE49-F238E27FC236}">
                <a16:creationId xmlns:a16="http://schemas.microsoft.com/office/drawing/2014/main" id="{D432B762-A363-46BB-A3E1-1856E3F18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4648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1" name="Line 47">
            <a:extLst>
              <a:ext uri="{FF2B5EF4-FFF2-40B4-BE49-F238E27FC236}">
                <a16:creationId xmlns:a16="http://schemas.microsoft.com/office/drawing/2014/main" id="{16A26831-6BAD-4919-84DB-3BCE0AD406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4267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2" name="Line 48">
            <a:extLst>
              <a:ext uri="{FF2B5EF4-FFF2-40B4-BE49-F238E27FC236}">
                <a16:creationId xmlns:a16="http://schemas.microsoft.com/office/drawing/2014/main" id="{6746689F-F2ED-4A1F-ACE8-9EDD97747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886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3" name="Line 49">
            <a:extLst>
              <a:ext uri="{FF2B5EF4-FFF2-40B4-BE49-F238E27FC236}">
                <a16:creationId xmlns:a16="http://schemas.microsoft.com/office/drawing/2014/main" id="{69F7F949-A601-474A-BB46-CE71ADECC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505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4" name="Line 50">
            <a:extLst>
              <a:ext uri="{FF2B5EF4-FFF2-40B4-BE49-F238E27FC236}">
                <a16:creationId xmlns:a16="http://schemas.microsoft.com/office/drawing/2014/main" id="{58DEE3B6-AD42-4558-8AB4-9C6CFF38A7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124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5" name="Line 51">
            <a:extLst>
              <a:ext uri="{FF2B5EF4-FFF2-40B4-BE49-F238E27FC236}">
                <a16:creationId xmlns:a16="http://schemas.microsoft.com/office/drawing/2014/main" id="{BB487A44-DDB5-4183-925F-7387453975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743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6" name="Line 52">
            <a:extLst>
              <a:ext uri="{FF2B5EF4-FFF2-40B4-BE49-F238E27FC236}">
                <a16:creationId xmlns:a16="http://schemas.microsoft.com/office/drawing/2014/main" id="{F8CE2A98-14B1-4BAB-B6B4-A855B19F3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362200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7" name="Line 53">
            <a:extLst>
              <a:ext uri="{FF2B5EF4-FFF2-40B4-BE49-F238E27FC236}">
                <a16:creationId xmlns:a16="http://schemas.microsoft.com/office/drawing/2014/main" id="{5DE68DFF-0817-41C7-B79E-2DAB2BB8A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419600"/>
            <a:ext cx="0" cy="990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8" name="Line 54">
            <a:extLst>
              <a:ext uri="{FF2B5EF4-FFF2-40B4-BE49-F238E27FC236}">
                <a16:creationId xmlns:a16="http://schemas.microsoft.com/office/drawing/2014/main" id="{8EF25290-5149-41BC-946D-2F29ABC4A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67000"/>
            <a:ext cx="0" cy="838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19" name="Text Box 55">
            <a:extLst>
              <a:ext uri="{FF2B5EF4-FFF2-40B4-BE49-F238E27FC236}">
                <a16:creationId xmlns:a16="http://schemas.microsoft.com/office/drawing/2014/main" id="{C524A877-F462-44EE-A7B6-632D2E38D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2341563"/>
            <a:ext cx="6381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 </a:t>
            </a:r>
            <a:r>
              <a:rPr lang="fr-CH" altLang="fr-FR" sz="2400">
                <a:sym typeface="Symbol" panose="05050102010706020507" pitchFamily="18" charset="2"/>
              </a:rPr>
              <a:t>*</a:t>
            </a:r>
            <a:endParaRPr lang="en-GB" altLang="fr-FR" sz="2400"/>
          </a:p>
        </p:txBody>
      </p:sp>
      <p:sp>
        <p:nvSpPr>
          <p:cNvPr id="36920" name="Line 56">
            <a:extLst>
              <a:ext uri="{FF2B5EF4-FFF2-40B4-BE49-F238E27FC236}">
                <a16:creationId xmlns:a16="http://schemas.microsoft.com/office/drawing/2014/main" id="{884F48BB-3321-44B4-BF31-86D318E3D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1350" y="2743200"/>
            <a:ext cx="45085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6921" name="Text Box 57">
            <a:extLst>
              <a:ext uri="{FF2B5EF4-FFF2-40B4-BE49-F238E27FC236}">
                <a16:creationId xmlns:a16="http://schemas.microsoft.com/office/drawing/2014/main" id="{4FFBD34E-76F8-4E5A-8F85-8675F5C1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5505450"/>
            <a:ext cx="627063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</a:t>
            </a:r>
            <a:r>
              <a:rPr lang="fr-CH" altLang="fr-FR" sz="2400" baseline="30000"/>
              <a:t>(1)</a:t>
            </a:r>
            <a:endParaRPr lang="en-GB" altLang="fr-FR" sz="2400" baseline="30000"/>
          </a:p>
        </p:txBody>
      </p:sp>
      <p:sp>
        <p:nvSpPr>
          <p:cNvPr id="36922" name="Line 58">
            <a:extLst>
              <a:ext uri="{FF2B5EF4-FFF2-40B4-BE49-F238E27FC236}">
                <a16:creationId xmlns:a16="http://schemas.microsoft.com/office/drawing/2014/main" id="{CD56F01D-E29D-47A4-8DA6-E9B568A248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9350" y="5257800"/>
            <a:ext cx="136525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2" name="Text Box 40">
            <a:extLst>
              <a:ext uri="{FF2B5EF4-FFF2-40B4-BE49-F238E27FC236}">
                <a16:creationId xmlns:a16="http://schemas.microsoft.com/office/drawing/2014/main" id="{11872BFC-877E-49EC-8219-BAF8C02F6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4860925"/>
            <a:ext cx="612775" cy="3762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R(t)</a:t>
            </a:r>
            <a:endParaRPr lang="en-GB" altLang="fr-FR" sz="1800"/>
          </a:p>
        </p:txBody>
      </p:sp>
      <p:sp>
        <p:nvSpPr>
          <p:cNvPr id="33835" name="Text Box 43">
            <a:extLst>
              <a:ext uri="{FF2B5EF4-FFF2-40B4-BE49-F238E27FC236}">
                <a16:creationId xmlns:a16="http://schemas.microsoft.com/office/drawing/2014/main" id="{6BEBA57E-662C-4F21-8A68-D1E0B219C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0" y="4875213"/>
            <a:ext cx="733425" cy="376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R*(t)</a:t>
            </a:r>
            <a:endParaRPr lang="en-GB" altLang="fr-FR" sz="1800"/>
          </a:p>
        </p:txBody>
      </p:sp>
      <p:sp>
        <p:nvSpPr>
          <p:cNvPr id="33837" name="Text Box 45">
            <a:extLst>
              <a:ext uri="{FF2B5EF4-FFF2-40B4-BE49-F238E27FC236}">
                <a16:creationId xmlns:a16="http://schemas.microsoft.com/office/drawing/2014/main" id="{B32DB874-7B61-4435-8D9A-CA04849A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4875213"/>
            <a:ext cx="860425" cy="376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R</a:t>
            </a:r>
            <a:r>
              <a:rPr lang="fr-CH" altLang="fr-FR" sz="1800" baseline="30000"/>
              <a:t>(1)</a:t>
            </a:r>
            <a:r>
              <a:rPr lang="fr-CH" altLang="fr-FR" sz="1800"/>
              <a:t> (t)</a:t>
            </a:r>
            <a:endParaRPr lang="en-GB" altLang="fr-FR" sz="1800"/>
          </a:p>
        </p:txBody>
      </p:sp>
      <p:sp>
        <p:nvSpPr>
          <p:cNvPr id="33847" name="Text Box 55">
            <a:extLst>
              <a:ext uri="{FF2B5EF4-FFF2-40B4-BE49-F238E27FC236}">
                <a16:creationId xmlns:a16="http://schemas.microsoft.com/office/drawing/2014/main" id="{928876EE-AD79-435E-9159-A328A0B9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95850"/>
            <a:ext cx="796925" cy="3762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 sz="1800"/>
              <a:t>R</a:t>
            </a:r>
            <a:r>
              <a:rPr lang="fr-CH" altLang="fr-FR" sz="1800" baseline="-25000"/>
              <a:t>0</a:t>
            </a:r>
            <a:r>
              <a:rPr lang="fr-CH" altLang="fr-FR" sz="1800"/>
              <a:t>(t)</a:t>
            </a:r>
            <a:endParaRPr lang="en-GB" altLang="fr-FR" sz="1800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982351D-BC31-4BA8-992A-46FCE08D7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4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1800"/>
              <a:t>(P</a:t>
            </a:r>
            <a:r>
              <a:rPr lang="fr-CH" altLang="fr-FR" sz="1800" baseline="30000"/>
              <a:t>L </a:t>
            </a:r>
            <a:r>
              <a:rPr lang="fr-CH" altLang="fr-FR" sz="1800"/>
              <a:t>)</a:t>
            </a:r>
            <a:endParaRPr lang="en-GB" altLang="fr-FR" sz="1800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2979B3BC-AF2E-49BB-B8CE-431B1BA0A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3830" name="Rectangle 38">
            <a:extLst>
              <a:ext uri="{FF2B5EF4-FFF2-40B4-BE49-F238E27FC236}">
                <a16:creationId xmlns:a16="http://schemas.microsoft.com/office/drawing/2014/main" id="{2E5C6EFE-E3E9-4886-8628-AF400A2F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1800"/>
              <a:t>(P</a:t>
            </a:r>
            <a:r>
              <a:rPr lang="fr-CH" altLang="fr-FR" sz="1800" baseline="30000"/>
              <a:t>L </a:t>
            </a:r>
            <a:r>
              <a:rPr lang="fr-CH" altLang="fr-FR" sz="1800"/>
              <a:t>)</a:t>
            </a:r>
            <a:endParaRPr lang="en-GB" altLang="fr-FR" sz="1800"/>
          </a:p>
        </p:txBody>
      </p:sp>
      <p:sp>
        <p:nvSpPr>
          <p:cNvPr id="33831" name="Line 39">
            <a:extLst>
              <a:ext uri="{FF2B5EF4-FFF2-40B4-BE49-F238E27FC236}">
                <a16:creationId xmlns:a16="http://schemas.microsoft.com/office/drawing/2014/main" id="{B6F199F4-6597-441E-BE05-352954284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3833" name="Rectangle 41">
            <a:extLst>
              <a:ext uri="{FF2B5EF4-FFF2-40B4-BE49-F238E27FC236}">
                <a16:creationId xmlns:a16="http://schemas.microsoft.com/office/drawing/2014/main" id="{2A196E6D-D56A-409F-B93D-5B25A1A0C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57688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1800">
                <a:latin typeface="Times New Roman" panose="02020603050405020304" pitchFamily="18" charset="0"/>
              </a:rPr>
              <a:t>(</a:t>
            </a:r>
            <a:r>
              <a:rPr lang="fr-CH" altLang="fr-FR" sz="1800">
                <a:latin typeface="Symbol" panose="05050102010706020507" pitchFamily="18" charset="2"/>
              </a:rPr>
              <a:t>s</a:t>
            </a:r>
            <a:r>
              <a:rPr lang="fr-CH" altLang="fr-FR" sz="1800">
                <a:latin typeface="Times New Roman" panose="02020603050405020304" pitchFamily="18" charset="0"/>
              </a:rPr>
              <a:t>)</a:t>
            </a:r>
            <a:endParaRPr lang="en-GB" altLang="fr-FR" sz="1800" baseline="30000">
              <a:latin typeface="Times New Roman" panose="02020603050405020304" pitchFamily="18" charset="0"/>
            </a:endParaRPr>
          </a:p>
        </p:txBody>
      </p:sp>
      <p:sp>
        <p:nvSpPr>
          <p:cNvPr id="33834" name="Line 42">
            <a:extLst>
              <a:ext uri="{FF2B5EF4-FFF2-40B4-BE49-F238E27FC236}">
                <a16:creationId xmlns:a16="http://schemas.microsoft.com/office/drawing/2014/main" id="{3C801628-B742-4A1E-9D92-2F034BEB6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662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3836" name="Line 44">
            <a:extLst>
              <a:ext uri="{FF2B5EF4-FFF2-40B4-BE49-F238E27FC236}">
                <a16:creationId xmlns:a16="http://schemas.microsoft.com/office/drawing/2014/main" id="{9E5AC23A-53FF-463D-BF92-594C36B9C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3838" name="Line 46">
            <a:extLst>
              <a:ext uri="{FF2B5EF4-FFF2-40B4-BE49-F238E27FC236}">
                <a16:creationId xmlns:a16="http://schemas.microsoft.com/office/drawing/2014/main" id="{A11A5F81-CD34-44F7-B644-E615DDEE9C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9624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3839" name="Line 47">
            <a:extLst>
              <a:ext uri="{FF2B5EF4-FFF2-40B4-BE49-F238E27FC236}">
                <a16:creationId xmlns:a16="http://schemas.microsoft.com/office/drawing/2014/main" id="{868EEB67-74D7-4BFE-AABC-BAE053DBD5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343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3840" name="Line 48">
            <a:extLst>
              <a:ext uri="{FF2B5EF4-FFF2-40B4-BE49-F238E27FC236}">
                <a16:creationId xmlns:a16="http://schemas.microsoft.com/office/drawing/2014/main" id="{A203C951-FBB2-4D40-93FA-B7E5D825D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1148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3843" name="Line 51">
            <a:extLst>
              <a:ext uri="{FF2B5EF4-FFF2-40B4-BE49-F238E27FC236}">
                <a16:creationId xmlns:a16="http://schemas.microsoft.com/office/drawing/2014/main" id="{F3BB6832-0912-444D-95D1-F9DB6E661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9624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3844" name="Line 52">
            <a:extLst>
              <a:ext uri="{FF2B5EF4-FFF2-40B4-BE49-F238E27FC236}">
                <a16:creationId xmlns:a16="http://schemas.microsoft.com/office/drawing/2014/main" id="{C5A5DD29-EBB2-4193-B641-F1B4E19BD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343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3845" name="Line 53">
            <a:extLst>
              <a:ext uri="{FF2B5EF4-FFF2-40B4-BE49-F238E27FC236}">
                <a16:creationId xmlns:a16="http://schemas.microsoft.com/office/drawing/2014/main" id="{37F65C90-F6D0-4358-9D9F-35D6AF97C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1148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33886" name="Group 94">
            <a:extLst>
              <a:ext uri="{FF2B5EF4-FFF2-40B4-BE49-F238E27FC236}">
                <a16:creationId xmlns:a16="http://schemas.microsoft.com/office/drawing/2014/main" id="{08939DE7-9348-4E3E-8907-246ED191989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990600"/>
            <a:ext cx="4038600" cy="1365250"/>
            <a:chOff x="1680" y="624"/>
            <a:chExt cx="2544" cy="860"/>
          </a:xfrm>
        </p:grpSpPr>
        <p:sp>
          <p:nvSpPr>
            <p:cNvPr id="33852" name="Text Box 60">
              <a:extLst>
                <a:ext uri="{FF2B5EF4-FFF2-40B4-BE49-F238E27FC236}">
                  <a16:creationId xmlns:a16="http://schemas.microsoft.com/office/drawing/2014/main" id="{E5ABAA58-3184-4439-A850-0788BBFAC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38"/>
              <a:ext cx="386" cy="23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1800"/>
                <a:t>R(t)</a:t>
              </a:r>
              <a:endParaRPr lang="en-GB" altLang="fr-FR" sz="1800"/>
            </a:p>
          </p:txBody>
        </p:sp>
        <p:sp>
          <p:nvSpPr>
            <p:cNvPr id="33853" name="Text Box 61">
              <a:extLst>
                <a:ext uri="{FF2B5EF4-FFF2-40B4-BE49-F238E27FC236}">
                  <a16:creationId xmlns:a16="http://schemas.microsoft.com/office/drawing/2014/main" id="{CF4281FB-E31F-4BFA-893C-716ED0D18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4" y="1247"/>
              <a:ext cx="462" cy="23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1800"/>
                <a:t>R*(t)</a:t>
              </a:r>
              <a:endParaRPr lang="en-GB" altLang="fr-FR" sz="1800"/>
            </a:p>
          </p:txBody>
        </p:sp>
        <p:sp>
          <p:nvSpPr>
            <p:cNvPr id="33854" name="Text Box 62">
              <a:extLst>
                <a:ext uri="{FF2B5EF4-FFF2-40B4-BE49-F238E27FC236}">
                  <a16:creationId xmlns:a16="http://schemas.microsoft.com/office/drawing/2014/main" id="{14484A03-D394-4903-B567-D76B9603B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1247"/>
              <a:ext cx="542" cy="237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1800"/>
                <a:t>R</a:t>
              </a:r>
              <a:r>
                <a:rPr lang="fr-CH" altLang="fr-FR" sz="1800" baseline="30000"/>
                <a:t>(1)</a:t>
              </a:r>
              <a:r>
                <a:rPr lang="fr-CH" altLang="fr-FR" sz="1800"/>
                <a:t> (t)</a:t>
              </a:r>
              <a:endParaRPr lang="en-GB" altLang="fr-FR" sz="1800"/>
            </a:p>
          </p:txBody>
        </p:sp>
        <p:sp>
          <p:nvSpPr>
            <p:cNvPr id="33859" name="Line 67">
              <a:extLst>
                <a:ext uri="{FF2B5EF4-FFF2-40B4-BE49-F238E27FC236}">
                  <a16:creationId xmlns:a16="http://schemas.microsoft.com/office/drawing/2014/main" id="{B016C5B3-7679-433E-A3DF-824728EC8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1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3861" name="Line 69">
              <a:extLst>
                <a:ext uri="{FF2B5EF4-FFF2-40B4-BE49-F238E27FC236}">
                  <a16:creationId xmlns:a16="http://schemas.microsoft.com/office/drawing/2014/main" id="{FA80AFCB-D21F-48B7-B72A-EC1D0D47A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3862" name="Line 70">
              <a:extLst>
                <a:ext uri="{FF2B5EF4-FFF2-40B4-BE49-F238E27FC236}">
                  <a16:creationId xmlns:a16="http://schemas.microsoft.com/office/drawing/2014/main" id="{230C2911-D65F-4472-92AF-2C4DF50EE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1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3874" name="Rectangle 82">
              <a:extLst>
                <a:ext uri="{FF2B5EF4-FFF2-40B4-BE49-F238E27FC236}">
                  <a16:creationId xmlns:a16="http://schemas.microsoft.com/office/drawing/2014/main" id="{283B119C-4283-4EC1-829C-10738D488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960"/>
              <a:ext cx="480" cy="288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 sz="2400"/>
                <a:t>P</a:t>
              </a:r>
              <a:r>
                <a:rPr lang="fr-CH" altLang="fr-FR" sz="2400" baseline="30000"/>
                <a:t>L</a:t>
              </a:r>
              <a:endParaRPr lang="en-GB" altLang="fr-FR" sz="2400" baseline="30000"/>
            </a:p>
          </p:txBody>
        </p:sp>
        <p:sp>
          <p:nvSpPr>
            <p:cNvPr id="33875" name="Rectangle 83">
              <a:extLst>
                <a:ext uri="{FF2B5EF4-FFF2-40B4-BE49-F238E27FC236}">
                  <a16:creationId xmlns:a16="http://schemas.microsoft.com/office/drawing/2014/main" id="{614426F1-78A6-4B1E-A1DE-839492B96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960"/>
              <a:ext cx="480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 sz="2400">
                  <a:latin typeface="Symbol" panose="05050102010706020507" pitchFamily="18" charset="2"/>
                  <a:sym typeface="Symbol" panose="05050102010706020507" pitchFamily="18" charset="2"/>
                </a:rPr>
                <a:t>s</a:t>
              </a:r>
              <a:endParaRPr lang="en-GB" altLang="fr-FR" sz="2400">
                <a:latin typeface="Symbol" panose="05050102010706020507" pitchFamily="18" charset="2"/>
              </a:endParaRPr>
            </a:p>
          </p:txBody>
        </p:sp>
        <p:sp>
          <p:nvSpPr>
            <p:cNvPr id="33880" name="Line 88">
              <a:extLst>
                <a:ext uri="{FF2B5EF4-FFF2-40B4-BE49-F238E27FC236}">
                  <a16:creationId xmlns:a16="http://schemas.microsoft.com/office/drawing/2014/main" id="{D86F4362-C78C-43D7-BEB5-53912995B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86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3881" name="Line 89">
              <a:extLst>
                <a:ext uri="{FF2B5EF4-FFF2-40B4-BE49-F238E27FC236}">
                  <a16:creationId xmlns:a16="http://schemas.microsoft.com/office/drawing/2014/main" id="{E3C07FB0-0BBC-40CC-A941-F260A09098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624"/>
              <a:ext cx="0" cy="48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3882" name="Line 90">
              <a:extLst>
                <a:ext uri="{FF2B5EF4-FFF2-40B4-BE49-F238E27FC236}">
                  <a16:creationId xmlns:a16="http://schemas.microsoft.com/office/drawing/2014/main" id="{AC8F287A-FC94-439A-AF0D-CC38A40C9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816"/>
              <a:ext cx="0" cy="288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3883" name="Line 91">
              <a:extLst>
                <a:ext uri="{FF2B5EF4-FFF2-40B4-BE49-F238E27FC236}">
                  <a16:creationId xmlns:a16="http://schemas.microsoft.com/office/drawing/2014/main" id="{445A98A2-3FE7-42A6-B2A5-15FF39A67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86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3884" name="Line 92">
              <a:extLst>
                <a:ext uri="{FF2B5EF4-FFF2-40B4-BE49-F238E27FC236}">
                  <a16:creationId xmlns:a16="http://schemas.microsoft.com/office/drawing/2014/main" id="{CA34FB1E-F9ED-4A7B-B64E-B9B65A6CF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624"/>
              <a:ext cx="0" cy="48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3885" name="Line 93">
              <a:extLst>
                <a:ext uri="{FF2B5EF4-FFF2-40B4-BE49-F238E27FC236}">
                  <a16:creationId xmlns:a16="http://schemas.microsoft.com/office/drawing/2014/main" id="{AB8E00A6-C23B-442A-8AB6-BF2064030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816"/>
              <a:ext cx="0" cy="288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Line 4">
            <a:extLst>
              <a:ext uri="{FF2B5EF4-FFF2-40B4-BE49-F238E27FC236}">
                <a16:creationId xmlns:a16="http://schemas.microsoft.com/office/drawing/2014/main" id="{6D2E5BDE-7A8D-43E8-AFC8-BF7446EB8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191000"/>
            <a:ext cx="3810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E138CFE7-A96C-4D8A-B6DC-82D87184D4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905000"/>
            <a:ext cx="0" cy="2286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31" name="Freeform 7">
            <a:extLst>
              <a:ext uri="{FF2B5EF4-FFF2-40B4-BE49-F238E27FC236}">
                <a16:creationId xmlns:a16="http://schemas.microsoft.com/office/drawing/2014/main" id="{9BF4514E-3FDE-445C-88F4-253F346229D0}"/>
              </a:ext>
            </a:extLst>
          </p:cNvPr>
          <p:cNvSpPr>
            <a:spLocks/>
          </p:cNvSpPr>
          <p:nvPr/>
        </p:nvSpPr>
        <p:spPr bwMode="auto">
          <a:xfrm>
            <a:off x="5029200" y="2133600"/>
            <a:ext cx="3581400" cy="2057400"/>
          </a:xfrm>
          <a:custGeom>
            <a:avLst/>
            <a:gdLst>
              <a:gd name="T0" fmla="*/ 0 w 2256"/>
              <a:gd name="T1" fmla="*/ 1296 h 1296"/>
              <a:gd name="T2" fmla="*/ 192 w 2256"/>
              <a:gd name="T3" fmla="*/ 1296 h 1296"/>
              <a:gd name="T4" fmla="*/ 192 w 2256"/>
              <a:gd name="T5" fmla="*/ 1104 h 1296"/>
              <a:gd name="T6" fmla="*/ 480 w 2256"/>
              <a:gd name="T7" fmla="*/ 1104 h 1296"/>
              <a:gd name="T8" fmla="*/ 480 w 2256"/>
              <a:gd name="T9" fmla="*/ 960 h 1296"/>
              <a:gd name="T10" fmla="*/ 576 w 2256"/>
              <a:gd name="T11" fmla="*/ 960 h 1296"/>
              <a:gd name="T12" fmla="*/ 576 w 2256"/>
              <a:gd name="T13" fmla="*/ 720 h 1296"/>
              <a:gd name="T14" fmla="*/ 864 w 2256"/>
              <a:gd name="T15" fmla="*/ 720 h 1296"/>
              <a:gd name="T16" fmla="*/ 864 w 2256"/>
              <a:gd name="T17" fmla="*/ 624 h 1296"/>
              <a:gd name="T18" fmla="*/ 960 w 2256"/>
              <a:gd name="T19" fmla="*/ 624 h 1296"/>
              <a:gd name="T20" fmla="*/ 960 w 2256"/>
              <a:gd name="T21" fmla="*/ 528 h 1296"/>
              <a:gd name="T22" fmla="*/ 1296 w 2256"/>
              <a:gd name="T23" fmla="*/ 528 h 1296"/>
              <a:gd name="T24" fmla="*/ 1296 w 2256"/>
              <a:gd name="T25" fmla="*/ 480 h 1296"/>
              <a:gd name="T26" fmla="*/ 1344 w 2256"/>
              <a:gd name="T27" fmla="*/ 480 h 1296"/>
              <a:gd name="T28" fmla="*/ 1344 w 2256"/>
              <a:gd name="T29" fmla="*/ 432 h 1296"/>
              <a:gd name="T30" fmla="*/ 1392 w 2256"/>
              <a:gd name="T31" fmla="*/ 432 h 1296"/>
              <a:gd name="T32" fmla="*/ 1392 w 2256"/>
              <a:gd name="T33" fmla="*/ 192 h 1296"/>
              <a:gd name="T34" fmla="*/ 1632 w 2256"/>
              <a:gd name="T35" fmla="*/ 192 h 1296"/>
              <a:gd name="T36" fmla="*/ 1632 w 2256"/>
              <a:gd name="T37" fmla="*/ 144 h 1296"/>
              <a:gd name="T38" fmla="*/ 1920 w 2256"/>
              <a:gd name="T39" fmla="*/ 144 h 1296"/>
              <a:gd name="T40" fmla="*/ 1920 w 2256"/>
              <a:gd name="T41" fmla="*/ 0 h 1296"/>
              <a:gd name="T42" fmla="*/ 2256 w 2256"/>
              <a:gd name="T43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56" h="1296">
                <a:moveTo>
                  <a:pt x="0" y="1296"/>
                </a:moveTo>
                <a:lnTo>
                  <a:pt x="192" y="1296"/>
                </a:lnTo>
                <a:lnTo>
                  <a:pt x="192" y="1104"/>
                </a:lnTo>
                <a:lnTo>
                  <a:pt x="480" y="1104"/>
                </a:lnTo>
                <a:lnTo>
                  <a:pt x="480" y="960"/>
                </a:lnTo>
                <a:lnTo>
                  <a:pt x="576" y="960"/>
                </a:lnTo>
                <a:lnTo>
                  <a:pt x="576" y="720"/>
                </a:lnTo>
                <a:lnTo>
                  <a:pt x="864" y="720"/>
                </a:lnTo>
                <a:lnTo>
                  <a:pt x="864" y="624"/>
                </a:lnTo>
                <a:lnTo>
                  <a:pt x="960" y="624"/>
                </a:lnTo>
                <a:lnTo>
                  <a:pt x="960" y="528"/>
                </a:lnTo>
                <a:lnTo>
                  <a:pt x="1296" y="528"/>
                </a:lnTo>
                <a:lnTo>
                  <a:pt x="1296" y="480"/>
                </a:lnTo>
                <a:lnTo>
                  <a:pt x="1344" y="480"/>
                </a:lnTo>
                <a:lnTo>
                  <a:pt x="1344" y="432"/>
                </a:lnTo>
                <a:lnTo>
                  <a:pt x="1392" y="432"/>
                </a:lnTo>
                <a:lnTo>
                  <a:pt x="1392" y="192"/>
                </a:lnTo>
                <a:lnTo>
                  <a:pt x="1632" y="192"/>
                </a:lnTo>
                <a:lnTo>
                  <a:pt x="1632" y="144"/>
                </a:lnTo>
                <a:lnTo>
                  <a:pt x="1920" y="144"/>
                </a:lnTo>
                <a:lnTo>
                  <a:pt x="1920" y="0"/>
                </a:lnTo>
                <a:lnTo>
                  <a:pt x="2256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26641" name="Group 17">
            <a:extLst>
              <a:ext uri="{FF2B5EF4-FFF2-40B4-BE49-F238E27FC236}">
                <a16:creationId xmlns:a16="http://schemas.microsoft.com/office/drawing/2014/main" id="{732AF3C7-D6B6-479F-91E1-41B9723D4EB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133600"/>
            <a:ext cx="3581400" cy="2057400"/>
            <a:chOff x="1584" y="1344"/>
            <a:chExt cx="2256" cy="1296"/>
          </a:xfrm>
        </p:grpSpPr>
        <p:sp>
          <p:nvSpPr>
            <p:cNvPr id="26632" name="Line 8">
              <a:extLst>
                <a:ext uri="{FF2B5EF4-FFF2-40B4-BE49-F238E27FC236}">
                  <a16:creationId xmlns:a16="http://schemas.microsoft.com/office/drawing/2014/main" id="{11FE43A7-BF32-47E9-AE67-26BEC78D1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448"/>
              <a:ext cx="192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6633" name="Line 9">
              <a:extLst>
                <a:ext uri="{FF2B5EF4-FFF2-40B4-BE49-F238E27FC236}">
                  <a16:creationId xmlns:a16="http://schemas.microsoft.com/office/drawing/2014/main" id="{598ECE19-237C-46FF-933D-0EB0A73DE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872"/>
              <a:ext cx="672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6634" name="Line 10">
              <a:extLst>
                <a:ext uri="{FF2B5EF4-FFF2-40B4-BE49-F238E27FC236}">
                  <a16:creationId xmlns:a16="http://schemas.microsoft.com/office/drawing/2014/main" id="{8282D8C3-CE94-479E-ABA8-491788918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488"/>
              <a:ext cx="432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6635" name="Line 11">
              <a:extLst>
                <a:ext uri="{FF2B5EF4-FFF2-40B4-BE49-F238E27FC236}">
                  <a16:creationId xmlns:a16="http://schemas.microsoft.com/office/drawing/2014/main" id="{FF4EA3F2-C4E3-4BE4-8E0E-504FC6E7A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344"/>
              <a:ext cx="192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6636" name="Line 12">
              <a:extLst>
                <a:ext uri="{FF2B5EF4-FFF2-40B4-BE49-F238E27FC236}">
                  <a16:creationId xmlns:a16="http://schemas.microsoft.com/office/drawing/2014/main" id="{F3C225DF-FC4C-48EB-A5B6-86CDF0FB3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34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6637" name="Line 13">
              <a:extLst>
                <a:ext uri="{FF2B5EF4-FFF2-40B4-BE49-F238E27FC236}">
                  <a16:creationId xmlns:a16="http://schemas.microsoft.com/office/drawing/2014/main" id="{D27473D1-AF1E-49E8-A7E4-9B5AC9CC0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48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6638" name="Line 14">
              <a:extLst>
                <a:ext uri="{FF2B5EF4-FFF2-40B4-BE49-F238E27FC236}">
                  <a16:creationId xmlns:a16="http://schemas.microsoft.com/office/drawing/2014/main" id="{E69A0905-17F9-4E48-85CE-BF68DA058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8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6639" name="Line 15">
              <a:extLst>
                <a:ext uri="{FF2B5EF4-FFF2-40B4-BE49-F238E27FC236}">
                  <a16:creationId xmlns:a16="http://schemas.microsoft.com/office/drawing/2014/main" id="{C6F531C2-F6AD-45AA-ACBD-5A51AE993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48"/>
              <a:ext cx="9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6640" name="Line 16">
              <a:extLst>
                <a:ext uri="{FF2B5EF4-FFF2-40B4-BE49-F238E27FC236}">
                  <a16:creationId xmlns:a16="http://schemas.microsoft.com/office/drawing/2014/main" id="{C10DBED9-BF0A-4605-BC46-6172D8D83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640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26643" name="Line 19">
            <a:extLst>
              <a:ext uri="{FF2B5EF4-FFF2-40B4-BE49-F238E27FC236}">
                <a16:creationId xmlns:a16="http://schemas.microsoft.com/office/drawing/2014/main" id="{E95E0051-8730-4BF9-A0DB-78A92AE632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86200"/>
            <a:ext cx="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6060D5E5-692C-469C-97FB-3C6DCB71E1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971800"/>
            <a:ext cx="0" cy="152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45" name="Line 21">
            <a:extLst>
              <a:ext uri="{FF2B5EF4-FFF2-40B4-BE49-F238E27FC236}">
                <a16:creationId xmlns:a16="http://schemas.microsoft.com/office/drawing/2014/main" id="{A4BC09C8-CECB-402E-8E54-D2A4D53838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362200"/>
            <a:ext cx="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46" name="Line 22">
            <a:extLst>
              <a:ext uri="{FF2B5EF4-FFF2-40B4-BE49-F238E27FC236}">
                <a16:creationId xmlns:a16="http://schemas.microsoft.com/office/drawing/2014/main" id="{FE584559-3F34-4227-BFC6-1D32CDBD9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362200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47" name="Line 23">
            <a:extLst>
              <a:ext uri="{FF2B5EF4-FFF2-40B4-BE49-F238E27FC236}">
                <a16:creationId xmlns:a16="http://schemas.microsoft.com/office/drawing/2014/main" id="{98608CE3-2913-449F-9062-5769FBCA1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133600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517D82F2-AABF-40CB-BE03-C8AFED3D6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362200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49" name="Line 25">
            <a:extLst>
              <a:ext uri="{FF2B5EF4-FFF2-40B4-BE49-F238E27FC236}">
                <a16:creationId xmlns:a16="http://schemas.microsoft.com/office/drawing/2014/main" id="{C567DCEA-B031-461A-AAB3-EB4EF57E8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971800"/>
            <a:ext cx="304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50" name="Line 26">
            <a:extLst>
              <a:ext uri="{FF2B5EF4-FFF2-40B4-BE49-F238E27FC236}">
                <a16:creationId xmlns:a16="http://schemas.microsoft.com/office/drawing/2014/main" id="{58BC5FA3-1146-4756-93FC-062AD5C695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86200"/>
            <a:ext cx="457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2F52E687-50D4-4B62-BD68-94ECE432C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191000"/>
            <a:ext cx="609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63" name="Line 39">
            <a:extLst>
              <a:ext uri="{FF2B5EF4-FFF2-40B4-BE49-F238E27FC236}">
                <a16:creationId xmlns:a16="http://schemas.microsoft.com/office/drawing/2014/main" id="{A0A0F362-F74F-420C-B2B3-3740FDC05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657600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64" name="Line 40">
            <a:extLst>
              <a:ext uri="{FF2B5EF4-FFF2-40B4-BE49-F238E27FC236}">
                <a16:creationId xmlns:a16="http://schemas.microsoft.com/office/drawing/2014/main" id="{0A5D2F62-F837-4CBA-A5C3-4044F7F44C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657600"/>
            <a:ext cx="381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65" name="Line 41">
            <a:extLst>
              <a:ext uri="{FF2B5EF4-FFF2-40B4-BE49-F238E27FC236}">
                <a16:creationId xmlns:a16="http://schemas.microsoft.com/office/drawing/2014/main" id="{24BBD633-ADC5-4E06-866F-1DA47759E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276600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66" name="Line 42">
            <a:extLst>
              <a:ext uri="{FF2B5EF4-FFF2-40B4-BE49-F238E27FC236}">
                <a16:creationId xmlns:a16="http://schemas.microsoft.com/office/drawing/2014/main" id="{F69383B6-89E1-422E-914C-D2B105B1D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276600"/>
            <a:ext cx="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67" name="Line 43">
            <a:extLst>
              <a:ext uri="{FF2B5EF4-FFF2-40B4-BE49-F238E27FC236}">
                <a16:creationId xmlns:a16="http://schemas.microsoft.com/office/drawing/2014/main" id="{21D8F320-6B58-444B-97C9-98D36B073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124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68" name="Line 44">
            <a:extLst>
              <a:ext uri="{FF2B5EF4-FFF2-40B4-BE49-F238E27FC236}">
                <a16:creationId xmlns:a16="http://schemas.microsoft.com/office/drawing/2014/main" id="{5F239946-907E-4861-A8E8-27D475D1A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124200"/>
            <a:ext cx="0" cy="152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69" name="Line 45">
            <a:extLst>
              <a:ext uri="{FF2B5EF4-FFF2-40B4-BE49-F238E27FC236}">
                <a16:creationId xmlns:a16="http://schemas.microsoft.com/office/drawing/2014/main" id="{63B02D0F-5951-4F2F-AEE7-73B6CBE70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438400"/>
            <a:ext cx="7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70" name="Line 46">
            <a:extLst>
              <a:ext uri="{FF2B5EF4-FFF2-40B4-BE49-F238E27FC236}">
                <a16:creationId xmlns:a16="http://schemas.microsoft.com/office/drawing/2014/main" id="{5A0EBC81-F096-49D5-992C-17B96F256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895600"/>
            <a:ext cx="76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71" name="Line 47">
            <a:extLst>
              <a:ext uri="{FF2B5EF4-FFF2-40B4-BE49-F238E27FC236}">
                <a16:creationId xmlns:a16="http://schemas.microsoft.com/office/drawing/2014/main" id="{A48F0FB9-EAF7-4671-9F65-A54064CCC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819400"/>
            <a:ext cx="457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72" name="Line 48">
            <a:extLst>
              <a:ext uri="{FF2B5EF4-FFF2-40B4-BE49-F238E27FC236}">
                <a16:creationId xmlns:a16="http://schemas.microsoft.com/office/drawing/2014/main" id="{A9A60BB8-B3F4-45D4-9AD8-45135B079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438400"/>
            <a:ext cx="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73" name="Line 49">
            <a:extLst>
              <a:ext uri="{FF2B5EF4-FFF2-40B4-BE49-F238E27FC236}">
                <a16:creationId xmlns:a16="http://schemas.microsoft.com/office/drawing/2014/main" id="{E629E7DA-1056-48EE-9F01-1BC284E79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819400"/>
            <a:ext cx="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74" name="Line 50">
            <a:extLst>
              <a:ext uri="{FF2B5EF4-FFF2-40B4-BE49-F238E27FC236}">
                <a16:creationId xmlns:a16="http://schemas.microsoft.com/office/drawing/2014/main" id="{FA34F493-8AB3-4D01-A2D1-77E84DDDA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895600"/>
            <a:ext cx="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75" name="Line 51">
            <a:extLst>
              <a:ext uri="{FF2B5EF4-FFF2-40B4-BE49-F238E27FC236}">
                <a16:creationId xmlns:a16="http://schemas.microsoft.com/office/drawing/2014/main" id="{B2BA632D-74CD-4D2D-832C-FF4CC8075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133600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76" name="Text Box 52">
            <a:extLst>
              <a:ext uri="{FF2B5EF4-FFF2-40B4-BE49-F238E27FC236}">
                <a16:creationId xmlns:a16="http://schemas.microsoft.com/office/drawing/2014/main" id="{B020B462-34B3-4AB0-ACDD-90543734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260826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2400"/>
              <a:t>R(t)</a:t>
            </a:r>
          </a:p>
        </p:txBody>
      </p:sp>
      <p:sp>
        <p:nvSpPr>
          <p:cNvPr id="26677" name="Text Box 53">
            <a:extLst>
              <a:ext uri="{FF2B5EF4-FFF2-40B4-BE49-F238E27FC236}">
                <a16:creationId xmlns:a16="http://schemas.microsoft.com/office/drawing/2014/main" id="{EA6BE839-4CC7-47D7-BABB-5EE1A0FFD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31416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2400"/>
              <a:t>R’(t)</a:t>
            </a:r>
          </a:p>
        </p:txBody>
      </p:sp>
      <p:sp>
        <p:nvSpPr>
          <p:cNvPr id="26678" name="Text Box 54">
            <a:extLst>
              <a:ext uri="{FF2B5EF4-FFF2-40B4-BE49-F238E27FC236}">
                <a16:creationId xmlns:a16="http://schemas.microsoft.com/office/drawing/2014/main" id="{41BF0BA1-DC7C-4A70-A58D-94E9F923D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2227263"/>
            <a:ext cx="84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2400"/>
              <a:t>R</a:t>
            </a:r>
            <a:r>
              <a:rPr lang="en-CA" altLang="fr-FR" sz="2400" baseline="30000"/>
              <a:t>*</a:t>
            </a:r>
            <a:r>
              <a:rPr lang="en-CA" altLang="fr-FR" sz="2400"/>
              <a:t>(t)</a:t>
            </a:r>
          </a:p>
        </p:txBody>
      </p:sp>
      <p:sp>
        <p:nvSpPr>
          <p:cNvPr id="26679" name="Line 55">
            <a:extLst>
              <a:ext uri="{FF2B5EF4-FFF2-40B4-BE49-F238E27FC236}">
                <a16:creationId xmlns:a16="http://schemas.microsoft.com/office/drawing/2014/main" id="{A97846E6-8CF8-4F74-94EC-179D368A5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609600" cy="15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80" name="Line 56">
            <a:extLst>
              <a:ext uri="{FF2B5EF4-FFF2-40B4-BE49-F238E27FC236}">
                <a16:creationId xmlns:a16="http://schemas.microsoft.com/office/drawing/2014/main" id="{BE7C652C-D4BD-4262-88B8-391B97B20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95600"/>
            <a:ext cx="609600" cy="15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81" name="Line 57">
            <a:extLst>
              <a:ext uri="{FF2B5EF4-FFF2-40B4-BE49-F238E27FC236}">
                <a16:creationId xmlns:a16="http://schemas.microsoft.com/office/drawing/2014/main" id="{97590898-C779-4002-A867-17CA59ED0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200400"/>
            <a:ext cx="609600" cy="15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84" name="Text Box 60">
            <a:extLst>
              <a:ext uri="{FF2B5EF4-FFF2-40B4-BE49-F238E27FC236}">
                <a16:creationId xmlns:a16="http://schemas.microsoft.com/office/drawing/2014/main" id="{0AD51AD3-28DF-4045-BE02-769750793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4176713"/>
            <a:ext cx="407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1800"/>
              <a:t>T</a:t>
            </a:r>
            <a:r>
              <a:rPr lang="en-CA" altLang="fr-FR" sz="1800" baseline="-25000"/>
              <a:t>1</a:t>
            </a:r>
            <a:endParaRPr lang="en-CA" altLang="fr-FR" sz="1800"/>
          </a:p>
        </p:txBody>
      </p:sp>
      <p:sp>
        <p:nvSpPr>
          <p:cNvPr id="26685" name="Text Box 61">
            <a:extLst>
              <a:ext uri="{FF2B5EF4-FFF2-40B4-BE49-F238E27FC236}">
                <a16:creationId xmlns:a16="http://schemas.microsoft.com/office/drawing/2014/main" id="{181B119D-886F-4299-B981-7CE25AEA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76713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1800"/>
              <a:t>T</a:t>
            </a:r>
            <a:r>
              <a:rPr lang="en-CA" altLang="fr-FR" sz="1800" baseline="-25000"/>
              <a:t>2</a:t>
            </a:r>
            <a:endParaRPr lang="en-CA" altLang="fr-FR" sz="1800"/>
          </a:p>
        </p:txBody>
      </p:sp>
      <p:sp>
        <p:nvSpPr>
          <p:cNvPr id="26686" name="Text Box 62">
            <a:extLst>
              <a:ext uri="{FF2B5EF4-FFF2-40B4-BE49-F238E27FC236}">
                <a16:creationId xmlns:a16="http://schemas.microsoft.com/office/drawing/2014/main" id="{677C2968-073F-4DB0-AD71-7C6AF869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4176713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1800"/>
              <a:t>T</a:t>
            </a:r>
            <a:r>
              <a:rPr lang="en-CA" altLang="fr-FR" sz="1800" baseline="-25000"/>
              <a:t>3</a:t>
            </a:r>
            <a:endParaRPr lang="en-CA" altLang="fr-FR" sz="1800"/>
          </a:p>
        </p:txBody>
      </p:sp>
      <p:sp>
        <p:nvSpPr>
          <p:cNvPr id="26687" name="Line 63">
            <a:extLst>
              <a:ext uri="{FF2B5EF4-FFF2-40B4-BE49-F238E27FC236}">
                <a16:creationId xmlns:a16="http://schemas.microsoft.com/office/drawing/2014/main" id="{A8D458EE-5111-4E59-86C4-227972698F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886200"/>
            <a:ext cx="457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88" name="Line 64">
            <a:extLst>
              <a:ext uri="{FF2B5EF4-FFF2-40B4-BE49-F238E27FC236}">
                <a16:creationId xmlns:a16="http://schemas.microsoft.com/office/drawing/2014/main" id="{8B43275D-54D4-4824-8587-1B7ED98D3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6576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89" name="Line 65">
            <a:extLst>
              <a:ext uri="{FF2B5EF4-FFF2-40B4-BE49-F238E27FC236}">
                <a16:creationId xmlns:a16="http://schemas.microsoft.com/office/drawing/2014/main" id="{E748015E-FA67-4EF0-B77E-063D66327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76600"/>
            <a:ext cx="106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90" name="Text Box 66">
            <a:extLst>
              <a:ext uri="{FF2B5EF4-FFF2-40B4-BE49-F238E27FC236}">
                <a16:creationId xmlns:a16="http://schemas.microsoft.com/office/drawing/2014/main" id="{343DDAE3-FE06-4CC1-98AF-DA7D3453C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3078163"/>
            <a:ext cx="1050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1800">
                <a:latin typeface="Times New Roman" panose="02020603050405020304" pitchFamily="18" charset="0"/>
              </a:rPr>
              <a:t>l</a:t>
            </a:r>
            <a:r>
              <a:rPr lang="en-CA" altLang="fr-FR" sz="1800" baseline="-25000">
                <a:latin typeface="Times New Roman" panose="02020603050405020304" pitchFamily="18" charset="0"/>
              </a:rPr>
              <a:t>1 </a:t>
            </a:r>
            <a:r>
              <a:rPr lang="en-CA" altLang="fr-FR" sz="1800">
                <a:latin typeface="Times New Roman" panose="02020603050405020304" pitchFamily="18" charset="0"/>
              </a:rPr>
              <a:t>+ l</a:t>
            </a:r>
            <a:r>
              <a:rPr lang="en-CA" altLang="fr-FR" sz="1800" baseline="-25000">
                <a:latin typeface="Times New Roman" panose="02020603050405020304" pitchFamily="18" charset="0"/>
              </a:rPr>
              <a:t>2 </a:t>
            </a:r>
            <a:r>
              <a:rPr lang="en-CA" altLang="fr-FR" sz="1800">
                <a:latin typeface="Times New Roman" panose="02020603050405020304" pitchFamily="18" charset="0"/>
              </a:rPr>
              <a:t>+ l</a:t>
            </a:r>
            <a:r>
              <a:rPr lang="en-CA" altLang="fr-FR" sz="18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91" name="Text Box 67">
            <a:extLst>
              <a:ext uri="{FF2B5EF4-FFF2-40B4-BE49-F238E27FC236}">
                <a16:creationId xmlns:a16="http://schemas.microsoft.com/office/drawing/2014/main" id="{261CB7F2-0A86-4CD8-8099-9B95B448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3459163"/>
            <a:ext cx="68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1800">
                <a:latin typeface="Times New Roman" panose="02020603050405020304" pitchFamily="18" charset="0"/>
              </a:rPr>
              <a:t>l</a:t>
            </a:r>
            <a:r>
              <a:rPr lang="en-CA" altLang="fr-FR" sz="1800" baseline="-25000">
                <a:latin typeface="Times New Roman" panose="02020603050405020304" pitchFamily="18" charset="0"/>
              </a:rPr>
              <a:t>1 </a:t>
            </a:r>
            <a:r>
              <a:rPr lang="en-CA" altLang="fr-FR" sz="1800">
                <a:latin typeface="Times New Roman" panose="02020603050405020304" pitchFamily="18" charset="0"/>
              </a:rPr>
              <a:t>+ l</a:t>
            </a:r>
            <a:r>
              <a:rPr lang="en-CA" altLang="fr-FR" sz="18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92" name="Text Box 68">
            <a:extLst>
              <a:ext uri="{FF2B5EF4-FFF2-40B4-BE49-F238E27FC236}">
                <a16:creationId xmlns:a16="http://schemas.microsoft.com/office/drawing/2014/main" id="{C38CCB8B-A707-4800-9803-3B980C8CD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719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1800">
                <a:latin typeface="Times New Roman" panose="02020603050405020304" pitchFamily="18" charset="0"/>
              </a:rPr>
              <a:t>l</a:t>
            </a:r>
            <a:r>
              <a:rPr lang="en-CA" altLang="fr-FR" sz="1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694" name="Freeform 70">
            <a:extLst>
              <a:ext uri="{FF2B5EF4-FFF2-40B4-BE49-F238E27FC236}">
                <a16:creationId xmlns:a16="http://schemas.microsoft.com/office/drawing/2014/main" id="{49AF34DC-7A23-4103-BFA9-7FDF083567DF}"/>
              </a:ext>
            </a:extLst>
          </p:cNvPr>
          <p:cNvSpPr>
            <a:spLocks/>
          </p:cNvSpPr>
          <p:nvPr/>
        </p:nvSpPr>
        <p:spPr bwMode="auto">
          <a:xfrm>
            <a:off x="1295400" y="3505200"/>
            <a:ext cx="457200" cy="304800"/>
          </a:xfrm>
          <a:custGeom>
            <a:avLst/>
            <a:gdLst>
              <a:gd name="T0" fmla="*/ 0 w 1056"/>
              <a:gd name="T1" fmla="*/ 0 h 432"/>
              <a:gd name="T2" fmla="*/ 1056 w 1056"/>
              <a:gd name="T3" fmla="*/ 0 h 432"/>
              <a:gd name="T4" fmla="*/ 1056 w 1056"/>
              <a:gd name="T5" fmla="*/ 432 h 432"/>
              <a:gd name="T6" fmla="*/ 0 w 1056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32">
                <a:moveTo>
                  <a:pt x="0" y="0"/>
                </a:moveTo>
                <a:lnTo>
                  <a:pt x="1056" y="0"/>
                </a:lnTo>
                <a:lnTo>
                  <a:pt x="1056" y="432"/>
                </a:lnTo>
                <a:lnTo>
                  <a:pt x="0" y="432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93" name="Line 69">
            <a:extLst>
              <a:ext uri="{FF2B5EF4-FFF2-40B4-BE49-F238E27FC236}">
                <a16:creationId xmlns:a16="http://schemas.microsoft.com/office/drawing/2014/main" id="{19B5825A-6A9D-473A-B5C9-33E7FB5E1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657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95" name="Oval 71">
            <a:extLst>
              <a:ext uri="{FF2B5EF4-FFF2-40B4-BE49-F238E27FC236}">
                <a16:creationId xmlns:a16="http://schemas.microsoft.com/office/drawing/2014/main" id="{5499E093-2399-45F7-AEF0-65028F3B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1800"/>
              <a:t>c</a:t>
            </a:r>
            <a:endParaRPr lang="en-GB" altLang="fr-FR" sz="1800"/>
          </a:p>
        </p:txBody>
      </p:sp>
      <p:sp>
        <p:nvSpPr>
          <p:cNvPr id="26696" name="Line 72">
            <a:extLst>
              <a:ext uri="{FF2B5EF4-FFF2-40B4-BE49-F238E27FC236}">
                <a16:creationId xmlns:a16="http://schemas.microsoft.com/office/drawing/2014/main" id="{50A50713-06FE-4B91-BF89-EE7860FD9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97" name="Line 73">
            <a:extLst>
              <a:ext uri="{FF2B5EF4-FFF2-40B4-BE49-F238E27FC236}">
                <a16:creationId xmlns:a16="http://schemas.microsoft.com/office/drawing/2014/main" id="{206C099A-0C25-46D9-BA1A-483E07C3A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2971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98" name="Line 74">
            <a:extLst>
              <a:ext uri="{FF2B5EF4-FFF2-40B4-BE49-F238E27FC236}">
                <a16:creationId xmlns:a16="http://schemas.microsoft.com/office/drawing/2014/main" id="{C90593FE-B2F7-41DD-82A9-0547FEB761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352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699" name="Line 75">
            <a:extLst>
              <a:ext uri="{FF2B5EF4-FFF2-40B4-BE49-F238E27FC236}">
                <a16:creationId xmlns:a16="http://schemas.microsoft.com/office/drawing/2014/main" id="{89926468-599F-4966-93DF-5ACC3E785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1242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700" name="Line 76">
            <a:extLst>
              <a:ext uri="{FF2B5EF4-FFF2-40B4-BE49-F238E27FC236}">
                <a16:creationId xmlns:a16="http://schemas.microsoft.com/office/drawing/2014/main" id="{41E25820-FEEE-46EE-B7E8-B0A421AA29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971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701" name="Line 77">
            <a:extLst>
              <a:ext uri="{FF2B5EF4-FFF2-40B4-BE49-F238E27FC236}">
                <a16:creationId xmlns:a16="http://schemas.microsoft.com/office/drawing/2014/main" id="{EEEBAAF1-FD29-4DFE-9906-4C0E4A71D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3528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702" name="Line 78">
            <a:extLst>
              <a:ext uri="{FF2B5EF4-FFF2-40B4-BE49-F238E27FC236}">
                <a16:creationId xmlns:a16="http://schemas.microsoft.com/office/drawing/2014/main" id="{A6FCD765-B496-4BB1-8822-524BCEA08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1242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6703" name="Text Box 79">
            <a:extLst>
              <a:ext uri="{FF2B5EF4-FFF2-40B4-BE49-F238E27FC236}">
                <a16:creationId xmlns:a16="http://schemas.microsoft.com/office/drawing/2014/main" id="{C7776167-6565-4A34-8ADD-E03C71A86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7051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>
                <a:latin typeface="Times New Roman" panose="02020603050405020304" pitchFamily="18" charset="0"/>
              </a:rPr>
              <a:t>l</a:t>
            </a:r>
            <a:r>
              <a:rPr lang="fr-CH" altLang="fr-FR" sz="1800" baseline="-25000">
                <a:latin typeface="Times New Roman" panose="02020603050405020304" pitchFamily="18" charset="0"/>
              </a:rPr>
              <a:t>1</a:t>
            </a:r>
            <a:endParaRPr lang="en-GB" altLang="fr-FR" sz="1800" baseline="-25000">
              <a:latin typeface="Times New Roman" panose="02020603050405020304" pitchFamily="18" charset="0"/>
            </a:endParaRPr>
          </a:p>
        </p:txBody>
      </p:sp>
      <p:sp>
        <p:nvSpPr>
          <p:cNvPr id="26704" name="Text Box 80">
            <a:extLst>
              <a:ext uri="{FF2B5EF4-FFF2-40B4-BE49-F238E27FC236}">
                <a16:creationId xmlns:a16="http://schemas.microsoft.com/office/drawing/2014/main" id="{92106D0E-8097-4441-ADD5-DE7E5852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2719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>
                <a:latin typeface="Times New Roman" panose="02020603050405020304" pitchFamily="18" charset="0"/>
              </a:rPr>
              <a:t>l</a:t>
            </a:r>
            <a:r>
              <a:rPr lang="fr-CH" altLang="fr-FR" sz="1800" baseline="-25000">
                <a:latin typeface="Times New Roman" panose="02020603050405020304" pitchFamily="18" charset="0"/>
              </a:rPr>
              <a:t>2</a:t>
            </a:r>
            <a:endParaRPr lang="en-GB" altLang="fr-FR" sz="1800" baseline="-25000">
              <a:latin typeface="Times New Roman" panose="02020603050405020304" pitchFamily="18" charset="0"/>
            </a:endParaRPr>
          </a:p>
        </p:txBody>
      </p:sp>
      <p:sp>
        <p:nvSpPr>
          <p:cNvPr id="26705" name="Text Box 81">
            <a:extLst>
              <a:ext uri="{FF2B5EF4-FFF2-40B4-BE49-F238E27FC236}">
                <a16:creationId xmlns:a16="http://schemas.microsoft.com/office/drawing/2014/main" id="{61726569-BE74-42C2-9F85-747BA8715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2733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>
                <a:latin typeface="Times New Roman" panose="02020603050405020304" pitchFamily="18" charset="0"/>
              </a:rPr>
              <a:t>l</a:t>
            </a:r>
            <a:r>
              <a:rPr lang="fr-CH" altLang="fr-FR" sz="1800" baseline="-25000">
                <a:latin typeface="Times New Roman" panose="02020603050405020304" pitchFamily="18" charset="0"/>
              </a:rPr>
              <a:t>3</a:t>
            </a:r>
            <a:endParaRPr lang="en-GB" altLang="fr-FR" sz="1800" baseline="-25000">
              <a:latin typeface="Times New Roman" panose="02020603050405020304" pitchFamily="18" charset="0"/>
            </a:endParaRPr>
          </a:p>
        </p:txBody>
      </p:sp>
      <p:sp>
        <p:nvSpPr>
          <p:cNvPr id="26706" name="Text Box 82">
            <a:extLst>
              <a:ext uri="{FF2B5EF4-FFF2-40B4-BE49-F238E27FC236}">
                <a16:creationId xmlns:a16="http://schemas.microsoft.com/office/drawing/2014/main" id="{9F72BB18-D47B-462E-BB82-DF3E0E8D0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2719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>
                <a:latin typeface="Times New Roman" panose="02020603050405020304" pitchFamily="18" charset="0"/>
              </a:rPr>
              <a:t>l</a:t>
            </a:r>
            <a:r>
              <a:rPr lang="fr-CH" altLang="fr-FR" sz="1800" baseline="-25000">
                <a:latin typeface="Times New Roman" panose="02020603050405020304" pitchFamily="18" charset="0"/>
              </a:rPr>
              <a:t>1</a:t>
            </a:r>
            <a:endParaRPr lang="en-GB" altLang="fr-FR" sz="1800" baseline="-25000">
              <a:latin typeface="Times New Roman" panose="02020603050405020304" pitchFamily="18" charset="0"/>
            </a:endParaRPr>
          </a:p>
        </p:txBody>
      </p:sp>
      <p:sp>
        <p:nvSpPr>
          <p:cNvPr id="26707" name="Text Box 83">
            <a:extLst>
              <a:ext uri="{FF2B5EF4-FFF2-40B4-BE49-F238E27FC236}">
                <a16:creationId xmlns:a16="http://schemas.microsoft.com/office/drawing/2014/main" id="{3FA89556-39C0-4471-91A1-2C6D7B760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2733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>
                <a:latin typeface="Times New Roman" panose="02020603050405020304" pitchFamily="18" charset="0"/>
              </a:rPr>
              <a:t>l</a:t>
            </a:r>
            <a:r>
              <a:rPr lang="fr-CH" altLang="fr-FR" sz="1800" baseline="-25000">
                <a:latin typeface="Times New Roman" panose="02020603050405020304" pitchFamily="18" charset="0"/>
              </a:rPr>
              <a:t>2</a:t>
            </a:r>
            <a:endParaRPr lang="en-GB" altLang="fr-FR" sz="1800" baseline="-25000">
              <a:latin typeface="Times New Roman" panose="02020603050405020304" pitchFamily="18" charset="0"/>
            </a:endParaRPr>
          </a:p>
        </p:txBody>
      </p:sp>
      <p:sp>
        <p:nvSpPr>
          <p:cNvPr id="26708" name="Text Box 84">
            <a:extLst>
              <a:ext uri="{FF2B5EF4-FFF2-40B4-BE49-F238E27FC236}">
                <a16:creationId xmlns:a16="http://schemas.microsoft.com/office/drawing/2014/main" id="{E0C7D7EC-B2DB-4A3C-A0FC-B44DF5E05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27479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>
                <a:latin typeface="Times New Roman" panose="02020603050405020304" pitchFamily="18" charset="0"/>
              </a:rPr>
              <a:t>l</a:t>
            </a:r>
            <a:r>
              <a:rPr lang="fr-CH" altLang="fr-FR" sz="1800" baseline="-25000">
                <a:latin typeface="Times New Roman" panose="02020603050405020304" pitchFamily="18" charset="0"/>
              </a:rPr>
              <a:t>3</a:t>
            </a:r>
            <a:endParaRPr lang="en-GB" altLang="fr-FR" sz="1800" baseline="-25000">
              <a:latin typeface="Times New Roman" panose="02020603050405020304" pitchFamily="18" charset="0"/>
            </a:endParaRPr>
          </a:p>
        </p:txBody>
      </p:sp>
      <p:sp>
        <p:nvSpPr>
          <p:cNvPr id="26711" name="Rectangle 87">
            <a:extLst>
              <a:ext uri="{FF2B5EF4-FFF2-40B4-BE49-F238E27FC236}">
                <a16:creationId xmlns:a16="http://schemas.microsoft.com/office/drawing/2014/main" id="{F05A00AD-8A0E-496B-A1DE-9B4E61DF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90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1800"/>
              <a:t>(P</a:t>
            </a:r>
            <a:r>
              <a:rPr lang="fr-CH" altLang="fr-FR" sz="1800" baseline="30000"/>
              <a:t>L </a:t>
            </a:r>
            <a:r>
              <a:rPr lang="fr-CH" altLang="fr-FR" sz="1800"/>
              <a:t>)</a:t>
            </a:r>
            <a:endParaRPr lang="en-GB" altLang="fr-FR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957F7D54-E129-4807-84AA-3CF8AA13E01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905000"/>
            <a:ext cx="3810000" cy="2286000"/>
            <a:chOff x="1584" y="1200"/>
            <a:chExt cx="2400" cy="1440"/>
          </a:xfrm>
        </p:grpSpPr>
        <p:sp>
          <p:nvSpPr>
            <p:cNvPr id="28675" name="Line 3">
              <a:extLst>
                <a:ext uri="{FF2B5EF4-FFF2-40B4-BE49-F238E27FC236}">
                  <a16:creationId xmlns:a16="http://schemas.microsoft.com/office/drawing/2014/main" id="{EFD39922-E5C3-4758-B130-D552D3C1B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640"/>
              <a:ext cx="24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76" name="Line 4">
              <a:extLst>
                <a:ext uri="{FF2B5EF4-FFF2-40B4-BE49-F238E27FC236}">
                  <a16:creationId xmlns:a16="http://schemas.microsoft.com/office/drawing/2014/main" id="{25211BA8-834A-4C45-B5B3-937F682BA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200"/>
              <a:ext cx="0" cy="14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77" name="Freeform 5">
              <a:extLst>
                <a:ext uri="{FF2B5EF4-FFF2-40B4-BE49-F238E27FC236}">
                  <a16:creationId xmlns:a16="http://schemas.microsoft.com/office/drawing/2014/main" id="{6AB12650-94F1-4642-AB76-3B4C6BA8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344"/>
              <a:ext cx="2256" cy="1296"/>
            </a:xfrm>
            <a:custGeom>
              <a:avLst/>
              <a:gdLst>
                <a:gd name="T0" fmla="*/ 0 w 2256"/>
                <a:gd name="T1" fmla="*/ 1296 h 1296"/>
                <a:gd name="T2" fmla="*/ 192 w 2256"/>
                <a:gd name="T3" fmla="*/ 1296 h 1296"/>
                <a:gd name="T4" fmla="*/ 192 w 2256"/>
                <a:gd name="T5" fmla="*/ 1104 h 1296"/>
                <a:gd name="T6" fmla="*/ 480 w 2256"/>
                <a:gd name="T7" fmla="*/ 1104 h 1296"/>
                <a:gd name="T8" fmla="*/ 480 w 2256"/>
                <a:gd name="T9" fmla="*/ 960 h 1296"/>
                <a:gd name="T10" fmla="*/ 576 w 2256"/>
                <a:gd name="T11" fmla="*/ 960 h 1296"/>
                <a:gd name="T12" fmla="*/ 576 w 2256"/>
                <a:gd name="T13" fmla="*/ 720 h 1296"/>
                <a:gd name="T14" fmla="*/ 864 w 2256"/>
                <a:gd name="T15" fmla="*/ 720 h 1296"/>
                <a:gd name="T16" fmla="*/ 864 w 2256"/>
                <a:gd name="T17" fmla="*/ 624 h 1296"/>
                <a:gd name="T18" fmla="*/ 960 w 2256"/>
                <a:gd name="T19" fmla="*/ 624 h 1296"/>
                <a:gd name="T20" fmla="*/ 960 w 2256"/>
                <a:gd name="T21" fmla="*/ 528 h 1296"/>
                <a:gd name="T22" fmla="*/ 1296 w 2256"/>
                <a:gd name="T23" fmla="*/ 528 h 1296"/>
                <a:gd name="T24" fmla="*/ 1296 w 2256"/>
                <a:gd name="T25" fmla="*/ 480 h 1296"/>
                <a:gd name="T26" fmla="*/ 1344 w 2256"/>
                <a:gd name="T27" fmla="*/ 480 h 1296"/>
                <a:gd name="T28" fmla="*/ 1344 w 2256"/>
                <a:gd name="T29" fmla="*/ 432 h 1296"/>
                <a:gd name="T30" fmla="*/ 1392 w 2256"/>
                <a:gd name="T31" fmla="*/ 432 h 1296"/>
                <a:gd name="T32" fmla="*/ 1392 w 2256"/>
                <a:gd name="T33" fmla="*/ 192 h 1296"/>
                <a:gd name="T34" fmla="*/ 1632 w 2256"/>
                <a:gd name="T35" fmla="*/ 192 h 1296"/>
                <a:gd name="T36" fmla="*/ 1632 w 2256"/>
                <a:gd name="T37" fmla="*/ 144 h 1296"/>
                <a:gd name="T38" fmla="*/ 1920 w 2256"/>
                <a:gd name="T39" fmla="*/ 144 h 1296"/>
                <a:gd name="T40" fmla="*/ 1920 w 2256"/>
                <a:gd name="T41" fmla="*/ 0 h 1296"/>
                <a:gd name="T42" fmla="*/ 2256 w 2256"/>
                <a:gd name="T43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56" h="1296">
                  <a:moveTo>
                    <a:pt x="0" y="1296"/>
                  </a:moveTo>
                  <a:lnTo>
                    <a:pt x="192" y="1296"/>
                  </a:lnTo>
                  <a:lnTo>
                    <a:pt x="192" y="1104"/>
                  </a:lnTo>
                  <a:lnTo>
                    <a:pt x="480" y="1104"/>
                  </a:lnTo>
                  <a:lnTo>
                    <a:pt x="480" y="960"/>
                  </a:lnTo>
                  <a:lnTo>
                    <a:pt x="576" y="960"/>
                  </a:lnTo>
                  <a:lnTo>
                    <a:pt x="576" y="720"/>
                  </a:lnTo>
                  <a:lnTo>
                    <a:pt x="864" y="720"/>
                  </a:lnTo>
                  <a:lnTo>
                    <a:pt x="864" y="624"/>
                  </a:lnTo>
                  <a:lnTo>
                    <a:pt x="960" y="624"/>
                  </a:lnTo>
                  <a:lnTo>
                    <a:pt x="960" y="528"/>
                  </a:lnTo>
                  <a:lnTo>
                    <a:pt x="1296" y="528"/>
                  </a:lnTo>
                  <a:lnTo>
                    <a:pt x="1296" y="480"/>
                  </a:lnTo>
                  <a:lnTo>
                    <a:pt x="1344" y="480"/>
                  </a:lnTo>
                  <a:lnTo>
                    <a:pt x="1344" y="432"/>
                  </a:lnTo>
                  <a:lnTo>
                    <a:pt x="1392" y="432"/>
                  </a:lnTo>
                  <a:lnTo>
                    <a:pt x="1392" y="192"/>
                  </a:lnTo>
                  <a:lnTo>
                    <a:pt x="1632" y="192"/>
                  </a:lnTo>
                  <a:lnTo>
                    <a:pt x="1632" y="144"/>
                  </a:lnTo>
                  <a:lnTo>
                    <a:pt x="1920" y="144"/>
                  </a:lnTo>
                  <a:lnTo>
                    <a:pt x="1920" y="0"/>
                  </a:lnTo>
                  <a:lnTo>
                    <a:pt x="225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28678" name="Group 6">
              <a:extLst>
                <a:ext uri="{FF2B5EF4-FFF2-40B4-BE49-F238E27FC236}">
                  <a16:creationId xmlns:a16="http://schemas.microsoft.com/office/drawing/2014/main" id="{3CD4B049-7774-429C-8953-966B5CEF9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344"/>
              <a:ext cx="2256" cy="1296"/>
              <a:chOff x="1584" y="1344"/>
              <a:chExt cx="2256" cy="1296"/>
            </a:xfrm>
          </p:grpSpPr>
          <p:sp>
            <p:nvSpPr>
              <p:cNvPr id="28679" name="Line 7">
                <a:extLst>
                  <a:ext uri="{FF2B5EF4-FFF2-40B4-BE49-F238E27FC236}">
                    <a16:creationId xmlns:a16="http://schemas.microsoft.com/office/drawing/2014/main" id="{36B96025-227A-4D65-B185-DD864441D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448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8680" name="Line 8">
                <a:extLst>
                  <a:ext uri="{FF2B5EF4-FFF2-40B4-BE49-F238E27FC236}">
                    <a16:creationId xmlns:a16="http://schemas.microsoft.com/office/drawing/2014/main" id="{44ACE8A7-055B-42AA-97A4-E72246799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1872"/>
                <a:ext cx="672" cy="57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8681" name="Line 9">
                <a:extLst>
                  <a:ext uri="{FF2B5EF4-FFF2-40B4-BE49-F238E27FC236}">
                    <a16:creationId xmlns:a16="http://schemas.microsoft.com/office/drawing/2014/main" id="{36752DA2-1505-4F06-9615-ADA418BD3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1488"/>
                <a:ext cx="432" cy="38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8682" name="Line 10">
                <a:extLst>
                  <a:ext uri="{FF2B5EF4-FFF2-40B4-BE49-F238E27FC236}">
                    <a16:creationId xmlns:a16="http://schemas.microsoft.com/office/drawing/2014/main" id="{2BC1A5BF-87E3-48AF-8976-EC879D281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1344"/>
                <a:ext cx="192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8683" name="Line 11">
                <a:extLst>
                  <a:ext uri="{FF2B5EF4-FFF2-40B4-BE49-F238E27FC236}">
                    <a16:creationId xmlns:a16="http://schemas.microsoft.com/office/drawing/2014/main" id="{65F8153F-D615-4D74-8818-6CF16F3AC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34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8684" name="Line 12">
                <a:extLst>
                  <a:ext uri="{FF2B5EF4-FFF2-40B4-BE49-F238E27FC236}">
                    <a16:creationId xmlns:a16="http://schemas.microsoft.com/office/drawing/2014/main" id="{507C99E2-FD48-4C4E-9EB0-418EF6031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4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8685" name="Line 13">
                <a:extLst>
                  <a:ext uri="{FF2B5EF4-FFF2-40B4-BE49-F238E27FC236}">
                    <a16:creationId xmlns:a16="http://schemas.microsoft.com/office/drawing/2014/main" id="{8D4A0F53-28DB-4F8A-8123-9A8D62351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187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8686" name="Line 14">
                <a:extLst>
                  <a:ext uri="{FF2B5EF4-FFF2-40B4-BE49-F238E27FC236}">
                    <a16:creationId xmlns:a16="http://schemas.microsoft.com/office/drawing/2014/main" id="{F8635CD6-07E3-41A4-9D04-08B406756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44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8687" name="Line 15">
                <a:extLst>
                  <a:ext uri="{FF2B5EF4-FFF2-40B4-BE49-F238E27FC236}">
                    <a16:creationId xmlns:a16="http://schemas.microsoft.com/office/drawing/2014/main" id="{644446F6-B040-48DC-81F7-18978A6BA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" y="2640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28688" name="Line 16">
              <a:extLst>
                <a:ext uri="{FF2B5EF4-FFF2-40B4-BE49-F238E27FC236}">
                  <a16:creationId xmlns:a16="http://schemas.microsoft.com/office/drawing/2014/main" id="{737D794B-2ABC-41EA-8B99-AB7416D59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48"/>
              <a:ext cx="0" cy="19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89" name="Line 17">
              <a:extLst>
                <a:ext uri="{FF2B5EF4-FFF2-40B4-BE49-F238E27FC236}">
                  <a16:creationId xmlns:a16="http://schemas.microsoft.com/office/drawing/2014/main" id="{7BAC4B4A-123E-4928-9E4C-FAD744FA7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872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0" name="Line 18">
              <a:extLst>
                <a:ext uri="{FF2B5EF4-FFF2-40B4-BE49-F238E27FC236}">
                  <a16:creationId xmlns:a16="http://schemas.microsoft.com/office/drawing/2014/main" id="{DC37C843-865F-4ACC-BA6B-4F39803EF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488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1" name="Line 19">
              <a:extLst>
                <a:ext uri="{FF2B5EF4-FFF2-40B4-BE49-F238E27FC236}">
                  <a16:creationId xmlns:a16="http://schemas.microsoft.com/office/drawing/2014/main" id="{CFA5909E-9230-4665-A662-59C9A5593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488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2" name="Line 20">
              <a:extLst>
                <a:ext uri="{FF2B5EF4-FFF2-40B4-BE49-F238E27FC236}">
                  <a16:creationId xmlns:a16="http://schemas.microsoft.com/office/drawing/2014/main" id="{8DE55B5A-D8BA-45E0-854D-2E17BF9E9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344"/>
              <a:ext cx="14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3" name="Line 21">
              <a:extLst>
                <a:ext uri="{FF2B5EF4-FFF2-40B4-BE49-F238E27FC236}">
                  <a16:creationId xmlns:a16="http://schemas.microsoft.com/office/drawing/2014/main" id="{6EB90380-F023-4D90-AA4E-8E68099EC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488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4" name="Line 22">
              <a:extLst>
                <a:ext uri="{FF2B5EF4-FFF2-40B4-BE49-F238E27FC236}">
                  <a16:creationId xmlns:a16="http://schemas.microsoft.com/office/drawing/2014/main" id="{41543690-68FA-4D5D-A40C-2C9469C73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872"/>
              <a:ext cx="19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5" name="Line 23">
              <a:extLst>
                <a:ext uri="{FF2B5EF4-FFF2-40B4-BE49-F238E27FC236}">
                  <a16:creationId xmlns:a16="http://schemas.microsoft.com/office/drawing/2014/main" id="{500658E4-F7F5-462A-ABC7-44546A0E9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48"/>
              <a:ext cx="2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6" name="Line 24">
              <a:extLst>
                <a:ext uri="{FF2B5EF4-FFF2-40B4-BE49-F238E27FC236}">
                  <a16:creationId xmlns:a16="http://schemas.microsoft.com/office/drawing/2014/main" id="{EACDBE1B-9BF5-4378-987C-A2A6062A4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640"/>
              <a:ext cx="38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7" name="Line 25">
              <a:extLst>
                <a:ext uri="{FF2B5EF4-FFF2-40B4-BE49-F238E27FC236}">
                  <a16:creationId xmlns:a16="http://schemas.microsoft.com/office/drawing/2014/main" id="{C022B121-6712-4A9A-9631-152A19A92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304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8" name="Line 26">
              <a:extLst>
                <a:ext uri="{FF2B5EF4-FFF2-40B4-BE49-F238E27FC236}">
                  <a16:creationId xmlns:a16="http://schemas.microsoft.com/office/drawing/2014/main" id="{2DF9CEEE-7C20-4D4F-9CC2-338494CD8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304"/>
              <a:ext cx="2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699" name="Line 27">
              <a:extLst>
                <a:ext uri="{FF2B5EF4-FFF2-40B4-BE49-F238E27FC236}">
                  <a16:creationId xmlns:a16="http://schemas.microsoft.com/office/drawing/2014/main" id="{02C605B9-6E6E-49A6-9046-B8C5B01A6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064"/>
              <a:ext cx="14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0" name="Line 28">
              <a:extLst>
                <a:ext uri="{FF2B5EF4-FFF2-40B4-BE49-F238E27FC236}">
                  <a16:creationId xmlns:a16="http://schemas.microsoft.com/office/drawing/2014/main" id="{4F3EB012-4581-41E0-99C1-A643347FF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064"/>
              <a:ext cx="0" cy="24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1" name="Line 29">
              <a:extLst>
                <a:ext uri="{FF2B5EF4-FFF2-40B4-BE49-F238E27FC236}">
                  <a16:creationId xmlns:a16="http://schemas.microsoft.com/office/drawing/2014/main" id="{F29BE509-3B08-45C7-B3B9-6B7EB0BCB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968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6E4A984F-4FB9-456F-BB00-7CD42CF2C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968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3" name="Line 31">
              <a:extLst>
                <a:ext uri="{FF2B5EF4-FFF2-40B4-BE49-F238E27FC236}">
                  <a16:creationId xmlns:a16="http://schemas.microsoft.com/office/drawing/2014/main" id="{E54B00D6-8657-4787-BDAE-EB1B3B275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536"/>
              <a:ext cx="4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4" name="Line 32">
              <a:extLst>
                <a:ext uri="{FF2B5EF4-FFF2-40B4-BE49-F238E27FC236}">
                  <a16:creationId xmlns:a16="http://schemas.microsoft.com/office/drawing/2014/main" id="{BD5B9730-FA95-4BF3-ACC1-FD51CD432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824"/>
              <a:ext cx="4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5" name="Line 33">
              <a:extLst>
                <a:ext uri="{FF2B5EF4-FFF2-40B4-BE49-F238E27FC236}">
                  <a16:creationId xmlns:a16="http://schemas.microsoft.com/office/drawing/2014/main" id="{E1CAA2CB-D1AD-41F3-A0CD-7C569C02F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776"/>
              <a:ext cx="2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6" name="Line 34">
              <a:extLst>
                <a:ext uri="{FF2B5EF4-FFF2-40B4-BE49-F238E27FC236}">
                  <a16:creationId xmlns:a16="http://schemas.microsoft.com/office/drawing/2014/main" id="{48A19B47-1DF7-44D4-AD6C-B2CC2A16A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536"/>
              <a:ext cx="0" cy="24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7" name="Line 35">
              <a:extLst>
                <a:ext uri="{FF2B5EF4-FFF2-40B4-BE49-F238E27FC236}">
                  <a16:creationId xmlns:a16="http://schemas.microsoft.com/office/drawing/2014/main" id="{58F73D32-806C-4DF1-9E52-9E23439F9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776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8" name="Line 36">
              <a:extLst>
                <a:ext uri="{FF2B5EF4-FFF2-40B4-BE49-F238E27FC236}">
                  <a16:creationId xmlns:a16="http://schemas.microsoft.com/office/drawing/2014/main" id="{1AB85FFD-C529-4A6D-89B6-55D1DE8B9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824"/>
              <a:ext cx="0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09" name="Line 37">
              <a:extLst>
                <a:ext uri="{FF2B5EF4-FFF2-40B4-BE49-F238E27FC236}">
                  <a16:creationId xmlns:a16="http://schemas.microsoft.com/office/drawing/2014/main" id="{B32F9174-E813-477D-A4CE-DA8E86466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344"/>
              <a:ext cx="0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10" name="Text Box 38">
              <a:extLst>
                <a:ext uri="{FF2B5EF4-FFF2-40B4-BE49-F238E27FC236}">
                  <a16:creationId xmlns:a16="http://schemas.microsoft.com/office/drawing/2014/main" id="{B200E062-38B1-4C86-BD24-C85E4C84B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680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28711" name="Text Box 39">
              <a:extLst>
                <a:ext uri="{FF2B5EF4-FFF2-40B4-BE49-F238E27FC236}">
                  <a16:creationId xmlns:a16="http://schemas.microsoft.com/office/drawing/2014/main" id="{9E56625B-03B4-4EDC-A329-B30281F13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16"/>
              <a:ext cx="5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</a:t>
              </a:r>
              <a:r>
                <a:rPr lang="en-CA" altLang="fr-FR" baseline="30000">
                  <a:latin typeface="Times New Roman" panose="02020603050405020304" pitchFamily="18" charset="0"/>
                </a:rPr>
                <a:t>GPS-p</a:t>
              </a:r>
              <a:r>
                <a:rPr lang="en-CA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28712" name="Text Box 40">
              <a:extLst>
                <a:ext uri="{FF2B5EF4-FFF2-40B4-BE49-F238E27FC236}">
                  <a16:creationId xmlns:a16="http://schemas.microsoft.com/office/drawing/2014/main" id="{6D80C53F-DA5E-47D1-8EC0-5B28B160A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440"/>
              <a:ext cx="4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</a:t>
              </a:r>
              <a:r>
                <a:rPr lang="en-CA" altLang="fr-FR" baseline="30000">
                  <a:latin typeface="Times New Roman" panose="02020603050405020304" pitchFamily="18" charset="0"/>
                </a:rPr>
                <a:t>GPS</a:t>
              </a:r>
              <a:r>
                <a:rPr lang="en-CA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28713" name="Line 41">
              <a:extLst>
                <a:ext uri="{FF2B5EF4-FFF2-40B4-BE49-F238E27FC236}">
                  <a16:creationId xmlns:a16="http://schemas.microsoft.com/office/drawing/2014/main" id="{8A39A998-E6F8-481C-A0BD-5930EA567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384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14" name="Line 42">
              <a:extLst>
                <a:ext uri="{FF2B5EF4-FFF2-40B4-BE49-F238E27FC236}">
                  <a16:creationId xmlns:a16="http://schemas.microsoft.com/office/drawing/2014/main" id="{E1CA8895-42A9-4324-AFC2-1D1571CED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824"/>
              <a:ext cx="384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8715" name="Line 43">
              <a:extLst>
                <a:ext uri="{FF2B5EF4-FFF2-40B4-BE49-F238E27FC236}">
                  <a16:creationId xmlns:a16="http://schemas.microsoft.com/office/drawing/2014/main" id="{11F30B79-3ACF-4299-A92B-92F7722E9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016"/>
              <a:ext cx="384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>
            <a:extLst>
              <a:ext uri="{FF2B5EF4-FFF2-40B4-BE49-F238E27FC236}">
                <a16:creationId xmlns:a16="http://schemas.microsoft.com/office/drawing/2014/main" id="{25813892-9E8B-46E1-9892-963639675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191000"/>
            <a:ext cx="2514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44DB0B23-726F-4D09-8C7D-17A3370AC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819400"/>
            <a:ext cx="0" cy="1371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29716" name="Group 20">
            <a:extLst>
              <a:ext uri="{FF2B5EF4-FFF2-40B4-BE49-F238E27FC236}">
                <a16:creationId xmlns:a16="http://schemas.microsoft.com/office/drawing/2014/main" id="{C9884CD5-C436-44BA-B359-FD9FA129A53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971800"/>
            <a:ext cx="2514600" cy="914400"/>
            <a:chOff x="1488" y="1872"/>
            <a:chExt cx="1584" cy="576"/>
          </a:xfrm>
        </p:grpSpPr>
        <p:sp>
          <p:nvSpPr>
            <p:cNvPr id="29700" name="Line 4">
              <a:extLst>
                <a:ext uri="{FF2B5EF4-FFF2-40B4-BE49-F238E27FC236}">
                  <a16:creationId xmlns:a16="http://schemas.microsoft.com/office/drawing/2014/main" id="{1A086F19-29BC-44E5-9C8D-2B6B376D1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48"/>
              <a:ext cx="158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701" name="Line 5">
              <a:extLst>
                <a:ext uri="{FF2B5EF4-FFF2-40B4-BE49-F238E27FC236}">
                  <a16:creationId xmlns:a16="http://schemas.microsoft.com/office/drawing/2014/main" id="{76566F2C-9F1C-4780-8C53-8B42C0E1A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04"/>
              <a:ext cx="158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702" name="Line 6">
              <a:extLst>
                <a:ext uri="{FF2B5EF4-FFF2-40B4-BE49-F238E27FC236}">
                  <a16:creationId xmlns:a16="http://schemas.microsoft.com/office/drawing/2014/main" id="{39CF5FF2-0D01-4B83-812F-3028EF497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158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703" name="Line 7">
              <a:extLst>
                <a:ext uri="{FF2B5EF4-FFF2-40B4-BE49-F238E27FC236}">
                  <a16:creationId xmlns:a16="http://schemas.microsoft.com/office/drawing/2014/main" id="{D40656C7-AF3E-4B7D-9E9E-9DFB81480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58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704" name="Line 8">
              <a:extLst>
                <a:ext uri="{FF2B5EF4-FFF2-40B4-BE49-F238E27FC236}">
                  <a16:creationId xmlns:a16="http://schemas.microsoft.com/office/drawing/2014/main" id="{E11B64F1-4B8C-4742-A1B8-29B7291F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872"/>
              <a:ext cx="158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29705" name="Line 9">
            <a:extLst>
              <a:ext uri="{FF2B5EF4-FFF2-40B4-BE49-F238E27FC236}">
                <a16:creationId xmlns:a16="http://schemas.microsoft.com/office/drawing/2014/main" id="{FEA8BB93-BFD5-4944-B262-44CD808533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819400"/>
            <a:ext cx="2209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476235A6-02C0-4833-ACDA-EE248867C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191000"/>
            <a:ext cx="4905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7B22C137-98D5-471C-AEE8-A7C025228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5138" y="3886200"/>
            <a:ext cx="3762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D72359CA-BF60-418F-BC6F-062B86BEA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3657600"/>
            <a:ext cx="614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97807EDD-E732-48AA-B68C-C5D80E433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3276600"/>
            <a:ext cx="2476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4F8CA644-9303-43E3-A148-32116401C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3127375"/>
            <a:ext cx="2476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36412049-BBE1-4428-BA62-80B23161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3105150"/>
            <a:ext cx="36512" cy="3651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45C4579E-4679-4C65-B62C-06C015A51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57550"/>
            <a:ext cx="36513" cy="3651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13" name="Oval 17">
            <a:extLst>
              <a:ext uri="{FF2B5EF4-FFF2-40B4-BE49-F238E27FC236}">
                <a16:creationId xmlns:a16="http://schemas.microsoft.com/office/drawing/2014/main" id="{1402D0D0-F5E0-4A70-90C2-F632A1863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41725"/>
            <a:ext cx="36513" cy="3651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14" name="Oval 18">
            <a:extLst>
              <a:ext uri="{FF2B5EF4-FFF2-40B4-BE49-F238E27FC236}">
                <a16:creationId xmlns:a16="http://schemas.microsoft.com/office/drawing/2014/main" id="{18C31E07-D0DA-4096-99F7-53E0AE6E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67150"/>
            <a:ext cx="36513" cy="3651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15" name="Oval 19">
            <a:extLst>
              <a:ext uri="{FF2B5EF4-FFF2-40B4-BE49-F238E27FC236}">
                <a16:creationId xmlns:a16="http://schemas.microsoft.com/office/drawing/2014/main" id="{EE9A28B1-6ECF-4C71-BFA0-5076A875F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71950"/>
            <a:ext cx="36513" cy="3651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79964C2C-554D-4F30-ABBA-816F5D05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678238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L(1)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AB5173EF-3DF8-4D83-9056-DAC01CB52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484563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L(2)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34E6DBB4-0E6E-43BD-9634-DBD5944E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3106738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L(3)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F7AA582B-07DF-4D27-80D3-09DC82838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2954338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L(4)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F3B2D7DC-A49C-42C1-9EC0-10C4A815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2801938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L(5)</a:t>
            </a:r>
          </a:p>
        </p:txBody>
      </p:sp>
      <p:grpSp>
        <p:nvGrpSpPr>
          <p:cNvPr id="29730" name="Group 34">
            <a:extLst>
              <a:ext uri="{FF2B5EF4-FFF2-40B4-BE49-F238E27FC236}">
                <a16:creationId xmlns:a16="http://schemas.microsoft.com/office/drawing/2014/main" id="{AD1C7F36-BC7B-4625-A6A8-07EB1BB2CC81}"/>
              </a:ext>
            </a:extLst>
          </p:cNvPr>
          <p:cNvGrpSpPr>
            <a:grpSpLocks/>
          </p:cNvGrpSpPr>
          <p:nvPr/>
        </p:nvGrpSpPr>
        <p:grpSpPr bwMode="auto">
          <a:xfrm>
            <a:off x="3005138" y="2819400"/>
            <a:ext cx="1484312" cy="1389063"/>
            <a:chOff x="1893" y="1776"/>
            <a:chExt cx="935" cy="875"/>
          </a:xfrm>
        </p:grpSpPr>
        <p:sp>
          <p:nvSpPr>
            <p:cNvPr id="29723" name="Line 27">
              <a:extLst>
                <a:ext uri="{FF2B5EF4-FFF2-40B4-BE49-F238E27FC236}">
                  <a16:creationId xmlns:a16="http://schemas.microsoft.com/office/drawing/2014/main" id="{E9F675A7-BDF8-4FDC-B34C-CA7151786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3" y="1776"/>
              <a:ext cx="0" cy="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725" name="Line 29">
              <a:extLst>
                <a:ext uri="{FF2B5EF4-FFF2-40B4-BE49-F238E27FC236}">
                  <a16:creationId xmlns:a16="http://schemas.microsoft.com/office/drawing/2014/main" id="{C153465F-E2DD-4469-B908-4EBFDD294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8" y="1776"/>
              <a:ext cx="0" cy="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726" name="Line 30">
              <a:extLst>
                <a:ext uri="{FF2B5EF4-FFF2-40B4-BE49-F238E27FC236}">
                  <a16:creationId xmlns:a16="http://schemas.microsoft.com/office/drawing/2014/main" id="{26CB8004-87C5-4832-898D-4D939599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" y="1776"/>
              <a:ext cx="0" cy="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727" name="Line 31">
              <a:extLst>
                <a:ext uri="{FF2B5EF4-FFF2-40B4-BE49-F238E27FC236}">
                  <a16:creationId xmlns:a16="http://schemas.microsoft.com/office/drawing/2014/main" id="{5B704925-B8FC-4338-BC8A-F90F48E38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8" y="1776"/>
              <a:ext cx="0" cy="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9728" name="Line 32">
              <a:extLst>
                <a:ext uri="{FF2B5EF4-FFF2-40B4-BE49-F238E27FC236}">
                  <a16:creationId xmlns:a16="http://schemas.microsoft.com/office/drawing/2014/main" id="{27E2CBFD-6F97-4A6B-93DF-83F8F0350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" y="1776"/>
              <a:ext cx="0" cy="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29731" name="Text Box 35">
            <a:extLst>
              <a:ext uri="{FF2B5EF4-FFF2-40B4-BE49-F238E27FC236}">
                <a16:creationId xmlns:a16="http://schemas.microsoft.com/office/drawing/2014/main" id="{08BB2C36-F237-487A-A12F-E4C7FADA3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5" y="4198938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L(1)</a:t>
            </a: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5CEAD849-C090-4AA0-93CD-6129C2EDC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4198938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L(2)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4C22B745-EBA4-4D5E-9F5B-05FD2606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4198938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L(3)</a:t>
            </a:r>
          </a:p>
        </p:txBody>
      </p:sp>
      <p:sp>
        <p:nvSpPr>
          <p:cNvPr id="29734" name="Text Box 38">
            <a:extLst>
              <a:ext uri="{FF2B5EF4-FFF2-40B4-BE49-F238E27FC236}">
                <a16:creationId xmlns:a16="http://schemas.microsoft.com/office/drawing/2014/main" id="{6D7A5C14-C2F3-4074-A131-DA6F79A1B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4198938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L(4)</a:t>
            </a:r>
          </a:p>
        </p:txBody>
      </p:sp>
      <p:sp>
        <p:nvSpPr>
          <p:cNvPr id="29735" name="Text Box 39">
            <a:extLst>
              <a:ext uri="{FF2B5EF4-FFF2-40B4-BE49-F238E27FC236}">
                <a16:creationId xmlns:a16="http://schemas.microsoft.com/office/drawing/2014/main" id="{9EE4E4B5-E34C-4550-BC74-078375998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4198938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L(5)</a:t>
            </a:r>
          </a:p>
        </p:txBody>
      </p:sp>
      <p:sp>
        <p:nvSpPr>
          <p:cNvPr id="29738" name="Text Box 42">
            <a:extLst>
              <a:ext uri="{FF2B5EF4-FFF2-40B4-BE49-F238E27FC236}">
                <a16:creationId xmlns:a16="http://schemas.microsoft.com/office/drawing/2014/main" id="{430B721E-14C5-422A-8885-11DB7A73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4040188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8F21BBB3-C155-45C6-A81B-3F727A044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146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P</a:t>
            </a:r>
            <a:r>
              <a:rPr lang="en-CA" altLang="fr-FR" baseline="30000">
                <a:latin typeface="Times New Roman" panose="02020603050405020304" pitchFamily="18" charset="0"/>
              </a:rPr>
              <a:t>L</a:t>
            </a:r>
            <a:r>
              <a:rPr lang="en-CA" altLang="fr-FR">
                <a:latin typeface="Times New Roman" panose="02020603050405020304" pitchFamily="18" charset="0"/>
              </a:rPr>
              <a:t>(</a:t>
            </a:r>
            <a:r>
              <a:rPr lang="en-CA" altLang="fr-FR" i="1">
                <a:latin typeface="Times New Roman" panose="02020603050405020304" pitchFamily="18" charset="0"/>
              </a:rPr>
              <a:t>x</a:t>
            </a:r>
            <a:r>
              <a:rPr lang="en-CA" altLang="fr-FR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9" name="Group 129">
            <a:extLst>
              <a:ext uri="{FF2B5EF4-FFF2-40B4-BE49-F238E27FC236}">
                <a16:creationId xmlns:a16="http://schemas.microsoft.com/office/drawing/2014/main" id="{F1517A03-E4EC-4CC1-BD29-E8298A262A2B}"/>
              </a:ext>
            </a:extLst>
          </p:cNvPr>
          <p:cNvGrpSpPr>
            <a:grpSpLocks/>
          </p:cNvGrpSpPr>
          <p:nvPr/>
        </p:nvGrpSpPr>
        <p:grpSpPr bwMode="auto">
          <a:xfrm>
            <a:off x="2890838" y="1169988"/>
            <a:ext cx="3355975" cy="3240087"/>
            <a:chOff x="1821" y="737"/>
            <a:chExt cx="2114" cy="2041"/>
          </a:xfrm>
        </p:grpSpPr>
        <p:grpSp>
          <p:nvGrpSpPr>
            <p:cNvPr id="20605" name="Group 125">
              <a:extLst>
                <a:ext uri="{FF2B5EF4-FFF2-40B4-BE49-F238E27FC236}">
                  <a16:creationId xmlns:a16="http://schemas.microsoft.com/office/drawing/2014/main" id="{1A5EA2E1-1F17-400A-BE4F-B1A9540FD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1" y="737"/>
              <a:ext cx="2114" cy="2041"/>
              <a:chOff x="1821" y="737"/>
              <a:chExt cx="2114" cy="2041"/>
            </a:xfrm>
          </p:grpSpPr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3F2627A9-5388-4FE7-9721-2C1287B1E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" y="737"/>
                <a:ext cx="2041" cy="20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84" name="Rectangle 4">
                <a:extLst>
                  <a:ext uri="{FF2B5EF4-FFF2-40B4-BE49-F238E27FC236}">
                    <a16:creationId xmlns:a16="http://schemas.microsoft.com/office/drawing/2014/main" id="{A7B45AB1-5AFB-4032-8AE8-5493DD64E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" y="737"/>
                <a:ext cx="2041" cy="20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85" name="Rectangle 5">
                <a:extLst>
                  <a:ext uri="{FF2B5EF4-FFF2-40B4-BE49-F238E27FC236}">
                    <a16:creationId xmlns:a16="http://schemas.microsoft.com/office/drawing/2014/main" id="{3C8981E4-68C7-4934-A693-0B3EDE6AA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9" y="737"/>
                <a:ext cx="2041" cy="20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86" name="Line 6">
                <a:extLst>
                  <a:ext uri="{FF2B5EF4-FFF2-40B4-BE49-F238E27FC236}">
                    <a16:creationId xmlns:a16="http://schemas.microsoft.com/office/drawing/2014/main" id="{9873E59A-CE9C-4F20-84B9-BE300E420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6" y="2615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87" name="Rectangle 7">
                <a:extLst>
                  <a:ext uri="{FF2B5EF4-FFF2-40B4-BE49-F238E27FC236}">
                    <a16:creationId xmlns:a16="http://schemas.microsoft.com/office/drawing/2014/main" id="{5E305E0B-00A6-4A5F-BE81-97A8C519E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2650"/>
                <a:ext cx="99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88" name="Line 8">
                <a:extLst>
                  <a:ext uri="{FF2B5EF4-FFF2-40B4-BE49-F238E27FC236}">
                    <a16:creationId xmlns:a16="http://schemas.microsoft.com/office/drawing/2014/main" id="{8E8ECAA4-ACDA-49A0-A1D9-5F9A86F06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5" y="2615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89" name="Rectangle 9">
                <a:extLst>
                  <a:ext uri="{FF2B5EF4-FFF2-40B4-BE49-F238E27FC236}">
                    <a16:creationId xmlns:a16="http://schemas.microsoft.com/office/drawing/2014/main" id="{AB3364CC-8EFE-4AD0-9E7D-1D47F656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2650"/>
                <a:ext cx="99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0" name="Line 10">
                <a:extLst>
                  <a:ext uri="{FF2B5EF4-FFF2-40B4-BE49-F238E27FC236}">
                    <a16:creationId xmlns:a16="http://schemas.microsoft.com/office/drawing/2014/main" id="{B6A3448C-0453-4650-ABF3-3A1075CE2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2" y="2615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91" name="Rectangle 11">
                <a:extLst>
                  <a:ext uri="{FF2B5EF4-FFF2-40B4-BE49-F238E27FC236}">
                    <a16:creationId xmlns:a16="http://schemas.microsoft.com/office/drawing/2014/main" id="{E6F0DA7F-7CD7-4501-93C0-E9EEF100B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2650"/>
                <a:ext cx="99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2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Line 12">
                <a:extLst>
                  <a:ext uri="{FF2B5EF4-FFF2-40B4-BE49-F238E27FC236}">
                    <a16:creationId xmlns:a16="http://schemas.microsoft.com/office/drawing/2014/main" id="{C659394E-0142-4C30-AD9B-725F0E08D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1" y="2615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93" name="Rectangle 13">
                <a:extLst>
                  <a:ext uri="{FF2B5EF4-FFF2-40B4-BE49-F238E27FC236}">
                    <a16:creationId xmlns:a16="http://schemas.microsoft.com/office/drawing/2014/main" id="{7662BAE8-3E51-4EBB-B070-677FC1965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650"/>
                <a:ext cx="99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3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4" name="Line 14">
                <a:extLst>
                  <a:ext uri="{FF2B5EF4-FFF2-40B4-BE49-F238E27FC236}">
                    <a16:creationId xmlns:a16="http://schemas.microsoft.com/office/drawing/2014/main" id="{57B7FDE4-4578-46C9-B563-647554ABD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0" y="2615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95" name="Rectangle 15">
                <a:extLst>
                  <a:ext uri="{FF2B5EF4-FFF2-40B4-BE49-F238E27FC236}">
                    <a16:creationId xmlns:a16="http://schemas.microsoft.com/office/drawing/2014/main" id="{18AF0A57-BF0B-4863-822A-08EEFE1D5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650"/>
                <a:ext cx="99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4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6" name="Line 16">
                <a:extLst>
                  <a:ext uri="{FF2B5EF4-FFF2-40B4-BE49-F238E27FC236}">
                    <a16:creationId xmlns:a16="http://schemas.microsoft.com/office/drawing/2014/main" id="{BEEB4BD6-25B1-4439-97AE-424F22A74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1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97" name="Line 17">
                <a:extLst>
                  <a:ext uri="{FF2B5EF4-FFF2-40B4-BE49-F238E27FC236}">
                    <a16:creationId xmlns:a16="http://schemas.microsoft.com/office/drawing/2014/main" id="{C99C2FE4-91E9-4D7D-B908-069AEEA1D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63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98" name="Line 18">
                <a:extLst>
                  <a:ext uri="{FF2B5EF4-FFF2-40B4-BE49-F238E27FC236}">
                    <a16:creationId xmlns:a16="http://schemas.microsoft.com/office/drawing/2014/main" id="{F646CDB4-9478-462D-A019-3D011F743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8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499" name="Line 19">
                <a:extLst>
                  <a:ext uri="{FF2B5EF4-FFF2-40B4-BE49-F238E27FC236}">
                    <a16:creationId xmlns:a16="http://schemas.microsoft.com/office/drawing/2014/main" id="{E705E468-CD8A-4D3E-BC7D-42675A00F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0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0" name="Line 20">
                <a:extLst>
                  <a:ext uri="{FF2B5EF4-FFF2-40B4-BE49-F238E27FC236}">
                    <a16:creationId xmlns:a16="http://schemas.microsoft.com/office/drawing/2014/main" id="{D8D19A34-DA83-496B-9300-1E92F68D3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7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1" name="Line 21">
                <a:extLst>
                  <a:ext uri="{FF2B5EF4-FFF2-40B4-BE49-F238E27FC236}">
                    <a16:creationId xmlns:a16="http://schemas.microsoft.com/office/drawing/2014/main" id="{DBF33F1C-42F5-43C9-BA0C-5A4FD5B4B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2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2" name="Line 22">
                <a:extLst>
                  <a:ext uri="{FF2B5EF4-FFF2-40B4-BE49-F238E27FC236}">
                    <a16:creationId xmlns:a16="http://schemas.microsoft.com/office/drawing/2014/main" id="{0B699D4E-EED4-4F97-8C96-38A7671D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4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3" name="Line 23">
                <a:extLst>
                  <a:ext uri="{FF2B5EF4-FFF2-40B4-BE49-F238E27FC236}">
                    <a16:creationId xmlns:a16="http://schemas.microsoft.com/office/drawing/2014/main" id="{64FF5944-012C-4C31-81D8-3A84991FB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4" name="Line 24">
                <a:extLst>
                  <a:ext uri="{FF2B5EF4-FFF2-40B4-BE49-F238E27FC236}">
                    <a16:creationId xmlns:a16="http://schemas.microsoft.com/office/drawing/2014/main" id="{CEABC8A6-1F38-4278-AFDA-51EAA77B8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7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5" name="Line 25">
                <a:extLst>
                  <a:ext uri="{FF2B5EF4-FFF2-40B4-BE49-F238E27FC236}">
                    <a16:creationId xmlns:a16="http://schemas.microsoft.com/office/drawing/2014/main" id="{835DC524-2B2C-4210-B92F-90A31BDF2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49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6" name="Line 26">
                <a:extLst>
                  <a:ext uri="{FF2B5EF4-FFF2-40B4-BE49-F238E27FC236}">
                    <a16:creationId xmlns:a16="http://schemas.microsoft.com/office/drawing/2014/main" id="{095E0ACE-935E-4C81-AE7A-EF9C15D34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4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7" name="Line 27">
                <a:extLst>
                  <a:ext uri="{FF2B5EF4-FFF2-40B4-BE49-F238E27FC236}">
                    <a16:creationId xmlns:a16="http://schemas.microsoft.com/office/drawing/2014/main" id="{38B93E2B-913A-4E5B-89B6-923676E41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9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8" name="Line 28">
                <a:extLst>
                  <a:ext uri="{FF2B5EF4-FFF2-40B4-BE49-F238E27FC236}">
                    <a16:creationId xmlns:a16="http://schemas.microsoft.com/office/drawing/2014/main" id="{756786EA-60EC-4E9C-8A01-BF1B86476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6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09" name="Line 29">
                <a:extLst>
                  <a:ext uri="{FF2B5EF4-FFF2-40B4-BE49-F238E27FC236}">
                    <a16:creationId xmlns:a16="http://schemas.microsoft.com/office/drawing/2014/main" id="{3D0EAC62-D9B4-444F-A39A-F8E20C13F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8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10" name="Line 30">
                <a:extLst>
                  <a:ext uri="{FF2B5EF4-FFF2-40B4-BE49-F238E27FC236}">
                    <a16:creationId xmlns:a16="http://schemas.microsoft.com/office/drawing/2014/main" id="{1C6F188F-021B-4EF5-894E-9DE4B2272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3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11" name="Line 31">
                <a:extLst>
                  <a:ext uri="{FF2B5EF4-FFF2-40B4-BE49-F238E27FC236}">
                    <a16:creationId xmlns:a16="http://schemas.microsoft.com/office/drawing/2014/main" id="{86FDDD66-27F8-4300-A7F8-EC2BC1D58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5" y="2622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12" name="Line 32">
                <a:extLst>
                  <a:ext uri="{FF2B5EF4-FFF2-40B4-BE49-F238E27FC236}">
                    <a16:creationId xmlns:a16="http://schemas.microsoft.com/office/drawing/2014/main" id="{B524DD4E-E887-444A-8527-51BDA6667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629"/>
                <a:ext cx="18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13" name="Line 33">
                <a:extLst>
                  <a:ext uri="{FF2B5EF4-FFF2-40B4-BE49-F238E27FC236}">
                    <a16:creationId xmlns:a16="http://schemas.microsoft.com/office/drawing/2014/main" id="{A3BEC0DE-E0AD-4C71-8D7B-DAA1B62B7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59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14" name="Rectangle 34">
                <a:extLst>
                  <a:ext uri="{FF2B5EF4-FFF2-40B4-BE49-F238E27FC236}">
                    <a16:creationId xmlns:a16="http://schemas.microsoft.com/office/drawing/2014/main" id="{8D57787F-B987-4E4F-AB72-DF382093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2551"/>
                <a:ext cx="5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5" name="Line 35">
                <a:extLst>
                  <a:ext uri="{FF2B5EF4-FFF2-40B4-BE49-F238E27FC236}">
                    <a16:creationId xmlns:a16="http://schemas.microsoft.com/office/drawing/2014/main" id="{7DAA49F0-0BD7-408F-8720-8984A04BE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239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16" name="Rectangle 36">
                <a:extLst>
                  <a:ext uri="{FF2B5EF4-FFF2-40B4-BE49-F238E27FC236}">
                    <a16:creationId xmlns:a16="http://schemas.microsoft.com/office/drawing/2014/main" id="{6B630DD2-6707-457B-B6E9-05D4EF334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197"/>
                <a:ext cx="2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1000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7" name="Line 37">
                <a:extLst>
                  <a:ext uri="{FF2B5EF4-FFF2-40B4-BE49-F238E27FC236}">
                    <a16:creationId xmlns:a16="http://schemas.microsoft.com/office/drawing/2014/main" id="{485FEACC-7BFA-44B4-B114-0443AFDBE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885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18" name="Rectangle 38">
                <a:extLst>
                  <a:ext uri="{FF2B5EF4-FFF2-40B4-BE49-F238E27FC236}">
                    <a16:creationId xmlns:a16="http://schemas.microsoft.com/office/drawing/2014/main" id="{CCCDC003-4405-4590-9955-B4C93DF38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842"/>
                <a:ext cx="2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2000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19" name="Line 39">
                <a:extLst>
                  <a:ext uri="{FF2B5EF4-FFF2-40B4-BE49-F238E27FC236}">
                    <a16:creationId xmlns:a16="http://schemas.microsoft.com/office/drawing/2014/main" id="{B74E6236-FB5A-4080-B6A6-D410C570C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531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20" name="Rectangle 40">
                <a:extLst>
                  <a:ext uri="{FF2B5EF4-FFF2-40B4-BE49-F238E27FC236}">
                    <a16:creationId xmlns:a16="http://schemas.microsoft.com/office/drawing/2014/main" id="{0DE341C9-1D77-46AC-AE05-E1B6EF223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488"/>
                <a:ext cx="2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3000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1" name="Line 41">
                <a:extLst>
                  <a:ext uri="{FF2B5EF4-FFF2-40B4-BE49-F238E27FC236}">
                    <a16:creationId xmlns:a16="http://schemas.microsoft.com/office/drawing/2014/main" id="{69D2F4CA-46E3-43C2-93E8-1B6007025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17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22" name="Rectangle 42">
                <a:extLst>
                  <a:ext uri="{FF2B5EF4-FFF2-40B4-BE49-F238E27FC236}">
                    <a16:creationId xmlns:a16="http://schemas.microsoft.com/office/drawing/2014/main" id="{B452C0AE-FF15-4D27-9BED-A389813AC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134"/>
                <a:ext cx="2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4000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3" name="Line 43">
                <a:extLst>
                  <a:ext uri="{FF2B5EF4-FFF2-40B4-BE49-F238E27FC236}">
                    <a16:creationId xmlns:a16="http://schemas.microsoft.com/office/drawing/2014/main" id="{D9CE48C5-8663-4744-9EF1-0AC80B736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82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24" name="Rectangle 44">
                <a:extLst>
                  <a:ext uri="{FF2B5EF4-FFF2-40B4-BE49-F238E27FC236}">
                    <a16:creationId xmlns:a16="http://schemas.microsoft.com/office/drawing/2014/main" id="{E4E78972-7452-460E-8EE2-D1950FCB1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779"/>
                <a:ext cx="2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altLang="fr-FR" sz="11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5000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5" name="Line 45">
                <a:extLst>
                  <a:ext uri="{FF2B5EF4-FFF2-40B4-BE49-F238E27FC236}">
                    <a16:creationId xmlns:a16="http://schemas.microsoft.com/office/drawing/2014/main" id="{C845E6D4-F555-466A-8152-AB74C6523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52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26" name="Line 46">
                <a:extLst>
                  <a:ext uri="{FF2B5EF4-FFF2-40B4-BE49-F238E27FC236}">
                    <a16:creationId xmlns:a16="http://schemas.microsoft.com/office/drawing/2014/main" id="{0AE5F6E3-B91A-4674-8A53-24D68F39A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45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27" name="Line 47">
                <a:extLst>
                  <a:ext uri="{FF2B5EF4-FFF2-40B4-BE49-F238E27FC236}">
                    <a16:creationId xmlns:a16="http://schemas.microsoft.com/office/drawing/2014/main" id="{3D88B520-DBA2-494D-82FE-F652A2AFA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381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28" name="Line 48">
                <a:extLst>
                  <a:ext uri="{FF2B5EF4-FFF2-40B4-BE49-F238E27FC236}">
                    <a16:creationId xmlns:a16="http://schemas.microsoft.com/office/drawing/2014/main" id="{4E2AC97D-EEA9-40ED-B7A9-A1B1F33BA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310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29" name="Line 49">
                <a:extLst>
                  <a:ext uri="{FF2B5EF4-FFF2-40B4-BE49-F238E27FC236}">
                    <a16:creationId xmlns:a16="http://schemas.microsoft.com/office/drawing/2014/main" id="{68B90F28-9534-466E-B7E6-AFDF38F24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169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0" name="Line 50">
                <a:extLst>
                  <a:ext uri="{FF2B5EF4-FFF2-40B4-BE49-F238E27FC236}">
                    <a16:creationId xmlns:a16="http://schemas.microsoft.com/office/drawing/2014/main" id="{379CED9F-10D1-4F77-A274-AD32B8D60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098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1" name="Line 51">
                <a:extLst>
                  <a:ext uri="{FF2B5EF4-FFF2-40B4-BE49-F238E27FC236}">
                    <a16:creationId xmlns:a16="http://schemas.microsoft.com/office/drawing/2014/main" id="{ADCDF001-EDD1-4651-9C21-9AB90EF34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2027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2" name="Line 52">
                <a:extLst>
                  <a:ext uri="{FF2B5EF4-FFF2-40B4-BE49-F238E27FC236}">
                    <a16:creationId xmlns:a16="http://schemas.microsoft.com/office/drawing/2014/main" id="{44304E18-90CF-46E5-A1C6-2AAC69B7C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95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3" name="Line 53">
                <a:extLst>
                  <a:ext uri="{FF2B5EF4-FFF2-40B4-BE49-F238E27FC236}">
                    <a16:creationId xmlns:a16="http://schemas.microsoft.com/office/drawing/2014/main" id="{2757D90F-A63C-409A-8804-2FC01E4BE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81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4" name="Line 54">
                <a:extLst>
                  <a:ext uri="{FF2B5EF4-FFF2-40B4-BE49-F238E27FC236}">
                    <a16:creationId xmlns:a16="http://schemas.microsoft.com/office/drawing/2014/main" id="{03DB9AF0-ED20-400D-AF35-834E17C47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74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5" name="Line 55">
                <a:extLst>
                  <a:ext uri="{FF2B5EF4-FFF2-40B4-BE49-F238E27FC236}">
                    <a16:creationId xmlns:a16="http://schemas.microsoft.com/office/drawing/2014/main" id="{BBE6840B-A33B-48BC-8081-281389704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67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6" name="Line 56">
                <a:extLst>
                  <a:ext uri="{FF2B5EF4-FFF2-40B4-BE49-F238E27FC236}">
                    <a16:creationId xmlns:a16="http://schemas.microsoft.com/office/drawing/2014/main" id="{2ECE2F72-7950-44F1-9937-ECB67DD2B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60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7" name="Line 57">
                <a:extLst>
                  <a:ext uri="{FF2B5EF4-FFF2-40B4-BE49-F238E27FC236}">
                    <a16:creationId xmlns:a16="http://schemas.microsoft.com/office/drawing/2014/main" id="{6A42BCED-7C58-4218-9E77-19CE300A6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460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8" name="Line 58">
                <a:extLst>
                  <a:ext uri="{FF2B5EF4-FFF2-40B4-BE49-F238E27FC236}">
                    <a16:creationId xmlns:a16="http://schemas.microsoft.com/office/drawing/2014/main" id="{EAB2ECBF-D0A0-413D-A1E7-B06B2E80E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389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39" name="Line 59">
                <a:extLst>
                  <a:ext uri="{FF2B5EF4-FFF2-40B4-BE49-F238E27FC236}">
                    <a16:creationId xmlns:a16="http://schemas.microsoft.com/office/drawing/2014/main" id="{BBADC311-473F-4768-9A49-06DF1AB7B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318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0" name="Line 60">
                <a:extLst>
                  <a:ext uri="{FF2B5EF4-FFF2-40B4-BE49-F238E27FC236}">
                    <a16:creationId xmlns:a16="http://schemas.microsoft.com/office/drawing/2014/main" id="{D4607998-C504-4ED7-BA17-82D4BABFE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247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1" name="Line 61">
                <a:extLst>
                  <a:ext uri="{FF2B5EF4-FFF2-40B4-BE49-F238E27FC236}">
                    <a16:creationId xmlns:a16="http://schemas.microsoft.com/office/drawing/2014/main" id="{7679F0CC-BC93-41FE-ABEE-C3AF1B965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10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2" name="Line 62">
                <a:extLst>
                  <a:ext uri="{FF2B5EF4-FFF2-40B4-BE49-F238E27FC236}">
                    <a16:creationId xmlns:a16="http://schemas.microsoft.com/office/drawing/2014/main" id="{3E1DD8ED-1C80-43E8-AA9E-AD9FC6719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1035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3" name="Line 63">
                <a:extLst>
                  <a:ext uri="{FF2B5EF4-FFF2-40B4-BE49-F238E27FC236}">
                    <a16:creationId xmlns:a16="http://schemas.microsoft.com/office/drawing/2014/main" id="{CEC68D62-A4DE-4990-A628-159F35C82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96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4" name="Line 64">
                <a:extLst>
                  <a:ext uri="{FF2B5EF4-FFF2-40B4-BE49-F238E27FC236}">
                    <a16:creationId xmlns:a16="http://schemas.microsoft.com/office/drawing/2014/main" id="{069E4F37-6373-466F-8FB1-D3755C254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89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5" name="Line 65">
                <a:extLst>
                  <a:ext uri="{FF2B5EF4-FFF2-40B4-BE49-F238E27FC236}">
                    <a16:creationId xmlns:a16="http://schemas.microsoft.com/office/drawing/2014/main" id="{BDB5F59A-BEAC-48E9-A2D9-49F6B4C41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0" y="787"/>
                <a:ext cx="1" cy="18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6" name="Line 66">
                <a:extLst>
                  <a:ext uri="{FF2B5EF4-FFF2-40B4-BE49-F238E27FC236}">
                    <a16:creationId xmlns:a16="http://schemas.microsoft.com/office/drawing/2014/main" id="{3A94DC9B-A63A-4E82-9B44-A4C781A6F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6" y="787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7" name="Line 67">
                <a:extLst>
                  <a:ext uri="{FF2B5EF4-FFF2-40B4-BE49-F238E27FC236}">
                    <a16:creationId xmlns:a16="http://schemas.microsoft.com/office/drawing/2014/main" id="{D1CA7683-3BE4-4602-A491-E8DDB1210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5" y="787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8" name="Line 68">
                <a:extLst>
                  <a:ext uri="{FF2B5EF4-FFF2-40B4-BE49-F238E27FC236}">
                    <a16:creationId xmlns:a16="http://schemas.microsoft.com/office/drawing/2014/main" id="{B61C0DDF-B933-4243-B7C6-B1453672A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2" y="787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49" name="Line 69">
                <a:extLst>
                  <a:ext uri="{FF2B5EF4-FFF2-40B4-BE49-F238E27FC236}">
                    <a16:creationId xmlns:a16="http://schemas.microsoft.com/office/drawing/2014/main" id="{14187D97-D3D6-4037-A984-C852D4CF4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1" y="787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0" name="Line 70">
                <a:extLst>
                  <a:ext uri="{FF2B5EF4-FFF2-40B4-BE49-F238E27FC236}">
                    <a16:creationId xmlns:a16="http://schemas.microsoft.com/office/drawing/2014/main" id="{225D1F3F-67E5-4B05-A1B8-9CECBA17E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0" y="787"/>
                <a:ext cx="1" cy="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1" name="Line 71">
                <a:extLst>
                  <a:ext uri="{FF2B5EF4-FFF2-40B4-BE49-F238E27FC236}">
                    <a16:creationId xmlns:a16="http://schemas.microsoft.com/office/drawing/2014/main" id="{EC1C1761-8517-4D0D-91E2-304E7722F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1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2" name="Line 72">
                <a:extLst>
                  <a:ext uri="{FF2B5EF4-FFF2-40B4-BE49-F238E27FC236}">
                    <a16:creationId xmlns:a16="http://schemas.microsoft.com/office/drawing/2014/main" id="{C6767A81-C49F-422E-8648-9EA6ED699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63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3" name="Line 73">
                <a:extLst>
                  <a:ext uri="{FF2B5EF4-FFF2-40B4-BE49-F238E27FC236}">
                    <a16:creationId xmlns:a16="http://schemas.microsoft.com/office/drawing/2014/main" id="{E017D669-A387-40A5-8F62-84716F435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8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4" name="Line 74">
                <a:extLst>
                  <a:ext uri="{FF2B5EF4-FFF2-40B4-BE49-F238E27FC236}">
                    <a16:creationId xmlns:a16="http://schemas.microsoft.com/office/drawing/2014/main" id="{ABF28D20-5192-440B-9355-28261CF79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0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5" name="Line 75">
                <a:extLst>
                  <a:ext uri="{FF2B5EF4-FFF2-40B4-BE49-F238E27FC236}">
                    <a16:creationId xmlns:a16="http://schemas.microsoft.com/office/drawing/2014/main" id="{D4772087-C4BF-4FAD-9104-C418FC0F1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7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6" name="Line 76">
                <a:extLst>
                  <a:ext uri="{FF2B5EF4-FFF2-40B4-BE49-F238E27FC236}">
                    <a16:creationId xmlns:a16="http://schemas.microsoft.com/office/drawing/2014/main" id="{172E7DED-C271-412C-A21A-D3B98EAA0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2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7" name="Line 77">
                <a:extLst>
                  <a:ext uri="{FF2B5EF4-FFF2-40B4-BE49-F238E27FC236}">
                    <a16:creationId xmlns:a16="http://schemas.microsoft.com/office/drawing/2014/main" id="{E73F9915-CD80-4AC9-B520-204F17A24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4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8" name="Line 78">
                <a:extLst>
                  <a:ext uri="{FF2B5EF4-FFF2-40B4-BE49-F238E27FC236}">
                    <a16:creationId xmlns:a16="http://schemas.microsoft.com/office/drawing/2014/main" id="{C3B78138-F38D-46ED-9A00-3DDA7867B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59" name="Line 79">
                <a:extLst>
                  <a:ext uri="{FF2B5EF4-FFF2-40B4-BE49-F238E27FC236}">
                    <a16:creationId xmlns:a16="http://schemas.microsoft.com/office/drawing/2014/main" id="{09BB1CED-70E6-4711-B00F-A9E7622B3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7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0" name="Line 80">
                <a:extLst>
                  <a:ext uri="{FF2B5EF4-FFF2-40B4-BE49-F238E27FC236}">
                    <a16:creationId xmlns:a16="http://schemas.microsoft.com/office/drawing/2014/main" id="{AB986D55-D9CC-44D0-88B0-5596EA994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49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1" name="Line 81">
                <a:extLst>
                  <a:ext uri="{FF2B5EF4-FFF2-40B4-BE49-F238E27FC236}">
                    <a16:creationId xmlns:a16="http://schemas.microsoft.com/office/drawing/2014/main" id="{657AC326-2D5E-41C4-8252-A5E9A0983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4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2" name="Line 82">
                <a:extLst>
                  <a:ext uri="{FF2B5EF4-FFF2-40B4-BE49-F238E27FC236}">
                    <a16:creationId xmlns:a16="http://schemas.microsoft.com/office/drawing/2014/main" id="{7A4244E3-DFFF-4999-A8CC-006B70287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9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3" name="Line 83">
                <a:extLst>
                  <a:ext uri="{FF2B5EF4-FFF2-40B4-BE49-F238E27FC236}">
                    <a16:creationId xmlns:a16="http://schemas.microsoft.com/office/drawing/2014/main" id="{D9B01B77-9725-44A9-A02D-7D6DD2F9E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96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4" name="Line 84">
                <a:extLst>
                  <a:ext uri="{FF2B5EF4-FFF2-40B4-BE49-F238E27FC236}">
                    <a16:creationId xmlns:a16="http://schemas.microsoft.com/office/drawing/2014/main" id="{7B335909-AEF0-4EE3-8680-BB5C986D2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8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5" name="Line 85">
                <a:extLst>
                  <a:ext uri="{FF2B5EF4-FFF2-40B4-BE49-F238E27FC236}">
                    <a16:creationId xmlns:a16="http://schemas.microsoft.com/office/drawing/2014/main" id="{3F31DDF0-9900-4348-9359-78F61B18B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3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6" name="Line 86">
                <a:extLst>
                  <a:ext uri="{FF2B5EF4-FFF2-40B4-BE49-F238E27FC236}">
                    <a16:creationId xmlns:a16="http://schemas.microsoft.com/office/drawing/2014/main" id="{0C82FA94-DE77-466B-833F-ADC412897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5" y="787"/>
                <a:ext cx="1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7" name="Line 87">
                <a:extLst>
                  <a:ext uri="{FF2B5EF4-FFF2-40B4-BE49-F238E27FC236}">
                    <a16:creationId xmlns:a16="http://schemas.microsoft.com/office/drawing/2014/main" id="{EA221673-13F0-4AB0-B0D9-F667B3200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0" y="787"/>
                <a:ext cx="183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8" name="Line 88">
                <a:extLst>
                  <a:ext uri="{FF2B5EF4-FFF2-40B4-BE49-F238E27FC236}">
                    <a16:creationId xmlns:a16="http://schemas.microsoft.com/office/drawing/2014/main" id="{871D0DDE-3545-4FBA-B02D-16F68E1BC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59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69" name="Line 89">
                <a:extLst>
                  <a:ext uri="{FF2B5EF4-FFF2-40B4-BE49-F238E27FC236}">
                    <a16:creationId xmlns:a16="http://schemas.microsoft.com/office/drawing/2014/main" id="{9194A40F-9C5C-446C-8A7C-9C9A12A6B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239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0" name="Line 90">
                <a:extLst>
                  <a:ext uri="{FF2B5EF4-FFF2-40B4-BE49-F238E27FC236}">
                    <a16:creationId xmlns:a16="http://schemas.microsoft.com/office/drawing/2014/main" id="{5506AE83-FEBA-4A99-B8D2-613140B45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885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1" name="Line 91">
                <a:extLst>
                  <a:ext uri="{FF2B5EF4-FFF2-40B4-BE49-F238E27FC236}">
                    <a16:creationId xmlns:a16="http://schemas.microsoft.com/office/drawing/2014/main" id="{1034CAFC-AD22-445A-BA15-369624B87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531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2" name="Line 92">
                <a:extLst>
                  <a:ext uri="{FF2B5EF4-FFF2-40B4-BE49-F238E27FC236}">
                    <a16:creationId xmlns:a16="http://schemas.microsoft.com/office/drawing/2014/main" id="{D32FBC0E-A568-4B75-9229-AE6371FF7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17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3" name="Line 93">
                <a:extLst>
                  <a:ext uri="{FF2B5EF4-FFF2-40B4-BE49-F238E27FC236}">
                    <a16:creationId xmlns:a16="http://schemas.microsoft.com/office/drawing/2014/main" id="{0505222E-5333-4DE0-9E13-9A0E1CC61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82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4" name="Line 94">
                <a:extLst>
                  <a:ext uri="{FF2B5EF4-FFF2-40B4-BE49-F238E27FC236}">
                    <a16:creationId xmlns:a16="http://schemas.microsoft.com/office/drawing/2014/main" id="{743000AA-A0D3-45DB-912C-F3990057C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52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5" name="Line 95">
                <a:extLst>
                  <a:ext uri="{FF2B5EF4-FFF2-40B4-BE49-F238E27FC236}">
                    <a16:creationId xmlns:a16="http://schemas.microsoft.com/office/drawing/2014/main" id="{921B00F9-99B1-4F35-93C5-95D4C2488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45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6" name="Line 96">
                <a:extLst>
                  <a:ext uri="{FF2B5EF4-FFF2-40B4-BE49-F238E27FC236}">
                    <a16:creationId xmlns:a16="http://schemas.microsoft.com/office/drawing/2014/main" id="{A4FFB4F9-38CE-4A13-B4A5-1A71CBE50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381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7" name="Line 97">
                <a:extLst>
                  <a:ext uri="{FF2B5EF4-FFF2-40B4-BE49-F238E27FC236}">
                    <a16:creationId xmlns:a16="http://schemas.microsoft.com/office/drawing/2014/main" id="{E2A5016E-CE93-486A-A29C-FE559C104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310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8" name="Line 98">
                <a:extLst>
                  <a:ext uri="{FF2B5EF4-FFF2-40B4-BE49-F238E27FC236}">
                    <a16:creationId xmlns:a16="http://schemas.microsoft.com/office/drawing/2014/main" id="{76CC63A7-E123-49E3-BDE2-441F1345F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169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79" name="Line 99">
                <a:extLst>
                  <a:ext uri="{FF2B5EF4-FFF2-40B4-BE49-F238E27FC236}">
                    <a16:creationId xmlns:a16="http://schemas.microsoft.com/office/drawing/2014/main" id="{D52E7D93-A1DF-4A2C-8520-1B2223AFA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098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0" name="Line 100">
                <a:extLst>
                  <a:ext uri="{FF2B5EF4-FFF2-40B4-BE49-F238E27FC236}">
                    <a16:creationId xmlns:a16="http://schemas.microsoft.com/office/drawing/2014/main" id="{CD9574C5-9BC7-4DCB-9970-F90481A17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2027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1" name="Line 101">
                <a:extLst>
                  <a:ext uri="{FF2B5EF4-FFF2-40B4-BE49-F238E27FC236}">
                    <a16:creationId xmlns:a16="http://schemas.microsoft.com/office/drawing/2014/main" id="{96E39340-4B2F-48F8-A02A-5D17AE2C0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95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2" name="Line 102">
                <a:extLst>
                  <a:ext uri="{FF2B5EF4-FFF2-40B4-BE49-F238E27FC236}">
                    <a16:creationId xmlns:a16="http://schemas.microsoft.com/office/drawing/2014/main" id="{52AD5E59-068C-4892-BC84-FD6CF1392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81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3" name="Line 103">
                <a:extLst>
                  <a:ext uri="{FF2B5EF4-FFF2-40B4-BE49-F238E27FC236}">
                    <a16:creationId xmlns:a16="http://schemas.microsoft.com/office/drawing/2014/main" id="{819DEF1E-61FC-4266-99DE-8D5F43E55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74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4" name="Line 104">
                <a:extLst>
                  <a:ext uri="{FF2B5EF4-FFF2-40B4-BE49-F238E27FC236}">
                    <a16:creationId xmlns:a16="http://schemas.microsoft.com/office/drawing/2014/main" id="{C96FD96F-ED4C-4596-A3A0-22E86CB3C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67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5" name="Line 105">
                <a:extLst>
                  <a:ext uri="{FF2B5EF4-FFF2-40B4-BE49-F238E27FC236}">
                    <a16:creationId xmlns:a16="http://schemas.microsoft.com/office/drawing/2014/main" id="{7BD35218-F5C7-45E4-9DD6-F4BD19DB3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602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6" name="Line 106">
                <a:extLst>
                  <a:ext uri="{FF2B5EF4-FFF2-40B4-BE49-F238E27FC236}">
                    <a16:creationId xmlns:a16="http://schemas.microsoft.com/office/drawing/2014/main" id="{5E0B054C-90A9-41A9-A37C-6880750A9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460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7" name="Line 107">
                <a:extLst>
                  <a:ext uri="{FF2B5EF4-FFF2-40B4-BE49-F238E27FC236}">
                    <a16:creationId xmlns:a16="http://schemas.microsoft.com/office/drawing/2014/main" id="{D1F81EE0-C96B-4FE2-B4AE-ED84C5865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389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8" name="Line 108">
                <a:extLst>
                  <a:ext uri="{FF2B5EF4-FFF2-40B4-BE49-F238E27FC236}">
                    <a16:creationId xmlns:a16="http://schemas.microsoft.com/office/drawing/2014/main" id="{B0AD2264-13E1-4660-967C-DF70FA852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318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89" name="Line 109">
                <a:extLst>
                  <a:ext uri="{FF2B5EF4-FFF2-40B4-BE49-F238E27FC236}">
                    <a16:creationId xmlns:a16="http://schemas.microsoft.com/office/drawing/2014/main" id="{8253BB0C-E79C-4B74-AEE8-C407AF751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247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0" name="Line 110">
                <a:extLst>
                  <a:ext uri="{FF2B5EF4-FFF2-40B4-BE49-F238E27FC236}">
                    <a16:creationId xmlns:a16="http://schemas.microsoft.com/office/drawing/2014/main" id="{A68CBE41-11F9-4ADA-B101-33DADD209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106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1" name="Line 111">
                <a:extLst>
                  <a:ext uri="{FF2B5EF4-FFF2-40B4-BE49-F238E27FC236}">
                    <a16:creationId xmlns:a16="http://schemas.microsoft.com/office/drawing/2014/main" id="{B894B11C-C069-4F53-9BD3-CA0B42CFC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035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2" name="Line 112">
                <a:extLst>
                  <a:ext uri="{FF2B5EF4-FFF2-40B4-BE49-F238E27FC236}">
                    <a16:creationId xmlns:a16="http://schemas.microsoft.com/office/drawing/2014/main" id="{F4844E7F-D250-4B2B-8BA7-B827263E5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964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3" name="Line 113">
                <a:extLst>
                  <a:ext uri="{FF2B5EF4-FFF2-40B4-BE49-F238E27FC236}">
                    <a16:creationId xmlns:a16="http://schemas.microsoft.com/office/drawing/2014/main" id="{42E87817-43CE-48DA-A6E5-B56C86A7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893"/>
                <a:ext cx="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4" name="Line 114">
                <a:extLst>
                  <a:ext uri="{FF2B5EF4-FFF2-40B4-BE49-F238E27FC236}">
                    <a16:creationId xmlns:a16="http://schemas.microsoft.com/office/drawing/2014/main" id="{06F9FD9E-DE66-4C31-9B17-E410457CB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" y="787"/>
                <a:ext cx="1" cy="18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5" name="Freeform 115">
                <a:extLst>
                  <a:ext uri="{FF2B5EF4-FFF2-40B4-BE49-F238E27FC236}">
                    <a16:creationId xmlns:a16="http://schemas.microsoft.com/office/drawing/2014/main" id="{CFB66963-2F07-417E-AAD2-D47068E00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2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5 w 181"/>
                  <a:gd name="T41" fmla="*/ 145 h 236"/>
                  <a:gd name="T42" fmla="*/ 91 w 181"/>
                  <a:gd name="T43" fmla="*/ 154 h 236"/>
                  <a:gd name="T44" fmla="*/ 95 w 181"/>
                  <a:gd name="T45" fmla="*/ 162 h 236"/>
                  <a:gd name="T46" fmla="*/ 99 w 181"/>
                  <a:gd name="T47" fmla="*/ 168 h 236"/>
                  <a:gd name="T48" fmla="*/ 102 w 181"/>
                  <a:gd name="T49" fmla="*/ 173 h 236"/>
                  <a:gd name="T50" fmla="*/ 108 w 181"/>
                  <a:gd name="T51" fmla="*/ 181 h 236"/>
                  <a:gd name="T52" fmla="*/ 113 w 181"/>
                  <a:gd name="T53" fmla="*/ 188 h 236"/>
                  <a:gd name="T54" fmla="*/ 119 w 181"/>
                  <a:gd name="T55" fmla="*/ 193 h 236"/>
                  <a:gd name="T56" fmla="*/ 125 w 181"/>
                  <a:gd name="T57" fmla="*/ 197 h 236"/>
                  <a:gd name="T58" fmla="*/ 131 w 181"/>
                  <a:gd name="T59" fmla="*/ 202 h 236"/>
                  <a:gd name="T60" fmla="*/ 139 w 181"/>
                  <a:gd name="T61" fmla="*/ 207 h 236"/>
                  <a:gd name="T62" fmla="*/ 147 w 181"/>
                  <a:gd name="T63" fmla="*/ 213 h 236"/>
                  <a:gd name="T64" fmla="*/ 153 w 181"/>
                  <a:gd name="T65" fmla="*/ 217 h 236"/>
                  <a:gd name="T66" fmla="*/ 159 w 181"/>
                  <a:gd name="T67" fmla="*/ 221 h 236"/>
                  <a:gd name="T68" fmla="*/ 164 w 181"/>
                  <a:gd name="T69" fmla="*/ 225 h 236"/>
                  <a:gd name="T70" fmla="*/ 172 w 181"/>
                  <a:gd name="T71" fmla="*/ 230 h 236"/>
                  <a:gd name="T72" fmla="*/ 181 w 181"/>
                  <a:gd name="T7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2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6" name="Freeform 116">
                <a:extLst>
                  <a:ext uri="{FF2B5EF4-FFF2-40B4-BE49-F238E27FC236}">
                    <a16:creationId xmlns:a16="http://schemas.microsoft.com/office/drawing/2014/main" id="{25D6A401-BF79-4744-9A5A-DC6352A54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2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5 w 181"/>
                  <a:gd name="T41" fmla="*/ 145 h 236"/>
                  <a:gd name="T42" fmla="*/ 91 w 181"/>
                  <a:gd name="T43" fmla="*/ 154 h 236"/>
                  <a:gd name="T44" fmla="*/ 95 w 181"/>
                  <a:gd name="T45" fmla="*/ 162 h 236"/>
                  <a:gd name="T46" fmla="*/ 99 w 181"/>
                  <a:gd name="T47" fmla="*/ 168 h 236"/>
                  <a:gd name="T48" fmla="*/ 102 w 181"/>
                  <a:gd name="T49" fmla="*/ 173 h 236"/>
                  <a:gd name="T50" fmla="*/ 108 w 181"/>
                  <a:gd name="T51" fmla="*/ 181 h 236"/>
                  <a:gd name="T52" fmla="*/ 113 w 181"/>
                  <a:gd name="T53" fmla="*/ 188 h 236"/>
                  <a:gd name="T54" fmla="*/ 119 w 181"/>
                  <a:gd name="T55" fmla="*/ 193 h 236"/>
                  <a:gd name="T56" fmla="*/ 125 w 181"/>
                  <a:gd name="T57" fmla="*/ 197 h 236"/>
                  <a:gd name="T58" fmla="*/ 131 w 181"/>
                  <a:gd name="T59" fmla="*/ 202 h 236"/>
                  <a:gd name="T60" fmla="*/ 139 w 181"/>
                  <a:gd name="T61" fmla="*/ 207 h 236"/>
                  <a:gd name="T62" fmla="*/ 147 w 181"/>
                  <a:gd name="T63" fmla="*/ 213 h 236"/>
                  <a:gd name="T64" fmla="*/ 153 w 181"/>
                  <a:gd name="T65" fmla="*/ 217 h 236"/>
                  <a:gd name="T66" fmla="*/ 159 w 181"/>
                  <a:gd name="T67" fmla="*/ 221 h 236"/>
                  <a:gd name="T68" fmla="*/ 164 w 181"/>
                  <a:gd name="T69" fmla="*/ 225 h 236"/>
                  <a:gd name="T70" fmla="*/ 172 w 181"/>
                  <a:gd name="T71" fmla="*/ 230 h 236"/>
                  <a:gd name="T72" fmla="*/ 181 w 181"/>
                  <a:gd name="T7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2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7" name="Freeform 117">
                <a:extLst>
                  <a:ext uri="{FF2B5EF4-FFF2-40B4-BE49-F238E27FC236}">
                    <a16:creationId xmlns:a16="http://schemas.microsoft.com/office/drawing/2014/main" id="{253104DB-1A14-4E79-BC67-15EB37F1E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2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5 w 181"/>
                  <a:gd name="T41" fmla="*/ 145 h 236"/>
                  <a:gd name="T42" fmla="*/ 91 w 181"/>
                  <a:gd name="T43" fmla="*/ 154 h 236"/>
                  <a:gd name="T44" fmla="*/ 95 w 181"/>
                  <a:gd name="T45" fmla="*/ 162 h 236"/>
                  <a:gd name="T46" fmla="*/ 99 w 181"/>
                  <a:gd name="T47" fmla="*/ 168 h 236"/>
                  <a:gd name="T48" fmla="*/ 102 w 181"/>
                  <a:gd name="T49" fmla="*/ 173 h 236"/>
                  <a:gd name="T50" fmla="*/ 108 w 181"/>
                  <a:gd name="T51" fmla="*/ 181 h 236"/>
                  <a:gd name="T52" fmla="*/ 113 w 181"/>
                  <a:gd name="T53" fmla="*/ 188 h 236"/>
                  <a:gd name="T54" fmla="*/ 119 w 181"/>
                  <a:gd name="T55" fmla="*/ 193 h 236"/>
                  <a:gd name="T56" fmla="*/ 125 w 181"/>
                  <a:gd name="T57" fmla="*/ 197 h 236"/>
                  <a:gd name="T58" fmla="*/ 131 w 181"/>
                  <a:gd name="T59" fmla="*/ 202 h 236"/>
                  <a:gd name="T60" fmla="*/ 139 w 181"/>
                  <a:gd name="T61" fmla="*/ 207 h 236"/>
                  <a:gd name="T62" fmla="*/ 147 w 181"/>
                  <a:gd name="T63" fmla="*/ 213 h 236"/>
                  <a:gd name="T64" fmla="*/ 153 w 181"/>
                  <a:gd name="T65" fmla="*/ 217 h 236"/>
                  <a:gd name="T66" fmla="*/ 159 w 181"/>
                  <a:gd name="T67" fmla="*/ 221 h 236"/>
                  <a:gd name="T68" fmla="*/ 164 w 181"/>
                  <a:gd name="T69" fmla="*/ 225 h 236"/>
                  <a:gd name="T70" fmla="*/ 172 w 181"/>
                  <a:gd name="T71" fmla="*/ 230 h 236"/>
                  <a:gd name="T72" fmla="*/ 181 w 181"/>
                  <a:gd name="T7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2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8" name="Freeform 118">
                <a:extLst>
                  <a:ext uri="{FF2B5EF4-FFF2-40B4-BE49-F238E27FC236}">
                    <a16:creationId xmlns:a16="http://schemas.microsoft.com/office/drawing/2014/main" id="{A54D3A2F-9632-4355-955D-B63F46480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2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5 w 181"/>
                  <a:gd name="T41" fmla="*/ 145 h 236"/>
                  <a:gd name="T42" fmla="*/ 91 w 181"/>
                  <a:gd name="T43" fmla="*/ 154 h 236"/>
                  <a:gd name="T44" fmla="*/ 95 w 181"/>
                  <a:gd name="T45" fmla="*/ 162 h 236"/>
                  <a:gd name="T46" fmla="*/ 99 w 181"/>
                  <a:gd name="T47" fmla="*/ 168 h 236"/>
                  <a:gd name="T48" fmla="*/ 102 w 181"/>
                  <a:gd name="T49" fmla="*/ 173 h 236"/>
                  <a:gd name="T50" fmla="*/ 108 w 181"/>
                  <a:gd name="T51" fmla="*/ 181 h 236"/>
                  <a:gd name="T52" fmla="*/ 113 w 181"/>
                  <a:gd name="T53" fmla="*/ 188 h 236"/>
                  <a:gd name="T54" fmla="*/ 119 w 181"/>
                  <a:gd name="T55" fmla="*/ 193 h 236"/>
                  <a:gd name="T56" fmla="*/ 125 w 181"/>
                  <a:gd name="T57" fmla="*/ 197 h 236"/>
                  <a:gd name="T58" fmla="*/ 131 w 181"/>
                  <a:gd name="T59" fmla="*/ 202 h 236"/>
                  <a:gd name="T60" fmla="*/ 139 w 181"/>
                  <a:gd name="T61" fmla="*/ 207 h 236"/>
                  <a:gd name="T62" fmla="*/ 147 w 181"/>
                  <a:gd name="T63" fmla="*/ 213 h 236"/>
                  <a:gd name="T64" fmla="*/ 153 w 181"/>
                  <a:gd name="T65" fmla="*/ 217 h 236"/>
                  <a:gd name="T66" fmla="*/ 159 w 181"/>
                  <a:gd name="T67" fmla="*/ 221 h 236"/>
                  <a:gd name="T68" fmla="*/ 164 w 181"/>
                  <a:gd name="T69" fmla="*/ 225 h 236"/>
                  <a:gd name="T70" fmla="*/ 172 w 181"/>
                  <a:gd name="T71" fmla="*/ 230 h 236"/>
                  <a:gd name="T72" fmla="*/ 181 w 181"/>
                  <a:gd name="T7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2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599" name="Freeform 119">
                <a:extLst>
                  <a:ext uri="{FF2B5EF4-FFF2-40B4-BE49-F238E27FC236}">
                    <a16:creationId xmlns:a16="http://schemas.microsoft.com/office/drawing/2014/main" id="{6363E876-8F9C-4171-86BE-907EE04BF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2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5 w 181"/>
                  <a:gd name="T41" fmla="*/ 145 h 236"/>
                  <a:gd name="T42" fmla="*/ 91 w 181"/>
                  <a:gd name="T43" fmla="*/ 154 h 236"/>
                  <a:gd name="T44" fmla="*/ 95 w 181"/>
                  <a:gd name="T45" fmla="*/ 162 h 236"/>
                  <a:gd name="T46" fmla="*/ 99 w 181"/>
                  <a:gd name="T47" fmla="*/ 168 h 236"/>
                  <a:gd name="T48" fmla="*/ 102 w 181"/>
                  <a:gd name="T49" fmla="*/ 173 h 236"/>
                  <a:gd name="T50" fmla="*/ 108 w 181"/>
                  <a:gd name="T51" fmla="*/ 181 h 236"/>
                  <a:gd name="T52" fmla="*/ 113 w 181"/>
                  <a:gd name="T53" fmla="*/ 188 h 236"/>
                  <a:gd name="T54" fmla="*/ 119 w 181"/>
                  <a:gd name="T55" fmla="*/ 193 h 236"/>
                  <a:gd name="T56" fmla="*/ 125 w 181"/>
                  <a:gd name="T57" fmla="*/ 197 h 236"/>
                  <a:gd name="T58" fmla="*/ 131 w 181"/>
                  <a:gd name="T59" fmla="*/ 202 h 236"/>
                  <a:gd name="T60" fmla="*/ 139 w 181"/>
                  <a:gd name="T61" fmla="*/ 207 h 236"/>
                  <a:gd name="T62" fmla="*/ 147 w 181"/>
                  <a:gd name="T63" fmla="*/ 213 h 236"/>
                  <a:gd name="T64" fmla="*/ 153 w 181"/>
                  <a:gd name="T65" fmla="*/ 217 h 236"/>
                  <a:gd name="T66" fmla="*/ 159 w 181"/>
                  <a:gd name="T67" fmla="*/ 221 h 236"/>
                  <a:gd name="T68" fmla="*/ 164 w 181"/>
                  <a:gd name="T69" fmla="*/ 225 h 236"/>
                  <a:gd name="T70" fmla="*/ 172 w 181"/>
                  <a:gd name="T71" fmla="*/ 230 h 236"/>
                  <a:gd name="T72" fmla="*/ 181 w 181"/>
                  <a:gd name="T7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2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600" name="Freeform 120">
                <a:extLst>
                  <a:ext uri="{FF2B5EF4-FFF2-40B4-BE49-F238E27FC236}">
                    <a16:creationId xmlns:a16="http://schemas.microsoft.com/office/drawing/2014/main" id="{A708B3C5-C5C1-45D4-8959-8D5272D78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2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5 w 181"/>
                  <a:gd name="T41" fmla="*/ 145 h 236"/>
                  <a:gd name="T42" fmla="*/ 91 w 181"/>
                  <a:gd name="T43" fmla="*/ 154 h 236"/>
                  <a:gd name="T44" fmla="*/ 95 w 181"/>
                  <a:gd name="T45" fmla="*/ 162 h 236"/>
                  <a:gd name="T46" fmla="*/ 99 w 181"/>
                  <a:gd name="T47" fmla="*/ 168 h 236"/>
                  <a:gd name="T48" fmla="*/ 102 w 181"/>
                  <a:gd name="T49" fmla="*/ 173 h 236"/>
                  <a:gd name="T50" fmla="*/ 108 w 181"/>
                  <a:gd name="T51" fmla="*/ 181 h 236"/>
                  <a:gd name="T52" fmla="*/ 113 w 181"/>
                  <a:gd name="T53" fmla="*/ 188 h 236"/>
                  <a:gd name="T54" fmla="*/ 119 w 181"/>
                  <a:gd name="T55" fmla="*/ 193 h 236"/>
                  <a:gd name="T56" fmla="*/ 125 w 181"/>
                  <a:gd name="T57" fmla="*/ 197 h 236"/>
                  <a:gd name="T58" fmla="*/ 131 w 181"/>
                  <a:gd name="T59" fmla="*/ 202 h 236"/>
                  <a:gd name="T60" fmla="*/ 139 w 181"/>
                  <a:gd name="T61" fmla="*/ 207 h 236"/>
                  <a:gd name="T62" fmla="*/ 147 w 181"/>
                  <a:gd name="T63" fmla="*/ 213 h 236"/>
                  <a:gd name="T64" fmla="*/ 153 w 181"/>
                  <a:gd name="T65" fmla="*/ 217 h 236"/>
                  <a:gd name="T66" fmla="*/ 159 w 181"/>
                  <a:gd name="T67" fmla="*/ 221 h 236"/>
                  <a:gd name="T68" fmla="*/ 164 w 181"/>
                  <a:gd name="T69" fmla="*/ 225 h 236"/>
                  <a:gd name="T70" fmla="*/ 172 w 181"/>
                  <a:gd name="T71" fmla="*/ 230 h 236"/>
                  <a:gd name="T72" fmla="*/ 181 w 181"/>
                  <a:gd name="T7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2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601" name="Freeform 121">
                <a:extLst>
                  <a:ext uri="{FF2B5EF4-FFF2-40B4-BE49-F238E27FC236}">
                    <a16:creationId xmlns:a16="http://schemas.microsoft.com/office/drawing/2014/main" id="{4BD66229-0719-43E5-9FCF-AD7FFD7B9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2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5 w 181"/>
                  <a:gd name="T41" fmla="*/ 145 h 236"/>
                  <a:gd name="T42" fmla="*/ 91 w 181"/>
                  <a:gd name="T43" fmla="*/ 154 h 236"/>
                  <a:gd name="T44" fmla="*/ 95 w 181"/>
                  <a:gd name="T45" fmla="*/ 162 h 236"/>
                  <a:gd name="T46" fmla="*/ 99 w 181"/>
                  <a:gd name="T47" fmla="*/ 168 h 236"/>
                  <a:gd name="T48" fmla="*/ 102 w 181"/>
                  <a:gd name="T49" fmla="*/ 173 h 236"/>
                  <a:gd name="T50" fmla="*/ 108 w 181"/>
                  <a:gd name="T51" fmla="*/ 181 h 236"/>
                  <a:gd name="T52" fmla="*/ 113 w 181"/>
                  <a:gd name="T53" fmla="*/ 188 h 236"/>
                  <a:gd name="T54" fmla="*/ 119 w 181"/>
                  <a:gd name="T55" fmla="*/ 193 h 236"/>
                  <a:gd name="T56" fmla="*/ 125 w 181"/>
                  <a:gd name="T57" fmla="*/ 197 h 236"/>
                  <a:gd name="T58" fmla="*/ 131 w 181"/>
                  <a:gd name="T59" fmla="*/ 202 h 236"/>
                  <a:gd name="T60" fmla="*/ 139 w 181"/>
                  <a:gd name="T61" fmla="*/ 207 h 236"/>
                  <a:gd name="T62" fmla="*/ 147 w 181"/>
                  <a:gd name="T63" fmla="*/ 213 h 236"/>
                  <a:gd name="T64" fmla="*/ 153 w 181"/>
                  <a:gd name="T65" fmla="*/ 217 h 236"/>
                  <a:gd name="T66" fmla="*/ 159 w 181"/>
                  <a:gd name="T67" fmla="*/ 221 h 236"/>
                  <a:gd name="T68" fmla="*/ 164 w 181"/>
                  <a:gd name="T69" fmla="*/ 225 h 236"/>
                  <a:gd name="T70" fmla="*/ 172 w 181"/>
                  <a:gd name="T71" fmla="*/ 230 h 236"/>
                  <a:gd name="T72" fmla="*/ 181 w 181"/>
                  <a:gd name="T73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2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602" name="Freeform 122">
                <a:extLst>
                  <a:ext uri="{FF2B5EF4-FFF2-40B4-BE49-F238E27FC236}">
                    <a16:creationId xmlns:a16="http://schemas.microsoft.com/office/drawing/2014/main" id="{83B129B3-BC2A-470C-8FE6-EDD639138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1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8 w 181"/>
                  <a:gd name="T41" fmla="*/ 151 h 236"/>
                  <a:gd name="T42" fmla="*/ 92 w 181"/>
                  <a:gd name="T43" fmla="*/ 156 h 236"/>
                  <a:gd name="T44" fmla="*/ 96 w 181"/>
                  <a:gd name="T45" fmla="*/ 163 h 236"/>
                  <a:gd name="T46" fmla="*/ 102 w 181"/>
                  <a:gd name="T47" fmla="*/ 172 h 236"/>
                  <a:gd name="T48" fmla="*/ 106 w 181"/>
                  <a:gd name="T49" fmla="*/ 179 h 236"/>
                  <a:gd name="T50" fmla="*/ 110 w 181"/>
                  <a:gd name="T51" fmla="*/ 185 h 236"/>
                  <a:gd name="T52" fmla="*/ 116 w 181"/>
                  <a:gd name="T53" fmla="*/ 190 h 236"/>
                  <a:gd name="T54" fmla="*/ 123 w 181"/>
                  <a:gd name="T55" fmla="*/ 196 h 236"/>
                  <a:gd name="T56" fmla="*/ 130 w 181"/>
                  <a:gd name="T57" fmla="*/ 201 h 236"/>
                  <a:gd name="T58" fmla="*/ 136 w 181"/>
                  <a:gd name="T59" fmla="*/ 205 h 236"/>
                  <a:gd name="T60" fmla="*/ 142 w 181"/>
                  <a:gd name="T61" fmla="*/ 209 h 236"/>
                  <a:gd name="T62" fmla="*/ 147 w 181"/>
                  <a:gd name="T63" fmla="*/ 213 h 236"/>
                  <a:gd name="T64" fmla="*/ 155 w 181"/>
                  <a:gd name="T65" fmla="*/ 219 h 236"/>
                  <a:gd name="T66" fmla="*/ 164 w 181"/>
                  <a:gd name="T67" fmla="*/ 224 h 236"/>
                  <a:gd name="T68" fmla="*/ 170 w 181"/>
                  <a:gd name="T69" fmla="*/ 228 h 236"/>
                  <a:gd name="T70" fmla="*/ 176 w 181"/>
                  <a:gd name="T71" fmla="*/ 23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1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603" name="Freeform 123">
                <a:extLst>
                  <a:ext uri="{FF2B5EF4-FFF2-40B4-BE49-F238E27FC236}">
                    <a16:creationId xmlns:a16="http://schemas.microsoft.com/office/drawing/2014/main" id="{DA2193BE-BA79-41D0-83FA-2667F4F42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1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8 w 181"/>
                  <a:gd name="T41" fmla="*/ 151 h 236"/>
                  <a:gd name="T42" fmla="*/ 92 w 181"/>
                  <a:gd name="T43" fmla="*/ 156 h 236"/>
                  <a:gd name="T44" fmla="*/ 96 w 181"/>
                  <a:gd name="T45" fmla="*/ 163 h 236"/>
                  <a:gd name="T46" fmla="*/ 102 w 181"/>
                  <a:gd name="T47" fmla="*/ 172 h 236"/>
                  <a:gd name="T48" fmla="*/ 106 w 181"/>
                  <a:gd name="T49" fmla="*/ 179 h 236"/>
                  <a:gd name="T50" fmla="*/ 110 w 181"/>
                  <a:gd name="T51" fmla="*/ 185 h 236"/>
                  <a:gd name="T52" fmla="*/ 116 w 181"/>
                  <a:gd name="T53" fmla="*/ 190 h 236"/>
                  <a:gd name="T54" fmla="*/ 123 w 181"/>
                  <a:gd name="T55" fmla="*/ 196 h 236"/>
                  <a:gd name="T56" fmla="*/ 130 w 181"/>
                  <a:gd name="T57" fmla="*/ 201 h 236"/>
                  <a:gd name="T58" fmla="*/ 136 w 181"/>
                  <a:gd name="T59" fmla="*/ 205 h 236"/>
                  <a:gd name="T60" fmla="*/ 142 w 181"/>
                  <a:gd name="T61" fmla="*/ 209 h 236"/>
                  <a:gd name="T62" fmla="*/ 147 w 181"/>
                  <a:gd name="T63" fmla="*/ 213 h 236"/>
                  <a:gd name="T64" fmla="*/ 155 w 181"/>
                  <a:gd name="T65" fmla="*/ 219 h 236"/>
                  <a:gd name="T66" fmla="*/ 164 w 181"/>
                  <a:gd name="T67" fmla="*/ 224 h 236"/>
                  <a:gd name="T68" fmla="*/ 170 w 181"/>
                  <a:gd name="T69" fmla="*/ 228 h 236"/>
                  <a:gd name="T70" fmla="*/ 176 w 181"/>
                  <a:gd name="T71" fmla="*/ 23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1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20604" name="Freeform 124">
                <a:extLst>
                  <a:ext uri="{FF2B5EF4-FFF2-40B4-BE49-F238E27FC236}">
                    <a16:creationId xmlns:a16="http://schemas.microsoft.com/office/drawing/2014/main" id="{E8D4C59C-F34C-41DA-879D-1284E8828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921"/>
                <a:ext cx="1282" cy="1673"/>
              </a:xfrm>
              <a:custGeom>
                <a:avLst/>
                <a:gdLst>
                  <a:gd name="T0" fmla="*/ 1 w 181"/>
                  <a:gd name="T1" fmla="*/ 3 h 236"/>
                  <a:gd name="T2" fmla="*/ 5 w 181"/>
                  <a:gd name="T3" fmla="*/ 10 h 236"/>
                  <a:gd name="T4" fmla="*/ 11 w 181"/>
                  <a:gd name="T5" fmla="*/ 20 h 236"/>
                  <a:gd name="T6" fmla="*/ 15 w 181"/>
                  <a:gd name="T7" fmla="*/ 26 h 236"/>
                  <a:gd name="T8" fmla="*/ 18 w 181"/>
                  <a:gd name="T9" fmla="*/ 31 h 236"/>
                  <a:gd name="T10" fmla="*/ 22 w 181"/>
                  <a:gd name="T11" fmla="*/ 39 h 236"/>
                  <a:gd name="T12" fmla="*/ 28 w 181"/>
                  <a:gd name="T13" fmla="*/ 48 h 236"/>
                  <a:gd name="T14" fmla="*/ 31 w 181"/>
                  <a:gd name="T15" fmla="*/ 54 h 236"/>
                  <a:gd name="T16" fmla="*/ 35 w 181"/>
                  <a:gd name="T17" fmla="*/ 60 h 236"/>
                  <a:gd name="T18" fmla="*/ 39 w 181"/>
                  <a:gd name="T19" fmla="*/ 68 h 236"/>
                  <a:gd name="T20" fmla="*/ 45 w 181"/>
                  <a:gd name="T21" fmla="*/ 77 h 236"/>
                  <a:gd name="T22" fmla="*/ 48 w 181"/>
                  <a:gd name="T23" fmla="*/ 83 h 236"/>
                  <a:gd name="T24" fmla="*/ 51 w 181"/>
                  <a:gd name="T25" fmla="*/ 88 h 236"/>
                  <a:gd name="T26" fmla="*/ 56 w 181"/>
                  <a:gd name="T27" fmla="*/ 97 h 236"/>
                  <a:gd name="T28" fmla="*/ 61 w 181"/>
                  <a:gd name="T29" fmla="*/ 105 h 236"/>
                  <a:gd name="T30" fmla="*/ 65 w 181"/>
                  <a:gd name="T31" fmla="*/ 111 h 236"/>
                  <a:gd name="T32" fmla="*/ 68 w 181"/>
                  <a:gd name="T33" fmla="*/ 117 h 236"/>
                  <a:gd name="T34" fmla="*/ 73 w 181"/>
                  <a:gd name="T35" fmla="*/ 126 h 236"/>
                  <a:gd name="T36" fmla="*/ 78 w 181"/>
                  <a:gd name="T37" fmla="*/ 134 h 236"/>
                  <a:gd name="T38" fmla="*/ 81 w 181"/>
                  <a:gd name="T39" fmla="*/ 139 h 236"/>
                  <a:gd name="T40" fmla="*/ 88 w 181"/>
                  <a:gd name="T41" fmla="*/ 151 h 236"/>
                  <a:gd name="T42" fmla="*/ 92 w 181"/>
                  <a:gd name="T43" fmla="*/ 156 h 236"/>
                  <a:gd name="T44" fmla="*/ 96 w 181"/>
                  <a:gd name="T45" fmla="*/ 163 h 236"/>
                  <a:gd name="T46" fmla="*/ 102 w 181"/>
                  <a:gd name="T47" fmla="*/ 172 h 236"/>
                  <a:gd name="T48" fmla="*/ 106 w 181"/>
                  <a:gd name="T49" fmla="*/ 179 h 236"/>
                  <a:gd name="T50" fmla="*/ 110 w 181"/>
                  <a:gd name="T51" fmla="*/ 185 h 236"/>
                  <a:gd name="T52" fmla="*/ 116 w 181"/>
                  <a:gd name="T53" fmla="*/ 190 h 236"/>
                  <a:gd name="T54" fmla="*/ 123 w 181"/>
                  <a:gd name="T55" fmla="*/ 196 h 236"/>
                  <a:gd name="T56" fmla="*/ 130 w 181"/>
                  <a:gd name="T57" fmla="*/ 201 h 236"/>
                  <a:gd name="T58" fmla="*/ 136 w 181"/>
                  <a:gd name="T59" fmla="*/ 205 h 236"/>
                  <a:gd name="T60" fmla="*/ 142 w 181"/>
                  <a:gd name="T61" fmla="*/ 209 h 236"/>
                  <a:gd name="T62" fmla="*/ 147 w 181"/>
                  <a:gd name="T63" fmla="*/ 213 h 236"/>
                  <a:gd name="T64" fmla="*/ 155 w 181"/>
                  <a:gd name="T65" fmla="*/ 219 h 236"/>
                  <a:gd name="T66" fmla="*/ 164 w 181"/>
                  <a:gd name="T67" fmla="*/ 224 h 236"/>
                  <a:gd name="T68" fmla="*/ 170 w 181"/>
                  <a:gd name="T69" fmla="*/ 228 h 236"/>
                  <a:gd name="T70" fmla="*/ 176 w 181"/>
                  <a:gd name="T71" fmla="*/ 23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236">
                    <a:moveTo>
                      <a:pt x="0" y="0"/>
                    </a:moveTo>
                    <a:lnTo>
                      <a:pt x="1" y="3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4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5" y="26"/>
                    </a:lnTo>
                    <a:lnTo>
                      <a:pt x="17" y="29"/>
                    </a:lnTo>
                    <a:lnTo>
                      <a:pt x="18" y="31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5" y="43"/>
                    </a:lnTo>
                    <a:lnTo>
                      <a:pt x="28" y="48"/>
                    </a:lnTo>
                    <a:lnTo>
                      <a:pt x="28" y="49"/>
                    </a:lnTo>
                    <a:lnTo>
                      <a:pt x="31" y="54"/>
                    </a:lnTo>
                    <a:lnTo>
                      <a:pt x="34" y="58"/>
                    </a:lnTo>
                    <a:lnTo>
                      <a:pt x="35" y="60"/>
                    </a:lnTo>
                    <a:lnTo>
                      <a:pt x="38" y="65"/>
                    </a:lnTo>
                    <a:lnTo>
                      <a:pt x="39" y="68"/>
                    </a:lnTo>
                    <a:lnTo>
                      <a:pt x="41" y="71"/>
                    </a:lnTo>
                    <a:lnTo>
                      <a:pt x="45" y="77"/>
                    </a:lnTo>
                    <a:lnTo>
                      <a:pt x="45" y="78"/>
                    </a:lnTo>
                    <a:lnTo>
                      <a:pt x="48" y="83"/>
                    </a:lnTo>
                    <a:lnTo>
                      <a:pt x="51" y="87"/>
                    </a:lnTo>
                    <a:lnTo>
                      <a:pt x="51" y="88"/>
                    </a:lnTo>
                    <a:lnTo>
                      <a:pt x="55" y="94"/>
                    </a:lnTo>
                    <a:lnTo>
                      <a:pt x="56" y="97"/>
                    </a:lnTo>
                    <a:lnTo>
                      <a:pt x="58" y="100"/>
                    </a:lnTo>
                    <a:lnTo>
                      <a:pt x="61" y="105"/>
                    </a:lnTo>
                    <a:lnTo>
                      <a:pt x="62" y="107"/>
                    </a:lnTo>
                    <a:lnTo>
                      <a:pt x="65" y="111"/>
                    </a:lnTo>
                    <a:lnTo>
                      <a:pt x="68" y="116"/>
                    </a:lnTo>
                    <a:lnTo>
                      <a:pt x="68" y="117"/>
                    </a:lnTo>
                    <a:lnTo>
                      <a:pt x="71" y="122"/>
                    </a:lnTo>
                    <a:lnTo>
                      <a:pt x="73" y="126"/>
                    </a:lnTo>
                    <a:lnTo>
                      <a:pt x="75" y="128"/>
                    </a:lnTo>
                    <a:lnTo>
                      <a:pt x="78" y="134"/>
                    </a:lnTo>
                    <a:lnTo>
                      <a:pt x="79" y="135"/>
                    </a:lnTo>
                    <a:lnTo>
                      <a:pt x="81" y="139"/>
                    </a:lnTo>
                    <a:lnTo>
                      <a:pt x="85" y="145"/>
                    </a:lnTo>
                    <a:lnTo>
                      <a:pt x="88" y="151"/>
                    </a:lnTo>
                    <a:lnTo>
                      <a:pt x="91" y="154"/>
                    </a:lnTo>
                    <a:lnTo>
                      <a:pt x="92" y="156"/>
                    </a:lnTo>
                    <a:lnTo>
                      <a:pt x="95" y="162"/>
                    </a:lnTo>
                    <a:lnTo>
                      <a:pt x="96" y="163"/>
                    </a:lnTo>
                    <a:lnTo>
                      <a:pt x="99" y="168"/>
                    </a:lnTo>
                    <a:lnTo>
                      <a:pt x="102" y="172"/>
                    </a:lnTo>
                    <a:lnTo>
                      <a:pt x="102" y="173"/>
                    </a:lnTo>
                    <a:lnTo>
                      <a:pt x="106" y="179"/>
                    </a:lnTo>
                    <a:lnTo>
                      <a:pt x="108" y="181"/>
                    </a:lnTo>
                    <a:lnTo>
                      <a:pt x="110" y="185"/>
                    </a:lnTo>
                    <a:lnTo>
                      <a:pt x="113" y="188"/>
                    </a:lnTo>
                    <a:lnTo>
                      <a:pt x="116" y="190"/>
                    </a:lnTo>
                    <a:lnTo>
                      <a:pt x="119" y="193"/>
                    </a:lnTo>
                    <a:lnTo>
                      <a:pt x="123" y="196"/>
                    </a:lnTo>
                    <a:lnTo>
                      <a:pt x="125" y="197"/>
                    </a:lnTo>
                    <a:lnTo>
                      <a:pt x="130" y="201"/>
                    </a:lnTo>
                    <a:lnTo>
                      <a:pt x="131" y="202"/>
                    </a:lnTo>
                    <a:lnTo>
                      <a:pt x="136" y="205"/>
                    </a:lnTo>
                    <a:lnTo>
                      <a:pt x="139" y="207"/>
                    </a:lnTo>
                    <a:lnTo>
                      <a:pt x="142" y="209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53" y="217"/>
                    </a:lnTo>
                    <a:lnTo>
                      <a:pt x="155" y="219"/>
                    </a:lnTo>
                    <a:lnTo>
                      <a:pt x="159" y="221"/>
                    </a:lnTo>
                    <a:lnTo>
                      <a:pt x="164" y="224"/>
                    </a:lnTo>
                    <a:lnTo>
                      <a:pt x="164" y="225"/>
                    </a:lnTo>
                    <a:lnTo>
                      <a:pt x="170" y="228"/>
                    </a:lnTo>
                    <a:lnTo>
                      <a:pt x="172" y="230"/>
                    </a:lnTo>
                    <a:lnTo>
                      <a:pt x="176" y="232"/>
                    </a:lnTo>
                    <a:lnTo>
                      <a:pt x="181" y="2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r-CH"/>
              </a:p>
            </p:txBody>
          </p:sp>
        </p:grpSp>
        <p:sp>
          <p:nvSpPr>
            <p:cNvPr id="20606" name="Text Box 126">
              <a:extLst>
                <a:ext uri="{FF2B5EF4-FFF2-40B4-BE49-F238E27FC236}">
                  <a16:creationId xmlns:a16="http://schemas.microsoft.com/office/drawing/2014/main" id="{E40B542D-0850-4B99-BD1D-EF6384F6E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" y="2360"/>
              <a:ext cx="5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 (Mb/s)</a:t>
              </a:r>
            </a:p>
          </p:txBody>
        </p:sp>
        <p:sp>
          <p:nvSpPr>
            <p:cNvPr id="20607" name="Text Box 127">
              <a:extLst>
                <a:ext uri="{FF2B5EF4-FFF2-40B4-BE49-F238E27FC236}">
                  <a16:creationId xmlns:a16="http://schemas.microsoft.com/office/drawing/2014/main" id="{24DEBF47-03CC-4F46-9D92-2A27D1FBB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824"/>
              <a:ext cx="4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b (KB)</a:t>
              </a:r>
            </a:p>
          </p:txBody>
        </p:sp>
        <p:sp>
          <p:nvSpPr>
            <p:cNvPr id="20608" name="Text Box 128">
              <a:extLst>
                <a:ext uri="{FF2B5EF4-FFF2-40B4-BE49-F238E27FC236}">
                  <a16:creationId xmlns:a16="http://schemas.microsoft.com/office/drawing/2014/main" id="{5706EB6C-A18F-441B-8AC7-4CCC5C4B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1359"/>
              <a:ext cx="95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Region of </a:t>
              </a:r>
            </a:p>
            <a:p>
              <a:r>
                <a:rPr lang="en-CA" altLang="fr-FR">
                  <a:latin typeface="Times New Roman" panose="02020603050405020304" pitchFamily="18" charset="0"/>
                </a:rPr>
                <a:t>Admissible (r,b)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8" name="Group 62">
            <a:extLst>
              <a:ext uri="{FF2B5EF4-FFF2-40B4-BE49-F238E27FC236}">
                <a16:creationId xmlns:a16="http://schemas.microsoft.com/office/drawing/2014/main" id="{8D3A91BB-3803-4DA5-9AF4-DA4480FFA26E}"/>
              </a:ext>
            </a:extLst>
          </p:cNvPr>
          <p:cNvGrpSpPr>
            <a:grpSpLocks/>
          </p:cNvGrpSpPr>
          <p:nvPr/>
        </p:nvGrpSpPr>
        <p:grpSpPr bwMode="auto">
          <a:xfrm>
            <a:off x="3306763" y="1074738"/>
            <a:ext cx="3368675" cy="2001837"/>
            <a:chOff x="1374" y="1527"/>
            <a:chExt cx="2122" cy="1261"/>
          </a:xfrm>
        </p:grpSpPr>
        <p:sp>
          <p:nvSpPr>
            <p:cNvPr id="19459" name="Rectangle 3">
              <a:extLst>
                <a:ext uri="{FF2B5EF4-FFF2-40B4-BE49-F238E27FC236}">
                  <a16:creationId xmlns:a16="http://schemas.microsoft.com/office/drawing/2014/main" id="{1C1A54C0-607F-463E-9205-80B5C531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1527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60" name="Rectangle 4">
              <a:extLst>
                <a:ext uri="{FF2B5EF4-FFF2-40B4-BE49-F238E27FC236}">
                  <a16:creationId xmlns:a16="http://schemas.microsoft.com/office/drawing/2014/main" id="{7EC2A041-8278-472F-8BF0-962A647DC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1527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61" name="Rectangle 5">
              <a:extLst>
                <a:ext uri="{FF2B5EF4-FFF2-40B4-BE49-F238E27FC236}">
                  <a16:creationId xmlns:a16="http://schemas.microsoft.com/office/drawing/2014/main" id="{4ECCD3AE-BD49-4793-96ED-8DD946D3C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1527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62" name="Line 6">
              <a:extLst>
                <a:ext uri="{FF2B5EF4-FFF2-40B4-BE49-F238E27FC236}">
                  <a16:creationId xmlns:a16="http://schemas.microsoft.com/office/drawing/2014/main" id="{A09BE1F2-AD20-4485-95C6-0AF84F6F6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9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63" name="Rectangle 7">
              <a:extLst>
                <a:ext uri="{FF2B5EF4-FFF2-40B4-BE49-F238E27FC236}">
                  <a16:creationId xmlns:a16="http://schemas.microsoft.com/office/drawing/2014/main" id="{8CCA9A1E-05AC-479B-89BA-43C5F70C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2682"/>
              <a:ext cx="1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100</a:t>
              </a:r>
              <a:endParaRPr lang="en-CA" altLang="fr-FR"/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71F636FF-9BA1-4F03-9583-59219043D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1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65" name="Rectangle 9">
              <a:extLst>
                <a:ext uri="{FF2B5EF4-FFF2-40B4-BE49-F238E27FC236}">
                  <a16:creationId xmlns:a16="http://schemas.microsoft.com/office/drawing/2014/main" id="{DB1F85DC-CCF3-4B3B-9C96-4176ADA8A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0" y="2682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200</a:t>
              </a:r>
              <a:endParaRPr lang="en-CA" altLang="fr-FR"/>
            </a:p>
          </p:txBody>
        </p:sp>
        <p:sp>
          <p:nvSpPr>
            <p:cNvPr id="19466" name="Line 10">
              <a:extLst>
                <a:ext uri="{FF2B5EF4-FFF2-40B4-BE49-F238E27FC236}">
                  <a16:creationId xmlns:a16="http://schemas.microsoft.com/office/drawing/2014/main" id="{117E7FD4-0D0D-42FE-A251-B5BC50839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4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67" name="Rectangle 11">
              <a:extLst>
                <a:ext uri="{FF2B5EF4-FFF2-40B4-BE49-F238E27FC236}">
                  <a16:creationId xmlns:a16="http://schemas.microsoft.com/office/drawing/2014/main" id="{5C269628-B7F7-49F9-BC15-FC8CC339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2682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300</a:t>
              </a:r>
              <a:endParaRPr lang="en-CA" altLang="fr-FR"/>
            </a:p>
          </p:txBody>
        </p:sp>
        <p:sp>
          <p:nvSpPr>
            <p:cNvPr id="19468" name="Line 12">
              <a:extLst>
                <a:ext uri="{FF2B5EF4-FFF2-40B4-BE49-F238E27FC236}">
                  <a16:creationId xmlns:a16="http://schemas.microsoft.com/office/drawing/2014/main" id="{7D56F618-852B-40F0-8C30-CAF832F8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3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69" name="Rectangle 13">
              <a:extLst>
                <a:ext uri="{FF2B5EF4-FFF2-40B4-BE49-F238E27FC236}">
                  <a16:creationId xmlns:a16="http://schemas.microsoft.com/office/drawing/2014/main" id="{D0FEC95F-5988-40C0-8DAA-A923C779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82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400</a:t>
              </a:r>
              <a:endParaRPr lang="en-CA" altLang="fr-FR"/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941DE42A-2AD1-4D2F-A09E-1BD2750BC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71" name="Line 15">
              <a:extLst>
                <a:ext uri="{FF2B5EF4-FFF2-40B4-BE49-F238E27FC236}">
                  <a16:creationId xmlns:a16="http://schemas.microsoft.com/office/drawing/2014/main" id="{EAA359F1-57A7-4EC8-9810-6CC215F46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7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590825BA-7FE0-460E-9885-F1F7983A3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2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A97A0956-73E0-424C-8D56-BA0D38809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74" name="Line 18">
              <a:extLst>
                <a:ext uri="{FF2B5EF4-FFF2-40B4-BE49-F238E27FC236}">
                  <a16:creationId xmlns:a16="http://schemas.microsoft.com/office/drawing/2014/main" id="{F2801F53-7988-48A3-8082-D4AEF0C70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53DFEC90-CF48-432A-A0BF-E086F311F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DD951109-04AB-4436-8F72-2F2BFF282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1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77" name="Line 21">
              <a:extLst>
                <a:ext uri="{FF2B5EF4-FFF2-40B4-BE49-F238E27FC236}">
                  <a16:creationId xmlns:a16="http://schemas.microsoft.com/office/drawing/2014/main" id="{55DF97D0-1F07-468A-841B-D0DDD0F4A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6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B67BF28D-393C-4594-91FF-9A8DAAF0B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FBBC8C3F-DB5E-44F7-956B-7AC2F7D32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9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80" name="Line 24">
              <a:extLst>
                <a:ext uri="{FF2B5EF4-FFF2-40B4-BE49-F238E27FC236}">
                  <a16:creationId xmlns:a16="http://schemas.microsoft.com/office/drawing/2014/main" id="{3F9083EE-72E1-4CE8-8C2E-1D4F13E5F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4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81" name="Line 25">
              <a:extLst>
                <a:ext uri="{FF2B5EF4-FFF2-40B4-BE49-F238E27FC236}">
                  <a16:creationId xmlns:a16="http://schemas.microsoft.com/office/drawing/2014/main" id="{2C4963F3-A07D-45B5-AA12-60F22B7CD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82" name="Line 26">
              <a:extLst>
                <a:ext uri="{FF2B5EF4-FFF2-40B4-BE49-F238E27FC236}">
                  <a16:creationId xmlns:a16="http://schemas.microsoft.com/office/drawing/2014/main" id="{04BF9822-2360-4633-960E-0AD621924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6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83" name="Line 27">
              <a:extLst>
                <a:ext uri="{FF2B5EF4-FFF2-40B4-BE49-F238E27FC236}">
                  <a16:creationId xmlns:a16="http://schemas.microsoft.com/office/drawing/2014/main" id="{1AA19E91-CE30-4F0F-87D3-829795F3C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1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84" name="Line 28">
              <a:extLst>
                <a:ext uri="{FF2B5EF4-FFF2-40B4-BE49-F238E27FC236}">
                  <a16:creationId xmlns:a16="http://schemas.microsoft.com/office/drawing/2014/main" id="{A86A7428-15DE-42BA-8121-40D269124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6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85" name="Line 29">
              <a:extLst>
                <a:ext uri="{FF2B5EF4-FFF2-40B4-BE49-F238E27FC236}">
                  <a16:creationId xmlns:a16="http://schemas.microsoft.com/office/drawing/2014/main" id="{95C14D15-F943-43E1-A723-C8D29F241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1" y="264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86" name="Line 30">
              <a:extLst>
                <a:ext uri="{FF2B5EF4-FFF2-40B4-BE49-F238E27FC236}">
                  <a16:creationId xmlns:a16="http://schemas.microsoft.com/office/drawing/2014/main" id="{104DB3C0-A715-4537-BB14-49CCD7581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4" y="2653"/>
              <a:ext cx="18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87" name="Line 31">
              <a:extLst>
                <a:ext uri="{FF2B5EF4-FFF2-40B4-BE49-F238E27FC236}">
                  <a16:creationId xmlns:a16="http://schemas.microsoft.com/office/drawing/2014/main" id="{EF263FC9-7912-4C51-9FBA-C8DCDB153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46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88" name="Rectangle 32">
              <a:extLst>
                <a:ext uri="{FF2B5EF4-FFF2-40B4-BE49-F238E27FC236}">
                  <a16:creationId xmlns:a16="http://schemas.microsoft.com/office/drawing/2014/main" id="{4F94A9C5-52F4-41B4-B063-0F6E704D4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2427"/>
              <a:ext cx="21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2000</a:t>
              </a:r>
              <a:endParaRPr lang="en-CA" altLang="fr-FR"/>
            </a:p>
          </p:txBody>
        </p:sp>
        <p:sp>
          <p:nvSpPr>
            <p:cNvPr id="19489" name="Line 33">
              <a:extLst>
                <a:ext uri="{FF2B5EF4-FFF2-40B4-BE49-F238E27FC236}">
                  <a16:creationId xmlns:a16="http://schemas.microsoft.com/office/drawing/2014/main" id="{AD61EFC9-31E7-49F1-BB83-7F83332F3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28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90" name="Rectangle 34">
              <a:extLst>
                <a:ext uri="{FF2B5EF4-FFF2-40B4-BE49-F238E27FC236}">
                  <a16:creationId xmlns:a16="http://schemas.microsoft.com/office/drawing/2014/main" id="{4A350E0F-463B-4FB3-9F9C-823245C4B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2242"/>
              <a:ext cx="21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4000</a:t>
              </a:r>
              <a:endParaRPr lang="en-CA" altLang="fr-FR"/>
            </a:p>
          </p:txBody>
        </p:sp>
        <p:sp>
          <p:nvSpPr>
            <p:cNvPr id="19491" name="Line 35">
              <a:extLst>
                <a:ext uri="{FF2B5EF4-FFF2-40B4-BE49-F238E27FC236}">
                  <a16:creationId xmlns:a16="http://schemas.microsoft.com/office/drawing/2014/main" id="{81EC2274-9178-4417-9CE3-DC46B062B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10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92" name="Rectangle 36">
              <a:extLst>
                <a:ext uri="{FF2B5EF4-FFF2-40B4-BE49-F238E27FC236}">
                  <a16:creationId xmlns:a16="http://schemas.microsoft.com/office/drawing/2014/main" id="{CF4B1798-46FD-4425-9932-F3CDCAB5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2058"/>
              <a:ext cx="21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6000</a:t>
              </a:r>
              <a:endParaRPr lang="en-CA" altLang="fr-FR"/>
            </a:p>
          </p:txBody>
        </p:sp>
        <p:sp>
          <p:nvSpPr>
            <p:cNvPr id="19493" name="Line 37">
              <a:extLst>
                <a:ext uri="{FF2B5EF4-FFF2-40B4-BE49-F238E27FC236}">
                  <a16:creationId xmlns:a16="http://schemas.microsoft.com/office/drawing/2014/main" id="{5AC9784B-4542-40E1-A7E2-12E635478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91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94" name="Rectangle 38">
              <a:extLst>
                <a:ext uri="{FF2B5EF4-FFF2-40B4-BE49-F238E27FC236}">
                  <a16:creationId xmlns:a16="http://schemas.microsoft.com/office/drawing/2014/main" id="{AA75797D-6138-448D-916E-800D98A8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874"/>
              <a:ext cx="21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8000</a:t>
              </a:r>
              <a:endParaRPr lang="en-CA" altLang="fr-FR"/>
            </a:p>
          </p:txBody>
        </p:sp>
        <p:sp>
          <p:nvSpPr>
            <p:cNvPr id="19495" name="Line 39">
              <a:extLst>
                <a:ext uri="{FF2B5EF4-FFF2-40B4-BE49-F238E27FC236}">
                  <a16:creationId xmlns:a16="http://schemas.microsoft.com/office/drawing/2014/main" id="{64241A11-9E3A-4376-97E2-85F279DE2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73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96" name="Rectangle 40">
              <a:extLst>
                <a:ext uri="{FF2B5EF4-FFF2-40B4-BE49-F238E27FC236}">
                  <a16:creationId xmlns:a16="http://schemas.microsoft.com/office/drawing/2014/main" id="{0EA3AB69-9427-4B19-89AF-704D09718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1690"/>
              <a:ext cx="2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10000</a:t>
              </a:r>
              <a:endParaRPr lang="en-CA" altLang="fr-FR"/>
            </a:p>
          </p:txBody>
        </p:sp>
        <p:sp>
          <p:nvSpPr>
            <p:cNvPr id="19497" name="Line 41">
              <a:extLst>
                <a:ext uri="{FF2B5EF4-FFF2-40B4-BE49-F238E27FC236}">
                  <a16:creationId xmlns:a16="http://schemas.microsoft.com/office/drawing/2014/main" id="{39511D5D-8089-4915-A212-5171A8E95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61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98" name="Line 42">
              <a:extLst>
                <a:ext uri="{FF2B5EF4-FFF2-40B4-BE49-F238E27FC236}">
                  <a16:creationId xmlns:a16="http://schemas.microsoft.com/office/drawing/2014/main" id="{8F9189F1-BFF4-4AFF-B0ED-3A69C9F33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56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499" name="Line 43">
              <a:extLst>
                <a:ext uri="{FF2B5EF4-FFF2-40B4-BE49-F238E27FC236}">
                  <a16:creationId xmlns:a16="http://schemas.microsoft.com/office/drawing/2014/main" id="{AD584A6A-161C-4787-A6C4-2F9C23677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5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0" name="Line 44">
              <a:extLst>
                <a:ext uri="{FF2B5EF4-FFF2-40B4-BE49-F238E27FC236}">
                  <a16:creationId xmlns:a16="http://schemas.microsoft.com/office/drawing/2014/main" id="{F0E88B14-7301-40BF-A7C3-37E24D843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42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1" name="Line 45">
              <a:extLst>
                <a:ext uri="{FF2B5EF4-FFF2-40B4-BE49-F238E27FC236}">
                  <a16:creationId xmlns:a16="http://schemas.microsoft.com/office/drawing/2014/main" id="{51540F07-8263-400F-B829-DD6C4D5B3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3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2" name="Line 46">
              <a:extLst>
                <a:ext uri="{FF2B5EF4-FFF2-40B4-BE49-F238E27FC236}">
                  <a16:creationId xmlns:a16="http://schemas.microsoft.com/office/drawing/2014/main" id="{25A8206D-6F95-4974-9F74-29C4C1305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33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3" name="Line 47">
              <a:extLst>
                <a:ext uri="{FF2B5EF4-FFF2-40B4-BE49-F238E27FC236}">
                  <a16:creationId xmlns:a16="http://schemas.microsoft.com/office/drawing/2014/main" id="{840D1420-D9DE-4D49-B604-94C38DBE5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24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4" name="Line 48">
              <a:extLst>
                <a:ext uri="{FF2B5EF4-FFF2-40B4-BE49-F238E27FC236}">
                  <a16:creationId xmlns:a16="http://schemas.microsoft.com/office/drawing/2014/main" id="{F9A5AC36-FF7F-483D-87D9-D60FF2994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19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5" name="Line 49">
              <a:extLst>
                <a:ext uri="{FF2B5EF4-FFF2-40B4-BE49-F238E27FC236}">
                  <a16:creationId xmlns:a16="http://schemas.microsoft.com/office/drawing/2014/main" id="{EC193218-4E00-47F9-ADD7-0B0C3091A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15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6" name="Line 50">
              <a:extLst>
                <a:ext uri="{FF2B5EF4-FFF2-40B4-BE49-F238E27FC236}">
                  <a16:creationId xmlns:a16="http://schemas.microsoft.com/office/drawing/2014/main" id="{F2B8017C-14B1-403F-8E2F-0080568E4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05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7" name="Line 51">
              <a:extLst>
                <a:ext uri="{FF2B5EF4-FFF2-40B4-BE49-F238E27FC236}">
                  <a16:creationId xmlns:a16="http://schemas.microsoft.com/office/drawing/2014/main" id="{E597E7E9-E415-4471-A129-0BD89D59C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200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8" name="Line 52">
              <a:extLst>
                <a:ext uri="{FF2B5EF4-FFF2-40B4-BE49-F238E27FC236}">
                  <a16:creationId xmlns:a16="http://schemas.microsoft.com/office/drawing/2014/main" id="{3EC5F8DE-EC3F-4821-B2AE-E143CA492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96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09" name="Line 53">
              <a:extLst>
                <a:ext uri="{FF2B5EF4-FFF2-40B4-BE49-F238E27FC236}">
                  <a16:creationId xmlns:a16="http://schemas.microsoft.com/office/drawing/2014/main" id="{069AA444-227C-479A-86B1-F8E5AEC88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8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10" name="Line 54">
              <a:extLst>
                <a:ext uri="{FF2B5EF4-FFF2-40B4-BE49-F238E27FC236}">
                  <a16:creationId xmlns:a16="http://schemas.microsoft.com/office/drawing/2014/main" id="{CFB8E2D5-A11E-4964-9A31-A8E418C98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82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11" name="Line 55">
              <a:extLst>
                <a:ext uri="{FF2B5EF4-FFF2-40B4-BE49-F238E27FC236}">
                  <a16:creationId xmlns:a16="http://schemas.microsoft.com/office/drawing/2014/main" id="{AC951019-647C-4B15-B53E-2E74C496A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78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12" name="Line 56">
              <a:extLst>
                <a:ext uri="{FF2B5EF4-FFF2-40B4-BE49-F238E27FC236}">
                  <a16:creationId xmlns:a16="http://schemas.microsoft.com/office/drawing/2014/main" id="{9B88D49D-D09B-46BA-B724-5DCA74EED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68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13" name="Line 57">
              <a:extLst>
                <a:ext uri="{FF2B5EF4-FFF2-40B4-BE49-F238E27FC236}">
                  <a16:creationId xmlns:a16="http://schemas.microsoft.com/office/drawing/2014/main" id="{57F8AA99-D643-46B5-8275-A9AB8C4EF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64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14" name="Line 58">
              <a:extLst>
                <a:ext uri="{FF2B5EF4-FFF2-40B4-BE49-F238E27FC236}">
                  <a16:creationId xmlns:a16="http://schemas.microsoft.com/office/drawing/2014/main" id="{0DE95C02-B7C3-46C1-AA51-872BD2281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59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15" name="Line 59">
              <a:extLst>
                <a:ext uri="{FF2B5EF4-FFF2-40B4-BE49-F238E27FC236}">
                  <a16:creationId xmlns:a16="http://schemas.microsoft.com/office/drawing/2014/main" id="{8BD197E7-F6F0-427B-AC32-59648BB14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7" y="1555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16" name="Freeform 60">
              <a:extLst>
                <a:ext uri="{FF2B5EF4-FFF2-40B4-BE49-F238E27FC236}">
                  <a16:creationId xmlns:a16="http://schemas.microsoft.com/office/drawing/2014/main" id="{F251E893-446A-4D4C-8075-0FA208CC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" y="1591"/>
              <a:ext cx="1736" cy="1062"/>
            </a:xfrm>
            <a:custGeom>
              <a:avLst/>
              <a:gdLst>
                <a:gd name="T0" fmla="*/ 17 w 245"/>
                <a:gd name="T1" fmla="*/ 149 h 150"/>
                <a:gd name="T2" fmla="*/ 20 w 245"/>
                <a:gd name="T3" fmla="*/ 147 h 150"/>
                <a:gd name="T4" fmla="*/ 23 w 245"/>
                <a:gd name="T5" fmla="*/ 145 h 150"/>
                <a:gd name="T6" fmla="*/ 26 w 245"/>
                <a:gd name="T7" fmla="*/ 142 h 150"/>
                <a:gd name="T8" fmla="*/ 30 w 245"/>
                <a:gd name="T9" fmla="*/ 139 h 150"/>
                <a:gd name="T10" fmla="*/ 34 w 245"/>
                <a:gd name="T11" fmla="*/ 136 h 150"/>
                <a:gd name="T12" fmla="*/ 38 w 245"/>
                <a:gd name="T13" fmla="*/ 133 h 150"/>
                <a:gd name="T14" fmla="*/ 42 w 245"/>
                <a:gd name="T15" fmla="*/ 130 h 150"/>
                <a:gd name="T16" fmla="*/ 46 w 245"/>
                <a:gd name="T17" fmla="*/ 127 h 150"/>
                <a:gd name="T18" fmla="*/ 49 w 245"/>
                <a:gd name="T19" fmla="*/ 124 h 150"/>
                <a:gd name="T20" fmla="*/ 53 w 245"/>
                <a:gd name="T21" fmla="*/ 122 h 150"/>
                <a:gd name="T22" fmla="*/ 56 w 245"/>
                <a:gd name="T23" fmla="*/ 120 h 150"/>
                <a:gd name="T24" fmla="*/ 61 w 245"/>
                <a:gd name="T25" fmla="*/ 117 h 150"/>
                <a:gd name="T26" fmla="*/ 64 w 245"/>
                <a:gd name="T27" fmla="*/ 115 h 150"/>
                <a:gd name="T28" fmla="*/ 68 w 245"/>
                <a:gd name="T29" fmla="*/ 113 h 150"/>
                <a:gd name="T30" fmla="*/ 71 w 245"/>
                <a:gd name="T31" fmla="*/ 111 h 150"/>
                <a:gd name="T32" fmla="*/ 76 w 245"/>
                <a:gd name="T33" fmla="*/ 108 h 150"/>
                <a:gd name="T34" fmla="*/ 79 w 245"/>
                <a:gd name="T35" fmla="*/ 105 h 150"/>
                <a:gd name="T36" fmla="*/ 83 w 245"/>
                <a:gd name="T37" fmla="*/ 103 h 150"/>
                <a:gd name="T38" fmla="*/ 87 w 245"/>
                <a:gd name="T39" fmla="*/ 100 h 150"/>
                <a:gd name="T40" fmla="*/ 91 w 245"/>
                <a:gd name="T41" fmla="*/ 98 h 150"/>
                <a:gd name="T42" fmla="*/ 95 w 245"/>
                <a:gd name="T43" fmla="*/ 95 h 150"/>
                <a:gd name="T44" fmla="*/ 99 w 245"/>
                <a:gd name="T45" fmla="*/ 93 h 150"/>
                <a:gd name="T46" fmla="*/ 102 w 245"/>
                <a:gd name="T47" fmla="*/ 91 h 150"/>
                <a:gd name="T48" fmla="*/ 106 w 245"/>
                <a:gd name="T49" fmla="*/ 88 h 150"/>
                <a:gd name="T50" fmla="*/ 110 w 245"/>
                <a:gd name="T51" fmla="*/ 85 h 150"/>
                <a:gd name="T52" fmla="*/ 114 w 245"/>
                <a:gd name="T53" fmla="*/ 83 h 150"/>
                <a:gd name="T54" fmla="*/ 118 w 245"/>
                <a:gd name="T55" fmla="*/ 80 h 150"/>
                <a:gd name="T56" fmla="*/ 122 w 245"/>
                <a:gd name="T57" fmla="*/ 78 h 150"/>
                <a:gd name="T58" fmla="*/ 125 w 245"/>
                <a:gd name="T59" fmla="*/ 76 h 150"/>
                <a:gd name="T60" fmla="*/ 129 w 245"/>
                <a:gd name="T61" fmla="*/ 73 h 150"/>
                <a:gd name="T62" fmla="*/ 133 w 245"/>
                <a:gd name="T63" fmla="*/ 71 h 150"/>
                <a:gd name="T64" fmla="*/ 137 w 245"/>
                <a:gd name="T65" fmla="*/ 68 h 150"/>
                <a:gd name="T66" fmla="*/ 140 w 245"/>
                <a:gd name="T67" fmla="*/ 66 h 150"/>
                <a:gd name="T68" fmla="*/ 144 w 245"/>
                <a:gd name="T69" fmla="*/ 64 h 150"/>
                <a:gd name="T70" fmla="*/ 148 w 245"/>
                <a:gd name="T71" fmla="*/ 61 h 150"/>
                <a:gd name="T72" fmla="*/ 152 w 245"/>
                <a:gd name="T73" fmla="*/ 58 h 150"/>
                <a:gd name="T74" fmla="*/ 156 w 245"/>
                <a:gd name="T75" fmla="*/ 56 h 150"/>
                <a:gd name="T76" fmla="*/ 160 w 245"/>
                <a:gd name="T77" fmla="*/ 53 h 150"/>
                <a:gd name="T78" fmla="*/ 164 w 245"/>
                <a:gd name="T79" fmla="*/ 51 h 150"/>
                <a:gd name="T80" fmla="*/ 168 w 245"/>
                <a:gd name="T81" fmla="*/ 49 h 150"/>
                <a:gd name="T82" fmla="*/ 172 w 245"/>
                <a:gd name="T83" fmla="*/ 46 h 150"/>
                <a:gd name="T84" fmla="*/ 176 w 245"/>
                <a:gd name="T85" fmla="*/ 44 h 150"/>
                <a:gd name="T86" fmla="*/ 179 w 245"/>
                <a:gd name="T87" fmla="*/ 42 h 150"/>
                <a:gd name="T88" fmla="*/ 183 w 245"/>
                <a:gd name="T89" fmla="*/ 39 h 150"/>
                <a:gd name="T90" fmla="*/ 186 w 245"/>
                <a:gd name="T91" fmla="*/ 36 h 150"/>
                <a:gd name="T92" fmla="*/ 191 w 245"/>
                <a:gd name="T93" fmla="*/ 34 h 150"/>
                <a:gd name="T94" fmla="*/ 195 w 245"/>
                <a:gd name="T95" fmla="*/ 31 h 150"/>
                <a:gd name="T96" fmla="*/ 199 w 245"/>
                <a:gd name="T97" fmla="*/ 29 h 150"/>
                <a:gd name="T98" fmla="*/ 202 w 245"/>
                <a:gd name="T99" fmla="*/ 26 h 150"/>
                <a:gd name="T100" fmla="*/ 206 w 245"/>
                <a:gd name="T101" fmla="*/ 24 h 150"/>
                <a:gd name="T102" fmla="*/ 210 w 245"/>
                <a:gd name="T103" fmla="*/ 22 h 150"/>
                <a:gd name="T104" fmla="*/ 214 w 245"/>
                <a:gd name="T105" fmla="*/ 19 h 150"/>
                <a:gd name="T106" fmla="*/ 218 w 245"/>
                <a:gd name="T107" fmla="*/ 17 h 150"/>
                <a:gd name="T108" fmla="*/ 221 w 245"/>
                <a:gd name="T109" fmla="*/ 14 h 150"/>
                <a:gd name="T110" fmla="*/ 225 w 245"/>
                <a:gd name="T111" fmla="*/ 12 h 150"/>
                <a:gd name="T112" fmla="*/ 228 w 245"/>
                <a:gd name="T113" fmla="*/ 10 h 150"/>
                <a:gd name="T114" fmla="*/ 232 w 245"/>
                <a:gd name="T115" fmla="*/ 7 h 150"/>
                <a:gd name="T116" fmla="*/ 235 w 245"/>
                <a:gd name="T117" fmla="*/ 6 h 150"/>
                <a:gd name="T118" fmla="*/ 239 w 245"/>
                <a:gd name="T119" fmla="*/ 3 h 150"/>
                <a:gd name="T120" fmla="*/ 242 w 245"/>
                <a:gd name="T121" fmla="*/ 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150">
                  <a:moveTo>
                    <a:pt x="0" y="150"/>
                  </a:moveTo>
                  <a:lnTo>
                    <a:pt x="5" y="150"/>
                  </a:lnTo>
                  <a:lnTo>
                    <a:pt x="10" y="150"/>
                  </a:lnTo>
                  <a:lnTo>
                    <a:pt x="13" y="150"/>
                  </a:lnTo>
                  <a:lnTo>
                    <a:pt x="14" y="150"/>
                  </a:lnTo>
                  <a:lnTo>
                    <a:pt x="15" y="150"/>
                  </a:lnTo>
                  <a:lnTo>
                    <a:pt x="15" y="150"/>
                  </a:lnTo>
                  <a:lnTo>
                    <a:pt x="15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8" y="149"/>
                  </a:lnTo>
                  <a:lnTo>
                    <a:pt x="18" y="149"/>
                  </a:lnTo>
                  <a:lnTo>
                    <a:pt x="18" y="148"/>
                  </a:lnTo>
                  <a:lnTo>
                    <a:pt x="18" y="148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1" y="146"/>
                  </a:lnTo>
                  <a:lnTo>
                    <a:pt x="21" y="146"/>
                  </a:lnTo>
                  <a:lnTo>
                    <a:pt x="21" y="146"/>
                  </a:lnTo>
                  <a:lnTo>
                    <a:pt x="21" y="146"/>
                  </a:lnTo>
                  <a:lnTo>
                    <a:pt x="22" y="146"/>
                  </a:lnTo>
                  <a:lnTo>
                    <a:pt x="22" y="145"/>
                  </a:lnTo>
                  <a:lnTo>
                    <a:pt x="22" y="145"/>
                  </a:lnTo>
                  <a:lnTo>
                    <a:pt x="23" y="145"/>
                  </a:lnTo>
                  <a:lnTo>
                    <a:pt x="23" y="145"/>
                  </a:lnTo>
                  <a:lnTo>
                    <a:pt x="23" y="145"/>
                  </a:lnTo>
                  <a:lnTo>
                    <a:pt x="23" y="14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24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7" y="141"/>
                  </a:lnTo>
                  <a:lnTo>
                    <a:pt x="27" y="141"/>
                  </a:lnTo>
                  <a:lnTo>
                    <a:pt x="27" y="141"/>
                  </a:lnTo>
                  <a:lnTo>
                    <a:pt x="28" y="141"/>
                  </a:lnTo>
                  <a:lnTo>
                    <a:pt x="28" y="141"/>
                  </a:lnTo>
                  <a:lnTo>
                    <a:pt x="28" y="141"/>
                  </a:lnTo>
                  <a:lnTo>
                    <a:pt x="28" y="140"/>
                  </a:lnTo>
                  <a:lnTo>
                    <a:pt x="29" y="140"/>
                  </a:lnTo>
                  <a:lnTo>
                    <a:pt x="29" y="140"/>
                  </a:lnTo>
                  <a:lnTo>
                    <a:pt x="29" y="140"/>
                  </a:lnTo>
                  <a:lnTo>
                    <a:pt x="30" y="140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31" y="139"/>
                  </a:lnTo>
                  <a:lnTo>
                    <a:pt x="31" y="138"/>
                  </a:lnTo>
                  <a:lnTo>
                    <a:pt x="31" y="138"/>
                  </a:lnTo>
                  <a:lnTo>
                    <a:pt x="31" y="138"/>
                  </a:lnTo>
                  <a:lnTo>
                    <a:pt x="32" y="138"/>
                  </a:lnTo>
                  <a:lnTo>
                    <a:pt x="32" y="138"/>
                  </a:lnTo>
                  <a:lnTo>
                    <a:pt x="32" y="137"/>
                  </a:lnTo>
                  <a:lnTo>
                    <a:pt x="33" y="137"/>
                  </a:lnTo>
                  <a:lnTo>
                    <a:pt x="33" y="137"/>
                  </a:lnTo>
                  <a:lnTo>
                    <a:pt x="33" y="137"/>
                  </a:lnTo>
                  <a:lnTo>
                    <a:pt x="33" y="136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5" y="136"/>
                  </a:lnTo>
                  <a:lnTo>
                    <a:pt x="35" y="135"/>
                  </a:lnTo>
                  <a:lnTo>
                    <a:pt x="35" y="135"/>
                  </a:lnTo>
                  <a:lnTo>
                    <a:pt x="35" y="135"/>
                  </a:lnTo>
                  <a:lnTo>
                    <a:pt x="36" y="135"/>
                  </a:lnTo>
                  <a:lnTo>
                    <a:pt x="36" y="134"/>
                  </a:lnTo>
                  <a:lnTo>
                    <a:pt x="36" y="134"/>
                  </a:lnTo>
                  <a:lnTo>
                    <a:pt x="37" y="134"/>
                  </a:lnTo>
                  <a:lnTo>
                    <a:pt x="37" y="134"/>
                  </a:lnTo>
                  <a:lnTo>
                    <a:pt x="37" y="133"/>
                  </a:lnTo>
                  <a:lnTo>
                    <a:pt x="37" y="133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1" y="131"/>
                  </a:lnTo>
                  <a:lnTo>
                    <a:pt x="41" y="131"/>
                  </a:lnTo>
                  <a:lnTo>
                    <a:pt x="41" y="131"/>
                  </a:lnTo>
                  <a:lnTo>
                    <a:pt x="41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44" y="129"/>
                  </a:lnTo>
                  <a:lnTo>
                    <a:pt x="44" y="128"/>
                  </a:lnTo>
                  <a:lnTo>
                    <a:pt x="44" y="128"/>
                  </a:lnTo>
                  <a:lnTo>
                    <a:pt x="45" y="128"/>
                  </a:lnTo>
                  <a:lnTo>
                    <a:pt x="45" y="128"/>
                  </a:lnTo>
                  <a:lnTo>
                    <a:pt x="45" y="127"/>
                  </a:lnTo>
                  <a:lnTo>
                    <a:pt x="45" y="127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6" y="126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49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2" y="122"/>
                  </a:lnTo>
                  <a:lnTo>
                    <a:pt x="53" y="122"/>
                  </a:lnTo>
                  <a:lnTo>
                    <a:pt x="53" y="122"/>
                  </a:lnTo>
                  <a:lnTo>
                    <a:pt x="53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54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7" y="120"/>
                  </a:lnTo>
                  <a:lnTo>
                    <a:pt x="57" y="120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58" y="119"/>
                  </a:lnTo>
                  <a:lnTo>
                    <a:pt x="58" y="119"/>
                  </a:lnTo>
                  <a:lnTo>
                    <a:pt x="59" y="118"/>
                  </a:lnTo>
                  <a:lnTo>
                    <a:pt x="59" y="118"/>
                  </a:lnTo>
                  <a:lnTo>
                    <a:pt x="59" y="118"/>
                  </a:lnTo>
                  <a:lnTo>
                    <a:pt x="59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60" y="117"/>
                  </a:lnTo>
                  <a:lnTo>
                    <a:pt x="61" y="117"/>
                  </a:lnTo>
                  <a:lnTo>
                    <a:pt x="61" y="117"/>
                  </a:lnTo>
                  <a:lnTo>
                    <a:pt x="61" y="117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8" y="113"/>
                  </a:lnTo>
                  <a:lnTo>
                    <a:pt x="68" y="113"/>
                  </a:lnTo>
                  <a:lnTo>
                    <a:pt x="68" y="113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4" y="109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5" y="108"/>
                  </a:lnTo>
                  <a:lnTo>
                    <a:pt x="75" y="108"/>
                  </a:lnTo>
                  <a:lnTo>
                    <a:pt x="75" y="108"/>
                  </a:lnTo>
                  <a:lnTo>
                    <a:pt x="76" y="108"/>
                  </a:lnTo>
                  <a:lnTo>
                    <a:pt x="76" y="107"/>
                  </a:lnTo>
                  <a:lnTo>
                    <a:pt x="76" y="107"/>
                  </a:lnTo>
                  <a:lnTo>
                    <a:pt x="76" y="107"/>
                  </a:lnTo>
                  <a:lnTo>
                    <a:pt x="77" y="107"/>
                  </a:lnTo>
                  <a:lnTo>
                    <a:pt x="77" y="107"/>
                  </a:lnTo>
                  <a:lnTo>
                    <a:pt x="77" y="107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79" y="106"/>
                  </a:lnTo>
                  <a:lnTo>
                    <a:pt x="79" y="105"/>
                  </a:lnTo>
                  <a:lnTo>
                    <a:pt x="79" y="105"/>
                  </a:lnTo>
                  <a:lnTo>
                    <a:pt x="79" y="105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1" y="104"/>
                  </a:lnTo>
                  <a:lnTo>
                    <a:pt x="81" y="104"/>
                  </a:lnTo>
                  <a:lnTo>
                    <a:pt x="81" y="104"/>
                  </a:lnTo>
                  <a:lnTo>
                    <a:pt x="82" y="104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2" y="103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5" y="101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88" y="100"/>
                  </a:lnTo>
                  <a:lnTo>
                    <a:pt x="88" y="100"/>
                  </a:lnTo>
                  <a:lnTo>
                    <a:pt x="88" y="100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90" y="98"/>
                  </a:lnTo>
                  <a:lnTo>
                    <a:pt x="90" y="98"/>
                  </a:lnTo>
                  <a:lnTo>
                    <a:pt x="91" y="98"/>
                  </a:lnTo>
                  <a:lnTo>
                    <a:pt x="91" y="98"/>
                  </a:lnTo>
                  <a:lnTo>
                    <a:pt x="91" y="98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95" y="96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96" y="95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8" y="94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1" y="92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104" y="90"/>
                  </a:lnTo>
                  <a:lnTo>
                    <a:pt x="104" y="89"/>
                  </a:lnTo>
                  <a:lnTo>
                    <a:pt x="104" y="89"/>
                  </a:lnTo>
                  <a:lnTo>
                    <a:pt x="105" y="89"/>
                  </a:lnTo>
                  <a:lnTo>
                    <a:pt x="105" y="89"/>
                  </a:lnTo>
                  <a:lnTo>
                    <a:pt x="105" y="89"/>
                  </a:lnTo>
                  <a:lnTo>
                    <a:pt x="105" y="89"/>
                  </a:lnTo>
                  <a:lnTo>
                    <a:pt x="106" y="89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7" y="88"/>
                  </a:lnTo>
                  <a:lnTo>
                    <a:pt x="107" y="87"/>
                  </a:lnTo>
                  <a:lnTo>
                    <a:pt x="107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10" y="86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12" y="85"/>
                  </a:lnTo>
                  <a:lnTo>
                    <a:pt x="112" y="84"/>
                  </a:lnTo>
                  <a:lnTo>
                    <a:pt x="112" y="84"/>
                  </a:lnTo>
                  <a:lnTo>
                    <a:pt x="112" y="84"/>
                  </a:lnTo>
                  <a:lnTo>
                    <a:pt x="113" y="84"/>
                  </a:lnTo>
                  <a:lnTo>
                    <a:pt x="113" y="84"/>
                  </a:lnTo>
                  <a:lnTo>
                    <a:pt x="113" y="84"/>
                  </a:lnTo>
                  <a:lnTo>
                    <a:pt x="114" y="83"/>
                  </a:lnTo>
                  <a:lnTo>
                    <a:pt x="114" y="83"/>
                  </a:lnTo>
                  <a:lnTo>
                    <a:pt x="114" y="83"/>
                  </a:lnTo>
                  <a:lnTo>
                    <a:pt x="115" y="83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7" y="81"/>
                  </a:lnTo>
                  <a:lnTo>
                    <a:pt x="117" y="81"/>
                  </a:lnTo>
                  <a:lnTo>
                    <a:pt x="117" y="81"/>
                  </a:lnTo>
                  <a:lnTo>
                    <a:pt x="118" y="81"/>
                  </a:lnTo>
                  <a:lnTo>
                    <a:pt x="118" y="80"/>
                  </a:lnTo>
                  <a:lnTo>
                    <a:pt x="118" y="80"/>
                  </a:lnTo>
                  <a:lnTo>
                    <a:pt x="118" y="80"/>
                  </a:lnTo>
                  <a:lnTo>
                    <a:pt x="119" y="80"/>
                  </a:lnTo>
                  <a:lnTo>
                    <a:pt x="119" y="80"/>
                  </a:lnTo>
                  <a:lnTo>
                    <a:pt x="119" y="80"/>
                  </a:lnTo>
                  <a:lnTo>
                    <a:pt x="120" y="80"/>
                  </a:lnTo>
                  <a:lnTo>
                    <a:pt x="120" y="79"/>
                  </a:lnTo>
                  <a:lnTo>
                    <a:pt x="120" y="79"/>
                  </a:lnTo>
                  <a:lnTo>
                    <a:pt x="120" y="79"/>
                  </a:lnTo>
                  <a:lnTo>
                    <a:pt x="121" y="79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3" y="78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24" y="77"/>
                  </a:lnTo>
                  <a:lnTo>
                    <a:pt x="124" y="77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5" y="76"/>
                  </a:lnTo>
                  <a:lnTo>
                    <a:pt x="125" y="76"/>
                  </a:lnTo>
                  <a:lnTo>
                    <a:pt x="125" y="76"/>
                  </a:lnTo>
                  <a:lnTo>
                    <a:pt x="126" y="76"/>
                  </a:lnTo>
                  <a:lnTo>
                    <a:pt x="126" y="75"/>
                  </a:lnTo>
                  <a:lnTo>
                    <a:pt x="126" y="75"/>
                  </a:lnTo>
                  <a:lnTo>
                    <a:pt x="126" y="75"/>
                  </a:lnTo>
                  <a:lnTo>
                    <a:pt x="127" y="75"/>
                  </a:lnTo>
                  <a:lnTo>
                    <a:pt x="127" y="75"/>
                  </a:lnTo>
                  <a:lnTo>
                    <a:pt x="127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9" y="74"/>
                  </a:lnTo>
                  <a:lnTo>
                    <a:pt x="129" y="74"/>
                  </a:lnTo>
                  <a:lnTo>
                    <a:pt x="129" y="73"/>
                  </a:lnTo>
                  <a:lnTo>
                    <a:pt x="129" y="73"/>
                  </a:lnTo>
                  <a:lnTo>
                    <a:pt x="130" y="73"/>
                  </a:lnTo>
                  <a:lnTo>
                    <a:pt x="130" y="73"/>
                  </a:lnTo>
                  <a:lnTo>
                    <a:pt x="130" y="73"/>
                  </a:lnTo>
                  <a:lnTo>
                    <a:pt x="131" y="73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2" y="72"/>
                  </a:lnTo>
                  <a:lnTo>
                    <a:pt x="132" y="71"/>
                  </a:lnTo>
                  <a:lnTo>
                    <a:pt x="132" y="71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34" y="71"/>
                  </a:lnTo>
                  <a:lnTo>
                    <a:pt x="134" y="70"/>
                  </a:lnTo>
                  <a:lnTo>
                    <a:pt x="134" y="70"/>
                  </a:lnTo>
                  <a:lnTo>
                    <a:pt x="134" y="70"/>
                  </a:lnTo>
                  <a:lnTo>
                    <a:pt x="135" y="70"/>
                  </a:lnTo>
                  <a:lnTo>
                    <a:pt x="135" y="69"/>
                  </a:lnTo>
                  <a:lnTo>
                    <a:pt x="135" y="69"/>
                  </a:lnTo>
                  <a:lnTo>
                    <a:pt x="136" y="69"/>
                  </a:lnTo>
                  <a:lnTo>
                    <a:pt x="136" y="69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40" y="67"/>
                  </a:lnTo>
                  <a:lnTo>
                    <a:pt x="140" y="67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41" y="66"/>
                  </a:lnTo>
                  <a:lnTo>
                    <a:pt x="141" y="66"/>
                  </a:lnTo>
                  <a:lnTo>
                    <a:pt x="141" y="65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43" y="65"/>
                  </a:lnTo>
                  <a:lnTo>
                    <a:pt x="143" y="65"/>
                  </a:lnTo>
                  <a:lnTo>
                    <a:pt x="143" y="64"/>
                  </a:lnTo>
                  <a:lnTo>
                    <a:pt x="143" y="64"/>
                  </a:lnTo>
                  <a:lnTo>
                    <a:pt x="144" y="64"/>
                  </a:lnTo>
                  <a:lnTo>
                    <a:pt x="144" y="64"/>
                  </a:lnTo>
                  <a:lnTo>
                    <a:pt x="144" y="64"/>
                  </a:lnTo>
                  <a:lnTo>
                    <a:pt x="145" y="64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6" y="63"/>
                  </a:lnTo>
                  <a:lnTo>
                    <a:pt x="146" y="63"/>
                  </a:lnTo>
                  <a:lnTo>
                    <a:pt x="146" y="62"/>
                  </a:lnTo>
                  <a:lnTo>
                    <a:pt x="147" y="62"/>
                  </a:lnTo>
                  <a:lnTo>
                    <a:pt x="147" y="62"/>
                  </a:lnTo>
                  <a:lnTo>
                    <a:pt x="147" y="62"/>
                  </a:lnTo>
                  <a:lnTo>
                    <a:pt x="147" y="62"/>
                  </a:lnTo>
                  <a:lnTo>
                    <a:pt x="148" y="62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49" y="61"/>
                  </a:lnTo>
                  <a:lnTo>
                    <a:pt x="149" y="61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1" y="60"/>
                  </a:lnTo>
                  <a:lnTo>
                    <a:pt x="151" y="59"/>
                  </a:lnTo>
                  <a:lnTo>
                    <a:pt x="151" y="59"/>
                  </a:lnTo>
                  <a:lnTo>
                    <a:pt x="152" y="59"/>
                  </a:lnTo>
                  <a:lnTo>
                    <a:pt x="152" y="59"/>
                  </a:lnTo>
                  <a:lnTo>
                    <a:pt x="152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4" y="58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5" y="56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7" y="56"/>
                  </a:lnTo>
                  <a:lnTo>
                    <a:pt x="157" y="56"/>
                  </a:lnTo>
                  <a:lnTo>
                    <a:pt x="157" y="55"/>
                  </a:lnTo>
                  <a:lnTo>
                    <a:pt x="157" y="55"/>
                  </a:lnTo>
                  <a:lnTo>
                    <a:pt x="158" y="55"/>
                  </a:lnTo>
                  <a:lnTo>
                    <a:pt x="158" y="55"/>
                  </a:lnTo>
                  <a:lnTo>
                    <a:pt x="158" y="55"/>
                  </a:lnTo>
                  <a:lnTo>
                    <a:pt x="159" y="55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60" y="54"/>
                  </a:lnTo>
                  <a:lnTo>
                    <a:pt x="160" y="53"/>
                  </a:lnTo>
                  <a:lnTo>
                    <a:pt x="160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2" y="53"/>
                  </a:lnTo>
                  <a:lnTo>
                    <a:pt x="162" y="52"/>
                  </a:lnTo>
                  <a:lnTo>
                    <a:pt x="162" y="52"/>
                  </a:lnTo>
                  <a:lnTo>
                    <a:pt x="163" y="52"/>
                  </a:lnTo>
                  <a:lnTo>
                    <a:pt x="163" y="52"/>
                  </a:lnTo>
                  <a:lnTo>
                    <a:pt x="163" y="52"/>
                  </a:lnTo>
                  <a:lnTo>
                    <a:pt x="163" y="51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5" y="51"/>
                  </a:lnTo>
                  <a:lnTo>
                    <a:pt x="165" y="51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6" y="49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8" y="49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7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1" y="47"/>
                  </a:lnTo>
                  <a:lnTo>
                    <a:pt x="171" y="47"/>
                  </a:lnTo>
                  <a:lnTo>
                    <a:pt x="171" y="47"/>
                  </a:lnTo>
                  <a:lnTo>
                    <a:pt x="171" y="46"/>
                  </a:lnTo>
                  <a:lnTo>
                    <a:pt x="172" y="46"/>
                  </a:lnTo>
                  <a:lnTo>
                    <a:pt x="172" y="46"/>
                  </a:lnTo>
                  <a:lnTo>
                    <a:pt x="172" y="46"/>
                  </a:lnTo>
                  <a:lnTo>
                    <a:pt x="172" y="45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74" y="45"/>
                  </a:lnTo>
                  <a:lnTo>
                    <a:pt x="174" y="45"/>
                  </a:lnTo>
                  <a:lnTo>
                    <a:pt x="174" y="44"/>
                  </a:lnTo>
                  <a:lnTo>
                    <a:pt x="175" y="44"/>
                  </a:lnTo>
                  <a:lnTo>
                    <a:pt x="175" y="44"/>
                  </a:lnTo>
                  <a:lnTo>
                    <a:pt x="175" y="44"/>
                  </a:lnTo>
                  <a:lnTo>
                    <a:pt x="175" y="44"/>
                  </a:lnTo>
                  <a:lnTo>
                    <a:pt x="176" y="44"/>
                  </a:lnTo>
                  <a:lnTo>
                    <a:pt x="176" y="43"/>
                  </a:lnTo>
                  <a:lnTo>
                    <a:pt x="176" y="43"/>
                  </a:lnTo>
                  <a:lnTo>
                    <a:pt x="177" y="43"/>
                  </a:lnTo>
                  <a:lnTo>
                    <a:pt x="177" y="43"/>
                  </a:lnTo>
                  <a:lnTo>
                    <a:pt x="177" y="43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80" y="41"/>
                  </a:lnTo>
                  <a:lnTo>
                    <a:pt x="180" y="41"/>
                  </a:lnTo>
                  <a:lnTo>
                    <a:pt x="180" y="41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9"/>
                  </a:lnTo>
                  <a:lnTo>
                    <a:pt x="183" y="39"/>
                  </a:lnTo>
                  <a:lnTo>
                    <a:pt x="183" y="39"/>
                  </a:lnTo>
                  <a:lnTo>
                    <a:pt x="183" y="39"/>
                  </a:lnTo>
                  <a:lnTo>
                    <a:pt x="184" y="38"/>
                  </a:lnTo>
                  <a:lnTo>
                    <a:pt x="184" y="38"/>
                  </a:lnTo>
                  <a:lnTo>
                    <a:pt x="184" y="38"/>
                  </a:lnTo>
                  <a:lnTo>
                    <a:pt x="184" y="38"/>
                  </a:lnTo>
                  <a:lnTo>
                    <a:pt x="185" y="38"/>
                  </a:lnTo>
                  <a:lnTo>
                    <a:pt x="185" y="38"/>
                  </a:lnTo>
                  <a:lnTo>
                    <a:pt x="185" y="38"/>
                  </a:lnTo>
                  <a:lnTo>
                    <a:pt x="185" y="37"/>
                  </a:lnTo>
                  <a:lnTo>
                    <a:pt x="186" y="37"/>
                  </a:lnTo>
                  <a:lnTo>
                    <a:pt x="186" y="37"/>
                  </a:lnTo>
                  <a:lnTo>
                    <a:pt x="186" y="37"/>
                  </a:lnTo>
                  <a:lnTo>
                    <a:pt x="186" y="36"/>
                  </a:lnTo>
                  <a:lnTo>
                    <a:pt x="187" y="36"/>
                  </a:lnTo>
                  <a:lnTo>
                    <a:pt x="187" y="36"/>
                  </a:lnTo>
                  <a:lnTo>
                    <a:pt x="187" y="36"/>
                  </a:lnTo>
                  <a:lnTo>
                    <a:pt x="188" y="36"/>
                  </a:lnTo>
                  <a:lnTo>
                    <a:pt x="188" y="36"/>
                  </a:lnTo>
                  <a:lnTo>
                    <a:pt x="188" y="35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0" y="34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91" y="33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3" y="33"/>
                  </a:lnTo>
                  <a:lnTo>
                    <a:pt x="193" y="33"/>
                  </a:lnTo>
                  <a:lnTo>
                    <a:pt x="193" y="32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5" y="31"/>
                  </a:lnTo>
                  <a:lnTo>
                    <a:pt x="195" y="31"/>
                  </a:lnTo>
                  <a:lnTo>
                    <a:pt x="195" y="31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6" y="30"/>
                  </a:lnTo>
                  <a:lnTo>
                    <a:pt x="197" y="30"/>
                  </a:lnTo>
                  <a:lnTo>
                    <a:pt x="197" y="30"/>
                  </a:lnTo>
                  <a:lnTo>
                    <a:pt x="197" y="30"/>
                  </a:lnTo>
                  <a:lnTo>
                    <a:pt x="197" y="29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199" y="29"/>
                  </a:lnTo>
                  <a:lnTo>
                    <a:pt x="199" y="29"/>
                  </a:lnTo>
                  <a:lnTo>
                    <a:pt x="199" y="29"/>
                  </a:lnTo>
                  <a:lnTo>
                    <a:pt x="199" y="28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2" y="27"/>
                  </a:lnTo>
                  <a:lnTo>
                    <a:pt x="202" y="27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4" y="26"/>
                  </a:lnTo>
                  <a:lnTo>
                    <a:pt x="204" y="26"/>
                  </a:lnTo>
                  <a:lnTo>
                    <a:pt x="204" y="25"/>
                  </a:lnTo>
                  <a:lnTo>
                    <a:pt x="205" y="25"/>
                  </a:lnTo>
                  <a:lnTo>
                    <a:pt x="205" y="25"/>
                  </a:lnTo>
                  <a:lnTo>
                    <a:pt x="205" y="25"/>
                  </a:lnTo>
                  <a:lnTo>
                    <a:pt x="205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7" y="24"/>
                  </a:lnTo>
                  <a:lnTo>
                    <a:pt x="207" y="24"/>
                  </a:lnTo>
                  <a:lnTo>
                    <a:pt x="207" y="23"/>
                  </a:lnTo>
                  <a:lnTo>
                    <a:pt x="208" y="23"/>
                  </a:lnTo>
                  <a:lnTo>
                    <a:pt x="208" y="23"/>
                  </a:lnTo>
                  <a:lnTo>
                    <a:pt x="208" y="23"/>
                  </a:lnTo>
                  <a:lnTo>
                    <a:pt x="208" y="22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10" y="22"/>
                  </a:lnTo>
                  <a:lnTo>
                    <a:pt x="210" y="22"/>
                  </a:lnTo>
                  <a:lnTo>
                    <a:pt x="210" y="22"/>
                  </a:lnTo>
                  <a:lnTo>
                    <a:pt x="210" y="21"/>
                  </a:lnTo>
                  <a:lnTo>
                    <a:pt x="211" y="21"/>
                  </a:lnTo>
                  <a:lnTo>
                    <a:pt x="211" y="21"/>
                  </a:lnTo>
                  <a:lnTo>
                    <a:pt x="211" y="21"/>
                  </a:lnTo>
                  <a:lnTo>
                    <a:pt x="211" y="21"/>
                  </a:lnTo>
                  <a:lnTo>
                    <a:pt x="212" y="20"/>
                  </a:lnTo>
                  <a:lnTo>
                    <a:pt x="212" y="20"/>
                  </a:lnTo>
                  <a:lnTo>
                    <a:pt x="212" y="20"/>
                  </a:lnTo>
                  <a:lnTo>
                    <a:pt x="213" y="20"/>
                  </a:lnTo>
                  <a:lnTo>
                    <a:pt x="213" y="20"/>
                  </a:lnTo>
                  <a:lnTo>
                    <a:pt x="213" y="20"/>
                  </a:lnTo>
                  <a:lnTo>
                    <a:pt x="213" y="19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5" y="18"/>
                  </a:lnTo>
                  <a:lnTo>
                    <a:pt x="215" y="18"/>
                  </a:lnTo>
                  <a:lnTo>
                    <a:pt x="215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8" y="17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9" y="16"/>
                  </a:lnTo>
                  <a:lnTo>
                    <a:pt x="219" y="16"/>
                  </a:lnTo>
                  <a:lnTo>
                    <a:pt x="219" y="16"/>
                  </a:lnTo>
                  <a:lnTo>
                    <a:pt x="219" y="15"/>
                  </a:lnTo>
                  <a:lnTo>
                    <a:pt x="220" y="15"/>
                  </a:lnTo>
                  <a:lnTo>
                    <a:pt x="220" y="15"/>
                  </a:lnTo>
                  <a:lnTo>
                    <a:pt x="220" y="15"/>
                  </a:lnTo>
                  <a:lnTo>
                    <a:pt x="221" y="15"/>
                  </a:lnTo>
                  <a:lnTo>
                    <a:pt x="221" y="15"/>
                  </a:lnTo>
                  <a:lnTo>
                    <a:pt x="221" y="14"/>
                  </a:lnTo>
                  <a:lnTo>
                    <a:pt x="221" y="14"/>
                  </a:lnTo>
                  <a:lnTo>
                    <a:pt x="222" y="14"/>
                  </a:lnTo>
                  <a:lnTo>
                    <a:pt x="222" y="14"/>
                  </a:lnTo>
                  <a:lnTo>
                    <a:pt x="222" y="14"/>
                  </a:lnTo>
                  <a:lnTo>
                    <a:pt x="222" y="13"/>
                  </a:lnTo>
                  <a:lnTo>
                    <a:pt x="223" y="13"/>
                  </a:lnTo>
                  <a:lnTo>
                    <a:pt x="223" y="13"/>
                  </a:lnTo>
                  <a:lnTo>
                    <a:pt x="223" y="13"/>
                  </a:lnTo>
                  <a:lnTo>
                    <a:pt x="224" y="13"/>
                  </a:lnTo>
                  <a:lnTo>
                    <a:pt x="224" y="13"/>
                  </a:lnTo>
                  <a:lnTo>
                    <a:pt x="224" y="13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6" y="12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0" y="8"/>
                  </a:lnTo>
                  <a:lnTo>
                    <a:pt x="231" y="8"/>
                  </a:lnTo>
                  <a:lnTo>
                    <a:pt x="231" y="8"/>
                  </a:lnTo>
                  <a:lnTo>
                    <a:pt x="231" y="8"/>
                  </a:lnTo>
                  <a:lnTo>
                    <a:pt x="231" y="8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5" y="6"/>
                  </a:lnTo>
                  <a:lnTo>
                    <a:pt x="235" y="6"/>
                  </a:lnTo>
                  <a:lnTo>
                    <a:pt x="235" y="6"/>
                  </a:lnTo>
                  <a:lnTo>
                    <a:pt x="235" y="6"/>
                  </a:lnTo>
                  <a:lnTo>
                    <a:pt x="235" y="5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37" y="5"/>
                  </a:lnTo>
                  <a:lnTo>
                    <a:pt x="237" y="4"/>
                  </a:lnTo>
                  <a:lnTo>
                    <a:pt x="237" y="4"/>
                  </a:lnTo>
                  <a:lnTo>
                    <a:pt x="237" y="4"/>
                  </a:lnTo>
                  <a:lnTo>
                    <a:pt x="237" y="4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40" y="3"/>
                  </a:lnTo>
                  <a:lnTo>
                    <a:pt x="240" y="2"/>
                  </a:lnTo>
                  <a:lnTo>
                    <a:pt x="240" y="2"/>
                  </a:lnTo>
                  <a:lnTo>
                    <a:pt x="240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3" y="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17" name="Freeform 61">
              <a:extLst>
                <a:ext uri="{FF2B5EF4-FFF2-40B4-BE49-F238E27FC236}">
                  <a16:creationId xmlns:a16="http://schemas.microsoft.com/office/drawing/2014/main" id="{AEC8C2B3-374B-4F82-965A-A48F33792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" y="1584"/>
              <a:ext cx="1736" cy="1069"/>
            </a:xfrm>
            <a:custGeom>
              <a:avLst/>
              <a:gdLst>
                <a:gd name="T0" fmla="*/ 21 w 245"/>
                <a:gd name="T1" fmla="*/ 137 h 151"/>
                <a:gd name="T2" fmla="*/ 36 w 245"/>
                <a:gd name="T3" fmla="*/ 130 h 151"/>
                <a:gd name="T4" fmla="*/ 37 w 245"/>
                <a:gd name="T5" fmla="*/ 130 h 151"/>
                <a:gd name="T6" fmla="*/ 38 w 245"/>
                <a:gd name="T7" fmla="*/ 130 h 151"/>
                <a:gd name="T8" fmla="*/ 38 w 245"/>
                <a:gd name="T9" fmla="*/ 129 h 151"/>
                <a:gd name="T10" fmla="*/ 51 w 245"/>
                <a:gd name="T11" fmla="*/ 114 h 151"/>
                <a:gd name="T12" fmla="*/ 82 w 245"/>
                <a:gd name="T13" fmla="*/ 82 h 151"/>
                <a:gd name="T14" fmla="*/ 98 w 245"/>
                <a:gd name="T15" fmla="*/ 67 h 151"/>
                <a:gd name="T16" fmla="*/ 99 w 245"/>
                <a:gd name="T17" fmla="*/ 67 h 151"/>
                <a:gd name="T18" fmla="*/ 99 w 245"/>
                <a:gd name="T19" fmla="*/ 66 h 151"/>
                <a:gd name="T20" fmla="*/ 100 w 245"/>
                <a:gd name="T21" fmla="*/ 66 h 151"/>
                <a:gd name="T22" fmla="*/ 101 w 245"/>
                <a:gd name="T23" fmla="*/ 65 h 151"/>
                <a:gd name="T24" fmla="*/ 102 w 245"/>
                <a:gd name="T25" fmla="*/ 65 h 151"/>
                <a:gd name="T26" fmla="*/ 103 w 245"/>
                <a:gd name="T27" fmla="*/ 64 h 151"/>
                <a:gd name="T28" fmla="*/ 103 w 245"/>
                <a:gd name="T29" fmla="*/ 64 h 151"/>
                <a:gd name="T30" fmla="*/ 104 w 245"/>
                <a:gd name="T31" fmla="*/ 64 h 151"/>
                <a:gd name="T32" fmla="*/ 105 w 245"/>
                <a:gd name="T33" fmla="*/ 63 h 151"/>
                <a:gd name="T34" fmla="*/ 106 w 245"/>
                <a:gd name="T35" fmla="*/ 63 h 151"/>
                <a:gd name="T36" fmla="*/ 106 w 245"/>
                <a:gd name="T37" fmla="*/ 62 h 151"/>
                <a:gd name="T38" fmla="*/ 107 w 245"/>
                <a:gd name="T39" fmla="*/ 62 h 151"/>
                <a:gd name="T40" fmla="*/ 108 w 245"/>
                <a:gd name="T41" fmla="*/ 61 h 151"/>
                <a:gd name="T42" fmla="*/ 108 w 245"/>
                <a:gd name="T43" fmla="*/ 61 h 151"/>
                <a:gd name="T44" fmla="*/ 109 w 245"/>
                <a:gd name="T45" fmla="*/ 61 h 151"/>
                <a:gd name="T46" fmla="*/ 110 w 245"/>
                <a:gd name="T47" fmla="*/ 61 h 151"/>
                <a:gd name="T48" fmla="*/ 111 w 245"/>
                <a:gd name="T49" fmla="*/ 60 h 151"/>
                <a:gd name="T50" fmla="*/ 111 w 245"/>
                <a:gd name="T51" fmla="*/ 60 h 151"/>
                <a:gd name="T52" fmla="*/ 112 w 245"/>
                <a:gd name="T53" fmla="*/ 60 h 151"/>
                <a:gd name="T54" fmla="*/ 118 w 245"/>
                <a:gd name="T55" fmla="*/ 59 h 151"/>
                <a:gd name="T56" fmla="*/ 119 w 245"/>
                <a:gd name="T57" fmla="*/ 58 h 151"/>
                <a:gd name="T58" fmla="*/ 120 w 245"/>
                <a:gd name="T59" fmla="*/ 58 h 151"/>
                <a:gd name="T60" fmla="*/ 128 w 245"/>
                <a:gd name="T61" fmla="*/ 53 h 151"/>
                <a:gd name="T62" fmla="*/ 135 w 245"/>
                <a:gd name="T63" fmla="*/ 51 h 151"/>
                <a:gd name="T64" fmla="*/ 136 w 245"/>
                <a:gd name="T65" fmla="*/ 50 h 151"/>
                <a:gd name="T66" fmla="*/ 137 w 245"/>
                <a:gd name="T67" fmla="*/ 50 h 151"/>
                <a:gd name="T68" fmla="*/ 138 w 245"/>
                <a:gd name="T69" fmla="*/ 50 h 151"/>
                <a:gd name="T70" fmla="*/ 139 w 245"/>
                <a:gd name="T71" fmla="*/ 49 h 151"/>
                <a:gd name="T72" fmla="*/ 139 w 245"/>
                <a:gd name="T73" fmla="*/ 49 h 151"/>
                <a:gd name="T74" fmla="*/ 140 w 245"/>
                <a:gd name="T75" fmla="*/ 49 h 151"/>
                <a:gd name="T76" fmla="*/ 141 w 245"/>
                <a:gd name="T77" fmla="*/ 49 h 151"/>
                <a:gd name="T78" fmla="*/ 142 w 245"/>
                <a:gd name="T79" fmla="*/ 49 h 151"/>
                <a:gd name="T80" fmla="*/ 142 w 245"/>
                <a:gd name="T81" fmla="*/ 49 h 151"/>
                <a:gd name="T82" fmla="*/ 154 w 245"/>
                <a:gd name="T83" fmla="*/ 44 h 151"/>
                <a:gd name="T84" fmla="*/ 171 w 245"/>
                <a:gd name="T85" fmla="*/ 35 h 151"/>
                <a:gd name="T86" fmla="*/ 173 w 245"/>
                <a:gd name="T87" fmla="*/ 35 h 151"/>
                <a:gd name="T88" fmla="*/ 174 w 245"/>
                <a:gd name="T89" fmla="*/ 34 h 151"/>
                <a:gd name="T90" fmla="*/ 174 w 245"/>
                <a:gd name="T91" fmla="*/ 34 h 151"/>
                <a:gd name="T92" fmla="*/ 175 w 245"/>
                <a:gd name="T93" fmla="*/ 33 h 151"/>
                <a:gd name="T94" fmla="*/ 176 w 245"/>
                <a:gd name="T95" fmla="*/ 33 h 151"/>
                <a:gd name="T96" fmla="*/ 177 w 245"/>
                <a:gd name="T97" fmla="*/ 33 h 151"/>
                <a:gd name="T98" fmla="*/ 178 w 245"/>
                <a:gd name="T99" fmla="*/ 33 h 151"/>
                <a:gd name="T100" fmla="*/ 184 w 245"/>
                <a:gd name="T101" fmla="*/ 30 h 151"/>
                <a:gd name="T102" fmla="*/ 214 w 245"/>
                <a:gd name="T103" fmla="*/ 16 h 151"/>
                <a:gd name="T104" fmla="*/ 239 w 245"/>
                <a:gd name="T105" fmla="*/ 2 h 151"/>
                <a:gd name="T106" fmla="*/ 241 w 245"/>
                <a:gd name="T107" fmla="*/ 2 h 151"/>
                <a:gd name="T108" fmla="*/ 242 w 245"/>
                <a:gd name="T109" fmla="*/ 1 h 151"/>
                <a:gd name="T110" fmla="*/ 243 w 245"/>
                <a:gd name="T111" fmla="*/ 1 h 151"/>
                <a:gd name="T112" fmla="*/ 244 w 245"/>
                <a:gd name="T113" fmla="*/ 0 h 151"/>
                <a:gd name="T114" fmla="*/ 245 w 245"/>
                <a:gd name="T1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5" h="151">
                  <a:moveTo>
                    <a:pt x="0" y="151"/>
                  </a:moveTo>
                  <a:lnTo>
                    <a:pt x="10" y="144"/>
                  </a:lnTo>
                  <a:lnTo>
                    <a:pt x="21" y="137"/>
                  </a:lnTo>
                  <a:lnTo>
                    <a:pt x="26" y="135"/>
                  </a:lnTo>
                  <a:lnTo>
                    <a:pt x="31" y="132"/>
                  </a:lnTo>
                  <a:lnTo>
                    <a:pt x="36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8" y="130"/>
                  </a:lnTo>
                  <a:lnTo>
                    <a:pt x="38" y="129"/>
                  </a:lnTo>
                  <a:lnTo>
                    <a:pt x="38" y="129"/>
                  </a:lnTo>
                  <a:lnTo>
                    <a:pt x="38" y="129"/>
                  </a:lnTo>
                  <a:lnTo>
                    <a:pt x="39" y="129"/>
                  </a:lnTo>
                  <a:lnTo>
                    <a:pt x="41" y="126"/>
                  </a:lnTo>
                  <a:lnTo>
                    <a:pt x="51" y="114"/>
                  </a:lnTo>
                  <a:lnTo>
                    <a:pt x="61" y="102"/>
                  </a:lnTo>
                  <a:lnTo>
                    <a:pt x="71" y="93"/>
                  </a:lnTo>
                  <a:lnTo>
                    <a:pt x="82" y="82"/>
                  </a:lnTo>
                  <a:lnTo>
                    <a:pt x="92" y="73"/>
                  </a:lnTo>
                  <a:lnTo>
                    <a:pt x="97" y="68"/>
                  </a:lnTo>
                  <a:lnTo>
                    <a:pt x="98" y="67"/>
                  </a:lnTo>
                  <a:lnTo>
                    <a:pt x="98" y="67"/>
                  </a:lnTo>
                  <a:lnTo>
                    <a:pt x="98" y="67"/>
                  </a:lnTo>
                  <a:lnTo>
                    <a:pt x="99" y="67"/>
                  </a:lnTo>
                  <a:lnTo>
                    <a:pt x="99" y="67"/>
                  </a:lnTo>
                  <a:lnTo>
                    <a:pt x="99" y="66"/>
                  </a:lnTo>
                  <a:lnTo>
                    <a:pt x="99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5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3" y="64"/>
                  </a:lnTo>
                  <a:lnTo>
                    <a:pt x="103" y="64"/>
                  </a:lnTo>
                  <a:lnTo>
                    <a:pt x="103" y="64"/>
                  </a:lnTo>
                  <a:lnTo>
                    <a:pt x="103" y="64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4" y="63"/>
                  </a:lnTo>
                  <a:lnTo>
                    <a:pt x="105" y="63"/>
                  </a:lnTo>
                  <a:lnTo>
                    <a:pt x="105" y="63"/>
                  </a:lnTo>
                  <a:lnTo>
                    <a:pt x="105" y="63"/>
                  </a:lnTo>
                  <a:lnTo>
                    <a:pt x="106" y="63"/>
                  </a:lnTo>
                  <a:lnTo>
                    <a:pt x="106" y="63"/>
                  </a:lnTo>
                  <a:lnTo>
                    <a:pt x="106" y="63"/>
                  </a:lnTo>
                  <a:lnTo>
                    <a:pt x="106" y="62"/>
                  </a:lnTo>
                  <a:lnTo>
                    <a:pt x="106" y="62"/>
                  </a:lnTo>
                  <a:lnTo>
                    <a:pt x="107" y="62"/>
                  </a:lnTo>
                  <a:lnTo>
                    <a:pt x="107" y="62"/>
                  </a:lnTo>
                  <a:lnTo>
                    <a:pt x="107" y="61"/>
                  </a:lnTo>
                  <a:lnTo>
                    <a:pt x="108" y="61"/>
                  </a:lnTo>
                  <a:lnTo>
                    <a:pt x="108" y="61"/>
                  </a:lnTo>
                  <a:lnTo>
                    <a:pt x="108" y="61"/>
                  </a:lnTo>
                  <a:lnTo>
                    <a:pt x="108" y="61"/>
                  </a:lnTo>
                  <a:lnTo>
                    <a:pt x="108" y="61"/>
                  </a:lnTo>
                  <a:lnTo>
                    <a:pt x="109" y="61"/>
                  </a:lnTo>
                  <a:lnTo>
                    <a:pt x="109" y="61"/>
                  </a:lnTo>
                  <a:lnTo>
                    <a:pt x="109" y="61"/>
                  </a:lnTo>
                  <a:lnTo>
                    <a:pt x="110" y="61"/>
                  </a:lnTo>
                  <a:lnTo>
                    <a:pt x="110" y="61"/>
                  </a:lnTo>
                  <a:lnTo>
                    <a:pt x="110" y="61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1" y="60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3" y="60"/>
                  </a:lnTo>
                  <a:lnTo>
                    <a:pt x="118" y="59"/>
                  </a:lnTo>
                  <a:lnTo>
                    <a:pt x="118" y="59"/>
                  </a:lnTo>
                  <a:lnTo>
                    <a:pt x="118" y="58"/>
                  </a:lnTo>
                  <a:lnTo>
                    <a:pt x="119" y="58"/>
                  </a:lnTo>
                  <a:lnTo>
                    <a:pt x="119" y="58"/>
                  </a:lnTo>
                  <a:lnTo>
                    <a:pt x="119" y="58"/>
                  </a:lnTo>
                  <a:lnTo>
                    <a:pt x="120" y="58"/>
                  </a:lnTo>
                  <a:lnTo>
                    <a:pt x="120" y="58"/>
                  </a:lnTo>
                  <a:lnTo>
                    <a:pt x="123" y="56"/>
                  </a:lnTo>
                  <a:lnTo>
                    <a:pt x="128" y="53"/>
                  </a:lnTo>
                  <a:lnTo>
                    <a:pt x="133" y="51"/>
                  </a:lnTo>
                  <a:lnTo>
                    <a:pt x="134" y="51"/>
                  </a:lnTo>
                  <a:lnTo>
                    <a:pt x="135" y="51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37" y="50"/>
                  </a:lnTo>
                  <a:lnTo>
                    <a:pt x="137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8" y="50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39" y="49"/>
                  </a:lnTo>
                  <a:lnTo>
                    <a:pt x="140" y="49"/>
                  </a:lnTo>
                  <a:lnTo>
                    <a:pt x="140" y="49"/>
                  </a:lnTo>
                  <a:lnTo>
                    <a:pt x="140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2" y="49"/>
                  </a:lnTo>
                  <a:lnTo>
                    <a:pt x="142" y="49"/>
                  </a:lnTo>
                  <a:lnTo>
                    <a:pt x="142" y="49"/>
                  </a:lnTo>
                  <a:lnTo>
                    <a:pt x="143" y="49"/>
                  </a:lnTo>
                  <a:lnTo>
                    <a:pt x="143" y="49"/>
                  </a:lnTo>
                  <a:lnTo>
                    <a:pt x="154" y="44"/>
                  </a:lnTo>
                  <a:lnTo>
                    <a:pt x="164" y="39"/>
                  </a:lnTo>
                  <a:lnTo>
                    <a:pt x="169" y="36"/>
                  </a:lnTo>
                  <a:lnTo>
                    <a:pt x="171" y="35"/>
                  </a:lnTo>
                  <a:lnTo>
                    <a:pt x="172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4" y="34"/>
                  </a:lnTo>
                  <a:lnTo>
                    <a:pt x="174" y="34"/>
                  </a:lnTo>
                  <a:lnTo>
                    <a:pt x="174" y="34"/>
                  </a:lnTo>
                  <a:lnTo>
                    <a:pt x="174" y="34"/>
                  </a:lnTo>
                  <a:lnTo>
                    <a:pt x="174" y="34"/>
                  </a:lnTo>
                  <a:lnTo>
                    <a:pt x="175" y="34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76" y="33"/>
                  </a:lnTo>
                  <a:lnTo>
                    <a:pt x="177" y="33"/>
                  </a:lnTo>
                  <a:lnTo>
                    <a:pt x="177" y="33"/>
                  </a:lnTo>
                  <a:lnTo>
                    <a:pt x="177" y="33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79" y="32"/>
                  </a:lnTo>
                  <a:lnTo>
                    <a:pt x="184" y="30"/>
                  </a:lnTo>
                  <a:lnTo>
                    <a:pt x="194" y="26"/>
                  </a:lnTo>
                  <a:lnTo>
                    <a:pt x="204" y="21"/>
                  </a:lnTo>
                  <a:lnTo>
                    <a:pt x="214" y="16"/>
                  </a:lnTo>
                  <a:lnTo>
                    <a:pt x="224" y="11"/>
                  </a:lnTo>
                  <a:lnTo>
                    <a:pt x="234" y="4"/>
                  </a:lnTo>
                  <a:lnTo>
                    <a:pt x="239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3" y="1"/>
                  </a:lnTo>
                  <a:lnTo>
                    <a:pt x="243" y="1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grpSp>
        <p:nvGrpSpPr>
          <p:cNvPr id="19592" name="Group 136">
            <a:extLst>
              <a:ext uri="{FF2B5EF4-FFF2-40B4-BE49-F238E27FC236}">
                <a16:creationId xmlns:a16="http://schemas.microsoft.com/office/drawing/2014/main" id="{B112C744-9929-4322-B46A-1FAF830A3C0C}"/>
              </a:ext>
            </a:extLst>
          </p:cNvPr>
          <p:cNvGrpSpPr>
            <a:grpSpLocks/>
          </p:cNvGrpSpPr>
          <p:nvPr/>
        </p:nvGrpSpPr>
        <p:grpSpPr bwMode="auto">
          <a:xfrm>
            <a:off x="55563" y="3167063"/>
            <a:ext cx="3278187" cy="2068512"/>
            <a:chOff x="1859" y="1834"/>
            <a:chExt cx="2065" cy="1303"/>
          </a:xfrm>
        </p:grpSpPr>
        <p:sp>
          <p:nvSpPr>
            <p:cNvPr id="19520" name="Rectangle 64">
              <a:extLst>
                <a:ext uri="{FF2B5EF4-FFF2-40B4-BE49-F238E27FC236}">
                  <a16:creationId xmlns:a16="http://schemas.microsoft.com/office/drawing/2014/main" id="{37FB2D40-457F-4CEF-AE23-E91567387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848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21" name="Rectangle 65">
              <a:extLst>
                <a:ext uri="{FF2B5EF4-FFF2-40B4-BE49-F238E27FC236}">
                  <a16:creationId xmlns:a16="http://schemas.microsoft.com/office/drawing/2014/main" id="{0182CAC8-E9F5-47B9-B39C-7E1569CB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848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22" name="Rectangle 66">
              <a:extLst>
                <a:ext uri="{FF2B5EF4-FFF2-40B4-BE49-F238E27FC236}">
                  <a16:creationId xmlns:a16="http://schemas.microsoft.com/office/drawing/2014/main" id="{DA93FA94-933E-42C7-9900-3387E5BB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848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23" name="Line 67">
              <a:extLst>
                <a:ext uri="{FF2B5EF4-FFF2-40B4-BE49-F238E27FC236}">
                  <a16:creationId xmlns:a16="http://schemas.microsoft.com/office/drawing/2014/main" id="{930E0BE6-C293-4DCC-B7C0-7EA541AA6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0" y="2996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24" name="Rectangle 68">
              <a:extLst>
                <a:ext uri="{FF2B5EF4-FFF2-40B4-BE49-F238E27FC236}">
                  <a16:creationId xmlns:a16="http://schemas.microsoft.com/office/drawing/2014/main" id="{C9A72427-5706-4920-B2B5-483ECC56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3031"/>
              <a:ext cx="1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100</a:t>
              </a:r>
              <a:endParaRPr lang="en-CA" altLang="fr-FR"/>
            </a:p>
          </p:txBody>
        </p:sp>
        <p:sp>
          <p:nvSpPr>
            <p:cNvPr id="19525" name="Line 69">
              <a:extLst>
                <a:ext uri="{FF2B5EF4-FFF2-40B4-BE49-F238E27FC236}">
                  <a16:creationId xmlns:a16="http://schemas.microsoft.com/office/drawing/2014/main" id="{1DC3DA7E-AB98-4056-BE58-150136E75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4" y="2996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26" name="Rectangle 70">
              <a:extLst>
                <a:ext uri="{FF2B5EF4-FFF2-40B4-BE49-F238E27FC236}">
                  <a16:creationId xmlns:a16="http://schemas.microsoft.com/office/drawing/2014/main" id="{168E4886-2D3C-468C-8E9B-AB9B22BC8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3031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200</a:t>
              </a:r>
              <a:endParaRPr lang="en-CA" altLang="fr-FR"/>
            </a:p>
          </p:txBody>
        </p:sp>
        <p:sp>
          <p:nvSpPr>
            <p:cNvPr id="19527" name="Line 71">
              <a:extLst>
                <a:ext uri="{FF2B5EF4-FFF2-40B4-BE49-F238E27FC236}">
                  <a16:creationId xmlns:a16="http://schemas.microsoft.com/office/drawing/2014/main" id="{8CECC8A7-FA5D-4490-B094-25A181BD7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7" y="2996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28" name="Rectangle 72">
              <a:extLst>
                <a:ext uri="{FF2B5EF4-FFF2-40B4-BE49-F238E27FC236}">
                  <a16:creationId xmlns:a16="http://schemas.microsoft.com/office/drawing/2014/main" id="{373CA71B-675B-4DB9-96AD-64A924FBF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3031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300</a:t>
              </a:r>
              <a:endParaRPr lang="en-CA" altLang="fr-FR"/>
            </a:p>
          </p:txBody>
        </p:sp>
        <p:sp>
          <p:nvSpPr>
            <p:cNvPr id="19529" name="Line 73">
              <a:extLst>
                <a:ext uri="{FF2B5EF4-FFF2-40B4-BE49-F238E27FC236}">
                  <a16:creationId xmlns:a16="http://schemas.microsoft.com/office/drawing/2014/main" id="{7C44A909-2E00-45FD-B534-421692453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1" y="2996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30" name="Rectangle 74">
              <a:extLst>
                <a:ext uri="{FF2B5EF4-FFF2-40B4-BE49-F238E27FC236}">
                  <a16:creationId xmlns:a16="http://schemas.microsoft.com/office/drawing/2014/main" id="{593F1150-42A3-4B6F-8F56-BF796AA60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3031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400</a:t>
              </a:r>
              <a:endParaRPr lang="en-CA" altLang="fr-FR"/>
            </a:p>
          </p:txBody>
        </p:sp>
        <p:sp>
          <p:nvSpPr>
            <p:cNvPr id="19531" name="Line 75">
              <a:extLst>
                <a:ext uri="{FF2B5EF4-FFF2-40B4-BE49-F238E27FC236}">
                  <a16:creationId xmlns:a16="http://schemas.microsoft.com/office/drawing/2014/main" id="{295B0D37-3F8B-43E7-96E0-E26D64B68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9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32" name="Line 76">
              <a:extLst>
                <a:ext uri="{FF2B5EF4-FFF2-40B4-BE49-F238E27FC236}">
                  <a16:creationId xmlns:a16="http://schemas.microsoft.com/office/drawing/2014/main" id="{7150DB07-0194-4985-9AEB-042F0F3D9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1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33" name="Line 77">
              <a:extLst>
                <a:ext uri="{FF2B5EF4-FFF2-40B4-BE49-F238E27FC236}">
                  <a16:creationId xmlns:a16="http://schemas.microsoft.com/office/drawing/2014/main" id="{C40128F8-6B9A-408E-8735-B7EA5689D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3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34" name="Line 78">
              <a:extLst>
                <a:ext uri="{FF2B5EF4-FFF2-40B4-BE49-F238E27FC236}">
                  <a16:creationId xmlns:a16="http://schemas.microsoft.com/office/drawing/2014/main" id="{A818203C-96D8-43BE-99C4-EB2DE30A2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35" name="Line 79">
              <a:extLst>
                <a:ext uri="{FF2B5EF4-FFF2-40B4-BE49-F238E27FC236}">
                  <a16:creationId xmlns:a16="http://schemas.microsoft.com/office/drawing/2014/main" id="{1CA730DE-4BFB-44F6-B9AA-A8F05758A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2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36" name="Line 80">
              <a:extLst>
                <a:ext uri="{FF2B5EF4-FFF2-40B4-BE49-F238E27FC236}">
                  <a16:creationId xmlns:a16="http://schemas.microsoft.com/office/drawing/2014/main" id="{FDBAC510-550A-4C02-A917-13A4DE50C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4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37" name="Line 81">
              <a:extLst>
                <a:ext uri="{FF2B5EF4-FFF2-40B4-BE49-F238E27FC236}">
                  <a16:creationId xmlns:a16="http://schemas.microsoft.com/office/drawing/2014/main" id="{E5CA77B3-EB28-40FB-9BA5-F13C64209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7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38" name="Line 82">
              <a:extLst>
                <a:ext uri="{FF2B5EF4-FFF2-40B4-BE49-F238E27FC236}">
                  <a16:creationId xmlns:a16="http://schemas.microsoft.com/office/drawing/2014/main" id="{C3AC6421-E3A7-418A-A914-7BC3987AC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2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39" name="Line 83">
              <a:extLst>
                <a:ext uri="{FF2B5EF4-FFF2-40B4-BE49-F238E27FC236}">
                  <a16:creationId xmlns:a16="http://schemas.microsoft.com/office/drawing/2014/main" id="{0E44FF01-C974-4B58-B1FD-5446F8932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6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0" name="Line 84">
              <a:extLst>
                <a:ext uri="{FF2B5EF4-FFF2-40B4-BE49-F238E27FC236}">
                  <a16:creationId xmlns:a16="http://schemas.microsoft.com/office/drawing/2014/main" id="{95836310-0D55-46BD-8C8D-AE50060E6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8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1" name="Line 85">
              <a:extLst>
                <a:ext uri="{FF2B5EF4-FFF2-40B4-BE49-F238E27FC236}">
                  <a16:creationId xmlns:a16="http://schemas.microsoft.com/office/drawing/2014/main" id="{C3032B59-DE6B-4A02-A457-11BCB8A67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3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2" name="Line 86">
              <a:extLst>
                <a:ext uri="{FF2B5EF4-FFF2-40B4-BE49-F238E27FC236}">
                  <a16:creationId xmlns:a16="http://schemas.microsoft.com/office/drawing/2014/main" id="{F902ABC5-1BE3-4949-97DF-54103E9D6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5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3" name="Line 87">
              <a:extLst>
                <a:ext uri="{FF2B5EF4-FFF2-40B4-BE49-F238E27FC236}">
                  <a16:creationId xmlns:a16="http://schemas.microsoft.com/office/drawing/2014/main" id="{D24FA325-81F8-40D1-9D98-7CC1118BE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9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4" name="Line 88">
              <a:extLst>
                <a:ext uri="{FF2B5EF4-FFF2-40B4-BE49-F238E27FC236}">
                  <a16:creationId xmlns:a16="http://schemas.microsoft.com/office/drawing/2014/main" id="{3C528452-C611-4905-B38A-80F836882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1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5" name="Line 89">
              <a:extLst>
                <a:ext uri="{FF2B5EF4-FFF2-40B4-BE49-F238E27FC236}">
                  <a16:creationId xmlns:a16="http://schemas.microsoft.com/office/drawing/2014/main" id="{C7E5A7B7-58CE-4F31-A43F-E1B16653B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6" name="Line 90">
              <a:extLst>
                <a:ext uri="{FF2B5EF4-FFF2-40B4-BE49-F238E27FC236}">
                  <a16:creationId xmlns:a16="http://schemas.microsoft.com/office/drawing/2014/main" id="{246299C3-3325-4333-9E9E-1023468EF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9" y="3003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7" name="Line 91">
              <a:extLst>
                <a:ext uri="{FF2B5EF4-FFF2-40B4-BE49-F238E27FC236}">
                  <a16:creationId xmlns:a16="http://schemas.microsoft.com/office/drawing/2014/main" id="{1A443FC2-9B69-4180-B730-5A469B5FF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010"/>
              <a:ext cx="18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8" name="Line 92">
              <a:extLst>
                <a:ext uri="{FF2B5EF4-FFF2-40B4-BE49-F238E27FC236}">
                  <a16:creationId xmlns:a16="http://schemas.microsoft.com/office/drawing/2014/main" id="{F388102E-62BC-4205-A69B-1BCF2CB90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84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49" name="Rectangle 93">
              <a:extLst>
                <a:ext uri="{FF2B5EF4-FFF2-40B4-BE49-F238E27FC236}">
                  <a16:creationId xmlns:a16="http://schemas.microsoft.com/office/drawing/2014/main" id="{C6B38B0A-F41F-431F-ABD1-9FE59B65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804"/>
              <a:ext cx="9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10</a:t>
              </a:r>
              <a:endParaRPr lang="en-CA" altLang="fr-FR"/>
            </a:p>
          </p:txBody>
        </p:sp>
        <p:sp>
          <p:nvSpPr>
            <p:cNvPr id="19550" name="Line 94">
              <a:extLst>
                <a:ext uri="{FF2B5EF4-FFF2-40B4-BE49-F238E27FC236}">
                  <a16:creationId xmlns:a16="http://schemas.microsoft.com/office/drawing/2014/main" id="{63EAB8D3-74D1-4995-A109-68D6E5D00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68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51" name="Rectangle 95">
              <a:extLst>
                <a:ext uri="{FF2B5EF4-FFF2-40B4-BE49-F238E27FC236}">
                  <a16:creationId xmlns:a16="http://schemas.microsoft.com/office/drawing/2014/main" id="{8783C325-F2BB-4D2C-A270-A69635502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264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20</a:t>
              </a:r>
              <a:endParaRPr lang="en-CA" altLang="fr-FR"/>
            </a:p>
          </p:txBody>
        </p:sp>
        <p:sp>
          <p:nvSpPr>
            <p:cNvPr id="19552" name="Line 96">
              <a:extLst>
                <a:ext uri="{FF2B5EF4-FFF2-40B4-BE49-F238E27FC236}">
                  <a16:creationId xmlns:a16="http://schemas.microsoft.com/office/drawing/2014/main" id="{CE6F4335-6418-4A7D-8E34-DD4A0B7A7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52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53" name="Rectangle 97">
              <a:extLst>
                <a:ext uri="{FF2B5EF4-FFF2-40B4-BE49-F238E27FC236}">
                  <a16:creationId xmlns:a16="http://schemas.microsoft.com/office/drawing/2014/main" id="{CDD4C028-DB9F-417C-9CA3-CA50BA0F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2478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30</a:t>
              </a:r>
              <a:endParaRPr lang="en-CA" altLang="fr-FR"/>
            </a:p>
          </p:txBody>
        </p:sp>
        <p:sp>
          <p:nvSpPr>
            <p:cNvPr id="19554" name="Line 98">
              <a:extLst>
                <a:ext uri="{FF2B5EF4-FFF2-40B4-BE49-F238E27FC236}">
                  <a16:creationId xmlns:a16="http://schemas.microsoft.com/office/drawing/2014/main" id="{3DC8EFFD-E054-42F2-9BFE-CD0A3D346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36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55" name="Rectangle 99">
              <a:extLst>
                <a:ext uri="{FF2B5EF4-FFF2-40B4-BE49-F238E27FC236}">
                  <a16:creationId xmlns:a16="http://schemas.microsoft.com/office/drawing/2014/main" id="{E706A33F-B264-49AE-8807-72D619E4E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232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40</a:t>
              </a:r>
              <a:endParaRPr lang="en-CA" altLang="fr-FR"/>
            </a:p>
          </p:txBody>
        </p:sp>
        <p:sp>
          <p:nvSpPr>
            <p:cNvPr id="19556" name="Line 100">
              <a:extLst>
                <a:ext uri="{FF2B5EF4-FFF2-40B4-BE49-F238E27FC236}">
                  <a16:creationId xmlns:a16="http://schemas.microsoft.com/office/drawing/2014/main" id="{68FBF234-C44D-416B-ACD6-8743DCB56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20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57" name="Rectangle 101">
              <a:extLst>
                <a:ext uri="{FF2B5EF4-FFF2-40B4-BE49-F238E27FC236}">
                  <a16:creationId xmlns:a16="http://schemas.microsoft.com/office/drawing/2014/main" id="{8D7666A0-DA10-41B3-9226-341D3761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2159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50</a:t>
              </a:r>
              <a:endParaRPr lang="en-CA" altLang="fr-FR"/>
            </a:p>
          </p:txBody>
        </p:sp>
        <p:sp>
          <p:nvSpPr>
            <p:cNvPr id="19558" name="Line 102">
              <a:extLst>
                <a:ext uri="{FF2B5EF4-FFF2-40B4-BE49-F238E27FC236}">
                  <a16:creationId xmlns:a16="http://schemas.microsoft.com/office/drawing/2014/main" id="{44FC603B-0EEB-4F50-BE1F-29AB93C4A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03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59" name="Rectangle 103">
              <a:extLst>
                <a:ext uri="{FF2B5EF4-FFF2-40B4-BE49-F238E27FC236}">
                  <a16:creationId xmlns:a16="http://schemas.microsoft.com/office/drawing/2014/main" id="{6E350BC2-653E-4F34-8A3F-64D5B2A61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99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60</a:t>
              </a:r>
              <a:endParaRPr lang="en-CA" altLang="fr-FR"/>
            </a:p>
          </p:txBody>
        </p:sp>
        <p:sp>
          <p:nvSpPr>
            <p:cNvPr id="19560" name="Line 104">
              <a:extLst>
                <a:ext uri="{FF2B5EF4-FFF2-40B4-BE49-F238E27FC236}">
                  <a16:creationId xmlns:a16="http://schemas.microsoft.com/office/drawing/2014/main" id="{3DA405EA-0725-4DFA-BD2C-7E461ACAA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18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61" name="Rectangle 105">
              <a:extLst>
                <a:ext uri="{FF2B5EF4-FFF2-40B4-BE49-F238E27FC236}">
                  <a16:creationId xmlns:a16="http://schemas.microsoft.com/office/drawing/2014/main" id="{0D02B770-E3DB-4669-9F61-766F03E6E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83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70</a:t>
              </a:r>
              <a:endParaRPr lang="en-CA" altLang="fr-FR"/>
            </a:p>
          </p:txBody>
        </p:sp>
        <p:sp>
          <p:nvSpPr>
            <p:cNvPr id="19562" name="Line 106">
              <a:extLst>
                <a:ext uri="{FF2B5EF4-FFF2-40B4-BE49-F238E27FC236}">
                  <a16:creationId xmlns:a16="http://schemas.microsoft.com/office/drawing/2014/main" id="{DF268B16-B112-4E87-8FFE-35D5B0ED3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98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63" name="Line 107">
              <a:extLst>
                <a:ext uri="{FF2B5EF4-FFF2-40B4-BE49-F238E27FC236}">
                  <a16:creationId xmlns:a16="http://schemas.microsoft.com/office/drawing/2014/main" id="{11B15992-8736-425C-975D-D477409F5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94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64" name="Line 108">
              <a:extLst>
                <a:ext uri="{FF2B5EF4-FFF2-40B4-BE49-F238E27FC236}">
                  <a16:creationId xmlns:a16="http://schemas.microsoft.com/office/drawing/2014/main" id="{C0AE13A1-922E-4848-AB38-9671F277A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91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65" name="Line 109">
              <a:extLst>
                <a:ext uri="{FF2B5EF4-FFF2-40B4-BE49-F238E27FC236}">
                  <a16:creationId xmlns:a16="http://schemas.microsoft.com/office/drawing/2014/main" id="{E2BDA452-18DD-4D1D-AE1C-A090C2A4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88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66" name="Line 110">
              <a:extLst>
                <a:ext uri="{FF2B5EF4-FFF2-40B4-BE49-F238E27FC236}">
                  <a16:creationId xmlns:a16="http://schemas.microsoft.com/office/drawing/2014/main" id="{FF2DFA96-BE01-44ED-95ED-DC99C27A4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8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67" name="Line 111">
              <a:extLst>
                <a:ext uri="{FF2B5EF4-FFF2-40B4-BE49-F238E27FC236}">
                  <a16:creationId xmlns:a16="http://schemas.microsoft.com/office/drawing/2014/main" id="{0686C662-F1D0-482D-9585-3AE30A558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78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68" name="Line 112">
              <a:extLst>
                <a:ext uri="{FF2B5EF4-FFF2-40B4-BE49-F238E27FC236}">
                  <a16:creationId xmlns:a16="http://schemas.microsoft.com/office/drawing/2014/main" id="{E0006274-4744-422F-839B-DB517266D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74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69" name="Line 113">
              <a:extLst>
                <a:ext uri="{FF2B5EF4-FFF2-40B4-BE49-F238E27FC236}">
                  <a16:creationId xmlns:a16="http://schemas.microsoft.com/office/drawing/2014/main" id="{8BBF3F1D-98EC-4ED7-B232-39D9AFF78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71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0" name="Line 114">
              <a:extLst>
                <a:ext uri="{FF2B5EF4-FFF2-40B4-BE49-F238E27FC236}">
                  <a16:creationId xmlns:a16="http://schemas.microsoft.com/office/drawing/2014/main" id="{FAEFAD78-8EFC-4420-83A4-5ED1957A7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65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1" name="Line 115">
              <a:extLst>
                <a:ext uri="{FF2B5EF4-FFF2-40B4-BE49-F238E27FC236}">
                  <a16:creationId xmlns:a16="http://schemas.microsoft.com/office/drawing/2014/main" id="{E495D61F-F327-4179-99C7-D7ED24EDD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62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2" name="Line 116">
              <a:extLst>
                <a:ext uri="{FF2B5EF4-FFF2-40B4-BE49-F238E27FC236}">
                  <a16:creationId xmlns:a16="http://schemas.microsoft.com/office/drawing/2014/main" id="{E7F3C817-FB33-4AD3-AE38-C8D8797DD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59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3" name="Line 117">
              <a:extLst>
                <a:ext uri="{FF2B5EF4-FFF2-40B4-BE49-F238E27FC236}">
                  <a16:creationId xmlns:a16="http://schemas.microsoft.com/office/drawing/2014/main" id="{4D708A97-00FB-4507-B189-2EFD8DDD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55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4" name="Line 118">
              <a:extLst>
                <a:ext uri="{FF2B5EF4-FFF2-40B4-BE49-F238E27FC236}">
                  <a16:creationId xmlns:a16="http://schemas.microsoft.com/office/drawing/2014/main" id="{AAAE257B-4E53-4204-8653-7CEC44DF9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49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5" name="Line 119">
              <a:extLst>
                <a:ext uri="{FF2B5EF4-FFF2-40B4-BE49-F238E27FC236}">
                  <a16:creationId xmlns:a16="http://schemas.microsoft.com/office/drawing/2014/main" id="{D1EE001E-E174-414F-AF8F-7D5487F46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45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6" name="Line 120">
              <a:extLst>
                <a:ext uri="{FF2B5EF4-FFF2-40B4-BE49-F238E27FC236}">
                  <a16:creationId xmlns:a16="http://schemas.microsoft.com/office/drawing/2014/main" id="{0ABDA2D6-F722-4312-9723-9A6284680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42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7" name="Line 121">
              <a:extLst>
                <a:ext uri="{FF2B5EF4-FFF2-40B4-BE49-F238E27FC236}">
                  <a16:creationId xmlns:a16="http://schemas.microsoft.com/office/drawing/2014/main" id="{BBBBF6E7-80EB-4E40-8082-95C604F8E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39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8" name="Line 122">
              <a:extLst>
                <a:ext uri="{FF2B5EF4-FFF2-40B4-BE49-F238E27FC236}">
                  <a16:creationId xmlns:a16="http://schemas.microsoft.com/office/drawing/2014/main" id="{CB8D58E7-2E05-4720-9A75-5C1F25D93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33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79" name="Line 123">
              <a:extLst>
                <a:ext uri="{FF2B5EF4-FFF2-40B4-BE49-F238E27FC236}">
                  <a16:creationId xmlns:a16="http://schemas.microsoft.com/office/drawing/2014/main" id="{1B8F9FFF-0BB5-41B4-8A0F-313C5B94E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29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0" name="Line 124">
              <a:extLst>
                <a:ext uri="{FF2B5EF4-FFF2-40B4-BE49-F238E27FC236}">
                  <a16:creationId xmlns:a16="http://schemas.microsoft.com/office/drawing/2014/main" id="{73EE77C2-1D5F-428C-BA8C-54F5F7533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26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1" name="Line 125">
              <a:extLst>
                <a:ext uri="{FF2B5EF4-FFF2-40B4-BE49-F238E27FC236}">
                  <a16:creationId xmlns:a16="http://schemas.microsoft.com/office/drawing/2014/main" id="{537BE2DC-ACD6-4A33-86EE-AD0647ED7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23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2" name="Line 126">
              <a:extLst>
                <a:ext uri="{FF2B5EF4-FFF2-40B4-BE49-F238E27FC236}">
                  <a16:creationId xmlns:a16="http://schemas.microsoft.com/office/drawing/2014/main" id="{40857077-6D1F-4C09-85D3-A23BA5FA0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16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3" name="Line 127">
              <a:extLst>
                <a:ext uri="{FF2B5EF4-FFF2-40B4-BE49-F238E27FC236}">
                  <a16:creationId xmlns:a16="http://schemas.microsoft.com/office/drawing/2014/main" id="{200801CE-EC3F-4A76-B1DE-56584F529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13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4" name="Line 128">
              <a:extLst>
                <a:ext uri="{FF2B5EF4-FFF2-40B4-BE49-F238E27FC236}">
                  <a16:creationId xmlns:a16="http://schemas.microsoft.com/office/drawing/2014/main" id="{326FCBD2-9B73-4946-8405-4ED9CF41C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10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5" name="Line 129">
              <a:extLst>
                <a:ext uri="{FF2B5EF4-FFF2-40B4-BE49-F238E27FC236}">
                  <a16:creationId xmlns:a16="http://schemas.microsoft.com/office/drawing/2014/main" id="{A6B3E229-7963-4F5F-9A0B-4F9CA5E18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6" name="Line 130">
              <a:extLst>
                <a:ext uri="{FF2B5EF4-FFF2-40B4-BE49-F238E27FC236}">
                  <a16:creationId xmlns:a16="http://schemas.microsoft.com/office/drawing/2014/main" id="{B9E2213E-9BAF-4518-A1A4-02E380360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00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7" name="Line 131">
              <a:extLst>
                <a:ext uri="{FF2B5EF4-FFF2-40B4-BE49-F238E27FC236}">
                  <a16:creationId xmlns:a16="http://schemas.microsoft.com/office/drawing/2014/main" id="{B670F923-E30C-40A8-9BB1-D55CB19BE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1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8" name="Line 132">
              <a:extLst>
                <a:ext uri="{FF2B5EF4-FFF2-40B4-BE49-F238E27FC236}">
                  <a16:creationId xmlns:a16="http://schemas.microsoft.com/office/drawing/2014/main" id="{E4DB339E-1F9D-4436-B82B-BEEE107E2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194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89" name="Line 133">
              <a:extLst>
                <a:ext uri="{FF2B5EF4-FFF2-40B4-BE49-F238E27FC236}">
                  <a16:creationId xmlns:a16="http://schemas.microsoft.com/office/drawing/2014/main" id="{113D81F2-77EF-4669-9217-5473707D7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191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90" name="Line 134">
              <a:extLst>
                <a:ext uri="{FF2B5EF4-FFF2-40B4-BE49-F238E27FC236}">
                  <a16:creationId xmlns:a16="http://schemas.microsoft.com/office/drawing/2014/main" id="{1CAC39FB-60B2-423E-9DF1-EE7F673E7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4" y="1862"/>
              <a:ext cx="1" cy="11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91" name="Freeform 135">
              <a:extLst>
                <a:ext uri="{FF2B5EF4-FFF2-40B4-BE49-F238E27FC236}">
                  <a16:creationId xmlns:a16="http://schemas.microsoft.com/office/drawing/2014/main" id="{54256018-2E4C-4F0D-9D3D-2A57524C2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891"/>
              <a:ext cx="1807" cy="1006"/>
            </a:xfrm>
            <a:custGeom>
              <a:avLst/>
              <a:gdLst>
                <a:gd name="T0" fmla="*/ 4 w 255"/>
                <a:gd name="T1" fmla="*/ 117 h 142"/>
                <a:gd name="T2" fmla="*/ 8 w 255"/>
                <a:gd name="T3" fmla="*/ 101 h 142"/>
                <a:gd name="T4" fmla="*/ 13 w 255"/>
                <a:gd name="T5" fmla="*/ 112 h 142"/>
                <a:gd name="T6" fmla="*/ 17 w 255"/>
                <a:gd name="T7" fmla="*/ 121 h 142"/>
                <a:gd name="T8" fmla="*/ 22 w 255"/>
                <a:gd name="T9" fmla="*/ 35 h 142"/>
                <a:gd name="T10" fmla="*/ 26 w 255"/>
                <a:gd name="T11" fmla="*/ 110 h 142"/>
                <a:gd name="T12" fmla="*/ 31 w 255"/>
                <a:gd name="T13" fmla="*/ 108 h 142"/>
                <a:gd name="T14" fmla="*/ 35 w 255"/>
                <a:gd name="T15" fmla="*/ 92 h 142"/>
                <a:gd name="T16" fmla="*/ 40 w 255"/>
                <a:gd name="T17" fmla="*/ 108 h 142"/>
                <a:gd name="T18" fmla="*/ 44 w 255"/>
                <a:gd name="T19" fmla="*/ 103 h 142"/>
                <a:gd name="T20" fmla="*/ 49 w 255"/>
                <a:gd name="T21" fmla="*/ 133 h 142"/>
                <a:gd name="T22" fmla="*/ 53 w 255"/>
                <a:gd name="T23" fmla="*/ 128 h 142"/>
                <a:gd name="T24" fmla="*/ 58 w 255"/>
                <a:gd name="T25" fmla="*/ 105 h 142"/>
                <a:gd name="T26" fmla="*/ 62 w 255"/>
                <a:gd name="T27" fmla="*/ 73 h 142"/>
                <a:gd name="T28" fmla="*/ 67 w 255"/>
                <a:gd name="T29" fmla="*/ 89 h 142"/>
                <a:gd name="T30" fmla="*/ 71 w 255"/>
                <a:gd name="T31" fmla="*/ 87 h 142"/>
                <a:gd name="T32" fmla="*/ 75 w 255"/>
                <a:gd name="T33" fmla="*/ 35 h 142"/>
                <a:gd name="T34" fmla="*/ 80 w 255"/>
                <a:gd name="T35" fmla="*/ 117 h 142"/>
                <a:gd name="T36" fmla="*/ 84 w 255"/>
                <a:gd name="T37" fmla="*/ 119 h 142"/>
                <a:gd name="T38" fmla="*/ 89 w 255"/>
                <a:gd name="T39" fmla="*/ 112 h 142"/>
                <a:gd name="T40" fmla="*/ 93 w 255"/>
                <a:gd name="T41" fmla="*/ 119 h 142"/>
                <a:gd name="T42" fmla="*/ 98 w 255"/>
                <a:gd name="T43" fmla="*/ 32 h 142"/>
                <a:gd name="T44" fmla="*/ 102 w 255"/>
                <a:gd name="T45" fmla="*/ 28 h 142"/>
                <a:gd name="T46" fmla="*/ 107 w 255"/>
                <a:gd name="T47" fmla="*/ 35 h 142"/>
                <a:gd name="T48" fmla="*/ 111 w 255"/>
                <a:gd name="T49" fmla="*/ 37 h 142"/>
                <a:gd name="T50" fmla="*/ 116 w 255"/>
                <a:gd name="T51" fmla="*/ 37 h 142"/>
                <a:gd name="T52" fmla="*/ 120 w 255"/>
                <a:gd name="T53" fmla="*/ 48 h 142"/>
                <a:gd name="T54" fmla="*/ 125 w 255"/>
                <a:gd name="T55" fmla="*/ 53 h 142"/>
                <a:gd name="T56" fmla="*/ 129 w 255"/>
                <a:gd name="T57" fmla="*/ 35 h 142"/>
                <a:gd name="T58" fmla="*/ 134 w 255"/>
                <a:gd name="T59" fmla="*/ 64 h 142"/>
                <a:gd name="T60" fmla="*/ 138 w 255"/>
                <a:gd name="T61" fmla="*/ 71 h 142"/>
                <a:gd name="T62" fmla="*/ 142 w 255"/>
                <a:gd name="T63" fmla="*/ 51 h 142"/>
                <a:gd name="T64" fmla="*/ 147 w 255"/>
                <a:gd name="T65" fmla="*/ 57 h 142"/>
                <a:gd name="T66" fmla="*/ 151 w 255"/>
                <a:gd name="T67" fmla="*/ 46 h 142"/>
                <a:gd name="T68" fmla="*/ 156 w 255"/>
                <a:gd name="T69" fmla="*/ 62 h 142"/>
                <a:gd name="T70" fmla="*/ 160 w 255"/>
                <a:gd name="T71" fmla="*/ 108 h 142"/>
                <a:gd name="T72" fmla="*/ 165 w 255"/>
                <a:gd name="T73" fmla="*/ 103 h 142"/>
                <a:gd name="T74" fmla="*/ 169 w 255"/>
                <a:gd name="T75" fmla="*/ 128 h 142"/>
                <a:gd name="T76" fmla="*/ 174 w 255"/>
                <a:gd name="T77" fmla="*/ 135 h 142"/>
                <a:gd name="T78" fmla="*/ 178 w 255"/>
                <a:gd name="T79" fmla="*/ 135 h 142"/>
                <a:gd name="T80" fmla="*/ 183 w 255"/>
                <a:gd name="T81" fmla="*/ 64 h 142"/>
                <a:gd name="T82" fmla="*/ 187 w 255"/>
                <a:gd name="T83" fmla="*/ 96 h 142"/>
                <a:gd name="T84" fmla="*/ 192 w 255"/>
                <a:gd name="T85" fmla="*/ 115 h 142"/>
                <a:gd name="T86" fmla="*/ 196 w 255"/>
                <a:gd name="T87" fmla="*/ 131 h 142"/>
                <a:gd name="T88" fmla="*/ 201 w 255"/>
                <a:gd name="T89" fmla="*/ 135 h 142"/>
                <a:gd name="T90" fmla="*/ 205 w 255"/>
                <a:gd name="T91" fmla="*/ 138 h 142"/>
                <a:gd name="T92" fmla="*/ 210 w 255"/>
                <a:gd name="T93" fmla="*/ 121 h 142"/>
                <a:gd name="T94" fmla="*/ 214 w 255"/>
                <a:gd name="T95" fmla="*/ 124 h 142"/>
                <a:gd name="T96" fmla="*/ 218 w 255"/>
                <a:gd name="T97" fmla="*/ 115 h 142"/>
                <a:gd name="T98" fmla="*/ 223 w 255"/>
                <a:gd name="T99" fmla="*/ 99 h 142"/>
                <a:gd name="T100" fmla="*/ 227 w 255"/>
                <a:gd name="T101" fmla="*/ 112 h 142"/>
                <a:gd name="T102" fmla="*/ 232 w 255"/>
                <a:gd name="T103" fmla="*/ 119 h 142"/>
                <a:gd name="T104" fmla="*/ 236 w 255"/>
                <a:gd name="T105" fmla="*/ 32 h 142"/>
                <a:gd name="T106" fmla="*/ 241 w 255"/>
                <a:gd name="T107" fmla="*/ 133 h 142"/>
                <a:gd name="T108" fmla="*/ 245 w 255"/>
                <a:gd name="T109" fmla="*/ 128 h 142"/>
                <a:gd name="T110" fmla="*/ 250 w 255"/>
                <a:gd name="T111" fmla="*/ 101 h 142"/>
                <a:gd name="T112" fmla="*/ 254 w 255"/>
                <a:gd name="T113" fmla="*/ 1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5" h="142">
                  <a:moveTo>
                    <a:pt x="0" y="41"/>
                  </a:moveTo>
                  <a:lnTo>
                    <a:pt x="1" y="108"/>
                  </a:lnTo>
                  <a:lnTo>
                    <a:pt x="1" y="119"/>
                  </a:lnTo>
                  <a:lnTo>
                    <a:pt x="2" y="119"/>
                  </a:lnTo>
                  <a:lnTo>
                    <a:pt x="3" y="103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5" y="101"/>
                  </a:lnTo>
                  <a:lnTo>
                    <a:pt x="5" y="117"/>
                  </a:lnTo>
                  <a:lnTo>
                    <a:pt x="6" y="115"/>
                  </a:lnTo>
                  <a:lnTo>
                    <a:pt x="7" y="39"/>
                  </a:lnTo>
                  <a:lnTo>
                    <a:pt x="7" y="112"/>
                  </a:lnTo>
                  <a:lnTo>
                    <a:pt x="8" y="119"/>
                  </a:lnTo>
                  <a:lnTo>
                    <a:pt x="8" y="101"/>
                  </a:lnTo>
                  <a:lnTo>
                    <a:pt x="9" y="115"/>
                  </a:lnTo>
                  <a:lnTo>
                    <a:pt x="10" y="117"/>
                  </a:lnTo>
                  <a:lnTo>
                    <a:pt x="10" y="96"/>
                  </a:lnTo>
                  <a:lnTo>
                    <a:pt x="11" y="115"/>
                  </a:lnTo>
                  <a:lnTo>
                    <a:pt x="12" y="110"/>
                  </a:lnTo>
                  <a:lnTo>
                    <a:pt x="12" y="99"/>
                  </a:lnTo>
                  <a:lnTo>
                    <a:pt x="13" y="112"/>
                  </a:lnTo>
                  <a:lnTo>
                    <a:pt x="14" y="115"/>
                  </a:lnTo>
                  <a:lnTo>
                    <a:pt x="14" y="39"/>
                  </a:lnTo>
                  <a:lnTo>
                    <a:pt x="15" y="117"/>
                  </a:lnTo>
                  <a:lnTo>
                    <a:pt x="15" y="121"/>
                  </a:lnTo>
                  <a:lnTo>
                    <a:pt x="16" y="115"/>
                  </a:lnTo>
                  <a:lnTo>
                    <a:pt x="17" y="124"/>
                  </a:lnTo>
                  <a:lnTo>
                    <a:pt x="17" y="121"/>
                  </a:lnTo>
                  <a:lnTo>
                    <a:pt x="18" y="110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10"/>
                  </a:lnTo>
                  <a:lnTo>
                    <a:pt x="21" y="119"/>
                  </a:lnTo>
                  <a:lnTo>
                    <a:pt x="21" y="121"/>
                  </a:lnTo>
                  <a:lnTo>
                    <a:pt x="22" y="35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4" y="101"/>
                  </a:lnTo>
                  <a:lnTo>
                    <a:pt x="24" y="112"/>
                  </a:lnTo>
                  <a:lnTo>
                    <a:pt x="25" y="112"/>
                  </a:lnTo>
                  <a:lnTo>
                    <a:pt x="26" y="101"/>
                  </a:lnTo>
                  <a:lnTo>
                    <a:pt x="26" y="110"/>
                  </a:lnTo>
                  <a:lnTo>
                    <a:pt x="27" y="112"/>
                  </a:lnTo>
                  <a:lnTo>
                    <a:pt x="28" y="96"/>
                  </a:lnTo>
                  <a:lnTo>
                    <a:pt x="28" y="115"/>
                  </a:lnTo>
                  <a:lnTo>
                    <a:pt x="29" y="115"/>
                  </a:lnTo>
                  <a:lnTo>
                    <a:pt x="30" y="32"/>
                  </a:lnTo>
                  <a:lnTo>
                    <a:pt x="30" y="112"/>
                  </a:lnTo>
                  <a:lnTo>
                    <a:pt x="31" y="108"/>
                  </a:lnTo>
                  <a:lnTo>
                    <a:pt x="31" y="94"/>
                  </a:lnTo>
                  <a:lnTo>
                    <a:pt x="32" y="103"/>
                  </a:lnTo>
                  <a:lnTo>
                    <a:pt x="33" y="101"/>
                  </a:lnTo>
                  <a:lnTo>
                    <a:pt x="33" y="96"/>
                  </a:lnTo>
                  <a:lnTo>
                    <a:pt x="34" y="105"/>
                  </a:lnTo>
                  <a:lnTo>
                    <a:pt x="35" y="103"/>
                  </a:lnTo>
                  <a:lnTo>
                    <a:pt x="35" y="92"/>
                  </a:lnTo>
                  <a:lnTo>
                    <a:pt x="36" y="101"/>
                  </a:lnTo>
                  <a:lnTo>
                    <a:pt x="37" y="99"/>
                  </a:lnTo>
                  <a:lnTo>
                    <a:pt x="37" y="30"/>
                  </a:lnTo>
                  <a:lnTo>
                    <a:pt x="38" y="99"/>
                  </a:lnTo>
                  <a:lnTo>
                    <a:pt x="38" y="103"/>
                  </a:lnTo>
                  <a:lnTo>
                    <a:pt x="39" y="94"/>
                  </a:lnTo>
                  <a:lnTo>
                    <a:pt x="40" y="108"/>
                  </a:lnTo>
                  <a:lnTo>
                    <a:pt x="40" y="108"/>
                  </a:lnTo>
                  <a:lnTo>
                    <a:pt x="41" y="94"/>
                  </a:lnTo>
                  <a:lnTo>
                    <a:pt x="42" y="105"/>
                  </a:lnTo>
                  <a:lnTo>
                    <a:pt x="42" y="105"/>
                  </a:lnTo>
                  <a:lnTo>
                    <a:pt x="43" y="89"/>
                  </a:lnTo>
                  <a:lnTo>
                    <a:pt x="44" y="105"/>
                  </a:lnTo>
                  <a:lnTo>
                    <a:pt x="44" y="103"/>
                  </a:lnTo>
                  <a:lnTo>
                    <a:pt x="45" y="37"/>
                  </a:lnTo>
                  <a:lnTo>
                    <a:pt x="45" y="105"/>
                  </a:lnTo>
                  <a:lnTo>
                    <a:pt x="46" y="108"/>
                  </a:lnTo>
                  <a:lnTo>
                    <a:pt x="47" y="32"/>
                  </a:lnTo>
                  <a:lnTo>
                    <a:pt x="47" y="108"/>
                  </a:lnTo>
                  <a:lnTo>
                    <a:pt x="48" y="99"/>
                  </a:lnTo>
                  <a:lnTo>
                    <a:pt x="49" y="133"/>
                  </a:lnTo>
                  <a:lnTo>
                    <a:pt x="49" y="140"/>
                  </a:lnTo>
                  <a:lnTo>
                    <a:pt x="50" y="133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52" y="133"/>
                  </a:lnTo>
                  <a:lnTo>
                    <a:pt x="52" y="32"/>
                  </a:lnTo>
                  <a:lnTo>
                    <a:pt x="53" y="128"/>
                  </a:lnTo>
                  <a:lnTo>
                    <a:pt x="54" y="128"/>
                  </a:lnTo>
                  <a:lnTo>
                    <a:pt x="54" y="110"/>
                  </a:lnTo>
                  <a:lnTo>
                    <a:pt x="55" y="124"/>
                  </a:lnTo>
                  <a:lnTo>
                    <a:pt x="56" y="119"/>
                  </a:lnTo>
                  <a:lnTo>
                    <a:pt x="56" y="96"/>
                  </a:lnTo>
                  <a:lnTo>
                    <a:pt x="57" y="105"/>
                  </a:lnTo>
                  <a:lnTo>
                    <a:pt x="58" y="105"/>
                  </a:lnTo>
                  <a:lnTo>
                    <a:pt x="58" y="71"/>
                  </a:lnTo>
                  <a:lnTo>
                    <a:pt x="59" y="94"/>
                  </a:lnTo>
                  <a:lnTo>
                    <a:pt x="60" y="89"/>
                  </a:lnTo>
                  <a:lnTo>
                    <a:pt x="60" y="25"/>
                  </a:lnTo>
                  <a:lnTo>
                    <a:pt x="61" y="83"/>
                  </a:lnTo>
                  <a:lnTo>
                    <a:pt x="61" y="85"/>
                  </a:lnTo>
                  <a:lnTo>
                    <a:pt x="62" y="73"/>
                  </a:lnTo>
                  <a:lnTo>
                    <a:pt x="63" y="87"/>
                  </a:lnTo>
                  <a:lnTo>
                    <a:pt x="63" y="85"/>
                  </a:lnTo>
                  <a:lnTo>
                    <a:pt x="64" y="73"/>
                  </a:lnTo>
                  <a:lnTo>
                    <a:pt x="65" y="83"/>
                  </a:lnTo>
                  <a:lnTo>
                    <a:pt x="65" y="80"/>
                  </a:lnTo>
                  <a:lnTo>
                    <a:pt x="66" y="85"/>
                  </a:lnTo>
                  <a:lnTo>
                    <a:pt x="67" y="89"/>
                  </a:lnTo>
                  <a:lnTo>
                    <a:pt x="67" y="94"/>
                  </a:lnTo>
                  <a:lnTo>
                    <a:pt x="68" y="25"/>
                  </a:lnTo>
                  <a:lnTo>
                    <a:pt x="68" y="96"/>
                  </a:lnTo>
                  <a:lnTo>
                    <a:pt x="69" y="96"/>
                  </a:lnTo>
                  <a:lnTo>
                    <a:pt x="70" y="83"/>
                  </a:lnTo>
                  <a:lnTo>
                    <a:pt x="70" y="89"/>
                  </a:lnTo>
                  <a:lnTo>
                    <a:pt x="71" y="87"/>
                  </a:lnTo>
                  <a:lnTo>
                    <a:pt x="72" y="85"/>
                  </a:lnTo>
                  <a:lnTo>
                    <a:pt x="72" y="94"/>
                  </a:lnTo>
                  <a:lnTo>
                    <a:pt x="73" y="96"/>
                  </a:lnTo>
                  <a:lnTo>
                    <a:pt x="74" y="92"/>
                  </a:lnTo>
                  <a:lnTo>
                    <a:pt x="74" y="103"/>
                  </a:lnTo>
                  <a:lnTo>
                    <a:pt x="75" y="103"/>
                  </a:lnTo>
                  <a:lnTo>
                    <a:pt x="75" y="35"/>
                  </a:lnTo>
                  <a:lnTo>
                    <a:pt x="76" y="110"/>
                  </a:lnTo>
                  <a:lnTo>
                    <a:pt x="77" y="115"/>
                  </a:lnTo>
                  <a:lnTo>
                    <a:pt x="77" y="110"/>
                  </a:lnTo>
                  <a:lnTo>
                    <a:pt x="78" y="119"/>
                  </a:lnTo>
                  <a:lnTo>
                    <a:pt x="79" y="119"/>
                  </a:lnTo>
                  <a:lnTo>
                    <a:pt x="79" y="101"/>
                  </a:lnTo>
                  <a:lnTo>
                    <a:pt x="80" y="117"/>
                  </a:lnTo>
                  <a:lnTo>
                    <a:pt x="81" y="112"/>
                  </a:lnTo>
                  <a:lnTo>
                    <a:pt x="81" y="99"/>
                  </a:lnTo>
                  <a:lnTo>
                    <a:pt x="82" y="110"/>
                  </a:lnTo>
                  <a:lnTo>
                    <a:pt x="82" y="112"/>
                  </a:lnTo>
                  <a:lnTo>
                    <a:pt x="83" y="35"/>
                  </a:lnTo>
                  <a:lnTo>
                    <a:pt x="84" y="115"/>
                  </a:lnTo>
                  <a:lnTo>
                    <a:pt x="84" y="119"/>
                  </a:lnTo>
                  <a:lnTo>
                    <a:pt x="85" y="119"/>
                  </a:lnTo>
                  <a:lnTo>
                    <a:pt x="86" y="126"/>
                  </a:lnTo>
                  <a:lnTo>
                    <a:pt x="86" y="126"/>
                  </a:lnTo>
                  <a:lnTo>
                    <a:pt x="87" y="121"/>
                  </a:lnTo>
                  <a:lnTo>
                    <a:pt x="88" y="126"/>
                  </a:lnTo>
                  <a:lnTo>
                    <a:pt x="88" y="128"/>
                  </a:lnTo>
                  <a:lnTo>
                    <a:pt x="89" y="112"/>
                  </a:lnTo>
                  <a:lnTo>
                    <a:pt x="90" y="124"/>
                  </a:lnTo>
                  <a:lnTo>
                    <a:pt x="90" y="121"/>
                  </a:lnTo>
                  <a:lnTo>
                    <a:pt x="91" y="37"/>
                  </a:lnTo>
                  <a:lnTo>
                    <a:pt x="91" y="119"/>
                  </a:lnTo>
                  <a:lnTo>
                    <a:pt x="92" y="121"/>
                  </a:lnTo>
                  <a:lnTo>
                    <a:pt x="93" y="108"/>
                  </a:lnTo>
                  <a:lnTo>
                    <a:pt x="93" y="119"/>
                  </a:lnTo>
                  <a:lnTo>
                    <a:pt x="94" y="117"/>
                  </a:lnTo>
                  <a:lnTo>
                    <a:pt x="95" y="0"/>
                  </a:lnTo>
                  <a:lnTo>
                    <a:pt x="95" y="101"/>
                  </a:lnTo>
                  <a:lnTo>
                    <a:pt x="96" y="101"/>
                  </a:lnTo>
                  <a:lnTo>
                    <a:pt x="97" y="25"/>
                  </a:lnTo>
                  <a:lnTo>
                    <a:pt x="97" y="32"/>
                  </a:lnTo>
                  <a:lnTo>
                    <a:pt x="98" y="32"/>
                  </a:lnTo>
                  <a:lnTo>
                    <a:pt x="98" y="3"/>
                  </a:lnTo>
                  <a:lnTo>
                    <a:pt x="99" y="35"/>
                  </a:lnTo>
                  <a:lnTo>
                    <a:pt x="100" y="32"/>
                  </a:lnTo>
                  <a:lnTo>
                    <a:pt x="100" y="28"/>
                  </a:lnTo>
                  <a:lnTo>
                    <a:pt x="101" y="32"/>
                  </a:lnTo>
                  <a:lnTo>
                    <a:pt x="102" y="32"/>
                  </a:lnTo>
                  <a:lnTo>
                    <a:pt x="102" y="28"/>
                  </a:lnTo>
                  <a:lnTo>
                    <a:pt x="103" y="32"/>
                  </a:lnTo>
                  <a:lnTo>
                    <a:pt x="104" y="30"/>
                  </a:lnTo>
                  <a:lnTo>
                    <a:pt x="104" y="30"/>
                  </a:lnTo>
                  <a:lnTo>
                    <a:pt x="105" y="35"/>
                  </a:lnTo>
                  <a:lnTo>
                    <a:pt x="105" y="35"/>
                  </a:lnTo>
                  <a:lnTo>
                    <a:pt x="106" y="9"/>
                  </a:lnTo>
                  <a:lnTo>
                    <a:pt x="107" y="35"/>
                  </a:lnTo>
                  <a:lnTo>
                    <a:pt x="107" y="32"/>
                  </a:lnTo>
                  <a:lnTo>
                    <a:pt x="108" y="30"/>
                  </a:lnTo>
                  <a:lnTo>
                    <a:pt x="109" y="39"/>
                  </a:lnTo>
                  <a:lnTo>
                    <a:pt x="109" y="39"/>
                  </a:lnTo>
                  <a:lnTo>
                    <a:pt x="110" y="35"/>
                  </a:lnTo>
                  <a:lnTo>
                    <a:pt x="111" y="37"/>
                  </a:lnTo>
                  <a:lnTo>
                    <a:pt x="111" y="37"/>
                  </a:lnTo>
                  <a:lnTo>
                    <a:pt x="112" y="28"/>
                  </a:lnTo>
                  <a:lnTo>
                    <a:pt x="112" y="37"/>
                  </a:lnTo>
                  <a:lnTo>
                    <a:pt x="113" y="37"/>
                  </a:lnTo>
                  <a:lnTo>
                    <a:pt x="114" y="14"/>
                  </a:lnTo>
                  <a:lnTo>
                    <a:pt x="114" y="39"/>
                  </a:lnTo>
                  <a:lnTo>
                    <a:pt x="115" y="39"/>
                  </a:lnTo>
                  <a:lnTo>
                    <a:pt x="116" y="37"/>
                  </a:lnTo>
                  <a:lnTo>
                    <a:pt x="116" y="46"/>
                  </a:lnTo>
                  <a:lnTo>
                    <a:pt x="117" y="41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9" y="46"/>
                  </a:lnTo>
                  <a:lnTo>
                    <a:pt x="120" y="46"/>
                  </a:lnTo>
                  <a:lnTo>
                    <a:pt x="120" y="48"/>
                  </a:lnTo>
                  <a:lnTo>
                    <a:pt x="121" y="48"/>
                  </a:lnTo>
                  <a:lnTo>
                    <a:pt x="121" y="21"/>
                  </a:lnTo>
                  <a:lnTo>
                    <a:pt x="122" y="51"/>
                  </a:lnTo>
                  <a:lnTo>
                    <a:pt x="123" y="48"/>
                  </a:lnTo>
                  <a:lnTo>
                    <a:pt x="123" y="53"/>
                  </a:lnTo>
                  <a:lnTo>
                    <a:pt x="124" y="51"/>
                  </a:lnTo>
                  <a:lnTo>
                    <a:pt x="125" y="53"/>
                  </a:lnTo>
                  <a:lnTo>
                    <a:pt x="125" y="57"/>
                  </a:lnTo>
                  <a:lnTo>
                    <a:pt x="126" y="57"/>
                  </a:lnTo>
                  <a:lnTo>
                    <a:pt x="127" y="60"/>
                  </a:lnTo>
                  <a:lnTo>
                    <a:pt x="127" y="57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9" y="35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31" y="62"/>
                  </a:lnTo>
                  <a:lnTo>
                    <a:pt x="132" y="62"/>
                  </a:lnTo>
                  <a:lnTo>
                    <a:pt x="132" y="67"/>
                  </a:lnTo>
                  <a:lnTo>
                    <a:pt x="133" y="57"/>
                  </a:lnTo>
                  <a:lnTo>
                    <a:pt x="134" y="64"/>
                  </a:lnTo>
                  <a:lnTo>
                    <a:pt x="134" y="62"/>
                  </a:lnTo>
                  <a:lnTo>
                    <a:pt x="135" y="60"/>
                  </a:lnTo>
                  <a:lnTo>
                    <a:pt x="135" y="64"/>
                  </a:lnTo>
                  <a:lnTo>
                    <a:pt x="136" y="69"/>
                  </a:lnTo>
                  <a:lnTo>
                    <a:pt x="137" y="35"/>
                  </a:lnTo>
                  <a:lnTo>
                    <a:pt x="137" y="55"/>
                  </a:lnTo>
                  <a:lnTo>
                    <a:pt x="138" y="71"/>
                  </a:lnTo>
                  <a:lnTo>
                    <a:pt x="139" y="41"/>
                  </a:lnTo>
                  <a:lnTo>
                    <a:pt x="139" y="60"/>
                  </a:lnTo>
                  <a:lnTo>
                    <a:pt x="140" y="48"/>
                  </a:lnTo>
                  <a:lnTo>
                    <a:pt x="141" y="44"/>
                  </a:lnTo>
                  <a:lnTo>
                    <a:pt x="141" y="51"/>
                  </a:lnTo>
                  <a:lnTo>
                    <a:pt x="142" y="53"/>
                  </a:lnTo>
                  <a:lnTo>
                    <a:pt x="142" y="51"/>
                  </a:lnTo>
                  <a:lnTo>
                    <a:pt x="143" y="57"/>
                  </a:lnTo>
                  <a:lnTo>
                    <a:pt x="144" y="142"/>
                  </a:lnTo>
                  <a:lnTo>
                    <a:pt x="144" y="30"/>
                  </a:lnTo>
                  <a:lnTo>
                    <a:pt x="145" y="55"/>
                  </a:lnTo>
                  <a:lnTo>
                    <a:pt x="146" y="55"/>
                  </a:lnTo>
                  <a:lnTo>
                    <a:pt x="146" y="51"/>
                  </a:lnTo>
                  <a:lnTo>
                    <a:pt x="147" y="57"/>
                  </a:lnTo>
                  <a:lnTo>
                    <a:pt x="148" y="62"/>
                  </a:lnTo>
                  <a:lnTo>
                    <a:pt x="148" y="41"/>
                  </a:lnTo>
                  <a:lnTo>
                    <a:pt x="149" y="51"/>
                  </a:lnTo>
                  <a:lnTo>
                    <a:pt x="150" y="48"/>
                  </a:lnTo>
                  <a:lnTo>
                    <a:pt x="150" y="41"/>
                  </a:lnTo>
                  <a:lnTo>
                    <a:pt x="151" y="44"/>
                  </a:lnTo>
                  <a:lnTo>
                    <a:pt x="151" y="46"/>
                  </a:lnTo>
                  <a:lnTo>
                    <a:pt x="152" y="35"/>
                  </a:lnTo>
                  <a:lnTo>
                    <a:pt x="153" y="55"/>
                  </a:lnTo>
                  <a:lnTo>
                    <a:pt x="153" y="53"/>
                  </a:lnTo>
                  <a:lnTo>
                    <a:pt x="154" y="51"/>
                  </a:lnTo>
                  <a:lnTo>
                    <a:pt x="155" y="55"/>
                  </a:lnTo>
                  <a:lnTo>
                    <a:pt x="155" y="57"/>
                  </a:lnTo>
                  <a:lnTo>
                    <a:pt x="156" y="62"/>
                  </a:lnTo>
                  <a:lnTo>
                    <a:pt x="157" y="64"/>
                  </a:lnTo>
                  <a:lnTo>
                    <a:pt x="157" y="69"/>
                  </a:lnTo>
                  <a:lnTo>
                    <a:pt x="158" y="67"/>
                  </a:lnTo>
                  <a:lnTo>
                    <a:pt x="158" y="78"/>
                  </a:lnTo>
                  <a:lnTo>
                    <a:pt x="159" y="78"/>
                  </a:lnTo>
                  <a:lnTo>
                    <a:pt x="160" y="67"/>
                  </a:lnTo>
                  <a:lnTo>
                    <a:pt x="160" y="108"/>
                  </a:lnTo>
                  <a:lnTo>
                    <a:pt x="161" y="115"/>
                  </a:lnTo>
                  <a:lnTo>
                    <a:pt x="162" y="108"/>
                  </a:lnTo>
                  <a:lnTo>
                    <a:pt x="162" y="110"/>
                  </a:lnTo>
                  <a:lnTo>
                    <a:pt x="163" y="108"/>
                  </a:lnTo>
                  <a:lnTo>
                    <a:pt x="164" y="101"/>
                  </a:lnTo>
                  <a:lnTo>
                    <a:pt x="164" y="103"/>
                  </a:lnTo>
                  <a:lnTo>
                    <a:pt x="165" y="103"/>
                  </a:lnTo>
                  <a:lnTo>
                    <a:pt x="165" y="103"/>
                  </a:lnTo>
                  <a:lnTo>
                    <a:pt x="166" y="103"/>
                  </a:lnTo>
                  <a:lnTo>
                    <a:pt x="167" y="105"/>
                  </a:lnTo>
                  <a:lnTo>
                    <a:pt x="167" y="71"/>
                  </a:lnTo>
                  <a:lnTo>
                    <a:pt x="168" y="110"/>
                  </a:lnTo>
                  <a:lnTo>
                    <a:pt x="169" y="112"/>
                  </a:lnTo>
                  <a:lnTo>
                    <a:pt x="169" y="128"/>
                  </a:lnTo>
                  <a:lnTo>
                    <a:pt x="170" y="121"/>
                  </a:lnTo>
                  <a:lnTo>
                    <a:pt x="171" y="124"/>
                  </a:lnTo>
                  <a:lnTo>
                    <a:pt x="171" y="138"/>
                  </a:lnTo>
                  <a:lnTo>
                    <a:pt x="172" y="133"/>
                  </a:lnTo>
                  <a:lnTo>
                    <a:pt x="172" y="135"/>
                  </a:lnTo>
                  <a:lnTo>
                    <a:pt x="173" y="140"/>
                  </a:lnTo>
                  <a:lnTo>
                    <a:pt x="174" y="135"/>
                  </a:lnTo>
                  <a:lnTo>
                    <a:pt x="174" y="133"/>
                  </a:lnTo>
                  <a:lnTo>
                    <a:pt x="175" y="80"/>
                  </a:lnTo>
                  <a:lnTo>
                    <a:pt x="176" y="135"/>
                  </a:lnTo>
                  <a:lnTo>
                    <a:pt x="176" y="135"/>
                  </a:lnTo>
                  <a:lnTo>
                    <a:pt x="177" y="140"/>
                  </a:lnTo>
                  <a:lnTo>
                    <a:pt x="178" y="135"/>
                  </a:lnTo>
                  <a:lnTo>
                    <a:pt x="178" y="135"/>
                  </a:lnTo>
                  <a:lnTo>
                    <a:pt x="179" y="128"/>
                  </a:lnTo>
                  <a:lnTo>
                    <a:pt x="180" y="131"/>
                  </a:lnTo>
                  <a:lnTo>
                    <a:pt x="180" y="126"/>
                  </a:lnTo>
                  <a:lnTo>
                    <a:pt x="181" y="108"/>
                  </a:lnTo>
                  <a:lnTo>
                    <a:pt x="181" y="115"/>
                  </a:lnTo>
                  <a:lnTo>
                    <a:pt x="182" y="110"/>
                  </a:lnTo>
                  <a:lnTo>
                    <a:pt x="183" y="64"/>
                  </a:lnTo>
                  <a:lnTo>
                    <a:pt x="183" y="103"/>
                  </a:lnTo>
                  <a:lnTo>
                    <a:pt x="184" y="101"/>
                  </a:lnTo>
                  <a:lnTo>
                    <a:pt x="185" y="96"/>
                  </a:lnTo>
                  <a:lnTo>
                    <a:pt x="185" y="99"/>
                  </a:lnTo>
                  <a:lnTo>
                    <a:pt x="186" y="96"/>
                  </a:lnTo>
                  <a:lnTo>
                    <a:pt x="187" y="96"/>
                  </a:lnTo>
                  <a:lnTo>
                    <a:pt x="187" y="96"/>
                  </a:lnTo>
                  <a:lnTo>
                    <a:pt x="188" y="96"/>
                  </a:lnTo>
                  <a:lnTo>
                    <a:pt x="188" y="96"/>
                  </a:lnTo>
                  <a:lnTo>
                    <a:pt x="189" y="96"/>
                  </a:lnTo>
                  <a:lnTo>
                    <a:pt x="190" y="96"/>
                  </a:lnTo>
                  <a:lnTo>
                    <a:pt x="190" y="69"/>
                  </a:lnTo>
                  <a:lnTo>
                    <a:pt x="191" y="103"/>
                  </a:lnTo>
                  <a:lnTo>
                    <a:pt x="192" y="115"/>
                  </a:lnTo>
                  <a:lnTo>
                    <a:pt x="192" y="128"/>
                  </a:lnTo>
                  <a:lnTo>
                    <a:pt x="193" y="126"/>
                  </a:lnTo>
                  <a:lnTo>
                    <a:pt x="194" y="131"/>
                  </a:lnTo>
                  <a:lnTo>
                    <a:pt x="194" y="126"/>
                  </a:lnTo>
                  <a:lnTo>
                    <a:pt x="195" y="128"/>
                  </a:lnTo>
                  <a:lnTo>
                    <a:pt x="195" y="131"/>
                  </a:lnTo>
                  <a:lnTo>
                    <a:pt x="196" y="131"/>
                  </a:lnTo>
                  <a:lnTo>
                    <a:pt x="197" y="135"/>
                  </a:lnTo>
                  <a:lnTo>
                    <a:pt x="197" y="135"/>
                  </a:lnTo>
                  <a:lnTo>
                    <a:pt x="198" y="71"/>
                  </a:lnTo>
                  <a:lnTo>
                    <a:pt x="199" y="133"/>
                  </a:lnTo>
                  <a:lnTo>
                    <a:pt x="199" y="133"/>
                  </a:lnTo>
                  <a:lnTo>
                    <a:pt x="200" y="138"/>
                  </a:lnTo>
                  <a:lnTo>
                    <a:pt x="201" y="135"/>
                  </a:lnTo>
                  <a:lnTo>
                    <a:pt x="201" y="135"/>
                  </a:lnTo>
                  <a:lnTo>
                    <a:pt x="202" y="138"/>
                  </a:lnTo>
                  <a:lnTo>
                    <a:pt x="202" y="135"/>
                  </a:lnTo>
                  <a:lnTo>
                    <a:pt x="203" y="135"/>
                  </a:lnTo>
                  <a:lnTo>
                    <a:pt x="204" y="140"/>
                  </a:lnTo>
                  <a:lnTo>
                    <a:pt x="204" y="135"/>
                  </a:lnTo>
                  <a:lnTo>
                    <a:pt x="205" y="138"/>
                  </a:lnTo>
                  <a:lnTo>
                    <a:pt x="206" y="73"/>
                  </a:lnTo>
                  <a:lnTo>
                    <a:pt x="206" y="135"/>
                  </a:lnTo>
                  <a:lnTo>
                    <a:pt x="207" y="138"/>
                  </a:lnTo>
                  <a:lnTo>
                    <a:pt x="208" y="25"/>
                  </a:lnTo>
                  <a:lnTo>
                    <a:pt x="208" y="124"/>
                  </a:lnTo>
                  <a:lnTo>
                    <a:pt x="209" y="133"/>
                  </a:lnTo>
                  <a:lnTo>
                    <a:pt x="210" y="121"/>
                  </a:lnTo>
                  <a:lnTo>
                    <a:pt x="210" y="131"/>
                  </a:lnTo>
                  <a:lnTo>
                    <a:pt x="211" y="131"/>
                  </a:lnTo>
                  <a:lnTo>
                    <a:pt x="211" y="112"/>
                  </a:lnTo>
                  <a:lnTo>
                    <a:pt x="212" y="128"/>
                  </a:lnTo>
                  <a:lnTo>
                    <a:pt x="213" y="128"/>
                  </a:lnTo>
                  <a:lnTo>
                    <a:pt x="213" y="25"/>
                  </a:lnTo>
                  <a:lnTo>
                    <a:pt x="214" y="124"/>
                  </a:lnTo>
                  <a:lnTo>
                    <a:pt x="215" y="124"/>
                  </a:lnTo>
                  <a:lnTo>
                    <a:pt x="215" y="101"/>
                  </a:lnTo>
                  <a:lnTo>
                    <a:pt x="216" y="119"/>
                  </a:lnTo>
                  <a:lnTo>
                    <a:pt x="217" y="117"/>
                  </a:lnTo>
                  <a:lnTo>
                    <a:pt x="217" y="96"/>
                  </a:lnTo>
                  <a:lnTo>
                    <a:pt x="218" y="115"/>
                  </a:lnTo>
                  <a:lnTo>
                    <a:pt x="218" y="115"/>
                  </a:lnTo>
                  <a:lnTo>
                    <a:pt x="219" y="96"/>
                  </a:lnTo>
                  <a:lnTo>
                    <a:pt x="220" y="115"/>
                  </a:lnTo>
                  <a:lnTo>
                    <a:pt x="220" y="112"/>
                  </a:lnTo>
                  <a:lnTo>
                    <a:pt x="221" y="28"/>
                  </a:lnTo>
                  <a:lnTo>
                    <a:pt x="222" y="112"/>
                  </a:lnTo>
                  <a:lnTo>
                    <a:pt x="222" y="115"/>
                  </a:lnTo>
                  <a:lnTo>
                    <a:pt x="223" y="99"/>
                  </a:lnTo>
                  <a:lnTo>
                    <a:pt x="224" y="115"/>
                  </a:lnTo>
                  <a:lnTo>
                    <a:pt x="224" y="115"/>
                  </a:lnTo>
                  <a:lnTo>
                    <a:pt x="225" y="94"/>
                  </a:lnTo>
                  <a:lnTo>
                    <a:pt x="225" y="115"/>
                  </a:lnTo>
                  <a:lnTo>
                    <a:pt x="226" y="112"/>
                  </a:lnTo>
                  <a:lnTo>
                    <a:pt x="227" y="94"/>
                  </a:lnTo>
                  <a:lnTo>
                    <a:pt x="227" y="112"/>
                  </a:lnTo>
                  <a:lnTo>
                    <a:pt x="228" y="112"/>
                  </a:lnTo>
                  <a:lnTo>
                    <a:pt x="229" y="30"/>
                  </a:lnTo>
                  <a:lnTo>
                    <a:pt x="229" y="115"/>
                  </a:lnTo>
                  <a:lnTo>
                    <a:pt x="230" y="117"/>
                  </a:lnTo>
                  <a:lnTo>
                    <a:pt x="231" y="103"/>
                  </a:lnTo>
                  <a:lnTo>
                    <a:pt x="231" y="117"/>
                  </a:lnTo>
                  <a:lnTo>
                    <a:pt x="232" y="119"/>
                  </a:lnTo>
                  <a:lnTo>
                    <a:pt x="232" y="101"/>
                  </a:lnTo>
                  <a:lnTo>
                    <a:pt x="233" y="117"/>
                  </a:lnTo>
                  <a:lnTo>
                    <a:pt x="234" y="117"/>
                  </a:lnTo>
                  <a:lnTo>
                    <a:pt x="234" y="103"/>
                  </a:lnTo>
                  <a:lnTo>
                    <a:pt x="235" y="119"/>
                  </a:lnTo>
                  <a:lnTo>
                    <a:pt x="236" y="121"/>
                  </a:lnTo>
                  <a:lnTo>
                    <a:pt x="236" y="32"/>
                  </a:lnTo>
                  <a:lnTo>
                    <a:pt x="237" y="124"/>
                  </a:lnTo>
                  <a:lnTo>
                    <a:pt x="238" y="126"/>
                  </a:lnTo>
                  <a:lnTo>
                    <a:pt x="238" y="117"/>
                  </a:lnTo>
                  <a:lnTo>
                    <a:pt x="239" y="128"/>
                  </a:lnTo>
                  <a:lnTo>
                    <a:pt x="240" y="131"/>
                  </a:lnTo>
                  <a:lnTo>
                    <a:pt x="240" y="121"/>
                  </a:lnTo>
                  <a:lnTo>
                    <a:pt x="241" y="133"/>
                  </a:lnTo>
                  <a:lnTo>
                    <a:pt x="241" y="133"/>
                  </a:lnTo>
                  <a:lnTo>
                    <a:pt x="242" y="121"/>
                  </a:lnTo>
                  <a:lnTo>
                    <a:pt x="243" y="131"/>
                  </a:lnTo>
                  <a:lnTo>
                    <a:pt x="243" y="131"/>
                  </a:lnTo>
                  <a:lnTo>
                    <a:pt x="244" y="32"/>
                  </a:lnTo>
                  <a:lnTo>
                    <a:pt x="245" y="128"/>
                  </a:lnTo>
                  <a:lnTo>
                    <a:pt x="245" y="128"/>
                  </a:lnTo>
                  <a:lnTo>
                    <a:pt x="246" y="110"/>
                  </a:lnTo>
                  <a:lnTo>
                    <a:pt x="247" y="126"/>
                  </a:lnTo>
                  <a:lnTo>
                    <a:pt x="247" y="124"/>
                  </a:lnTo>
                  <a:lnTo>
                    <a:pt x="248" y="103"/>
                  </a:lnTo>
                  <a:lnTo>
                    <a:pt x="248" y="121"/>
                  </a:lnTo>
                  <a:lnTo>
                    <a:pt x="249" y="121"/>
                  </a:lnTo>
                  <a:lnTo>
                    <a:pt x="250" y="101"/>
                  </a:lnTo>
                  <a:lnTo>
                    <a:pt x="250" y="119"/>
                  </a:lnTo>
                  <a:lnTo>
                    <a:pt x="251" y="117"/>
                  </a:lnTo>
                  <a:lnTo>
                    <a:pt x="252" y="28"/>
                  </a:lnTo>
                  <a:lnTo>
                    <a:pt x="252" y="117"/>
                  </a:lnTo>
                  <a:lnTo>
                    <a:pt x="253" y="117"/>
                  </a:lnTo>
                  <a:lnTo>
                    <a:pt x="254" y="101"/>
                  </a:lnTo>
                  <a:lnTo>
                    <a:pt x="254" y="117"/>
                  </a:lnTo>
                  <a:lnTo>
                    <a:pt x="255" y="11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grpSp>
        <p:nvGrpSpPr>
          <p:cNvPr id="19666" name="Group 210">
            <a:extLst>
              <a:ext uri="{FF2B5EF4-FFF2-40B4-BE49-F238E27FC236}">
                <a16:creationId xmlns:a16="http://schemas.microsoft.com/office/drawing/2014/main" id="{6F8851C7-6206-421A-8F60-BE7FB66D30BC}"/>
              </a:ext>
            </a:extLst>
          </p:cNvPr>
          <p:cNvGrpSpPr>
            <a:grpSpLocks/>
          </p:cNvGrpSpPr>
          <p:nvPr/>
        </p:nvGrpSpPr>
        <p:grpSpPr bwMode="auto">
          <a:xfrm>
            <a:off x="63500" y="993775"/>
            <a:ext cx="3278188" cy="2068513"/>
            <a:chOff x="2777" y="966"/>
            <a:chExt cx="2065" cy="1303"/>
          </a:xfrm>
        </p:grpSpPr>
        <p:sp>
          <p:nvSpPr>
            <p:cNvPr id="19594" name="Rectangle 138">
              <a:extLst>
                <a:ext uri="{FF2B5EF4-FFF2-40B4-BE49-F238E27FC236}">
                  <a16:creationId xmlns:a16="http://schemas.microsoft.com/office/drawing/2014/main" id="{02625C20-65B9-49C1-AFFC-559ECE165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980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95" name="Rectangle 139">
              <a:extLst>
                <a:ext uri="{FF2B5EF4-FFF2-40B4-BE49-F238E27FC236}">
                  <a16:creationId xmlns:a16="http://schemas.microsoft.com/office/drawing/2014/main" id="{89477566-0AD6-4845-A736-0DB34C33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980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96" name="Rectangle 140">
              <a:extLst>
                <a:ext uri="{FF2B5EF4-FFF2-40B4-BE49-F238E27FC236}">
                  <a16:creationId xmlns:a16="http://schemas.microsoft.com/office/drawing/2014/main" id="{CD960791-1B01-4492-BDF7-B147A0C49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980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97" name="Line 141">
              <a:extLst>
                <a:ext uri="{FF2B5EF4-FFF2-40B4-BE49-F238E27FC236}">
                  <a16:creationId xmlns:a16="http://schemas.microsoft.com/office/drawing/2014/main" id="{BED9271D-BB96-4B6B-B5A3-358B11B7A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8" y="2128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598" name="Rectangle 142">
              <a:extLst>
                <a:ext uri="{FF2B5EF4-FFF2-40B4-BE49-F238E27FC236}">
                  <a16:creationId xmlns:a16="http://schemas.microsoft.com/office/drawing/2014/main" id="{103EB737-19CF-4DB9-A8DD-F8D39B51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163"/>
              <a:ext cx="1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100</a:t>
              </a:r>
              <a:endParaRPr lang="en-CA" altLang="fr-FR"/>
            </a:p>
          </p:txBody>
        </p:sp>
        <p:sp>
          <p:nvSpPr>
            <p:cNvPr id="19599" name="Line 143">
              <a:extLst>
                <a:ext uri="{FF2B5EF4-FFF2-40B4-BE49-F238E27FC236}">
                  <a16:creationId xmlns:a16="http://schemas.microsoft.com/office/drawing/2014/main" id="{3D25DB72-E211-494A-9500-29EF3FFF7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2" y="2128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00" name="Rectangle 144">
              <a:extLst>
                <a:ext uri="{FF2B5EF4-FFF2-40B4-BE49-F238E27FC236}">
                  <a16:creationId xmlns:a16="http://schemas.microsoft.com/office/drawing/2014/main" id="{54C516AC-3E67-4434-BE31-C46A185A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2163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200</a:t>
              </a:r>
              <a:endParaRPr lang="en-CA" altLang="fr-FR"/>
            </a:p>
          </p:txBody>
        </p:sp>
        <p:sp>
          <p:nvSpPr>
            <p:cNvPr id="19601" name="Line 145">
              <a:extLst>
                <a:ext uri="{FF2B5EF4-FFF2-40B4-BE49-F238E27FC236}">
                  <a16:creationId xmlns:a16="http://schemas.microsoft.com/office/drawing/2014/main" id="{889312A4-FFB7-45BF-B9AE-159570E79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5" y="2128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02" name="Rectangle 146">
              <a:extLst>
                <a:ext uri="{FF2B5EF4-FFF2-40B4-BE49-F238E27FC236}">
                  <a16:creationId xmlns:a16="http://schemas.microsoft.com/office/drawing/2014/main" id="{7A6A063B-DFD6-4375-BDAE-1D819694F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2163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300</a:t>
              </a:r>
              <a:endParaRPr lang="en-CA" altLang="fr-FR"/>
            </a:p>
          </p:txBody>
        </p:sp>
        <p:sp>
          <p:nvSpPr>
            <p:cNvPr id="19603" name="Line 147">
              <a:extLst>
                <a:ext uri="{FF2B5EF4-FFF2-40B4-BE49-F238E27FC236}">
                  <a16:creationId xmlns:a16="http://schemas.microsoft.com/office/drawing/2014/main" id="{351430A1-EF06-4013-9EF8-0B8881330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9" y="2128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04" name="Rectangle 148">
              <a:extLst>
                <a:ext uri="{FF2B5EF4-FFF2-40B4-BE49-F238E27FC236}">
                  <a16:creationId xmlns:a16="http://schemas.microsoft.com/office/drawing/2014/main" id="{2FD8D7E9-E9BF-4A75-8D02-908FF81FF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163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400</a:t>
              </a:r>
              <a:endParaRPr lang="en-CA" altLang="fr-FR"/>
            </a:p>
          </p:txBody>
        </p:sp>
        <p:sp>
          <p:nvSpPr>
            <p:cNvPr id="19605" name="Line 149">
              <a:extLst>
                <a:ext uri="{FF2B5EF4-FFF2-40B4-BE49-F238E27FC236}">
                  <a16:creationId xmlns:a16="http://schemas.microsoft.com/office/drawing/2014/main" id="{D5033BD8-4145-48D1-B0E5-187ABE46F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06" name="Line 150">
              <a:extLst>
                <a:ext uri="{FF2B5EF4-FFF2-40B4-BE49-F238E27FC236}">
                  <a16:creationId xmlns:a16="http://schemas.microsoft.com/office/drawing/2014/main" id="{BB545197-F909-4A43-A245-BD09C8A38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9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07" name="Line 151">
              <a:extLst>
                <a:ext uri="{FF2B5EF4-FFF2-40B4-BE49-F238E27FC236}">
                  <a16:creationId xmlns:a16="http://schemas.microsoft.com/office/drawing/2014/main" id="{D3495B10-57AE-4F19-B495-B24BCC3F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1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08" name="Line 152">
              <a:extLst>
                <a:ext uri="{FF2B5EF4-FFF2-40B4-BE49-F238E27FC236}">
                  <a16:creationId xmlns:a16="http://schemas.microsoft.com/office/drawing/2014/main" id="{7EAE386E-4EF0-4949-969D-95C705220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3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09" name="Line 153">
              <a:extLst>
                <a:ext uri="{FF2B5EF4-FFF2-40B4-BE49-F238E27FC236}">
                  <a16:creationId xmlns:a16="http://schemas.microsoft.com/office/drawing/2014/main" id="{9D5687A4-2E5D-4F30-A56E-D97C3C4F7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0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0" name="Line 154">
              <a:extLst>
                <a:ext uri="{FF2B5EF4-FFF2-40B4-BE49-F238E27FC236}">
                  <a16:creationId xmlns:a16="http://schemas.microsoft.com/office/drawing/2014/main" id="{BE76EDFD-20C3-4925-A736-D3B35E1C9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2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1" name="Line 155">
              <a:extLst>
                <a:ext uri="{FF2B5EF4-FFF2-40B4-BE49-F238E27FC236}">
                  <a16:creationId xmlns:a16="http://schemas.microsoft.com/office/drawing/2014/main" id="{225FE61C-CA33-4FAD-952D-F3FE9265B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5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2" name="Line 156">
              <a:extLst>
                <a:ext uri="{FF2B5EF4-FFF2-40B4-BE49-F238E27FC236}">
                  <a16:creationId xmlns:a16="http://schemas.microsoft.com/office/drawing/2014/main" id="{0A59A787-77A9-4E35-A7D6-C1650DA80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0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3" name="Line 157">
              <a:extLst>
                <a:ext uri="{FF2B5EF4-FFF2-40B4-BE49-F238E27FC236}">
                  <a16:creationId xmlns:a16="http://schemas.microsoft.com/office/drawing/2014/main" id="{F411D885-6CB5-4942-BD1A-3A60E84FF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4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4" name="Line 158">
              <a:extLst>
                <a:ext uri="{FF2B5EF4-FFF2-40B4-BE49-F238E27FC236}">
                  <a16:creationId xmlns:a16="http://schemas.microsoft.com/office/drawing/2014/main" id="{504B9E2D-645F-4257-B612-BB205D8F8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6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5" name="Line 159">
              <a:extLst>
                <a:ext uri="{FF2B5EF4-FFF2-40B4-BE49-F238E27FC236}">
                  <a16:creationId xmlns:a16="http://schemas.microsoft.com/office/drawing/2014/main" id="{B9AC01BF-D33A-40FF-9B51-1982B70C6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6" name="Line 160">
              <a:extLst>
                <a:ext uri="{FF2B5EF4-FFF2-40B4-BE49-F238E27FC236}">
                  <a16:creationId xmlns:a16="http://schemas.microsoft.com/office/drawing/2014/main" id="{213BC882-B7E9-4A39-B37F-EB7FA201F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3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7" name="Line 161">
              <a:extLst>
                <a:ext uri="{FF2B5EF4-FFF2-40B4-BE49-F238E27FC236}">
                  <a16:creationId xmlns:a16="http://schemas.microsoft.com/office/drawing/2014/main" id="{9C85096E-7D68-4EBC-AABA-96A9C1A57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7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8" name="Line 162">
              <a:extLst>
                <a:ext uri="{FF2B5EF4-FFF2-40B4-BE49-F238E27FC236}">
                  <a16:creationId xmlns:a16="http://schemas.microsoft.com/office/drawing/2014/main" id="{E13FDAA9-E8C9-43AB-A9B4-40E4E1DA4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9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19" name="Line 163">
              <a:extLst>
                <a:ext uri="{FF2B5EF4-FFF2-40B4-BE49-F238E27FC236}">
                  <a16:creationId xmlns:a16="http://schemas.microsoft.com/office/drawing/2014/main" id="{D89DF78C-213E-4A63-9220-41452EDB7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5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20" name="Line 164">
              <a:extLst>
                <a:ext uri="{FF2B5EF4-FFF2-40B4-BE49-F238E27FC236}">
                  <a16:creationId xmlns:a16="http://schemas.microsoft.com/office/drawing/2014/main" id="{596B1B1F-8AE1-406F-9471-A9E8E6D11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7" y="213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21" name="Line 165">
              <a:extLst>
                <a:ext uri="{FF2B5EF4-FFF2-40B4-BE49-F238E27FC236}">
                  <a16:creationId xmlns:a16="http://schemas.microsoft.com/office/drawing/2014/main" id="{A143EA69-2C6F-4168-A13B-68F496356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142"/>
              <a:ext cx="18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22" name="Line 166">
              <a:extLst>
                <a:ext uri="{FF2B5EF4-FFF2-40B4-BE49-F238E27FC236}">
                  <a16:creationId xmlns:a16="http://schemas.microsoft.com/office/drawing/2014/main" id="{88799DC9-5580-42D7-8C4C-7F9727BB6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97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23" name="Rectangle 167">
              <a:extLst>
                <a:ext uri="{FF2B5EF4-FFF2-40B4-BE49-F238E27FC236}">
                  <a16:creationId xmlns:a16="http://schemas.microsoft.com/office/drawing/2014/main" id="{DB7633EE-5984-468D-A0AD-4D4C65342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1936"/>
              <a:ext cx="9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10</a:t>
              </a:r>
              <a:endParaRPr lang="en-CA" altLang="fr-FR"/>
            </a:p>
          </p:txBody>
        </p:sp>
        <p:sp>
          <p:nvSpPr>
            <p:cNvPr id="19624" name="Line 168">
              <a:extLst>
                <a:ext uri="{FF2B5EF4-FFF2-40B4-BE49-F238E27FC236}">
                  <a16:creationId xmlns:a16="http://schemas.microsoft.com/office/drawing/2014/main" id="{E6483FA6-3EFE-4D92-904D-31E531BCD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81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25" name="Rectangle 169">
              <a:extLst>
                <a:ext uri="{FF2B5EF4-FFF2-40B4-BE49-F238E27FC236}">
                  <a16:creationId xmlns:a16="http://schemas.microsoft.com/office/drawing/2014/main" id="{1B606A27-C7B5-4F69-B54B-5DAD0EAD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177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20</a:t>
              </a:r>
              <a:endParaRPr lang="en-CA" altLang="fr-FR"/>
            </a:p>
          </p:txBody>
        </p:sp>
        <p:sp>
          <p:nvSpPr>
            <p:cNvPr id="19626" name="Line 170">
              <a:extLst>
                <a:ext uri="{FF2B5EF4-FFF2-40B4-BE49-F238E27FC236}">
                  <a16:creationId xmlns:a16="http://schemas.microsoft.com/office/drawing/2014/main" id="{4DCB0D2D-EBAA-4B42-9FDD-04E581873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65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27" name="Rectangle 171">
              <a:extLst>
                <a:ext uri="{FF2B5EF4-FFF2-40B4-BE49-F238E27FC236}">
                  <a16:creationId xmlns:a16="http://schemas.microsoft.com/office/drawing/2014/main" id="{A14D2FE7-3F1A-468B-A5AE-476E3354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1610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30</a:t>
              </a:r>
              <a:endParaRPr lang="en-CA" altLang="fr-FR"/>
            </a:p>
          </p:txBody>
        </p:sp>
        <p:sp>
          <p:nvSpPr>
            <p:cNvPr id="19628" name="Line 172">
              <a:extLst>
                <a:ext uri="{FF2B5EF4-FFF2-40B4-BE49-F238E27FC236}">
                  <a16:creationId xmlns:a16="http://schemas.microsoft.com/office/drawing/2014/main" id="{CBF654B4-0D9E-46BB-A034-4BE7CB2E6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49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29" name="Rectangle 173">
              <a:extLst>
                <a:ext uri="{FF2B5EF4-FFF2-40B4-BE49-F238E27FC236}">
                  <a16:creationId xmlns:a16="http://schemas.microsoft.com/office/drawing/2014/main" id="{9290AA6B-BA22-4871-9A6B-8953D4EF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1454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40</a:t>
              </a:r>
              <a:endParaRPr lang="en-CA" altLang="fr-FR"/>
            </a:p>
          </p:txBody>
        </p:sp>
        <p:sp>
          <p:nvSpPr>
            <p:cNvPr id="19630" name="Line 174">
              <a:extLst>
                <a:ext uri="{FF2B5EF4-FFF2-40B4-BE49-F238E27FC236}">
                  <a16:creationId xmlns:a16="http://schemas.microsoft.com/office/drawing/2014/main" id="{E30F74D7-BB4B-408B-AF33-B04184687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33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31" name="Rectangle 175">
              <a:extLst>
                <a:ext uri="{FF2B5EF4-FFF2-40B4-BE49-F238E27FC236}">
                  <a16:creationId xmlns:a16="http://schemas.microsoft.com/office/drawing/2014/main" id="{969F0C21-BCCB-4364-9432-E3E8816AF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1291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50</a:t>
              </a:r>
              <a:endParaRPr lang="en-CA" altLang="fr-FR"/>
            </a:p>
          </p:txBody>
        </p:sp>
        <p:sp>
          <p:nvSpPr>
            <p:cNvPr id="19632" name="Line 176">
              <a:extLst>
                <a:ext uri="{FF2B5EF4-FFF2-40B4-BE49-F238E27FC236}">
                  <a16:creationId xmlns:a16="http://schemas.microsoft.com/office/drawing/2014/main" id="{5026B2F9-6C24-4519-A2D2-0CA5E20FD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17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33" name="Rectangle 177">
              <a:extLst>
                <a:ext uri="{FF2B5EF4-FFF2-40B4-BE49-F238E27FC236}">
                  <a16:creationId xmlns:a16="http://schemas.microsoft.com/office/drawing/2014/main" id="{197C4E16-FBF6-4E67-ADB7-DF83DF174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1129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60</a:t>
              </a:r>
              <a:endParaRPr lang="en-CA" altLang="fr-FR"/>
            </a:p>
          </p:txBody>
        </p:sp>
        <p:sp>
          <p:nvSpPr>
            <p:cNvPr id="19634" name="Line 178">
              <a:extLst>
                <a:ext uri="{FF2B5EF4-FFF2-40B4-BE49-F238E27FC236}">
                  <a16:creationId xmlns:a16="http://schemas.microsoft.com/office/drawing/2014/main" id="{173F9E1C-2D66-4A87-A371-58EAF1C90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00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35" name="Rectangle 179">
              <a:extLst>
                <a:ext uri="{FF2B5EF4-FFF2-40B4-BE49-F238E27FC236}">
                  <a16:creationId xmlns:a16="http://schemas.microsoft.com/office/drawing/2014/main" id="{52F9F15C-7DB9-439B-8000-FE153D10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966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70</a:t>
              </a:r>
              <a:endParaRPr lang="en-CA" altLang="fr-FR"/>
            </a:p>
          </p:txBody>
        </p:sp>
        <p:sp>
          <p:nvSpPr>
            <p:cNvPr id="19636" name="Line 180">
              <a:extLst>
                <a:ext uri="{FF2B5EF4-FFF2-40B4-BE49-F238E27FC236}">
                  <a16:creationId xmlns:a16="http://schemas.microsoft.com/office/drawing/2014/main" id="{47E11E2B-A308-4E0E-A65B-491B7A1D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211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37" name="Line 181">
              <a:extLst>
                <a:ext uri="{FF2B5EF4-FFF2-40B4-BE49-F238E27FC236}">
                  <a16:creationId xmlns:a16="http://schemas.microsoft.com/office/drawing/2014/main" id="{354B9A65-0ED3-4A49-B296-B52E5F38F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207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38" name="Line 182">
              <a:extLst>
                <a:ext uri="{FF2B5EF4-FFF2-40B4-BE49-F238E27FC236}">
                  <a16:creationId xmlns:a16="http://schemas.microsoft.com/office/drawing/2014/main" id="{6E19AABB-2E24-45F5-9852-3CE0D1A8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204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39" name="Line 183">
              <a:extLst>
                <a:ext uri="{FF2B5EF4-FFF2-40B4-BE49-F238E27FC236}">
                  <a16:creationId xmlns:a16="http://schemas.microsoft.com/office/drawing/2014/main" id="{1D2FC0D0-AE1D-4943-B42B-AD29FB6DB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201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0" name="Line 184">
              <a:extLst>
                <a:ext uri="{FF2B5EF4-FFF2-40B4-BE49-F238E27FC236}">
                  <a16:creationId xmlns:a16="http://schemas.microsoft.com/office/drawing/2014/main" id="{1388B5B7-1F89-4676-BC98-A35FD6D03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95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1" name="Line 185">
              <a:extLst>
                <a:ext uri="{FF2B5EF4-FFF2-40B4-BE49-F238E27FC236}">
                  <a16:creationId xmlns:a16="http://schemas.microsoft.com/office/drawing/2014/main" id="{44728758-FCB9-4223-B5DD-A17A75FC8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91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2" name="Line 186">
              <a:extLst>
                <a:ext uri="{FF2B5EF4-FFF2-40B4-BE49-F238E27FC236}">
                  <a16:creationId xmlns:a16="http://schemas.microsoft.com/office/drawing/2014/main" id="{83FA2C35-9E7A-476E-8FD4-6663968A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88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3" name="Line 187">
              <a:extLst>
                <a:ext uri="{FF2B5EF4-FFF2-40B4-BE49-F238E27FC236}">
                  <a16:creationId xmlns:a16="http://schemas.microsoft.com/office/drawing/2014/main" id="{85409A7C-741D-4D55-A8D8-31FF1967E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85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4" name="Line 188">
              <a:extLst>
                <a:ext uri="{FF2B5EF4-FFF2-40B4-BE49-F238E27FC236}">
                  <a16:creationId xmlns:a16="http://schemas.microsoft.com/office/drawing/2014/main" id="{BA316550-32A5-430C-A96F-53BAF1E7D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78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5" name="Line 189">
              <a:extLst>
                <a:ext uri="{FF2B5EF4-FFF2-40B4-BE49-F238E27FC236}">
                  <a16:creationId xmlns:a16="http://schemas.microsoft.com/office/drawing/2014/main" id="{AE732E34-176E-4B25-818E-3C7BD5828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75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6" name="Line 190">
              <a:extLst>
                <a:ext uri="{FF2B5EF4-FFF2-40B4-BE49-F238E27FC236}">
                  <a16:creationId xmlns:a16="http://schemas.microsoft.com/office/drawing/2014/main" id="{A36A097F-8770-4552-A32E-B12D9F7B3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72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7" name="Line 191">
              <a:extLst>
                <a:ext uri="{FF2B5EF4-FFF2-40B4-BE49-F238E27FC236}">
                  <a16:creationId xmlns:a16="http://schemas.microsoft.com/office/drawing/2014/main" id="{C0DF09E5-F490-46BD-9E23-F9AA3D4CC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68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8" name="Line 192">
              <a:extLst>
                <a:ext uri="{FF2B5EF4-FFF2-40B4-BE49-F238E27FC236}">
                  <a16:creationId xmlns:a16="http://schemas.microsoft.com/office/drawing/2014/main" id="{8EB4E37E-5D8D-4EF8-82E1-71640A5F6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62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49" name="Line 193">
              <a:extLst>
                <a:ext uri="{FF2B5EF4-FFF2-40B4-BE49-F238E27FC236}">
                  <a16:creationId xmlns:a16="http://schemas.microsoft.com/office/drawing/2014/main" id="{1547C2A4-C61E-4819-A437-2FE817A35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58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0" name="Line 194">
              <a:extLst>
                <a:ext uri="{FF2B5EF4-FFF2-40B4-BE49-F238E27FC236}">
                  <a16:creationId xmlns:a16="http://schemas.microsoft.com/office/drawing/2014/main" id="{6D55F2DF-7CFF-414E-9E09-9051894E4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56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1" name="Line 195">
              <a:extLst>
                <a:ext uri="{FF2B5EF4-FFF2-40B4-BE49-F238E27FC236}">
                  <a16:creationId xmlns:a16="http://schemas.microsoft.com/office/drawing/2014/main" id="{48965D5E-A1BB-4094-956E-5A392B969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52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2" name="Line 196">
              <a:extLst>
                <a:ext uri="{FF2B5EF4-FFF2-40B4-BE49-F238E27FC236}">
                  <a16:creationId xmlns:a16="http://schemas.microsoft.com/office/drawing/2014/main" id="{19D86FC1-94BD-4924-A27B-BA90C30E8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46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3" name="Line 197">
              <a:extLst>
                <a:ext uri="{FF2B5EF4-FFF2-40B4-BE49-F238E27FC236}">
                  <a16:creationId xmlns:a16="http://schemas.microsoft.com/office/drawing/2014/main" id="{787A4136-130E-4BDD-84FF-3D98F77D3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42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4" name="Line 198">
              <a:extLst>
                <a:ext uri="{FF2B5EF4-FFF2-40B4-BE49-F238E27FC236}">
                  <a16:creationId xmlns:a16="http://schemas.microsoft.com/office/drawing/2014/main" id="{40DFE7B4-676E-42AC-BBBB-B677DCEAF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39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5" name="Line 199">
              <a:extLst>
                <a:ext uri="{FF2B5EF4-FFF2-40B4-BE49-F238E27FC236}">
                  <a16:creationId xmlns:a16="http://schemas.microsoft.com/office/drawing/2014/main" id="{C0A2584C-C221-445E-885E-DAB8666EC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36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6" name="Line 200">
              <a:extLst>
                <a:ext uri="{FF2B5EF4-FFF2-40B4-BE49-F238E27FC236}">
                  <a16:creationId xmlns:a16="http://schemas.microsoft.com/office/drawing/2014/main" id="{2AEE42C2-67C5-49C5-8B2B-3948CFCE1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29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7" name="Line 201">
              <a:extLst>
                <a:ext uri="{FF2B5EF4-FFF2-40B4-BE49-F238E27FC236}">
                  <a16:creationId xmlns:a16="http://schemas.microsoft.com/office/drawing/2014/main" id="{D62913D7-A623-4103-96E7-9D9BE2493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27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8" name="Line 202">
              <a:extLst>
                <a:ext uri="{FF2B5EF4-FFF2-40B4-BE49-F238E27FC236}">
                  <a16:creationId xmlns:a16="http://schemas.microsoft.com/office/drawing/2014/main" id="{94843ACA-7818-48CA-94C7-0CB22F34B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23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59" name="Line 203">
              <a:extLst>
                <a:ext uri="{FF2B5EF4-FFF2-40B4-BE49-F238E27FC236}">
                  <a16:creationId xmlns:a16="http://schemas.microsoft.com/office/drawing/2014/main" id="{C75C3924-7C21-4698-A585-57867FCEC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20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60" name="Line 204">
              <a:extLst>
                <a:ext uri="{FF2B5EF4-FFF2-40B4-BE49-F238E27FC236}">
                  <a16:creationId xmlns:a16="http://schemas.microsoft.com/office/drawing/2014/main" id="{8A7EE034-B474-4C31-8851-05BB6D6AE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13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61" name="Line 205">
              <a:extLst>
                <a:ext uri="{FF2B5EF4-FFF2-40B4-BE49-F238E27FC236}">
                  <a16:creationId xmlns:a16="http://schemas.microsoft.com/office/drawing/2014/main" id="{29009D38-C644-4DA8-A944-34263E0DC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10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62" name="Line 206">
              <a:extLst>
                <a:ext uri="{FF2B5EF4-FFF2-40B4-BE49-F238E27FC236}">
                  <a16:creationId xmlns:a16="http://schemas.microsoft.com/office/drawing/2014/main" id="{17FAF79B-DC4D-487D-AEE4-F64E7634E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0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63" name="Line 207">
              <a:extLst>
                <a:ext uri="{FF2B5EF4-FFF2-40B4-BE49-F238E27FC236}">
                  <a16:creationId xmlns:a16="http://schemas.microsoft.com/office/drawing/2014/main" id="{724F11FD-824E-45DF-87DB-386FF9FA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04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64" name="Line 208">
              <a:extLst>
                <a:ext uri="{FF2B5EF4-FFF2-40B4-BE49-F238E27FC236}">
                  <a16:creationId xmlns:a16="http://schemas.microsoft.com/office/drawing/2014/main" id="{225798C5-8F35-4AE5-8645-B341287F6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2" y="994"/>
              <a:ext cx="1" cy="11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65" name="Freeform 209">
              <a:extLst>
                <a:ext uri="{FF2B5EF4-FFF2-40B4-BE49-F238E27FC236}">
                  <a16:creationId xmlns:a16="http://schemas.microsoft.com/office/drawing/2014/main" id="{B28FBC00-03D9-42CA-AD85-D72B5515F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" y="1023"/>
              <a:ext cx="1807" cy="1006"/>
            </a:xfrm>
            <a:custGeom>
              <a:avLst/>
              <a:gdLst>
                <a:gd name="T0" fmla="*/ 4 w 255"/>
                <a:gd name="T1" fmla="*/ 89 h 142"/>
                <a:gd name="T2" fmla="*/ 8 w 255"/>
                <a:gd name="T3" fmla="*/ 73 h 142"/>
                <a:gd name="T4" fmla="*/ 13 w 255"/>
                <a:gd name="T5" fmla="*/ 96 h 142"/>
                <a:gd name="T6" fmla="*/ 17 w 255"/>
                <a:gd name="T7" fmla="*/ 96 h 142"/>
                <a:gd name="T8" fmla="*/ 22 w 255"/>
                <a:gd name="T9" fmla="*/ 110 h 142"/>
                <a:gd name="T10" fmla="*/ 26 w 255"/>
                <a:gd name="T11" fmla="*/ 110 h 142"/>
                <a:gd name="T12" fmla="*/ 31 w 255"/>
                <a:gd name="T13" fmla="*/ 126 h 142"/>
                <a:gd name="T14" fmla="*/ 35 w 255"/>
                <a:gd name="T15" fmla="*/ 37 h 142"/>
                <a:gd name="T16" fmla="*/ 40 w 255"/>
                <a:gd name="T17" fmla="*/ 101 h 142"/>
                <a:gd name="T18" fmla="*/ 44 w 255"/>
                <a:gd name="T19" fmla="*/ 32 h 142"/>
                <a:gd name="T20" fmla="*/ 49 w 255"/>
                <a:gd name="T21" fmla="*/ 30 h 142"/>
                <a:gd name="T22" fmla="*/ 53 w 255"/>
                <a:gd name="T23" fmla="*/ 39 h 142"/>
                <a:gd name="T24" fmla="*/ 58 w 255"/>
                <a:gd name="T25" fmla="*/ 37 h 142"/>
                <a:gd name="T26" fmla="*/ 62 w 255"/>
                <a:gd name="T27" fmla="*/ 39 h 142"/>
                <a:gd name="T28" fmla="*/ 67 w 255"/>
                <a:gd name="T29" fmla="*/ 51 h 142"/>
                <a:gd name="T30" fmla="*/ 71 w 255"/>
                <a:gd name="T31" fmla="*/ 60 h 142"/>
                <a:gd name="T32" fmla="*/ 75 w 255"/>
                <a:gd name="T33" fmla="*/ 62 h 142"/>
                <a:gd name="T34" fmla="*/ 80 w 255"/>
                <a:gd name="T35" fmla="*/ 64 h 142"/>
                <a:gd name="T36" fmla="*/ 84 w 255"/>
                <a:gd name="T37" fmla="*/ 48 h 142"/>
                <a:gd name="T38" fmla="*/ 89 w 255"/>
                <a:gd name="T39" fmla="*/ 30 h 142"/>
                <a:gd name="T40" fmla="*/ 93 w 255"/>
                <a:gd name="T41" fmla="*/ 51 h 142"/>
                <a:gd name="T42" fmla="*/ 98 w 255"/>
                <a:gd name="T43" fmla="*/ 53 h 142"/>
                <a:gd name="T44" fmla="*/ 102 w 255"/>
                <a:gd name="T45" fmla="*/ 67 h 142"/>
                <a:gd name="T46" fmla="*/ 107 w 255"/>
                <a:gd name="T47" fmla="*/ 110 h 142"/>
                <a:gd name="T48" fmla="*/ 111 w 255"/>
                <a:gd name="T49" fmla="*/ 105 h 142"/>
                <a:gd name="T50" fmla="*/ 116 w 255"/>
                <a:gd name="T51" fmla="*/ 138 h 142"/>
                <a:gd name="T52" fmla="*/ 120 w 255"/>
                <a:gd name="T53" fmla="*/ 135 h 142"/>
                <a:gd name="T54" fmla="*/ 125 w 255"/>
                <a:gd name="T55" fmla="*/ 126 h 142"/>
                <a:gd name="T56" fmla="*/ 129 w 255"/>
                <a:gd name="T57" fmla="*/ 96 h 142"/>
                <a:gd name="T58" fmla="*/ 134 w 255"/>
                <a:gd name="T59" fmla="*/ 96 h 142"/>
                <a:gd name="T60" fmla="*/ 138 w 255"/>
                <a:gd name="T61" fmla="*/ 131 h 142"/>
                <a:gd name="T62" fmla="*/ 142 w 255"/>
                <a:gd name="T63" fmla="*/ 71 h 142"/>
                <a:gd name="T64" fmla="*/ 147 w 255"/>
                <a:gd name="T65" fmla="*/ 135 h 142"/>
                <a:gd name="T66" fmla="*/ 151 w 255"/>
                <a:gd name="T67" fmla="*/ 138 h 142"/>
                <a:gd name="T68" fmla="*/ 156 w 255"/>
                <a:gd name="T69" fmla="*/ 112 h 142"/>
                <a:gd name="T70" fmla="*/ 160 w 255"/>
                <a:gd name="T71" fmla="*/ 119 h 142"/>
                <a:gd name="T72" fmla="*/ 165 w 255"/>
                <a:gd name="T73" fmla="*/ 112 h 142"/>
                <a:gd name="T74" fmla="*/ 169 w 255"/>
                <a:gd name="T75" fmla="*/ 94 h 142"/>
                <a:gd name="T76" fmla="*/ 174 w 255"/>
                <a:gd name="T77" fmla="*/ 115 h 142"/>
                <a:gd name="T78" fmla="*/ 178 w 255"/>
                <a:gd name="T79" fmla="*/ 117 h 142"/>
                <a:gd name="T80" fmla="*/ 183 w 255"/>
                <a:gd name="T81" fmla="*/ 117 h 142"/>
                <a:gd name="T82" fmla="*/ 187 w 255"/>
                <a:gd name="T83" fmla="*/ 131 h 142"/>
                <a:gd name="T84" fmla="*/ 192 w 255"/>
                <a:gd name="T85" fmla="*/ 124 h 142"/>
                <a:gd name="T86" fmla="*/ 196 w 255"/>
                <a:gd name="T87" fmla="*/ 28 h 142"/>
                <a:gd name="T88" fmla="*/ 201 w 255"/>
                <a:gd name="T89" fmla="*/ 119 h 142"/>
                <a:gd name="T90" fmla="*/ 205 w 255"/>
                <a:gd name="T91" fmla="*/ 115 h 142"/>
                <a:gd name="T92" fmla="*/ 210 w 255"/>
                <a:gd name="T93" fmla="*/ 96 h 142"/>
                <a:gd name="T94" fmla="*/ 214 w 255"/>
                <a:gd name="T95" fmla="*/ 117 h 142"/>
                <a:gd name="T96" fmla="*/ 218 w 255"/>
                <a:gd name="T97" fmla="*/ 121 h 142"/>
                <a:gd name="T98" fmla="*/ 223 w 255"/>
                <a:gd name="T99" fmla="*/ 101 h 142"/>
                <a:gd name="T100" fmla="*/ 227 w 255"/>
                <a:gd name="T101" fmla="*/ 115 h 142"/>
                <a:gd name="T102" fmla="*/ 232 w 255"/>
                <a:gd name="T103" fmla="*/ 101 h 142"/>
                <a:gd name="T104" fmla="*/ 236 w 255"/>
                <a:gd name="T105" fmla="*/ 30 h 142"/>
                <a:gd name="T106" fmla="*/ 241 w 255"/>
                <a:gd name="T107" fmla="*/ 105 h 142"/>
                <a:gd name="T108" fmla="*/ 245 w 255"/>
                <a:gd name="T109" fmla="*/ 108 h 142"/>
                <a:gd name="T110" fmla="*/ 250 w 255"/>
                <a:gd name="T111" fmla="*/ 131 h 142"/>
                <a:gd name="T112" fmla="*/ 254 w 255"/>
                <a:gd name="T113" fmla="*/ 12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5" h="142">
                  <a:moveTo>
                    <a:pt x="0" y="41"/>
                  </a:moveTo>
                  <a:lnTo>
                    <a:pt x="1" y="96"/>
                  </a:lnTo>
                  <a:lnTo>
                    <a:pt x="1" y="105"/>
                  </a:lnTo>
                  <a:lnTo>
                    <a:pt x="2" y="105"/>
                  </a:lnTo>
                  <a:lnTo>
                    <a:pt x="3" y="71"/>
                  </a:lnTo>
                  <a:lnTo>
                    <a:pt x="3" y="94"/>
                  </a:lnTo>
                  <a:lnTo>
                    <a:pt x="4" y="89"/>
                  </a:lnTo>
                  <a:lnTo>
                    <a:pt x="5" y="25"/>
                  </a:lnTo>
                  <a:lnTo>
                    <a:pt x="5" y="83"/>
                  </a:lnTo>
                  <a:lnTo>
                    <a:pt x="6" y="85"/>
                  </a:lnTo>
                  <a:lnTo>
                    <a:pt x="7" y="73"/>
                  </a:lnTo>
                  <a:lnTo>
                    <a:pt x="7" y="87"/>
                  </a:lnTo>
                  <a:lnTo>
                    <a:pt x="8" y="85"/>
                  </a:lnTo>
                  <a:lnTo>
                    <a:pt x="8" y="73"/>
                  </a:lnTo>
                  <a:lnTo>
                    <a:pt x="9" y="83"/>
                  </a:lnTo>
                  <a:lnTo>
                    <a:pt x="10" y="80"/>
                  </a:lnTo>
                  <a:lnTo>
                    <a:pt x="10" y="85"/>
                  </a:lnTo>
                  <a:lnTo>
                    <a:pt x="11" y="89"/>
                  </a:lnTo>
                  <a:lnTo>
                    <a:pt x="12" y="94"/>
                  </a:lnTo>
                  <a:lnTo>
                    <a:pt x="12" y="25"/>
                  </a:lnTo>
                  <a:lnTo>
                    <a:pt x="13" y="96"/>
                  </a:lnTo>
                  <a:lnTo>
                    <a:pt x="14" y="96"/>
                  </a:lnTo>
                  <a:lnTo>
                    <a:pt x="14" y="83"/>
                  </a:lnTo>
                  <a:lnTo>
                    <a:pt x="15" y="89"/>
                  </a:lnTo>
                  <a:lnTo>
                    <a:pt x="15" y="87"/>
                  </a:lnTo>
                  <a:lnTo>
                    <a:pt x="16" y="85"/>
                  </a:lnTo>
                  <a:lnTo>
                    <a:pt x="17" y="94"/>
                  </a:lnTo>
                  <a:lnTo>
                    <a:pt x="17" y="96"/>
                  </a:lnTo>
                  <a:lnTo>
                    <a:pt x="18" y="92"/>
                  </a:lnTo>
                  <a:lnTo>
                    <a:pt x="19" y="103"/>
                  </a:lnTo>
                  <a:lnTo>
                    <a:pt x="19" y="103"/>
                  </a:lnTo>
                  <a:lnTo>
                    <a:pt x="20" y="35"/>
                  </a:lnTo>
                  <a:lnTo>
                    <a:pt x="21" y="110"/>
                  </a:lnTo>
                  <a:lnTo>
                    <a:pt x="21" y="115"/>
                  </a:lnTo>
                  <a:lnTo>
                    <a:pt x="22" y="110"/>
                  </a:lnTo>
                  <a:lnTo>
                    <a:pt x="22" y="119"/>
                  </a:lnTo>
                  <a:lnTo>
                    <a:pt x="23" y="119"/>
                  </a:lnTo>
                  <a:lnTo>
                    <a:pt x="24" y="101"/>
                  </a:lnTo>
                  <a:lnTo>
                    <a:pt x="24" y="117"/>
                  </a:lnTo>
                  <a:lnTo>
                    <a:pt x="25" y="112"/>
                  </a:lnTo>
                  <a:lnTo>
                    <a:pt x="26" y="99"/>
                  </a:lnTo>
                  <a:lnTo>
                    <a:pt x="26" y="110"/>
                  </a:lnTo>
                  <a:lnTo>
                    <a:pt x="27" y="112"/>
                  </a:lnTo>
                  <a:lnTo>
                    <a:pt x="28" y="35"/>
                  </a:lnTo>
                  <a:lnTo>
                    <a:pt x="28" y="115"/>
                  </a:lnTo>
                  <a:lnTo>
                    <a:pt x="29" y="119"/>
                  </a:lnTo>
                  <a:lnTo>
                    <a:pt x="30" y="119"/>
                  </a:lnTo>
                  <a:lnTo>
                    <a:pt x="30" y="126"/>
                  </a:lnTo>
                  <a:lnTo>
                    <a:pt x="31" y="126"/>
                  </a:lnTo>
                  <a:lnTo>
                    <a:pt x="31" y="121"/>
                  </a:lnTo>
                  <a:lnTo>
                    <a:pt x="32" y="126"/>
                  </a:lnTo>
                  <a:lnTo>
                    <a:pt x="33" y="128"/>
                  </a:lnTo>
                  <a:lnTo>
                    <a:pt x="33" y="112"/>
                  </a:lnTo>
                  <a:lnTo>
                    <a:pt x="34" y="124"/>
                  </a:lnTo>
                  <a:lnTo>
                    <a:pt x="35" y="121"/>
                  </a:lnTo>
                  <a:lnTo>
                    <a:pt x="35" y="37"/>
                  </a:lnTo>
                  <a:lnTo>
                    <a:pt x="36" y="119"/>
                  </a:lnTo>
                  <a:lnTo>
                    <a:pt x="37" y="121"/>
                  </a:lnTo>
                  <a:lnTo>
                    <a:pt x="37" y="108"/>
                  </a:lnTo>
                  <a:lnTo>
                    <a:pt x="38" y="119"/>
                  </a:lnTo>
                  <a:lnTo>
                    <a:pt x="38" y="117"/>
                  </a:lnTo>
                  <a:lnTo>
                    <a:pt x="39" y="0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41" y="25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3" y="3"/>
                  </a:lnTo>
                  <a:lnTo>
                    <a:pt x="44" y="35"/>
                  </a:lnTo>
                  <a:lnTo>
                    <a:pt x="44" y="32"/>
                  </a:lnTo>
                  <a:lnTo>
                    <a:pt x="45" y="28"/>
                  </a:lnTo>
                  <a:lnTo>
                    <a:pt x="45" y="32"/>
                  </a:lnTo>
                  <a:lnTo>
                    <a:pt x="46" y="32"/>
                  </a:lnTo>
                  <a:lnTo>
                    <a:pt x="47" y="28"/>
                  </a:lnTo>
                  <a:lnTo>
                    <a:pt x="47" y="32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9" y="35"/>
                  </a:lnTo>
                  <a:lnTo>
                    <a:pt x="50" y="35"/>
                  </a:lnTo>
                  <a:lnTo>
                    <a:pt x="51" y="9"/>
                  </a:lnTo>
                  <a:lnTo>
                    <a:pt x="51" y="35"/>
                  </a:lnTo>
                  <a:lnTo>
                    <a:pt x="52" y="32"/>
                  </a:lnTo>
                  <a:lnTo>
                    <a:pt x="52" y="30"/>
                  </a:lnTo>
                  <a:lnTo>
                    <a:pt x="53" y="39"/>
                  </a:lnTo>
                  <a:lnTo>
                    <a:pt x="54" y="39"/>
                  </a:lnTo>
                  <a:lnTo>
                    <a:pt x="54" y="35"/>
                  </a:lnTo>
                  <a:lnTo>
                    <a:pt x="55" y="37"/>
                  </a:lnTo>
                  <a:lnTo>
                    <a:pt x="56" y="37"/>
                  </a:lnTo>
                  <a:lnTo>
                    <a:pt x="56" y="28"/>
                  </a:lnTo>
                  <a:lnTo>
                    <a:pt x="57" y="37"/>
                  </a:lnTo>
                  <a:lnTo>
                    <a:pt x="58" y="37"/>
                  </a:lnTo>
                  <a:lnTo>
                    <a:pt x="58" y="14"/>
                  </a:lnTo>
                  <a:lnTo>
                    <a:pt x="59" y="39"/>
                  </a:lnTo>
                  <a:lnTo>
                    <a:pt x="60" y="39"/>
                  </a:lnTo>
                  <a:lnTo>
                    <a:pt x="60" y="37"/>
                  </a:lnTo>
                  <a:lnTo>
                    <a:pt x="61" y="46"/>
                  </a:lnTo>
                  <a:lnTo>
                    <a:pt x="61" y="41"/>
                  </a:lnTo>
                  <a:lnTo>
                    <a:pt x="62" y="39"/>
                  </a:lnTo>
                  <a:lnTo>
                    <a:pt x="63" y="39"/>
                  </a:lnTo>
                  <a:lnTo>
                    <a:pt x="63" y="46"/>
                  </a:lnTo>
                  <a:lnTo>
                    <a:pt x="64" y="46"/>
                  </a:lnTo>
                  <a:lnTo>
                    <a:pt x="65" y="48"/>
                  </a:lnTo>
                  <a:lnTo>
                    <a:pt x="65" y="48"/>
                  </a:lnTo>
                  <a:lnTo>
                    <a:pt x="66" y="21"/>
                  </a:lnTo>
                  <a:lnTo>
                    <a:pt x="67" y="51"/>
                  </a:lnTo>
                  <a:lnTo>
                    <a:pt x="67" y="48"/>
                  </a:lnTo>
                  <a:lnTo>
                    <a:pt x="68" y="53"/>
                  </a:lnTo>
                  <a:lnTo>
                    <a:pt x="68" y="51"/>
                  </a:lnTo>
                  <a:lnTo>
                    <a:pt x="69" y="53"/>
                  </a:lnTo>
                  <a:lnTo>
                    <a:pt x="70" y="57"/>
                  </a:lnTo>
                  <a:lnTo>
                    <a:pt x="70" y="57"/>
                  </a:lnTo>
                  <a:lnTo>
                    <a:pt x="71" y="60"/>
                  </a:lnTo>
                  <a:lnTo>
                    <a:pt x="72" y="57"/>
                  </a:lnTo>
                  <a:lnTo>
                    <a:pt x="72" y="62"/>
                  </a:lnTo>
                  <a:lnTo>
                    <a:pt x="73" y="62"/>
                  </a:lnTo>
                  <a:lnTo>
                    <a:pt x="74" y="35"/>
                  </a:lnTo>
                  <a:lnTo>
                    <a:pt x="74" y="62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6" y="62"/>
                  </a:lnTo>
                  <a:lnTo>
                    <a:pt x="77" y="67"/>
                  </a:lnTo>
                  <a:lnTo>
                    <a:pt x="77" y="57"/>
                  </a:lnTo>
                  <a:lnTo>
                    <a:pt x="78" y="64"/>
                  </a:lnTo>
                  <a:lnTo>
                    <a:pt x="79" y="62"/>
                  </a:lnTo>
                  <a:lnTo>
                    <a:pt x="79" y="60"/>
                  </a:lnTo>
                  <a:lnTo>
                    <a:pt x="80" y="64"/>
                  </a:lnTo>
                  <a:lnTo>
                    <a:pt x="81" y="69"/>
                  </a:lnTo>
                  <a:lnTo>
                    <a:pt x="81" y="35"/>
                  </a:lnTo>
                  <a:lnTo>
                    <a:pt x="82" y="55"/>
                  </a:lnTo>
                  <a:lnTo>
                    <a:pt x="82" y="71"/>
                  </a:lnTo>
                  <a:lnTo>
                    <a:pt x="83" y="41"/>
                  </a:lnTo>
                  <a:lnTo>
                    <a:pt x="84" y="60"/>
                  </a:lnTo>
                  <a:lnTo>
                    <a:pt x="84" y="48"/>
                  </a:lnTo>
                  <a:lnTo>
                    <a:pt x="85" y="44"/>
                  </a:lnTo>
                  <a:lnTo>
                    <a:pt x="86" y="51"/>
                  </a:lnTo>
                  <a:lnTo>
                    <a:pt x="86" y="53"/>
                  </a:lnTo>
                  <a:lnTo>
                    <a:pt x="87" y="51"/>
                  </a:lnTo>
                  <a:lnTo>
                    <a:pt x="88" y="57"/>
                  </a:lnTo>
                  <a:lnTo>
                    <a:pt x="88" y="142"/>
                  </a:lnTo>
                  <a:lnTo>
                    <a:pt x="89" y="30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1" y="51"/>
                  </a:lnTo>
                  <a:lnTo>
                    <a:pt x="91" y="57"/>
                  </a:lnTo>
                  <a:lnTo>
                    <a:pt x="92" y="62"/>
                  </a:lnTo>
                  <a:lnTo>
                    <a:pt x="93" y="41"/>
                  </a:lnTo>
                  <a:lnTo>
                    <a:pt x="93" y="51"/>
                  </a:lnTo>
                  <a:lnTo>
                    <a:pt x="94" y="48"/>
                  </a:lnTo>
                  <a:lnTo>
                    <a:pt x="95" y="41"/>
                  </a:lnTo>
                  <a:lnTo>
                    <a:pt x="95" y="44"/>
                  </a:lnTo>
                  <a:lnTo>
                    <a:pt x="96" y="46"/>
                  </a:lnTo>
                  <a:lnTo>
                    <a:pt x="97" y="35"/>
                  </a:lnTo>
                  <a:lnTo>
                    <a:pt x="97" y="55"/>
                  </a:lnTo>
                  <a:lnTo>
                    <a:pt x="98" y="53"/>
                  </a:lnTo>
                  <a:lnTo>
                    <a:pt x="98" y="51"/>
                  </a:lnTo>
                  <a:lnTo>
                    <a:pt x="99" y="55"/>
                  </a:lnTo>
                  <a:lnTo>
                    <a:pt x="100" y="57"/>
                  </a:lnTo>
                  <a:lnTo>
                    <a:pt x="100" y="62"/>
                  </a:lnTo>
                  <a:lnTo>
                    <a:pt x="101" y="64"/>
                  </a:lnTo>
                  <a:lnTo>
                    <a:pt x="102" y="69"/>
                  </a:lnTo>
                  <a:lnTo>
                    <a:pt x="102" y="67"/>
                  </a:lnTo>
                  <a:lnTo>
                    <a:pt x="103" y="78"/>
                  </a:lnTo>
                  <a:lnTo>
                    <a:pt x="104" y="78"/>
                  </a:lnTo>
                  <a:lnTo>
                    <a:pt x="104" y="67"/>
                  </a:lnTo>
                  <a:lnTo>
                    <a:pt x="105" y="108"/>
                  </a:lnTo>
                  <a:lnTo>
                    <a:pt x="105" y="115"/>
                  </a:lnTo>
                  <a:lnTo>
                    <a:pt x="106" y="108"/>
                  </a:lnTo>
                  <a:lnTo>
                    <a:pt x="107" y="110"/>
                  </a:lnTo>
                  <a:lnTo>
                    <a:pt x="107" y="108"/>
                  </a:lnTo>
                  <a:lnTo>
                    <a:pt x="108" y="101"/>
                  </a:lnTo>
                  <a:lnTo>
                    <a:pt x="109" y="103"/>
                  </a:lnTo>
                  <a:lnTo>
                    <a:pt x="109" y="103"/>
                  </a:lnTo>
                  <a:lnTo>
                    <a:pt x="110" y="103"/>
                  </a:lnTo>
                  <a:lnTo>
                    <a:pt x="111" y="103"/>
                  </a:lnTo>
                  <a:lnTo>
                    <a:pt x="111" y="105"/>
                  </a:lnTo>
                  <a:lnTo>
                    <a:pt x="112" y="71"/>
                  </a:lnTo>
                  <a:lnTo>
                    <a:pt x="112" y="110"/>
                  </a:lnTo>
                  <a:lnTo>
                    <a:pt x="113" y="112"/>
                  </a:lnTo>
                  <a:lnTo>
                    <a:pt x="114" y="128"/>
                  </a:lnTo>
                  <a:lnTo>
                    <a:pt x="114" y="121"/>
                  </a:lnTo>
                  <a:lnTo>
                    <a:pt x="115" y="124"/>
                  </a:lnTo>
                  <a:lnTo>
                    <a:pt x="116" y="138"/>
                  </a:lnTo>
                  <a:lnTo>
                    <a:pt x="116" y="133"/>
                  </a:lnTo>
                  <a:lnTo>
                    <a:pt x="117" y="135"/>
                  </a:lnTo>
                  <a:lnTo>
                    <a:pt x="118" y="140"/>
                  </a:lnTo>
                  <a:lnTo>
                    <a:pt x="118" y="135"/>
                  </a:lnTo>
                  <a:lnTo>
                    <a:pt x="119" y="133"/>
                  </a:lnTo>
                  <a:lnTo>
                    <a:pt x="120" y="80"/>
                  </a:lnTo>
                  <a:lnTo>
                    <a:pt x="120" y="135"/>
                  </a:lnTo>
                  <a:lnTo>
                    <a:pt x="121" y="135"/>
                  </a:lnTo>
                  <a:lnTo>
                    <a:pt x="121" y="140"/>
                  </a:lnTo>
                  <a:lnTo>
                    <a:pt x="122" y="135"/>
                  </a:lnTo>
                  <a:lnTo>
                    <a:pt x="123" y="135"/>
                  </a:lnTo>
                  <a:lnTo>
                    <a:pt x="123" y="128"/>
                  </a:lnTo>
                  <a:lnTo>
                    <a:pt x="124" y="131"/>
                  </a:lnTo>
                  <a:lnTo>
                    <a:pt x="125" y="126"/>
                  </a:lnTo>
                  <a:lnTo>
                    <a:pt x="125" y="108"/>
                  </a:lnTo>
                  <a:lnTo>
                    <a:pt x="126" y="115"/>
                  </a:lnTo>
                  <a:lnTo>
                    <a:pt x="127" y="110"/>
                  </a:lnTo>
                  <a:lnTo>
                    <a:pt x="127" y="64"/>
                  </a:lnTo>
                  <a:lnTo>
                    <a:pt x="128" y="103"/>
                  </a:lnTo>
                  <a:lnTo>
                    <a:pt x="128" y="101"/>
                  </a:lnTo>
                  <a:lnTo>
                    <a:pt x="129" y="96"/>
                  </a:lnTo>
                  <a:lnTo>
                    <a:pt x="130" y="99"/>
                  </a:lnTo>
                  <a:lnTo>
                    <a:pt x="130" y="96"/>
                  </a:lnTo>
                  <a:lnTo>
                    <a:pt x="131" y="96"/>
                  </a:lnTo>
                  <a:lnTo>
                    <a:pt x="132" y="96"/>
                  </a:lnTo>
                  <a:lnTo>
                    <a:pt x="132" y="96"/>
                  </a:lnTo>
                  <a:lnTo>
                    <a:pt x="133" y="96"/>
                  </a:lnTo>
                  <a:lnTo>
                    <a:pt x="134" y="96"/>
                  </a:lnTo>
                  <a:lnTo>
                    <a:pt x="134" y="96"/>
                  </a:lnTo>
                  <a:lnTo>
                    <a:pt x="135" y="69"/>
                  </a:lnTo>
                  <a:lnTo>
                    <a:pt x="135" y="103"/>
                  </a:lnTo>
                  <a:lnTo>
                    <a:pt x="136" y="115"/>
                  </a:lnTo>
                  <a:lnTo>
                    <a:pt x="137" y="128"/>
                  </a:lnTo>
                  <a:lnTo>
                    <a:pt x="137" y="126"/>
                  </a:lnTo>
                  <a:lnTo>
                    <a:pt x="138" y="131"/>
                  </a:lnTo>
                  <a:lnTo>
                    <a:pt x="139" y="126"/>
                  </a:lnTo>
                  <a:lnTo>
                    <a:pt x="139" y="128"/>
                  </a:lnTo>
                  <a:lnTo>
                    <a:pt x="140" y="131"/>
                  </a:lnTo>
                  <a:lnTo>
                    <a:pt x="141" y="131"/>
                  </a:lnTo>
                  <a:lnTo>
                    <a:pt x="141" y="135"/>
                  </a:lnTo>
                  <a:lnTo>
                    <a:pt x="142" y="135"/>
                  </a:lnTo>
                  <a:lnTo>
                    <a:pt x="142" y="71"/>
                  </a:lnTo>
                  <a:lnTo>
                    <a:pt x="143" y="133"/>
                  </a:lnTo>
                  <a:lnTo>
                    <a:pt x="144" y="133"/>
                  </a:lnTo>
                  <a:lnTo>
                    <a:pt x="144" y="138"/>
                  </a:lnTo>
                  <a:lnTo>
                    <a:pt x="145" y="135"/>
                  </a:lnTo>
                  <a:lnTo>
                    <a:pt x="146" y="135"/>
                  </a:lnTo>
                  <a:lnTo>
                    <a:pt x="146" y="138"/>
                  </a:lnTo>
                  <a:lnTo>
                    <a:pt x="147" y="135"/>
                  </a:lnTo>
                  <a:lnTo>
                    <a:pt x="148" y="135"/>
                  </a:lnTo>
                  <a:lnTo>
                    <a:pt x="148" y="140"/>
                  </a:lnTo>
                  <a:lnTo>
                    <a:pt x="149" y="135"/>
                  </a:lnTo>
                  <a:lnTo>
                    <a:pt x="150" y="138"/>
                  </a:lnTo>
                  <a:lnTo>
                    <a:pt x="150" y="73"/>
                  </a:lnTo>
                  <a:lnTo>
                    <a:pt x="151" y="135"/>
                  </a:lnTo>
                  <a:lnTo>
                    <a:pt x="151" y="138"/>
                  </a:lnTo>
                  <a:lnTo>
                    <a:pt x="152" y="25"/>
                  </a:lnTo>
                  <a:lnTo>
                    <a:pt x="153" y="124"/>
                  </a:lnTo>
                  <a:lnTo>
                    <a:pt x="153" y="133"/>
                  </a:lnTo>
                  <a:lnTo>
                    <a:pt x="154" y="121"/>
                  </a:lnTo>
                  <a:lnTo>
                    <a:pt x="155" y="131"/>
                  </a:lnTo>
                  <a:lnTo>
                    <a:pt x="155" y="131"/>
                  </a:lnTo>
                  <a:lnTo>
                    <a:pt x="156" y="112"/>
                  </a:lnTo>
                  <a:lnTo>
                    <a:pt x="157" y="128"/>
                  </a:lnTo>
                  <a:lnTo>
                    <a:pt x="157" y="128"/>
                  </a:lnTo>
                  <a:lnTo>
                    <a:pt x="158" y="25"/>
                  </a:lnTo>
                  <a:lnTo>
                    <a:pt x="158" y="124"/>
                  </a:lnTo>
                  <a:lnTo>
                    <a:pt x="159" y="124"/>
                  </a:lnTo>
                  <a:lnTo>
                    <a:pt x="160" y="101"/>
                  </a:lnTo>
                  <a:lnTo>
                    <a:pt x="160" y="119"/>
                  </a:lnTo>
                  <a:lnTo>
                    <a:pt x="161" y="117"/>
                  </a:lnTo>
                  <a:lnTo>
                    <a:pt x="162" y="96"/>
                  </a:lnTo>
                  <a:lnTo>
                    <a:pt x="162" y="115"/>
                  </a:lnTo>
                  <a:lnTo>
                    <a:pt x="163" y="115"/>
                  </a:lnTo>
                  <a:lnTo>
                    <a:pt x="164" y="96"/>
                  </a:lnTo>
                  <a:lnTo>
                    <a:pt x="164" y="115"/>
                  </a:lnTo>
                  <a:lnTo>
                    <a:pt x="165" y="112"/>
                  </a:lnTo>
                  <a:lnTo>
                    <a:pt x="165" y="28"/>
                  </a:lnTo>
                  <a:lnTo>
                    <a:pt x="166" y="112"/>
                  </a:lnTo>
                  <a:lnTo>
                    <a:pt x="167" y="115"/>
                  </a:lnTo>
                  <a:lnTo>
                    <a:pt x="167" y="99"/>
                  </a:lnTo>
                  <a:lnTo>
                    <a:pt x="168" y="115"/>
                  </a:lnTo>
                  <a:lnTo>
                    <a:pt x="169" y="115"/>
                  </a:lnTo>
                  <a:lnTo>
                    <a:pt x="169" y="94"/>
                  </a:lnTo>
                  <a:lnTo>
                    <a:pt x="170" y="115"/>
                  </a:lnTo>
                  <a:lnTo>
                    <a:pt x="171" y="112"/>
                  </a:lnTo>
                  <a:lnTo>
                    <a:pt x="171" y="94"/>
                  </a:lnTo>
                  <a:lnTo>
                    <a:pt x="172" y="112"/>
                  </a:lnTo>
                  <a:lnTo>
                    <a:pt x="172" y="112"/>
                  </a:lnTo>
                  <a:lnTo>
                    <a:pt x="173" y="30"/>
                  </a:lnTo>
                  <a:lnTo>
                    <a:pt x="174" y="115"/>
                  </a:lnTo>
                  <a:lnTo>
                    <a:pt x="174" y="117"/>
                  </a:lnTo>
                  <a:lnTo>
                    <a:pt x="175" y="103"/>
                  </a:lnTo>
                  <a:lnTo>
                    <a:pt x="176" y="117"/>
                  </a:lnTo>
                  <a:lnTo>
                    <a:pt x="176" y="119"/>
                  </a:lnTo>
                  <a:lnTo>
                    <a:pt x="177" y="101"/>
                  </a:lnTo>
                  <a:lnTo>
                    <a:pt x="178" y="117"/>
                  </a:lnTo>
                  <a:lnTo>
                    <a:pt x="178" y="117"/>
                  </a:lnTo>
                  <a:lnTo>
                    <a:pt x="179" y="103"/>
                  </a:lnTo>
                  <a:lnTo>
                    <a:pt x="180" y="119"/>
                  </a:lnTo>
                  <a:lnTo>
                    <a:pt x="180" y="121"/>
                  </a:lnTo>
                  <a:lnTo>
                    <a:pt x="181" y="32"/>
                  </a:lnTo>
                  <a:lnTo>
                    <a:pt x="181" y="124"/>
                  </a:lnTo>
                  <a:lnTo>
                    <a:pt x="182" y="126"/>
                  </a:lnTo>
                  <a:lnTo>
                    <a:pt x="183" y="117"/>
                  </a:lnTo>
                  <a:lnTo>
                    <a:pt x="183" y="128"/>
                  </a:lnTo>
                  <a:lnTo>
                    <a:pt x="184" y="131"/>
                  </a:lnTo>
                  <a:lnTo>
                    <a:pt x="185" y="121"/>
                  </a:lnTo>
                  <a:lnTo>
                    <a:pt x="185" y="133"/>
                  </a:lnTo>
                  <a:lnTo>
                    <a:pt x="186" y="133"/>
                  </a:lnTo>
                  <a:lnTo>
                    <a:pt x="187" y="121"/>
                  </a:lnTo>
                  <a:lnTo>
                    <a:pt x="187" y="131"/>
                  </a:lnTo>
                  <a:lnTo>
                    <a:pt x="188" y="131"/>
                  </a:lnTo>
                  <a:lnTo>
                    <a:pt x="188" y="32"/>
                  </a:lnTo>
                  <a:lnTo>
                    <a:pt x="189" y="128"/>
                  </a:lnTo>
                  <a:lnTo>
                    <a:pt x="190" y="128"/>
                  </a:lnTo>
                  <a:lnTo>
                    <a:pt x="190" y="110"/>
                  </a:lnTo>
                  <a:lnTo>
                    <a:pt x="191" y="126"/>
                  </a:lnTo>
                  <a:lnTo>
                    <a:pt x="192" y="124"/>
                  </a:lnTo>
                  <a:lnTo>
                    <a:pt x="192" y="103"/>
                  </a:lnTo>
                  <a:lnTo>
                    <a:pt x="193" y="121"/>
                  </a:lnTo>
                  <a:lnTo>
                    <a:pt x="194" y="121"/>
                  </a:lnTo>
                  <a:lnTo>
                    <a:pt x="194" y="101"/>
                  </a:lnTo>
                  <a:lnTo>
                    <a:pt x="195" y="119"/>
                  </a:lnTo>
                  <a:lnTo>
                    <a:pt x="195" y="117"/>
                  </a:lnTo>
                  <a:lnTo>
                    <a:pt x="196" y="28"/>
                  </a:lnTo>
                  <a:lnTo>
                    <a:pt x="197" y="117"/>
                  </a:lnTo>
                  <a:lnTo>
                    <a:pt x="197" y="117"/>
                  </a:lnTo>
                  <a:lnTo>
                    <a:pt x="198" y="101"/>
                  </a:lnTo>
                  <a:lnTo>
                    <a:pt x="199" y="117"/>
                  </a:lnTo>
                  <a:lnTo>
                    <a:pt x="199" y="115"/>
                  </a:lnTo>
                  <a:lnTo>
                    <a:pt x="200" y="108"/>
                  </a:lnTo>
                  <a:lnTo>
                    <a:pt x="201" y="119"/>
                  </a:lnTo>
                  <a:lnTo>
                    <a:pt x="201" y="119"/>
                  </a:lnTo>
                  <a:lnTo>
                    <a:pt x="202" y="103"/>
                  </a:lnTo>
                  <a:lnTo>
                    <a:pt x="202" y="117"/>
                  </a:lnTo>
                  <a:lnTo>
                    <a:pt x="203" y="117"/>
                  </a:lnTo>
                  <a:lnTo>
                    <a:pt x="204" y="101"/>
                  </a:lnTo>
                  <a:lnTo>
                    <a:pt x="204" y="117"/>
                  </a:lnTo>
                  <a:lnTo>
                    <a:pt x="205" y="115"/>
                  </a:lnTo>
                  <a:lnTo>
                    <a:pt x="206" y="39"/>
                  </a:lnTo>
                  <a:lnTo>
                    <a:pt x="206" y="112"/>
                  </a:lnTo>
                  <a:lnTo>
                    <a:pt x="207" y="119"/>
                  </a:lnTo>
                  <a:lnTo>
                    <a:pt x="208" y="101"/>
                  </a:lnTo>
                  <a:lnTo>
                    <a:pt x="208" y="115"/>
                  </a:lnTo>
                  <a:lnTo>
                    <a:pt x="209" y="117"/>
                  </a:lnTo>
                  <a:lnTo>
                    <a:pt x="210" y="96"/>
                  </a:lnTo>
                  <a:lnTo>
                    <a:pt x="210" y="115"/>
                  </a:lnTo>
                  <a:lnTo>
                    <a:pt x="211" y="110"/>
                  </a:lnTo>
                  <a:lnTo>
                    <a:pt x="211" y="99"/>
                  </a:lnTo>
                  <a:lnTo>
                    <a:pt x="212" y="112"/>
                  </a:lnTo>
                  <a:lnTo>
                    <a:pt x="213" y="115"/>
                  </a:lnTo>
                  <a:lnTo>
                    <a:pt x="213" y="39"/>
                  </a:lnTo>
                  <a:lnTo>
                    <a:pt x="214" y="117"/>
                  </a:lnTo>
                  <a:lnTo>
                    <a:pt x="215" y="121"/>
                  </a:lnTo>
                  <a:lnTo>
                    <a:pt x="215" y="115"/>
                  </a:lnTo>
                  <a:lnTo>
                    <a:pt x="216" y="124"/>
                  </a:lnTo>
                  <a:lnTo>
                    <a:pt x="217" y="121"/>
                  </a:lnTo>
                  <a:lnTo>
                    <a:pt x="217" y="110"/>
                  </a:lnTo>
                  <a:lnTo>
                    <a:pt x="218" y="121"/>
                  </a:lnTo>
                  <a:lnTo>
                    <a:pt x="218" y="121"/>
                  </a:lnTo>
                  <a:lnTo>
                    <a:pt x="219" y="110"/>
                  </a:lnTo>
                  <a:lnTo>
                    <a:pt x="220" y="119"/>
                  </a:lnTo>
                  <a:lnTo>
                    <a:pt x="220" y="121"/>
                  </a:lnTo>
                  <a:lnTo>
                    <a:pt x="221" y="35"/>
                  </a:lnTo>
                  <a:lnTo>
                    <a:pt x="222" y="117"/>
                  </a:lnTo>
                  <a:lnTo>
                    <a:pt x="222" y="115"/>
                  </a:lnTo>
                  <a:lnTo>
                    <a:pt x="223" y="101"/>
                  </a:lnTo>
                  <a:lnTo>
                    <a:pt x="224" y="112"/>
                  </a:lnTo>
                  <a:lnTo>
                    <a:pt x="224" y="112"/>
                  </a:lnTo>
                  <a:lnTo>
                    <a:pt x="225" y="101"/>
                  </a:lnTo>
                  <a:lnTo>
                    <a:pt x="225" y="110"/>
                  </a:lnTo>
                  <a:lnTo>
                    <a:pt x="226" y="112"/>
                  </a:lnTo>
                  <a:lnTo>
                    <a:pt x="227" y="96"/>
                  </a:lnTo>
                  <a:lnTo>
                    <a:pt x="227" y="115"/>
                  </a:lnTo>
                  <a:lnTo>
                    <a:pt x="228" y="115"/>
                  </a:lnTo>
                  <a:lnTo>
                    <a:pt x="229" y="32"/>
                  </a:lnTo>
                  <a:lnTo>
                    <a:pt x="229" y="112"/>
                  </a:lnTo>
                  <a:lnTo>
                    <a:pt x="230" y="108"/>
                  </a:lnTo>
                  <a:lnTo>
                    <a:pt x="231" y="94"/>
                  </a:lnTo>
                  <a:lnTo>
                    <a:pt x="231" y="103"/>
                  </a:lnTo>
                  <a:lnTo>
                    <a:pt x="232" y="101"/>
                  </a:lnTo>
                  <a:lnTo>
                    <a:pt x="232" y="96"/>
                  </a:lnTo>
                  <a:lnTo>
                    <a:pt x="233" y="105"/>
                  </a:lnTo>
                  <a:lnTo>
                    <a:pt x="234" y="103"/>
                  </a:lnTo>
                  <a:lnTo>
                    <a:pt x="234" y="92"/>
                  </a:lnTo>
                  <a:lnTo>
                    <a:pt x="235" y="101"/>
                  </a:lnTo>
                  <a:lnTo>
                    <a:pt x="236" y="99"/>
                  </a:lnTo>
                  <a:lnTo>
                    <a:pt x="236" y="30"/>
                  </a:lnTo>
                  <a:lnTo>
                    <a:pt x="237" y="99"/>
                  </a:lnTo>
                  <a:lnTo>
                    <a:pt x="238" y="103"/>
                  </a:lnTo>
                  <a:lnTo>
                    <a:pt x="238" y="94"/>
                  </a:lnTo>
                  <a:lnTo>
                    <a:pt x="239" y="108"/>
                  </a:lnTo>
                  <a:lnTo>
                    <a:pt x="240" y="108"/>
                  </a:lnTo>
                  <a:lnTo>
                    <a:pt x="240" y="94"/>
                  </a:lnTo>
                  <a:lnTo>
                    <a:pt x="241" y="105"/>
                  </a:lnTo>
                  <a:lnTo>
                    <a:pt x="241" y="105"/>
                  </a:lnTo>
                  <a:lnTo>
                    <a:pt x="242" y="89"/>
                  </a:lnTo>
                  <a:lnTo>
                    <a:pt x="243" y="105"/>
                  </a:lnTo>
                  <a:lnTo>
                    <a:pt x="243" y="103"/>
                  </a:lnTo>
                  <a:lnTo>
                    <a:pt x="244" y="37"/>
                  </a:lnTo>
                  <a:lnTo>
                    <a:pt x="245" y="105"/>
                  </a:lnTo>
                  <a:lnTo>
                    <a:pt x="245" y="108"/>
                  </a:lnTo>
                  <a:lnTo>
                    <a:pt x="246" y="32"/>
                  </a:lnTo>
                  <a:lnTo>
                    <a:pt x="247" y="108"/>
                  </a:lnTo>
                  <a:lnTo>
                    <a:pt x="247" y="99"/>
                  </a:lnTo>
                  <a:lnTo>
                    <a:pt x="248" y="133"/>
                  </a:lnTo>
                  <a:lnTo>
                    <a:pt x="248" y="140"/>
                  </a:lnTo>
                  <a:lnTo>
                    <a:pt x="249" y="133"/>
                  </a:lnTo>
                  <a:lnTo>
                    <a:pt x="250" y="131"/>
                  </a:lnTo>
                  <a:lnTo>
                    <a:pt x="250" y="131"/>
                  </a:lnTo>
                  <a:lnTo>
                    <a:pt x="251" y="133"/>
                  </a:lnTo>
                  <a:lnTo>
                    <a:pt x="252" y="32"/>
                  </a:lnTo>
                  <a:lnTo>
                    <a:pt x="252" y="128"/>
                  </a:lnTo>
                  <a:lnTo>
                    <a:pt x="253" y="128"/>
                  </a:lnTo>
                  <a:lnTo>
                    <a:pt x="254" y="110"/>
                  </a:lnTo>
                  <a:lnTo>
                    <a:pt x="254" y="124"/>
                  </a:lnTo>
                  <a:lnTo>
                    <a:pt x="255" y="11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grpSp>
        <p:nvGrpSpPr>
          <p:cNvPr id="19727" name="Group 271">
            <a:extLst>
              <a:ext uri="{FF2B5EF4-FFF2-40B4-BE49-F238E27FC236}">
                <a16:creationId xmlns:a16="http://schemas.microsoft.com/office/drawing/2014/main" id="{16DE2B4D-D340-485F-8566-A74B08E8F924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3254375"/>
            <a:ext cx="3368675" cy="2001838"/>
            <a:chOff x="1830" y="1800"/>
            <a:chExt cx="2122" cy="1261"/>
          </a:xfrm>
        </p:grpSpPr>
        <p:sp>
          <p:nvSpPr>
            <p:cNvPr id="19668" name="Rectangle 212">
              <a:extLst>
                <a:ext uri="{FF2B5EF4-FFF2-40B4-BE49-F238E27FC236}">
                  <a16:creationId xmlns:a16="http://schemas.microsoft.com/office/drawing/2014/main" id="{F5E3877A-1698-4F8D-BE59-821B5842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800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69" name="Rectangle 213">
              <a:extLst>
                <a:ext uri="{FF2B5EF4-FFF2-40B4-BE49-F238E27FC236}">
                  <a16:creationId xmlns:a16="http://schemas.microsoft.com/office/drawing/2014/main" id="{8589EC30-87E3-4E82-A1E9-3950F016A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800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70" name="Rectangle 214">
              <a:extLst>
                <a:ext uri="{FF2B5EF4-FFF2-40B4-BE49-F238E27FC236}">
                  <a16:creationId xmlns:a16="http://schemas.microsoft.com/office/drawing/2014/main" id="{A861CB01-0187-4D60-B1AF-50539C6A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800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71" name="Line 215">
              <a:extLst>
                <a:ext uri="{FF2B5EF4-FFF2-40B4-BE49-F238E27FC236}">
                  <a16:creationId xmlns:a16="http://schemas.microsoft.com/office/drawing/2014/main" id="{C5FCD326-8294-4539-9D21-AE24D9E77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5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72" name="Rectangle 216">
              <a:extLst>
                <a:ext uri="{FF2B5EF4-FFF2-40B4-BE49-F238E27FC236}">
                  <a16:creationId xmlns:a16="http://schemas.microsoft.com/office/drawing/2014/main" id="{89A2FBAD-5E20-4897-8F59-F88352134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" y="2955"/>
              <a:ext cx="1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100</a:t>
              </a:r>
              <a:endParaRPr lang="en-CA" altLang="fr-FR"/>
            </a:p>
          </p:txBody>
        </p:sp>
        <p:sp>
          <p:nvSpPr>
            <p:cNvPr id="19673" name="Line 217">
              <a:extLst>
                <a:ext uri="{FF2B5EF4-FFF2-40B4-BE49-F238E27FC236}">
                  <a16:creationId xmlns:a16="http://schemas.microsoft.com/office/drawing/2014/main" id="{BA2756FE-FEDB-46B3-8A51-7F8B0ECF0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7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74" name="Rectangle 218">
              <a:extLst>
                <a:ext uri="{FF2B5EF4-FFF2-40B4-BE49-F238E27FC236}">
                  <a16:creationId xmlns:a16="http://schemas.microsoft.com/office/drawing/2014/main" id="{2D905F36-2D6E-4C38-B3E3-CE9F1B89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955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200</a:t>
              </a:r>
              <a:endParaRPr lang="en-CA" altLang="fr-FR"/>
            </a:p>
          </p:txBody>
        </p:sp>
        <p:sp>
          <p:nvSpPr>
            <p:cNvPr id="19675" name="Line 219">
              <a:extLst>
                <a:ext uri="{FF2B5EF4-FFF2-40B4-BE49-F238E27FC236}">
                  <a16:creationId xmlns:a16="http://schemas.microsoft.com/office/drawing/2014/main" id="{5F41EEFD-FDD0-4036-AC4C-7E1CA1135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76" name="Rectangle 220">
              <a:extLst>
                <a:ext uri="{FF2B5EF4-FFF2-40B4-BE49-F238E27FC236}">
                  <a16:creationId xmlns:a16="http://schemas.microsoft.com/office/drawing/2014/main" id="{C24BFD27-72E7-4014-90D5-643A2F82A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2955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300</a:t>
              </a:r>
              <a:endParaRPr lang="en-CA" altLang="fr-FR"/>
            </a:p>
          </p:txBody>
        </p:sp>
        <p:sp>
          <p:nvSpPr>
            <p:cNvPr id="19677" name="Line 221">
              <a:extLst>
                <a:ext uri="{FF2B5EF4-FFF2-40B4-BE49-F238E27FC236}">
                  <a16:creationId xmlns:a16="http://schemas.microsoft.com/office/drawing/2014/main" id="{236A047E-44B9-4C42-AEA5-FBDFE5C6F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9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78" name="Rectangle 222">
              <a:extLst>
                <a:ext uri="{FF2B5EF4-FFF2-40B4-BE49-F238E27FC236}">
                  <a16:creationId xmlns:a16="http://schemas.microsoft.com/office/drawing/2014/main" id="{21DE3E53-539B-4142-85AE-8CE04D3CC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2955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400</a:t>
              </a:r>
              <a:endParaRPr lang="en-CA" altLang="fr-FR"/>
            </a:p>
          </p:txBody>
        </p:sp>
        <p:sp>
          <p:nvSpPr>
            <p:cNvPr id="19679" name="Line 223">
              <a:extLst>
                <a:ext uri="{FF2B5EF4-FFF2-40B4-BE49-F238E27FC236}">
                  <a16:creationId xmlns:a16="http://schemas.microsoft.com/office/drawing/2014/main" id="{8BAF8D20-3A4E-49A2-B54A-A35070C03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8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0" name="Line 224">
              <a:extLst>
                <a:ext uri="{FF2B5EF4-FFF2-40B4-BE49-F238E27FC236}">
                  <a16:creationId xmlns:a16="http://schemas.microsoft.com/office/drawing/2014/main" id="{16EEED84-E9A4-4244-8C0B-B5ADD1114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3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1" name="Line 225">
              <a:extLst>
                <a:ext uri="{FF2B5EF4-FFF2-40B4-BE49-F238E27FC236}">
                  <a16:creationId xmlns:a16="http://schemas.microsoft.com/office/drawing/2014/main" id="{79444800-0D63-41D5-83E3-94CA2F8B5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8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2" name="Line 226">
              <a:extLst>
                <a:ext uri="{FF2B5EF4-FFF2-40B4-BE49-F238E27FC236}">
                  <a16:creationId xmlns:a16="http://schemas.microsoft.com/office/drawing/2014/main" id="{04872393-50AC-4AA5-BC5C-DE0EF6456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0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3" name="Line 227">
              <a:extLst>
                <a:ext uri="{FF2B5EF4-FFF2-40B4-BE49-F238E27FC236}">
                  <a16:creationId xmlns:a16="http://schemas.microsoft.com/office/drawing/2014/main" id="{D72D818B-54C9-4973-8A5F-F6E87C6AF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0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4" name="Line 228">
              <a:extLst>
                <a:ext uri="{FF2B5EF4-FFF2-40B4-BE49-F238E27FC236}">
                  <a16:creationId xmlns:a16="http://schemas.microsoft.com/office/drawing/2014/main" id="{274FE5B9-46C7-4048-A4E8-8E27DC30D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5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5" name="Line 229">
              <a:extLst>
                <a:ext uri="{FF2B5EF4-FFF2-40B4-BE49-F238E27FC236}">
                  <a16:creationId xmlns:a16="http://schemas.microsoft.com/office/drawing/2014/main" id="{FFFA4E4C-9E3C-4E28-89AE-954C0D252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7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6" name="Line 230">
              <a:extLst>
                <a:ext uri="{FF2B5EF4-FFF2-40B4-BE49-F238E27FC236}">
                  <a16:creationId xmlns:a16="http://schemas.microsoft.com/office/drawing/2014/main" id="{A605F7F9-5518-4227-B171-14C9CAE9A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2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7" name="Line 231">
              <a:extLst>
                <a:ext uri="{FF2B5EF4-FFF2-40B4-BE49-F238E27FC236}">
                  <a16:creationId xmlns:a16="http://schemas.microsoft.com/office/drawing/2014/main" id="{1EBBD8BD-530E-4F9E-AB13-81F5C80A3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8" name="Line 232">
              <a:extLst>
                <a:ext uri="{FF2B5EF4-FFF2-40B4-BE49-F238E27FC236}">
                  <a16:creationId xmlns:a16="http://schemas.microsoft.com/office/drawing/2014/main" id="{537607FC-51EB-401E-B704-A8CE69582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5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89" name="Line 233">
              <a:extLst>
                <a:ext uri="{FF2B5EF4-FFF2-40B4-BE49-F238E27FC236}">
                  <a16:creationId xmlns:a16="http://schemas.microsoft.com/office/drawing/2014/main" id="{237DEB28-2FF0-4837-9843-5F608581A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0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90" name="Line 234">
              <a:extLst>
                <a:ext uri="{FF2B5EF4-FFF2-40B4-BE49-F238E27FC236}">
                  <a16:creationId xmlns:a16="http://schemas.microsoft.com/office/drawing/2014/main" id="{C8F8C572-46AD-4545-9627-09A883F59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91" name="Line 235">
              <a:extLst>
                <a:ext uri="{FF2B5EF4-FFF2-40B4-BE49-F238E27FC236}">
                  <a16:creationId xmlns:a16="http://schemas.microsoft.com/office/drawing/2014/main" id="{F0DC3E4B-2579-4DC0-8608-44340229C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2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92" name="Line 236">
              <a:extLst>
                <a:ext uri="{FF2B5EF4-FFF2-40B4-BE49-F238E27FC236}">
                  <a16:creationId xmlns:a16="http://schemas.microsoft.com/office/drawing/2014/main" id="{7DD057D8-0FD6-4223-9030-6FBC6230C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93" name="Line 237">
              <a:extLst>
                <a:ext uri="{FF2B5EF4-FFF2-40B4-BE49-F238E27FC236}">
                  <a16:creationId xmlns:a16="http://schemas.microsoft.com/office/drawing/2014/main" id="{061EAEE3-A707-4E51-8377-89B1E6C02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2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94" name="Line 238">
              <a:extLst>
                <a:ext uri="{FF2B5EF4-FFF2-40B4-BE49-F238E27FC236}">
                  <a16:creationId xmlns:a16="http://schemas.microsoft.com/office/drawing/2014/main" id="{258EB522-04B8-4EEF-B0E0-B8B31A956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7" y="2919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95" name="Line 239">
              <a:extLst>
                <a:ext uri="{FF2B5EF4-FFF2-40B4-BE49-F238E27FC236}">
                  <a16:creationId xmlns:a16="http://schemas.microsoft.com/office/drawing/2014/main" id="{34A407A0-F5B5-421A-8B2F-0BC6737ED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2926"/>
              <a:ext cx="18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96" name="Line 240">
              <a:extLst>
                <a:ext uri="{FF2B5EF4-FFF2-40B4-BE49-F238E27FC236}">
                  <a16:creationId xmlns:a16="http://schemas.microsoft.com/office/drawing/2014/main" id="{E89CC0CE-2753-486B-83E5-080109494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74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97" name="Rectangle 241">
              <a:extLst>
                <a:ext uri="{FF2B5EF4-FFF2-40B4-BE49-F238E27FC236}">
                  <a16:creationId xmlns:a16="http://schemas.microsoft.com/office/drawing/2014/main" id="{9AA00C17-EB0A-4260-948F-ADACFFFC3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700"/>
              <a:ext cx="21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2000</a:t>
              </a:r>
              <a:endParaRPr lang="en-CA" altLang="fr-FR"/>
            </a:p>
          </p:txBody>
        </p:sp>
        <p:sp>
          <p:nvSpPr>
            <p:cNvPr id="19698" name="Line 242">
              <a:extLst>
                <a:ext uri="{FF2B5EF4-FFF2-40B4-BE49-F238E27FC236}">
                  <a16:creationId xmlns:a16="http://schemas.microsoft.com/office/drawing/2014/main" id="{5BC550D4-0C95-4377-AC66-FA884E7CE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55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699" name="Rectangle 243">
              <a:extLst>
                <a:ext uri="{FF2B5EF4-FFF2-40B4-BE49-F238E27FC236}">
                  <a16:creationId xmlns:a16="http://schemas.microsoft.com/office/drawing/2014/main" id="{8981BA44-BA3E-4322-A105-1AEF84140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515"/>
              <a:ext cx="21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4000</a:t>
              </a:r>
              <a:endParaRPr lang="en-CA" altLang="fr-FR"/>
            </a:p>
          </p:txBody>
        </p:sp>
        <p:sp>
          <p:nvSpPr>
            <p:cNvPr id="19700" name="Line 244">
              <a:extLst>
                <a:ext uri="{FF2B5EF4-FFF2-40B4-BE49-F238E27FC236}">
                  <a16:creationId xmlns:a16="http://schemas.microsoft.com/office/drawing/2014/main" id="{44AD98F7-7758-45ED-B900-6294A141D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37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01" name="Rectangle 245">
              <a:extLst>
                <a:ext uri="{FF2B5EF4-FFF2-40B4-BE49-F238E27FC236}">
                  <a16:creationId xmlns:a16="http://schemas.microsoft.com/office/drawing/2014/main" id="{FBD8A96C-7BCC-4E1B-B3B3-3896E2B7F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331"/>
              <a:ext cx="21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6000</a:t>
              </a:r>
              <a:endParaRPr lang="en-CA" altLang="fr-FR"/>
            </a:p>
          </p:txBody>
        </p:sp>
        <p:sp>
          <p:nvSpPr>
            <p:cNvPr id="19702" name="Line 246">
              <a:extLst>
                <a:ext uri="{FF2B5EF4-FFF2-40B4-BE49-F238E27FC236}">
                  <a16:creationId xmlns:a16="http://schemas.microsoft.com/office/drawing/2014/main" id="{3A665025-88FA-430D-B78D-534783798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19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03" name="Rectangle 247">
              <a:extLst>
                <a:ext uri="{FF2B5EF4-FFF2-40B4-BE49-F238E27FC236}">
                  <a16:creationId xmlns:a16="http://schemas.microsoft.com/office/drawing/2014/main" id="{C1E66777-B152-4402-BF19-D9D2652E8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147"/>
              <a:ext cx="21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8000</a:t>
              </a:r>
              <a:endParaRPr lang="en-CA" altLang="fr-FR"/>
            </a:p>
          </p:txBody>
        </p:sp>
        <p:sp>
          <p:nvSpPr>
            <p:cNvPr id="19704" name="Line 248">
              <a:extLst>
                <a:ext uri="{FF2B5EF4-FFF2-40B4-BE49-F238E27FC236}">
                  <a16:creationId xmlns:a16="http://schemas.microsoft.com/office/drawing/2014/main" id="{9B17FAA8-FB38-44FA-A547-AF576AF0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00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05" name="Rectangle 249">
              <a:extLst>
                <a:ext uri="{FF2B5EF4-FFF2-40B4-BE49-F238E27FC236}">
                  <a16:creationId xmlns:a16="http://schemas.microsoft.com/office/drawing/2014/main" id="{C720D45C-F24B-4044-AC37-F41FAB805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963"/>
              <a:ext cx="2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</a:rPr>
                <a:t>10000</a:t>
              </a:r>
              <a:endParaRPr lang="en-CA" altLang="fr-FR"/>
            </a:p>
          </p:txBody>
        </p:sp>
        <p:sp>
          <p:nvSpPr>
            <p:cNvPr id="19706" name="Line 250">
              <a:extLst>
                <a:ext uri="{FF2B5EF4-FFF2-40B4-BE49-F238E27FC236}">
                  <a16:creationId xmlns:a16="http://schemas.microsoft.com/office/drawing/2014/main" id="{B3F2EF2F-DF50-408C-A1BF-1CFDAF9D8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88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07" name="Line 251">
              <a:extLst>
                <a:ext uri="{FF2B5EF4-FFF2-40B4-BE49-F238E27FC236}">
                  <a16:creationId xmlns:a16="http://schemas.microsoft.com/office/drawing/2014/main" id="{1A31F391-5F13-4669-B287-A7D5DE59B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83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08" name="Line 252">
              <a:extLst>
                <a:ext uri="{FF2B5EF4-FFF2-40B4-BE49-F238E27FC236}">
                  <a16:creationId xmlns:a16="http://schemas.microsoft.com/office/drawing/2014/main" id="{8E327EDD-21D7-4AA6-9286-37F16DD10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79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09" name="Line 253">
              <a:extLst>
                <a:ext uri="{FF2B5EF4-FFF2-40B4-BE49-F238E27FC236}">
                  <a16:creationId xmlns:a16="http://schemas.microsoft.com/office/drawing/2014/main" id="{B8B274A1-0675-4B4C-8F3F-CE29B6FC2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70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0" name="Line 254">
              <a:extLst>
                <a:ext uri="{FF2B5EF4-FFF2-40B4-BE49-F238E27FC236}">
                  <a16:creationId xmlns:a16="http://schemas.microsoft.com/office/drawing/2014/main" id="{B1BB728C-9D4D-42B9-BAB2-7F74BA03B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65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1" name="Line 255">
              <a:extLst>
                <a:ext uri="{FF2B5EF4-FFF2-40B4-BE49-F238E27FC236}">
                  <a16:creationId xmlns:a16="http://schemas.microsoft.com/office/drawing/2014/main" id="{5C58892C-E5CC-474C-A206-6F175248C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60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2" name="Line 256">
              <a:extLst>
                <a:ext uri="{FF2B5EF4-FFF2-40B4-BE49-F238E27FC236}">
                  <a16:creationId xmlns:a16="http://schemas.microsoft.com/office/drawing/2014/main" id="{2159F3E9-E838-4276-82B5-1B5841791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51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3" name="Line 257">
              <a:extLst>
                <a:ext uri="{FF2B5EF4-FFF2-40B4-BE49-F238E27FC236}">
                  <a16:creationId xmlns:a16="http://schemas.microsoft.com/office/drawing/2014/main" id="{DAEEA694-76FB-4B74-8C75-450719E79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46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4" name="Line 258">
              <a:extLst>
                <a:ext uri="{FF2B5EF4-FFF2-40B4-BE49-F238E27FC236}">
                  <a16:creationId xmlns:a16="http://schemas.microsoft.com/office/drawing/2014/main" id="{1024C422-B3A8-4B54-AE80-404FC677C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42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5" name="Line 259">
              <a:extLst>
                <a:ext uri="{FF2B5EF4-FFF2-40B4-BE49-F238E27FC236}">
                  <a16:creationId xmlns:a16="http://schemas.microsoft.com/office/drawing/2014/main" id="{AA9132B4-3504-4B42-9799-00620104C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33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6" name="Line 260">
              <a:extLst>
                <a:ext uri="{FF2B5EF4-FFF2-40B4-BE49-F238E27FC236}">
                  <a16:creationId xmlns:a16="http://schemas.microsoft.com/office/drawing/2014/main" id="{18C870C6-CB9D-4F2E-8965-079076BC6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28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7" name="Line 261">
              <a:extLst>
                <a:ext uri="{FF2B5EF4-FFF2-40B4-BE49-F238E27FC236}">
                  <a16:creationId xmlns:a16="http://schemas.microsoft.com/office/drawing/2014/main" id="{E99037AE-CF2B-4542-8A0C-EE9BF8B47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23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8" name="Line 262">
              <a:extLst>
                <a:ext uri="{FF2B5EF4-FFF2-40B4-BE49-F238E27FC236}">
                  <a16:creationId xmlns:a16="http://schemas.microsoft.com/office/drawing/2014/main" id="{1840EFC8-6B80-46D6-9B5E-DFEE1EFB8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14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19" name="Line 263">
              <a:extLst>
                <a:ext uri="{FF2B5EF4-FFF2-40B4-BE49-F238E27FC236}">
                  <a16:creationId xmlns:a16="http://schemas.microsoft.com/office/drawing/2014/main" id="{D82BB38D-C7CD-4C87-B75C-2DCC96E6A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09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20" name="Line 264">
              <a:extLst>
                <a:ext uri="{FF2B5EF4-FFF2-40B4-BE49-F238E27FC236}">
                  <a16:creationId xmlns:a16="http://schemas.microsoft.com/office/drawing/2014/main" id="{96521B94-0213-4A69-ADFD-DCDC08549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04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21" name="Line 265">
              <a:extLst>
                <a:ext uri="{FF2B5EF4-FFF2-40B4-BE49-F238E27FC236}">
                  <a16:creationId xmlns:a16="http://schemas.microsoft.com/office/drawing/2014/main" id="{EF2A7F26-7511-46C2-8462-573126826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95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22" name="Line 266">
              <a:extLst>
                <a:ext uri="{FF2B5EF4-FFF2-40B4-BE49-F238E27FC236}">
                  <a16:creationId xmlns:a16="http://schemas.microsoft.com/office/drawing/2014/main" id="{C81AEEA5-841E-4ED2-9C20-4EAE12855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91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23" name="Line 267">
              <a:extLst>
                <a:ext uri="{FF2B5EF4-FFF2-40B4-BE49-F238E27FC236}">
                  <a16:creationId xmlns:a16="http://schemas.microsoft.com/office/drawing/2014/main" id="{42CDCF8A-2F51-476C-A3B5-C03C6B21C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24" name="Line 268">
              <a:extLst>
                <a:ext uri="{FF2B5EF4-FFF2-40B4-BE49-F238E27FC236}">
                  <a16:creationId xmlns:a16="http://schemas.microsoft.com/office/drawing/2014/main" id="{D9BC22A4-2B19-4A0A-8EB4-0E18F9448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3" y="1828"/>
              <a:ext cx="1" cy="11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25" name="Freeform 269">
              <a:extLst>
                <a:ext uri="{FF2B5EF4-FFF2-40B4-BE49-F238E27FC236}">
                  <a16:creationId xmlns:a16="http://schemas.microsoft.com/office/drawing/2014/main" id="{91C451A9-1C68-4525-9515-C57A8C32C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1864"/>
              <a:ext cx="1736" cy="1062"/>
            </a:xfrm>
            <a:custGeom>
              <a:avLst/>
              <a:gdLst>
                <a:gd name="T0" fmla="*/ 17 w 245"/>
                <a:gd name="T1" fmla="*/ 149 h 150"/>
                <a:gd name="T2" fmla="*/ 20 w 245"/>
                <a:gd name="T3" fmla="*/ 147 h 150"/>
                <a:gd name="T4" fmla="*/ 23 w 245"/>
                <a:gd name="T5" fmla="*/ 145 h 150"/>
                <a:gd name="T6" fmla="*/ 26 w 245"/>
                <a:gd name="T7" fmla="*/ 142 h 150"/>
                <a:gd name="T8" fmla="*/ 30 w 245"/>
                <a:gd name="T9" fmla="*/ 139 h 150"/>
                <a:gd name="T10" fmla="*/ 34 w 245"/>
                <a:gd name="T11" fmla="*/ 136 h 150"/>
                <a:gd name="T12" fmla="*/ 38 w 245"/>
                <a:gd name="T13" fmla="*/ 133 h 150"/>
                <a:gd name="T14" fmla="*/ 42 w 245"/>
                <a:gd name="T15" fmla="*/ 130 h 150"/>
                <a:gd name="T16" fmla="*/ 46 w 245"/>
                <a:gd name="T17" fmla="*/ 127 h 150"/>
                <a:gd name="T18" fmla="*/ 49 w 245"/>
                <a:gd name="T19" fmla="*/ 124 h 150"/>
                <a:gd name="T20" fmla="*/ 53 w 245"/>
                <a:gd name="T21" fmla="*/ 122 h 150"/>
                <a:gd name="T22" fmla="*/ 56 w 245"/>
                <a:gd name="T23" fmla="*/ 120 h 150"/>
                <a:gd name="T24" fmla="*/ 61 w 245"/>
                <a:gd name="T25" fmla="*/ 117 h 150"/>
                <a:gd name="T26" fmla="*/ 64 w 245"/>
                <a:gd name="T27" fmla="*/ 115 h 150"/>
                <a:gd name="T28" fmla="*/ 68 w 245"/>
                <a:gd name="T29" fmla="*/ 112 h 150"/>
                <a:gd name="T30" fmla="*/ 71 w 245"/>
                <a:gd name="T31" fmla="*/ 111 h 150"/>
                <a:gd name="T32" fmla="*/ 76 w 245"/>
                <a:gd name="T33" fmla="*/ 108 h 150"/>
                <a:gd name="T34" fmla="*/ 79 w 245"/>
                <a:gd name="T35" fmla="*/ 105 h 150"/>
                <a:gd name="T36" fmla="*/ 83 w 245"/>
                <a:gd name="T37" fmla="*/ 103 h 150"/>
                <a:gd name="T38" fmla="*/ 87 w 245"/>
                <a:gd name="T39" fmla="*/ 100 h 150"/>
                <a:gd name="T40" fmla="*/ 91 w 245"/>
                <a:gd name="T41" fmla="*/ 98 h 150"/>
                <a:gd name="T42" fmla="*/ 95 w 245"/>
                <a:gd name="T43" fmla="*/ 95 h 150"/>
                <a:gd name="T44" fmla="*/ 99 w 245"/>
                <a:gd name="T45" fmla="*/ 93 h 150"/>
                <a:gd name="T46" fmla="*/ 102 w 245"/>
                <a:gd name="T47" fmla="*/ 91 h 150"/>
                <a:gd name="T48" fmla="*/ 106 w 245"/>
                <a:gd name="T49" fmla="*/ 88 h 150"/>
                <a:gd name="T50" fmla="*/ 110 w 245"/>
                <a:gd name="T51" fmla="*/ 85 h 150"/>
                <a:gd name="T52" fmla="*/ 114 w 245"/>
                <a:gd name="T53" fmla="*/ 83 h 150"/>
                <a:gd name="T54" fmla="*/ 118 w 245"/>
                <a:gd name="T55" fmla="*/ 80 h 150"/>
                <a:gd name="T56" fmla="*/ 122 w 245"/>
                <a:gd name="T57" fmla="*/ 78 h 150"/>
                <a:gd name="T58" fmla="*/ 125 w 245"/>
                <a:gd name="T59" fmla="*/ 76 h 150"/>
                <a:gd name="T60" fmla="*/ 129 w 245"/>
                <a:gd name="T61" fmla="*/ 73 h 150"/>
                <a:gd name="T62" fmla="*/ 133 w 245"/>
                <a:gd name="T63" fmla="*/ 71 h 150"/>
                <a:gd name="T64" fmla="*/ 137 w 245"/>
                <a:gd name="T65" fmla="*/ 68 h 150"/>
                <a:gd name="T66" fmla="*/ 140 w 245"/>
                <a:gd name="T67" fmla="*/ 66 h 150"/>
                <a:gd name="T68" fmla="*/ 144 w 245"/>
                <a:gd name="T69" fmla="*/ 64 h 150"/>
                <a:gd name="T70" fmla="*/ 148 w 245"/>
                <a:gd name="T71" fmla="*/ 61 h 150"/>
                <a:gd name="T72" fmla="*/ 152 w 245"/>
                <a:gd name="T73" fmla="*/ 58 h 150"/>
                <a:gd name="T74" fmla="*/ 156 w 245"/>
                <a:gd name="T75" fmla="*/ 56 h 150"/>
                <a:gd name="T76" fmla="*/ 160 w 245"/>
                <a:gd name="T77" fmla="*/ 53 h 150"/>
                <a:gd name="T78" fmla="*/ 164 w 245"/>
                <a:gd name="T79" fmla="*/ 51 h 150"/>
                <a:gd name="T80" fmla="*/ 168 w 245"/>
                <a:gd name="T81" fmla="*/ 49 h 150"/>
                <a:gd name="T82" fmla="*/ 172 w 245"/>
                <a:gd name="T83" fmla="*/ 46 h 150"/>
                <a:gd name="T84" fmla="*/ 176 w 245"/>
                <a:gd name="T85" fmla="*/ 44 h 150"/>
                <a:gd name="T86" fmla="*/ 179 w 245"/>
                <a:gd name="T87" fmla="*/ 42 h 150"/>
                <a:gd name="T88" fmla="*/ 183 w 245"/>
                <a:gd name="T89" fmla="*/ 39 h 150"/>
                <a:gd name="T90" fmla="*/ 186 w 245"/>
                <a:gd name="T91" fmla="*/ 36 h 150"/>
                <a:gd name="T92" fmla="*/ 191 w 245"/>
                <a:gd name="T93" fmla="*/ 34 h 150"/>
                <a:gd name="T94" fmla="*/ 195 w 245"/>
                <a:gd name="T95" fmla="*/ 31 h 150"/>
                <a:gd name="T96" fmla="*/ 199 w 245"/>
                <a:gd name="T97" fmla="*/ 29 h 150"/>
                <a:gd name="T98" fmla="*/ 202 w 245"/>
                <a:gd name="T99" fmla="*/ 26 h 150"/>
                <a:gd name="T100" fmla="*/ 206 w 245"/>
                <a:gd name="T101" fmla="*/ 24 h 150"/>
                <a:gd name="T102" fmla="*/ 210 w 245"/>
                <a:gd name="T103" fmla="*/ 22 h 150"/>
                <a:gd name="T104" fmla="*/ 214 w 245"/>
                <a:gd name="T105" fmla="*/ 19 h 150"/>
                <a:gd name="T106" fmla="*/ 218 w 245"/>
                <a:gd name="T107" fmla="*/ 17 h 150"/>
                <a:gd name="T108" fmla="*/ 221 w 245"/>
                <a:gd name="T109" fmla="*/ 14 h 150"/>
                <a:gd name="T110" fmla="*/ 225 w 245"/>
                <a:gd name="T111" fmla="*/ 12 h 150"/>
                <a:gd name="T112" fmla="*/ 228 w 245"/>
                <a:gd name="T113" fmla="*/ 10 h 150"/>
                <a:gd name="T114" fmla="*/ 232 w 245"/>
                <a:gd name="T115" fmla="*/ 7 h 150"/>
                <a:gd name="T116" fmla="*/ 235 w 245"/>
                <a:gd name="T117" fmla="*/ 5 h 150"/>
                <a:gd name="T118" fmla="*/ 239 w 245"/>
                <a:gd name="T119" fmla="*/ 3 h 150"/>
                <a:gd name="T120" fmla="*/ 242 w 245"/>
                <a:gd name="T121" fmla="*/ 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150">
                  <a:moveTo>
                    <a:pt x="0" y="150"/>
                  </a:moveTo>
                  <a:lnTo>
                    <a:pt x="5" y="150"/>
                  </a:lnTo>
                  <a:lnTo>
                    <a:pt x="10" y="150"/>
                  </a:lnTo>
                  <a:lnTo>
                    <a:pt x="13" y="150"/>
                  </a:lnTo>
                  <a:lnTo>
                    <a:pt x="14" y="150"/>
                  </a:lnTo>
                  <a:lnTo>
                    <a:pt x="15" y="150"/>
                  </a:lnTo>
                  <a:lnTo>
                    <a:pt x="15" y="150"/>
                  </a:lnTo>
                  <a:lnTo>
                    <a:pt x="15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8" y="149"/>
                  </a:lnTo>
                  <a:lnTo>
                    <a:pt x="18" y="149"/>
                  </a:lnTo>
                  <a:lnTo>
                    <a:pt x="18" y="148"/>
                  </a:lnTo>
                  <a:lnTo>
                    <a:pt x="18" y="148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1" y="146"/>
                  </a:lnTo>
                  <a:lnTo>
                    <a:pt x="21" y="146"/>
                  </a:lnTo>
                  <a:lnTo>
                    <a:pt x="21" y="146"/>
                  </a:lnTo>
                  <a:lnTo>
                    <a:pt x="21" y="146"/>
                  </a:lnTo>
                  <a:lnTo>
                    <a:pt x="22" y="146"/>
                  </a:lnTo>
                  <a:lnTo>
                    <a:pt x="22" y="145"/>
                  </a:lnTo>
                  <a:lnTo>
                    <a:pt x="22" y="145"/>
                  </a:lnTo>
                  <a:lnTo>
                    <a:pt x="23" y="145"/>
                  </a:lnTo>
                  <a:lnTo>
                    <a:pt x="23" y="145"/>
                  </a:lnTo>
                  <a:lnTo>
                    <a:pt x="23" y="145"/>
                  </a:lnTo>
                  <a:lnTo>
                    <a:pt x="23" y="14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24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7" y="141"/>
                  </a:lnTo>
                  <a:lnTo>
                    <a:pt x="27" y="141"/>
                  </a:lnTo>
                  <a:lnTo>
                    <a:pt x="27" y="141"/>
                  </a:lnTo>
                  <a:lnTo>
                    <a:pt x="28" y="141"/>
                  </a:lnTo>
                  <a:lnTo>
                    <a:pt x="28" y="141"/>
                  </a:lnTo>
                  <a:lnTo>
                    <a:pt x="28" y="141"/>
                  </a:lnTo>
                  <a:lnTo>
                    <a:pt x="28" y="140"/>
                  </a:lnTo>
                  <a:lnTo>
                    <a:pt x="29" y="140"/>
                  </a:lnTo>
                  <a:lnTo>
                    <a:pt x="29" y="140"/>
                  </a:lnTo>
                  <a:lnTo>
                    <a:pt x="29" y="140"/>
                  </a:lnTo>
                  <a:lnTo>
                    <a:pt x="30" y="140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31" y="139"/>
                  </a:lnTo>
                  <a:lnTo>
                    <a:pt x="31" y="138"/>
                  </a:lnTo>
                  <a:lnTo>
                    <a:pt x="31" y="138"/>
                  </a:lnTo>
                  <a:lnTo>
                    <a:pt x="31" y="138"/>
                  </a:lnTo>
                  <a:lnTo>
                    <a:pt x="32" y="138"/>
                  </a:lnTo>
                  <a:lnTo>
                    <a:pt x="32" y="138"/>
                  </a:lnTo>
                  <a:lnTo>
                    <a:pt x="32" y="137"/>
                  </a:lnTo>
                  <a:lnTo>
                    <a:pt x="33" y="137"/>
                  </a:lnTo>
                  <a:lnTo>
                    <a:pt x="33" y="137"/>
                  </a:lnTo>
                  <a:lnTo>
                    <a:pt x="33" y="137"/>
                  </a:lnTo>
                  <a:lnTo>
                    <a:pt x="33" y="136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5" y="136"/>
                  </a:lnTo>
                  <a:lnTo>
                    <a:pt x="35" y="135"/>
                  </a:lnTo>
                  <a:lnTo>
                    <a:pt x="35" y="135"/>
                  </a:lnTo>
                  <a:lnTo>
                    <a:pt x="35" y="135"/>
                  </a:lnTo>
                  <a:lnTo>
                    <a:pt x="36" y="135"/>
                  </a:lnTo>
                  <a:lnTo>
                    <a:pt x="36" y="134"/>
                  </a:lnTo>
                  <a:lnTo>
                    <a:pt x="36" y="134"/>
                  </a:lnTo>
                  <a:lnTo>
                    <a:pt x="37" y="134"/>
                  </a:lnTo>
                  <a:lnTo>
                    <a:pt x="37" y="134"/>
                  </a:lnTo>
                  <a:lnTo>
                    <a:pt x="37" y="133"/>
                  </a:lnTo>
                  <a:lnTo>
                    <a:pt x="37" y="133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1" y="131"/>
                  </a:lnTo>
                  <a:lnTo>
                    <a:pt x="41" y="131"/>
                  </a:lnTo>
                  <a:lnTo>
                    <a:pt x="41" y="131"/>
                  </a:lnTo>
                  <a:lnTo>
                    <a:pt x="41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44" y="129"/>
                  </a:lnTo>
                  <a:lnTo>
                    <a:pt x="44" y="128"/>
                  </a:lnTo>
                  <a:lnTo>
                    <a:pt x="44" y="128"/>
                  </a:lnTo>
                  <a:lnTo>
                    <a:pt x="45" y="128"/>
                  </a:lnTo>
                  <a:lnTo>
                    <a:pt x="45" y="128"/>
                  </a:lnTo>
                  <a:lnTo>
                    <a:pt x="45" y="127"/>
                  </a:lnTo>
                  <a:lnTo>
                    <a:pt x="45" y="127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6" y="126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49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2" y="122"/>
                  </a:lnTo>
                  <a:lnTo>
                    <a:pt x="53" y="122"/>
                  </a:lnTo>
                  <a:lnTo>
                    <a:pt x="53" y="122"/>
                  </a:lnTo>
                  <a:lnTo>
                    <a:pt x="53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54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7" y="120"/>
                  </a:lnTo>
                  <a:lnTo>
                    <a:pt x="57" y="120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58" y="119"/>
                  </a:lnTo>
                  <a:lnTo>
                    <a:pt x="58" y="119"/>
                  </a:lnTo>
                  <a:lnTo>
                    <a:pt x="59" y="118"/>
                  </a:lnTo>
                  <a:lnTo>
                    <a:pt x="59" y="118"/>
                  </a:lnTo>
                  <a:lnTo>
                    <a:pt x="59" y="118"/>
                  </a:lnTo>
                  <a:lnTo>
                    <a:pt x="59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60" y="117"/>
                  </a:lnTo>
                  <a:lnTo>
                    <a:pt x="61" y="117"/>
                  </a:lnTo>
                  <a:lnTo>
                    <a:pt x="61" y="117"/>
                  </a:lnTo>
                  <a:lnTo>
                    <a:pt x="61" y="117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8" y="113"/>
                  </a:lnTo>
                  <a:lnTo>
                    <a:pt x="68" y="112"/>
                  </a:lnTo>
                  <a:lnTo>
                    <a:pt x="68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4" y="109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5" y="108"/>
                  </a:lnTo>
                  <a:lnTo>
                    <a:pt x="75" y="108"/>
                  </a:lnTo>
                  <a:lnTo>
                    <a:pt x="75" y="108"/>
                  </a:lnTo>
                  <a:lnTo>
                    <a:pt x="76" y="108"/>
                  </a:lnTo>
                  <a:lnTo>
                    <a:pt x="76" y="107"/>
                  </a:lnTo>
                  <a:lnTo>
                    <a:pt x="76" y="107"/>
                  </a:lnTo>
                  <a:lnTo>
                    <a:pt x="76" y="107"/>
                  </a:lnTo>
                  <a:lnTo>
                    <a:pt x="77" y="107"/>
                  </a:lnTo>
                  <a:lnTo>
                    <a:pt x="77" y="107"/>
                  </a:lnTo>
                  <a:lnTo>
                    <a:pt x="77" y="107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79" y="106"/>
                  </a:lnTo>
                  <a:lnTo>
                    <a:pt x="79" y="105"/>
                  </a:lnTo>
                  <a:lnTo>
                    <a:pt x="79" y="105"/>
                  </a:lnTo>
                  <a:lnTo>
                    <a:pt x="79" y="105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1" y="104"/>
                  </a:lnTo>
                  <a:lnTo>
                    <a:pt x="81" y="104"/>
                  </a:lnTo>
                  <a:lnTo>
                    <a:pt x="81" y="104"/>
                  </a:lnTo>
                  <a:lnTo>
                    <a:pt x="82" y="104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2" y="103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5" y="101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88" y="100"/>
                  </a:lnTo>
                  <a:lnTo>
                    <a:pt x="88" y="100"/>
                  </a:lnTo>
                  <a:lnTo>
                    <a:pt x="88" y="100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90" y="98"/>
                  </a:lnTo>
                  <a:lnTo>
                    <a:pt x="90" y="98"/>
                  </a:lnTo>
                  <a:lnTo>
                    <a:pt x="91" y="98"/>
                  </a:lnTo>
                  <a:lnTo>
                    <a:pt x="91" y="98"/>
                  </a:lnTo>
                  <a:lnTo>
                    <a:pt x="91" y="98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95" y="96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96" y="95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8" y="94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1" y="92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104" y="90"/>
                  </a:lnTo>
                  <a:lnTo>
                    <a:pt x="104" y="89"/>
                  </a:lnTo>
                  <a:lnTo>
                    <a:pt x="104" y="89"/>
                  </a:lnTo>
                  <a:lnTo>
                    <a:pt x="105" y="89"/>
                  </a:lnTo>
                  <a:lnTo>
                    <a:pt x="105" y="89"/>
                  </a:lnTo>
                  <a:lnTo>
                    <a:pt x="105" y="89"/>
                  </a:lnTo>
                  <a:lnTo>
                    <a:pt x="105" y="89"/>
                  </a:lnTo>
                  <a:lnTo>
                    <a:pt x="106" y="89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7" y="88"/>
                  </a:lnTo>
                  <a:lnTo>
                    <a:pt x="107" y="87"/>
                  </a:lnTo>
                  <a:lnTo>
                    <a:pt x="107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10" y="86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12" y="85"/>
                  </a:lnTo>
                  <a:lnTo>
                    <a:pt x="112" y="84"/>
                  </a:lnTo>
                  <a:lnTo>
                    <a:pt x="112" y="84"/>
                  </a:lnTo>
                  <a:lnTo>
                    <a:pt x="112" y="84"/>
                  </a:lnTo>
                  <a:lnTo>
                    <a:pt x="113" y="84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4" y="83"/>
                  </a:lnTo>
                  <a:lnTo>
                    <a:pt x="114" y="83"/>
                  </a:lnTo>
                  <a:lnTo>
                    <a:pt x="114" y="83"/>
                  </a:lnTo>
                  <a:lnTo>
                    <a:pt x="115" y="83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7" y="81"/>
                  </a:lnTo>
                  <a:lnTo>
                    <a:pt x="117" y="81"/>
                  </a:lnTo>
                  <a:lnTo>
                    <a:pt x="117" y="81"/>
                  </a:lnTo>
                  <a:lnTo>
                    <a:pt x="118" y="81"/>
                  </a:lnTo>
                  <a:lnTo>
                    <a:pt x="118" y="80"/>
                  </a:lnTo>
                  <a:lnTo>
                    <a:pt x="118" y="80"/>
                  </a:lnTo>
                  <a:lnTo>
                    <a:pt x="118" y="80"/>
                  </a:lnTo>
                  <a:lnTo>
                    <a:pt x="119" y="80"/>
                  </a:lnTo>
                  <a:lnTo>
                    <a:pt x="119" y="80"/>
                  </a:lnTo>
                  <a:lnTo>
                    <a:pt x="119" y="80"/>
                  </a:lnTo>
                  <a:lnTo>
                    <a:pt x="120" y="80"/>
                  </a:lnTo>
                  <a:lnTo>
                    <a:pt x="120" y="79"/>
                  </a:lnTo>
                  <a:lnTo>
                    <a:pt x="120" y="79"/>
                  </a:lnTo>
                  <a:lnTo>
                    <a:pt x="120" y="79"/>
                  </a:lnTo>
                  <a:lnTo>
                    <a:pt x="121" y="79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3" y="78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24" y="77"/>
                  </a:lnTo>
                  <a:lnTo>
                    <a:pt x="124" y="77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5" y="76"/>
                  </a:lnTo>
                  <a:lnTo>
                    <a:pt x="125" y="76"/>
                  </a:lnTo>
                  <a:lnTo>
                    <a:pt x="125" y="76"/>
                  </a:lnTo>
                  <a:lnTo>
                    <a:pt x="126" y="76"/>
                  </a:lnTo>
                  <a:lnTo>
                    <a:pt x="126" y="75"/>
                  </a:lnTo>
                  <a:lnTo>
                    <a:pt x="126" y="75"/>
                  </a:lnTo>
                  <a:lnTo>
                    <a:pt x="126" y="75"/>
                  </a:lnTo>
                  <a:lnTo>
                    <a:pt x="127" y="75"/>
                  </a:lnTo>
                  <a:lnTo>
                    <a:pt x="127" y="75"/>
                  </a:lnTo>
                  <a:lnTo>
                    <a:pt x="127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9" y="74"/>
                  </a:lnTo>
                  <a:lnTo>
                    <a:pt x="129" y="74"/>
                  </a:lnTo>
                  <a:lnTo>
                    <a:pt x="129" y="73"/>
                  </a:lnTo>
                  <a:lnTo>
                    <a:pt x="129" y="73"/>
                  </a:lnTo>
                  <a:lnTo>
                    <a:pt x="130" y="73"/>
                  </a:lnTo>
                  <a:lnTo>
                    <a:pt x="130" y="73"/>
                  </a:lnTo>
                  <a:lnTo>
                    <a:pt x="130" y="73"/>
                  </a:lnTo>
                  <a:lnTo>
                    <a:pt x="131" y="73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2" y="72"/>
                  </a:lnTo>
                  <a:lnTo>
                    <a:pt x="132" y="71"/>
                  </a:lnTo>
                  <a:lnTo>
                    <a:pt x="132" y="71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34" y="71"/>
                  </a:lnTo>
                  <a:lnTo>
                    <a:pt x="134" y="70"/>
                  </a:lnTo>
                  <a:lnTo>
                    <a:pt x="134" y="70"/>
                  </a:lnTo>
                  <a:lnTo>
                    <a:pt x="134" y="70"/>
                  </a:lnTo>
                  <a:lnTo>
                    <a:pt x="135" y="70"/>
                  </a:lnTo>
                  <a:lnTo>
                    <a:pt x="135" y="69"/>
                  </a:lnTo>
                  <a:lnTo>
                    <a:pt x="135" y="69"/>
                  </a:lnTo>
                  <a:lnTo>
                    <a:pt x="136" y="69"/>
                  </a:lnTo>
                  <a:lnTo>
                    <a:pt x="136" y="69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40" y="67"/>
                  </a:lnTo>
                  <a:lnTo>
                    <a:pt x="140" y="67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41" y="66"/>
                  </a:lnTo>
                  <a:lnTo>
                    <a:pt x="141" y="66"/>
                  </a:lnTo>
                  <a:lnTo>
                    <a:pt x="141" y="65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43" y="65"/>
                  </a:lnTo>
                  <a:lnTo>
                    <a:pt x="143" y="65"/>
                  </a:lnTo>
                  <a:lnTo>
                    <a:pt x="143" y="64"/>
                  </a:lnTo>
                  <a:lnTo>
                    <a:pt x="143" y="64"/>
                  </a:lnTo>
                  <a:lnTo>
                    <a:pt x="144" y="64"/>
                  </a:lnTo>
                  <a:lnTo>
                    <a:pt x="144" y="64"/>
                  </a:lnTo>
                  <a:lnTo>
                    <a:pt x="144" y="64"/>
                  </a:lnTo>
                  <a:lnTo>
                    <a:pt x="145" y="64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6" y="63"/>
                  </a:lnTo>
                  <a:lnTo>
                    <a:pt x="146" y="63"/>
                  </a:lnTo>
                  <a:lnTo>
                    <a:pt x="146" y="62"/>
                  </a:lnTo>
                  <a:lnTo>
                    <a:pt x="147" y="62"/>
                  </a:lnTo>
                  <a:lnTo>
                    <a:pt x="147" y="62"/>
                  </a:lnTo>
                  <a:lnTo>
                    <a:pt x="147" y="62"/>
                  </a:lnTo>
                  <a:lnTo>
                    <a:pt x="147" y="62"/>
                  </a:lnTo>
                  <a:lnTo>
                    <a:pt x="148" y="62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49" y="61"/>
                  </a:lnTo>
                  <a:lnTo>
                    <a:pt x="149" y="61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1" y="60"/>
                  </a:lnTo>
                  <a:lnTo>
                    <a:pt x="151" y="59"/>
                  </a:lnTo>
                  <a:lnTo>
                    <a:pt x="151" y="59"/>
                  </a:lnTo>
                  <a:lnTo>
                    <a:pt x="152" y="59"/>
                  </a:lnTo>
                  <a:lnTo>
                    <a:pt x="152" y="59"/>
                  </a:lnTo>
                  <a:lnTo>
                    <a:pt x="152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4" y="58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5" y="56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7" y="56"/>
                  </a:lnTo>
                  <a:lnTo>
                    <a:pt x="157" y="56"/>
                  </a:lnTo>
                  <a:lnTo>
                    <a:pt x="157" y="55"/>
                  </a:lnTo>
                  <a:lnTo>
                    <a:pt x="157" y="55"/>
                  </a:lnTo>
                  <a:lnTo>
                    <a:pt x="158" y="55"/>
                  </a:lnTo>
                  <a:lnTo>
                    <a:pt x="158" y="55"/>
                  </a:lnTo>
                  <a:lnTo>
                    <a:pt x="158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60" y="54"/>
                  </a:lnTo>
                  <a:lnTo>
                    <a:pt x="160" y="53"/>
                  </a:lnTo>
                  <a:lnTo>
                    <a:pt x="160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2" y="53"/>
                  </a:lnTo>
                  <a:lnTo>
                    <a:pt x="162" y="52"/>
                  </a:lnTo>
                  <a:lnTo>
                    <a:pt x="162" y="52"/>
                  </a:lnTo>
                  <a:lnTo>
                    <a:pt x="163" y="52"/>
                  </a:lnTo>
                  <a:lnTo>
                    <a:pt x="163" y="52"/>
                  </a:lnTo>
                  <a:lnTo>
                    <a:pt x="163" y="52"/>
                  </a:lnTo>
                  <a:lnTo>
                    <a:pt x="163" y="51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5" y="51"/>
                  </a:lnTo>
                  <a:lnTo>
                    <a:pt x="165" y="51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6" y="49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8" y="49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7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1" y="47"/>
                  </a:lnTo>
                  <a:lnTo>
                    <a:pt x="171" y="47"/>
                  </a:lnTo>
                  <a:lnTo>
                    <a:pt x="171" y="47"/>
                  </a:lnTo>
                  <a:lnTo>
                    <a:pt x="171" y="46"/>
                  </a:lnTo>
                  <a:lnTo>
                    <a:pt x="172" y="46"/>
                  </a:lnTo>
                  <a:lnTo>
                    <a:pt x="172" y="46"/>
                  </a:lnTo>
                  <a:lnTo>
                    <a:pt x="172" y="46"/>
                  </a:lnTo>
                  <a:lnTo>
                    <a:pt x="172" y="45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74" y="45"/>
                  </a:lnTo>
                  <a:lnTo>
                    <a:pt x="174" y="45"/>
                  </a:lnTo>
                  <a:lnTo>
                    <a:pt x="174" y="44"/>
                  </a:lnTo>
                  <a:lnTo>
                    <a:pt x="175" y="44"/>
                  </a:lnTo>
                  <a:lnTo>
                    <a:pt x="175" y="44"/>
                  </a:lnTo>
                  <a:lnTo>
                    <a:pt x="175" y="44"/>
                  </a:lnTo>
                  <a:lnTo>
                    <a:pt x="175" y="44"/>
                  </a:lnTo>
                  <a:lnTo>
                    <a:pt x="176" y="44"/>
                  </a:lnTo>
                  <a:lnTo>
                    <a:pt x="176" y="43"/>
                  </a:lnTo>
                  <a:lnTo>
                    <a:pt x="176" y="43"/>
                  </a:lnTo>
                  <a:lnTo>
                    <a:pt x="177" y="43"/>
                  </a:lnTo>
                  <a:lnTo>
                    <a:pt x="177" y="43"/>
                  </a:lnTo>
                  <a:lnTo>
                    <a:pt x="177" y="43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80" y="41"/>
                  </a:lnTo>
                  <a:lnTo>
                    <a:pt x="180" y="41"/>
                  </a:lnTo>
                  <a:lnTo>
                    <a:pt x="180" y="41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9"/>
                  </a:lnTo>
                  <a:lnTo>
                    <a:pt x="183" y="39"/>
                  </a:lnTo>
                  <a:lnTo>
                    <a:pt x="183" y="39"/>
                  </a:lnTo>
                  <a:lnTo>
                    <a:pt x="183" y="39"/>
                  </a:lnTo>
                  <a:lnTo>
                    <a:pt x="184" y="38"/>
                  </a:lnTo>
                  <a:lnTo>
                    <a:pt x="184" y="38"/>
                  </a:lnTo>
                  <a:lnTo>
                    <a:pt x="184" y="38"/>
                  </a:lnTo>
                  <a:lnTo>
                    <a:pt x="184" y="38"/>
                  </a:lnTo>
                  <a:lnTo>
                    <a:pt x="185" y="38"/>
                  </a:lnTo>
                  <a:lnTo>
                    <a:pt x="185" y="38"/>
                  </a:lnTo>
                  <a:lnTo>
                    <a:pt x="185" y="38"/>
                  </a:lnTo>
                  <a:lnTo>
                    <a:pt x="185" y="37"/>
                  </a:lnTo>
                  <a:lnTo>
                    <a:pt x="186" y="37"/>
                  </a:lnTo>
                  <a:lnTo>
                    <a:pt x="186" y="37"/>
                  </a:lnTo>
                  <a:lnTo>
                    <a:pt x="186" y="37"/>
                  </a:lnTo>
                  <a:lnTo>
                    <a:pt x="186" y="36"/>
                  </a:lnTo>
                  <a:lnTo>
                    <a:pt x="187" y="36"/>
                  </a:lnTo>
                  <a:lnTo>
                    <a:pt x="187" y="36"/>
                  </a:lnTo>
                  <a:lnTo>
                    <a:pt x="187" y="36"/>
                  </a:lnTo>
                  <a:lnTo>
                    <a:pt x="188" y="36"/>
                  </a:lnTo>
                  <a:lnTo>
                    <a:pt x="188" y="36"/>
                  </a:lnTo>
                  <a:lnTo>
                    <a:pt x="188" y="35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0" y="34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91" y="33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3" y="33"/>
                  </a:lnTo>
                  <a:lnTo>
                    <a:pt x="193" y="33"/>
                  </a:lnTo>
                  <a:lnTo>
                    <a:pt x="193" y="32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5" y="31"/>
                  </a:lnTo>
                  <a:lnTo>
                    <a:pt x="195" y="31"/>
                  </a:lnTo>
                  <a:lnTo>
                    <a:pt x="195" y="31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6" y="30"/>
                  </a:lnTo>
                  <a:lnTo>
                    <a:pt x="197" y="30"/>
                  </a:lnTo>
                  <a:lnTo>
                    <a:pt x="197" y="30"/>
                  </a:lnTo>
                  <a:lnTo>
                    <a:pt x="197" y="30"/>
                  </a:lnTo>
                  <a:lnTo>
                    <a:pt x="197" y="29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199" y="29"/>
                  </a:lnTo>
                  <a:lnTo>
                    <a:pt x="199" y="29"/>
                  </a:lnTo>
                  <a:lnTo>
                    <a:pt x="199" y="29"/>
                  </a:lnTo>
                  <a:lnTo>
                    <a:pt x="199" y="28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2" y="27"/>
                  </a:lnTo>
                  <a:lnTo>
                    <a:pt x="202" y="27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4" y="25"/>
                  </a:lnTo>
                  <a:lnTo>
                    <a:pt x="204" y="25"/>
                  </a:lnTo>
                  <a:lnTo>
                    <a:pt x="205" y="25"/>
                  </a:lnTo>
                  <a:lnTo>
                    <a:pt x="205" y="25"/>
                  </a:lnTo>
                  <a:lnTo>
                    <a:pt x="205" y="25"/>
                  </a:lnTo>
                  <a:lnTo>
                    <a:pt x="205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7" y="24"/>
                  </a:lnTo>
                  <a:lnTo>
                    <a:pt x="207" y="24"/>
                  </a:lnTo>
                  <a:lnTo>
                    <a:pt x="207" y="23"/>
                  </a:lnTo>
                  <a:lnTo>
                    <a:pt x="208" y="23"/>
                  </a:lnTo>
                  <a:lnTo>
                    <a:pt x="208" y="23"/>
                  </a:lnTo>
                  <a:lnTo>
                    <a:pt x="208" y="23"/>
                  </a:lnTo>
                  <a:lnTo>
                    <a:pt x="208" y="22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10" y="22"/>
                  </a:lnTo>
                  <a:lnTo>
                    <a:pt x="210" y="22"/>
                  </a:lnTo>
                  <a:lnTo>
                    <a:pt x="210" y="22"/>
                  </a:lnTo>
                  <a:lnTo>
                    <a:pt x="210" y="21"/>
                  </a:lnTo>
                  <a:lnTo>
                    <a:pt x="211" y="21"/>
                  </a:lnTo>
                  <a:lnTo>
                    <a:pt x="211" y="21"/>
                  </a:lnTo>
                  <a:lnTo>
                    <a:pt x="211" y="21"/>
                  </a:lnTo>
                  <a:lnTo>
                    <a:pt x="211" y="21"/>
                  </a:lnTo>
                  <a:lnTo>
                    <a:pt x="212" y="20"/>
                  </a:lnTo>
                  <a:lnTo>
                    <a:pt x="212" y="20"/>
                  </a:lnTo>
                  <a:lnTo>
                    <a:pt x="212" y="20"/>
                  </a:lnTo>
                  <a:lnTo>
                    <a:pt x="213" y="20"/>
                  </a:lnTo>
                  <a:lnTo>
                    <a:pt x="213" y="20"/>
                  </a:lnTo>
                  <a:lnTo>
                    <a:pt x="213" y="20"/>
                  </a:lnTo>
                  <a:lnTo>
                    <a:pt x="213" y="19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5" y="18"/>
                  </a:lnTo>
                  <a:lnTo>
                    <a:pt x="215" y="18"/>
                  </a:lnTo>
                  <a:lnTo>
                    <a:pt x="215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8" y="17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9" y="16"/>
                  </a:lnTo>
                  <a:lnTo>
                    <a:pt x="219" y="16"/>
                  </a:lnTo>
                  <a:lnTo>
                    <a:pt x="219" y="16"/>
                  </a:lnTo>
                  <a:lnTo>
                    <a:pt x="219" y="15"/>
                  </a:lnTo>
                  <a:lnTo>
                    <a:pt x="220" y="15"/>
                  </a:lnTo>
                  <a:lnTo>
                    <a:pt x="220" y="15"/>
                  </a:lnTo>
                  <a:lnTo>
                    <a:pt x="220" y="15"/>
                  </a:lnTo>
                  <a:lnTo>
                    <a:pt x="221" y="15"/>
                  </a:lnTo>
                  <a:lnTo>
                    <a:pt x="221" y="15"/>
                  </a:lnTo>
                  <a:lnTo>
                    <a:pt x="221" y="14"/>
                  </a:lnTo>
                  <a:lnTo>
                    <a:pt x="221" y="14"/>
                  </a:lnTo>
                  <a:lnTo>
                    <a:pt x="222" y="14"/>
                  </a:lnTo>
                  <a:lnTo>
                    <a:pt x="222" y="14"/>
                  </a:lnTo>
                  <a:lnTo>
                    <a:pt x="222" y="14"/>
                  </a:lnTo>
                  <a:lnTo>
                    <a:pt x="222" y="13"/>
                  </a:lnTo>
                  <a:lnTo>
                    <a:pt x="223" y="13"/>
                  </a:lnTo>
                  <a:lnTo>
                    <a:pt x="223" y="13"/>
                  </a:lnTo>
                  <a:lnTo>
                    <a:pt x="223" y="13"/>
                  </a:lnTo>
                  <a:lnTo>
                    <a:pt x="224" y="13"/>
                  </a:lnTo>
                  <a:lnTo>
                    <a:pt x="224" y="13"/>
                  </a:lnTo>
                  <a:lnTo>
                    <a:pt x="224" y="13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6" y="12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0" y="8"/>
                  </a:lnTo>
                  <a:lnTo>
                    <a:pt x="231" y="8"/>
                  </a:lnTo>
                  <a:lnTo>
                    <a:pt x="231" y="8"/>
                  </a:lnTo>
                  <a:lnTo>
                    <a:pt x="231" y="8"/>
                  </a:lnTo>
                  <a:lnTo>
                    <a:pt x="231" y="8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5" y="6"/>
                  </a:lnTo>
                  <a:lnTo>
                    <a:pt x="235" y="5"/>
                  </a:lnTo>
                  <a:lnTo>
                    <a:pt x="235" y="5"/>
                  </a:lnTo>
                  <a:lnTo>
                    <a:pt x="235" y="5"/>
                  </a:lnTo>
                  <a:lnTo>
                    <a:pt x="235" y="5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37" y="5"/>
                  </a:lnTo>
                  <a:lnTo>
                    <a:pt x="237" y="4"/>
                  </a:lnTo>
                  <a:lnTo>
                    <a:pt x="237" y="4"/>
                  </a:lnTo>
                  <a:lnTo>
                    <a:pt x="237" y="4"/>
                  </a:lnTo>
                  <a:lnTo>
                    <a:pt x="237" y="4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40" y="3"/>
                  </a:lnTo>
                  <a:lnTo>
                    <a:pt x="240" y="2"/>
                  </a:lnTo>
                  <a:lnTo>
                    <a:pt x="240" y="2"/>
                  </a:lnTo>
                  <a:lnTo>
                    <a:pt x="240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3" y="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9726" name="Freeform 270">
              <a:extLst>
                <a:ext uri="{FF2B5EF4-FFF2-40B4-BE49-F238E27FC236}">
                  <a16:creationId xmlns:a16="http://schemas.microsoft.com/office/drawing/2014/main" id="{846FD125-1E30-4785-A41E-D4384092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1857"/>
              <a:ext cx="1736" cy="1069"/>
            </a:xfrm>
            <a:custGeom>
              <a:avLst/>
              <a:gdLst>
                <a:gd name="T0" fmla="*/ 61 w 245"/>
                <a:gd name="T1" fmla="*/ 119 h 151"/>
                <a:gd name="T2" fmla="*/ 87 w 245"/>
                <a:gd name="T3" fmla="*/ 105 h 151"/>
                <a:gd name="T4" fmla="*/ 88 w 245"/>
                <a:gd name="T5" fmla="*/ 104 h 151"/>
                <a:gd name="T6" fmla="*/ 90 w 245"/>
                <a:gd name="T7" fmla="*/ 103 h 151"/>
                <a:gd name="T8" fmla="*/ 92 w 245"/>
                <a:gd name="T9" fmla="*/ 102 h 151"/>
                <a:gd name="T10" fmla="*/ 94 w 245"/>
                <a:gd name="T11" fmla="*/ 100 h 151"/>
                <a:gd name="T12" fmla="*/ 96 w 245"/>
                <a:gd name="T13" fmla="*/ 97 h 151"/>
                <a:gd name="T14" fmla="*/ 98 w 245"/>
                <a:gd name="T15" fmla="*/ 96 h 151"/>
                <a:gd name="T16" fmla="*/ 99 w 245"/>
                <a:gd name="T17" fmla="*/ 93 h 151"/>
                <a:gd name="T18" fmla="*/ 101 w 245"/>
                <a:gd name="T19" fmla="*/ 91 h 151"/>
                <a:gd name="T20" fmla="*/ 103 w 245"/>
                <a:gd name="T21" fmla="*/ 90 h 151"/>
                <a:gd name="T22" fmla="*/ 104 w 245"/>
                <a:gd name="T23" fmla="*/ 87 h 151"/>
                <a:gd name="T24" fmla="*/ 106 w 245"/>
                <a:gd name="T25" fmla="*/ 85 h 151"/>
                <a:gd name="T26" fmla="*/ 108 w 245"/>
                <a:gd name="T27" fmla="*/ 83 h 151"/>
                <a:gd name="T28" fmla="*/ 109 w 245"/>
                <a:gd name="T29" fmla="*/ 81 h 151"/>
                <a:gd name="T30" fmla="*/ 111 w 245"/>
                <a:gd name="T31" fmla="*/ 79 h 151"/>
                <a:gd name="T32" fmla="*/ 113 w 245"/>
                <a:gd name="T33" fmla="*/ 77 h 151"/>
                <a:gd name="T34" fmla="*/ 115 w 245"/>
                <a:gd name="T35" fmla="*/ 75 h 151"/>
                <a:gd name="T36" fmla="*/ 117 w 245"/>
                <a:gd name="T37" fmla="*/ 73 h 151"/>
                <a:gd name="T38" fmla="*/ 118 w 245"/>
                <a:gd name="T39" fmla="*/ 72 h 151"/>
                <a:gd name="T40" fmla="*/ 120 w 245"/>
                <a:gd name="T41" fmla="*/ 70 h 151"/>
                <a:gd name="T42" fmla="*/ 122 w 245"/>
                <a:gd name="T43" fmla="*/ 68 h 151"/>
                <a:gd name="T44" fmla="*/ 123 w 245"/>
                <a:gd name="T45" fmla="*/ 67 h 151"/>
                <a:gd name="T46" fmla="*/ 125 w 245"/>
                <a:gd name="T47" fmla="*/ 65 h 151"/>
                <a:gd name="T48" fmla="*/ 127 w 245"/>
                <a:gd name="T49" fmla="*/ 63 h 151"/>
                <a:gd name="T50" fmla="*/ 129 w 245"/>
                <a:gd name="T51" fmla="*/ 62 h 151"/>
                <a:gd name="T52" fmla="*/ 131 w 245"/>
                <a:gd name="T53" fmla="*/ 60 h 151"/>
                <a:gd name="T54" fmla="*/ 143 w 245"/>
                <a:gd name="T55" fmla="*/ 48 h 151"/>
                <a:gd name="T56" fmla="*/ 154 w 245"/>
                <a:gd name="T57" fmla="*/ 38 h 151"/>
                <a:gd name="T58" fmla="*/ 156 w 245"/>
                <a:gd name="T59" fmla="*/ 38 h 151"/>
                <a:gd name="T60" fmla="*/ 157 w 245"/>
                <a:gd name="T61" fmla="*/ 37 h 151"/>
                <a:gd name="T62" fmla="*/ 159 w 245"/>
                <a:gd name="T63" fmla="*/ 36 h 151"/>
                <a:gd name="T64" fmla="*/ 161 w 245"/>
                <a:gd name="T65" fmla="*/ 35 h 151"/>
                <a:gd name="T66" fmla="*/ 163 w 245"/>
                <a:gd name="T67" fmla="*/ 34 h 151"/>
                <a:gd name="T68" fmla="*/ 165 w 245"/>
                <a:gd name="T69" fmla="*/ 34 h 151"/>
                <a:gd name="T70" fmla="*/ 167 w 245"/>
                <a:gd name="T71" fmla="*/ 33 h 151"/>
                <a:gd name="T72" fmla="*/ 169 w 245"/>
                <a:gd name="T73" fmla="*/ 32 h 151"/>
                <a:gd name="T74" fmla="*/ 170 w 245"/>
                <a:gd name="T75" fmla="*/ 32 h 151"/>
                <a:gd name="T76" fmla="*/ 172 w 245"/>
                <a:gd name="T77" fmla="*/ 32 h 151"/>
                <a:gd name="T78" fmla="*/ 174 w 245"/>
                <a:gd name="T79" fmla="*/ 31 h 151"/>
                <a:gd name="T80" fmla="*/ 182 w 245"/>
                <a:gd name="T81" fmla="*/ 26 h 151"/>
                <a:gd name="T82" fmla="*/ 184 w 245"/>
                <a:gd name="T83" fmla="*/ 25 h 151"/>
                <a:gd name="T84" fmla="*/ 185 w 245"/>
                <a:gd name="T85" fmla="*/ 25 h 151"/>
                <a:gd name="T86" fmla="*/ 188 w 245"/>
                <a:gd name="T87" fmla="*/ 24 h 151"/>
                <a:gd name="T88" fmla="*/ 190 w 245"/>
                <a:gd name="T89" fmla="*/ 24 h 151"/>
                <a:gd name="T90" fmla="*/ 192 w 245"/>
                <a:gd name="T91" fmla="*/ 23 h 151"/>
                <a:gd name="T92" fmla="*/ 193 w 245"/>
                <a:gd name="T93" fmla="*/ 22 h 151"/>
                <a:gd name="T94" fmla="*/ 195 w 245"/>
                <a:gd name="T95" fmla="*/ 22 h 151"/>
                <a:gd name="T96" fmla="*/ 197 w 245"/>
                <a:gd name="T97" fmla="*/ 22 h 151"/>
                <a:gd name="T98" fmla="*/ 198 w 245"/>
                <a:gd name="T99" fmla="*/ 21 h 151"/>
                <a:gd name="T100" fmla="*/ 200 w 245"/>
                <a:gd name="T101" fmla="*/ 20 h 151"/>
                <a:gd name="T102" fmla="*/ 203 w 245"/>
                <a:gd name="T103" fmla="*/ 19 h 151"/>
                <a:gd name="T104" fmla="*/ 204 w 245"/>
                <a:gd name="T105" fmla="*/ 19 h 151"/>
                <a:gd name="T106" fmla="*/ 206 w 245"/>
                <a:gd name="T107" fmla="*/ 18 h 151"/>
                <a:gd name="T108" fmla="*/ 208 w 245"/>
                <a:gd name="T109" fmla="*/ 17 h 151"/>
                <a:gd name="T110" fmla="*/ 210 w 245"/>
                <a:gd name="T111" fmla="*/ 16 h 151"/>
                <a:gd name="T112" fmla="*/ 211 w 245"/>
                <a:gd name="T113" fmla="*/ 15 h 151"/>
                <a:gd name="T114" fmla="*/ 213 w 245"/>
                <a:gd name="T115" fmla="*/ 14 h 151"/>
                <a:gd name="T116" fmla="*/ 215 w 245"/>
                <a:gd name="T117" fmla="*/ 13 h 151"/>
                <a:gd name="T118" fmla="*/ 217 w 245"/>
                <a:gd name="T119" fmla="*/ 12 h 151"/>
                <a:gd name="T120" fmla="*/ 239 w 245"/>
                <a:gd name="T121" fmla="*/ 3 h 151"/>
                <a:gd name="T122" fmla="*/ 242 w 245"/>
                <a:gd name="T123" fmla="*/ 1 h 151"/>
                <a:gd name="T124" fmla="*/ 244 w 245"/>
                <a:gd name="T1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5" h="151">
                  <a:moveTo>
                    <a:pt x="0" y="151"/>
                  </a:moveTo>
                  <a:lnTo>
                    <a:pt x="10" y="146"/>
                  </a:lnTo>
                  <a:lnTo>
                    <a:pt x="21" y="142"/>
                  </a:lnTo>
                  <a:lnTo>
                    <a:pt x="31" y="136"/>
                  </a:lnTo>
                  <a:lnTo>
                    <a:pt x="41" y="130"/>
                  </a:lnTo>
                  <a:lnTo>
                    <a:pt x="51" y="125"/>
                  </a:lnTo>
                  <a:lnTo>
                    <a:pt x="61" y="119"/>
                  </a:lnTo>
                  <a:lnTo>
                    <a:pt x="72" y="112"/>
                  </a:lnTo>
                  <a:lnTo>
                    <a:pt x="82" y="107"/>
                  </a:lnTo>
                  <a:lnTo>
                    <a:pt x="84" y="106"/>
                  </a:lnTo>
                  <a:lnTo>
                    <a:pt x="86" y="105"/>
                  </a:lnTo>
                  <a:lnTo>
                    <a:pt x="86" y="105"/>
                  </a:lnTo>
                  <a:lnTo>
                    <a:pt x="87" y="105"/>
                  </a:lnTo>
                  <a:lnTo>
                    <a:pt x="87" y="105"/>
                  </a:lnTo>
                  <a:lnTo>
                    <a:pt x="87" y="105"/>
                  </a:lnTo>
                  <a:lnTo>
                    <a:pt x="87" y="104"/>
                  </a:lnTo>
                  <a:lnTo>
                    <a:pt x="88" y="104"/>
                  </a:lnTo>
                  <a:lnTo>
                    <a:pt x="88" y="104"/>
                  </a:lnTo>
                  <a:lnTo>
                    <a:pt x="88" y="104"/>
                  </a:lnTo>
                  <a:lnTo>
                    <a:pt x="88" y="104"/>
                  </a:lnTo>
                  <a:lnTo>
                    <a:pt x="88" y="104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90" y="104"/>
                  </a:lnTo>
                  <a:lnTo>
                    <a:pt x="90" y="103"/>
                  </a:lnTo>
                  <a:lnTo>
                    <a:pt x="90" y="103"/>
                  </a:lnTo>
                  <a:lnTo>
                    <a:pt x="90" y="103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91" y="102"/>
                  </a:lnTo>
                  <a:lnTo>
                    <a:pt x="91" y="102"/>
                  </a:lnTo>
                  <a:lnTo>
                    <a:pt x="92" y="102"/>
                  </a:lnTo>
                  <a:lnTo>
                    <a:pt x="92" y="102"/>
                  </a:lnTo>
                  <a:lnTo>
                    <a:pt x="92" y="102"/>
                  </a:lnTo>
                  <a:lnTo>
                    <a:pt x="93" y="102"/>
                  </a:lnTo>
                  <a:lnTo>
                    <a:pt x="93" y="101"/>
                  </a:lnTo>
                  <a:lnTo>
                    <a:pt x="93" y="101"/>
                  </a:lnTo>
                  <a:lnTo>
                    <a:pt x="94" y="100"/>
                  </a:lnTo>
                  <a:lnTo>
                    <a:pt x="94" y="100"/>
                  </a:lnTo>
                  <a:lnTo>
                    <a:pt x="94" y="100"/>
                  </a:lnTo>
                  <a:lnTo>
                    <a:pt x="94" y="99"/>
                  </a:lnTo>
                  <a:lnTo>
                    <a:pt x="95" y="99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6" y="98"/>
                  </a:lnTo>
                  <a:lnTo>
                    <a:pt x="96" y="97"/>
                  </a:lnTo>
                  <a:lnTo>
                    <a:pt x="96" y="97"/>
                  </a:lnTo>
                  <a:lnTo>
                    <a:pt x="96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8" y="96"/>
                  </a:lnTo>
                  <a:lnTo>
                    <a:pt x="98" y="95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100" y="93"/>
                  </a:lnTo>
                  <a:lnTo>
                    <a:pt x="100" y="93"/>
                  </a:lnTo>
                  <a:lnTo>
                    <a:pt x="100" y="93"/>
                  </a:lnTo>
                  <a:lnTo>
                    <a:pt x="100" y="92"/>
                  </a:lnTo>
                  <a:lnTo>
                    <a:pt x="101" y="92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2" y="90"/>
                  </a:lnTo>
                  <a:lnTo>
                    <a:pt x="103" y="90"/>
                  </a:lnTo>
                  <a:lnTo>
                    <a:pt x="103" y="89"/>
                  </a:lnTo>
                  <a:lnTo>
                    <a:pt x="103" y="89"/>
                  </a:lnTo>
                  <a:lnTo>
                    <a:pt x="103" y="88"/>
                  </a:lnTo>
                  <a:lnTo>
                    <a:pt x="103" y="88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4" y="87"/>
                  </a:lnTo>
                  <a:lnTo>
                    <a:pt x="105" y="87"/>
                  </a:lnTo>
                  <a:lnTo>
                    <a:pt x="105" y="87"/>
                  </a:lnTo>
                  <a:lnTo>
                    <a:pt x="105" y="86"/>
                  </a:lnTo>
                  <a:lnTo>
                    <a:pt x="105" y="86"/>
                  </a:lnTo>
                  <a:lnTo>
                    <a:pt x="106" y="85"/>
                  </a:lnTo>
                  <a:lnTo>
                    <a:pt x="106" y="85"/>
                  </a:lnTo>
                  <a:lnTo>
                    <a:pt x="106" y="85"/>
                  </a:lnTo>
                  <a:lnTo>
                    <a:pt x="107" y="85"/>
                  </a:lnTo>
                  <a:lnTo>
                    <a:pt x="107" y="84"/>
                  </a:lnTo>
                  <a:lnTo>
                    <a:pt x="107" y="84"/>
                  </a:lnTo>
                  <a:lnTo>
                    <a:pt x="107" y="83"/>
                  </a:lnTo>
                  <a:lnTo>
                    <a:pt x="108" y="83"/>
                  </a:lnTo>
                  <a:lnTo>
                    <a:pt x="108" y="83"/>
                  </a:lnTo>
                  <a:lnTo>
                    <a:pt x="108" y="83"/>
                  </a:lnTo>
                  <a:lnTo>
                    <a:pt x="108" y="83"/>
                  </a:lnTo>
                  <a:lnTo>
                    <a:pt x="108" y="83"/>
                  </a:lnTo>
                  <a:lnTo>
                    <a:pt x="109" y="82"/>
                  </a:lnTo>
                  <a:lnTo>
                    <a:pt x="109" y="82"/>
                  </a:lnTo>
                  <a:lnTo>
                    <a:pt x="109" y="82"/>
                  </a:lnTo>
                  <a:lnTo>
                    <a:pt x="109" y="82"/>
                  </a:lnTo>
                  <a:lnTo>
                    <a:pt x="109" y="81"/>
                  </a:lnTo>
                  <a:lnTo>
                    <a:pt x="110" y="81"/>
                  </a:lnTo>
                  <a:lnTo>
                    <a:pt x="110" y="80"/>
                  </a:lnTo>
                  <a:lnTo>
                    <a:pt x="110" y="80"/>
                  </a:lnTo>
                  <a:lnTo>
                    <a:pt x="111" y="80"/>
                  </a:lnTo>
                  <a:lnTo>
                    <a:pt x="111" y="80"/>
                  </a:lnTo>
                  <a:lnTo>
                    <a:pt x="111" y="80"/>
                  </a:lnTo>
                  <a:lnTo>
                    <a:pt x="111" y="79"/>
                  </a:lnTo>
                  <a:lnTo>
                    <a:pt x="112" y="79"/>
                  </a:lnTo>
                  <a:lnTo>
                    <a:pt x="112" y="78"/>
                  </a:lnTo>
                  <a:lnTo>
                    <a:pt x="112" y="78"/>
                  </a:lnTo>
                  <a:lnTo>
                    <a:pt x="112" y="78"/>
                  </a:lnTo>
                  <a:lnTo>
                    <a:pt x="113" y="78"/>
                  </a:lnTo>
                  <a:lnTo>
                    <a:pt x="113" y="77"/>
                  </a:lnTo>
                  <a:lnTo>
                    <a:pt x="113" y="77"/>
                  </a:lnTo>
                  <a:lnTo>
                    <a:pt x="113" y="77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5" y="76"/>
                  </a:lnTo>
                  <a:lnTo>
                    <a:pt x="115" y="75"/>
                  </a:lnTo>
                  <a:lnTo>
                    <a:pt x="1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17" y="73"/>
                  </a:lnTo>
                  <a:lnTo>
                    <a:pt x="117" y="72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19" y="71"/>
                  </a:lnTo>
                  <a:lnTo>
                    <a:pt x="119" y="71"/>
                  </a:lnTo>
                  <a:lnTo>
                    <a:pt x="119" y="71"/>
                  </a:lnTo>
                  <a:lnTo>
                    <a:pt x="120" y="71"/>
                  </a:lnTo>
                  <a:lnTo>
                    <a:pt x="120" y="70"/>
                  </a:lnTo>
                  <a:lnTo>
                    <a:pt x="120" y="70"/>
                  </a:lnTo>
                  <a:lnTo>
                    <a:pt x="120" y="70"/>
                  </a:lnTo>
                  <a:lnTo>
                    <a:pt x="120" y="69"/>
                  </a:lnTo>
                  <a:lnTo>
                    <a:pt x="121" y="69"/>
                  </a:lnTo>
                  <a:lnTo>
                    <a:pt x="121" y="69"/>
                  </a:lnTo>
                  <a:lnTo>
                    <a:pt x="121" y="69"/>
                  </a:lnTo>
                  <a:lnTo>
                    <a:pt x="121" y="69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23" y="68"/>
                  </a:lnTo>
                  <a:lnTo>
                    <a:pt x="123" y="67"/>
                  </a:lnTo>
                  <a:lnTo>
                    <a:pt x="123" y="67"/>
                  </a:lnTo>
                  <a:lnTo>
                    <a:pt x="123" y="67"/>
                  </a:lnTo>
                  <a:lnTo>
                    <a:pt x="124" y="67"/>
                  </a:lnTo>
                  <a:lnTo>
                    <a:pt x="124" y="67"/>
                  </a:lnTo>
                  <a:lnTo>
                    <a:pt x="124" y="66"/>
                  </a:lnTo>
                  <a:lnTo>
                    <a:pt x="124" y="66"/>
                  </a:lnTo>
                  <a:lnTo>
                    <a:pt x="125" y="65"/>
                  </a:lnTo>
                  <a:lnTo>
                    <a:pt x="125" y="65"/>
                  </a:lnTo>
                  <a:lnTo>
                    <a:pt x="125" y="65"/>
                  </a:lnTo>
                  <a:lnTo>
                    <a:pt x="126" y="65"/>
                  </a:lnTo>
                  <a:lnTo>
                    <a:pt x="126" y="64"/>
                  </a:lnTo>
                  <a:lnTo>
                    <a:pt x="126" y="64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27" y="63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28" y="63"/>
                  </a:lnTo>
                  <a:lnTo>
                    <a:pt x="128" y="63"/>
                  </a:lnTo>
                  <a:lnTo>
                    <a:pt x="128" y="62"/>
                  </a:lnTo>
                  <a:lnTo>
                    <a:pt x="129" y="62"/>
                  </a:lnTo>
                  <a:lnTo>
                    <a:pt x="129" y="62"/>
                  </a:lnTo>
                  <a:lnTo>
                    <a:pt x="129" y="62"/>
                  </a:lnTo>
                  <a:lnTo>
                    <a:pt x="130" y="61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31" y="60"/>
                  </a:lnTo>
                  <a:lnTo>
                    <a:pt x="131" y="60"/>
                  </a:lnTo>
                  <a:lnTo>
                    <a:pt x="131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3" y="58"/>
                  </a:lnTo>
                  <a:lnTo>
                    <a:pt x="133" y="58"/>
                  </a:lnTo>
                  <a:lnTo>
                    <a:pt x="143" y="48"/>
                  </a:lnTo>
                  <a:lnTo>
                    <a:pt x="148" y="43"/>
                  </a:lnTo>
                  <a:lnTo>
                    <a:pt x="151" y="40"/>
                  </a:lnTo>
                  <a:lnTo>
                    <a:pt x="152" y="39"/>
                  </a:lnTo>
                  <a:lnTo>
                    <a:pt x="153" y="39"/>
                  </a:lnTo>
                  <a:lnTo>
                    <a:pt x="153" y="39"/>
                  </a:lnTo>
                  <a:lnTo>
                    <a:pt x="153" y="3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55" y="38"/>
                  </a:lnTo>
                  <a:lnTo>
                    <a:pt x="155" y="38"/>
                  </a:lnTo>
                  <a:lnTo>
                    <a:pt x="155" y="38"/>
                  </a:lnTo>
                  <a:lnTo>
                    <a:pt x="155" y="38"/>
                  </a:lnTo>
                  <a:lnTo>
                    <a:pt x="156" y="38"/>
                  </a:lnTo>
                  <a:lnTo>
                    <a:pt x="156" y="37"/>
                  </a:lnTo>
                  <a:lnTo>
                    <a:pt x="156" y="37"/>
                  </a:lnTo>
                  <a:lnTo>
                    <a:pt x="156" y="37"/>
                  </a:lnTo>
                  <a:lnTo>
                    <a:pt x="157" y="37"/>
                  </a:lnTo>
                  <a:lnTo>
                    <a:pt x="157" y="37"/>
                  </a:lnTo>
                  <a:lnTo>
                    <a:pt x="157" y="37"/>
                  </a:lnTo>
                  <a:lnTo>
                    <a:pt x="157" y="37"/>
                  </a:lnTo>
                  <a:lnTo>
                    <a:pt x="158" y="3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60" y="36"/>
                  </a:lnTo>
                  <a:lnTo>
                    <a:pt x="160" y="35"/>
                  </a:lnTo>
                  <a:lnTo>
                    <a:pt x="160" y="35"/>
                  </a:lnTo>
                  <a:lnTo>
                    <a:pt x="161" y="35"/>
                  </a:lnTo>
                  <a:lnTo>
                    <a:pt x="161" y="35"/>
                  </a:lnTo>
                  <a:lnTo>
                    <a:pt x="161" y="35"/>
                  </a:lnTo>
                  <a:lnTo>
                    <a:pt x="162" y="34"/>
                  </a:lnTo>
                  <a:lnTo>
                    <a:pt x="162" y="34"/>
                  </a:lnTo>
                  <a:lnTo>
                    <a:pt x="162" y="34"/>
                  </a:lnTo>
                  <a:lnTo>
                    <a:pt x="162" y="34"/>
                  </a:lnTo>
                  <a:lnTo>
                    <a:pt x="163" y="34"/>
                  </a:lnTo>
                  <a:lnTo>
                    <a:pt x="163" y="34"/>
                  </a:lnTo>
                  <a:lnTo>
                    <a:pt x="163" y="34"/>
                  </a:lnTo>
                  <a:lnTo>
                    <a:pt x="163" y="34"/>
                  </a:lnTo>
                  <a:lnTo>
                    <a:pt x="163" y="34"/>
                  </a:lnTo>
                  <a:lnTo>
                    <a:pt x="164" y="34"/>
                  </a:lnTo>
                  <a:lnTo>
                    <a:pt x="164" y="34"/>
                  </a:lnTo>
                  <a:lnTo>
                    <a:pt x="164" y="34"/>
                  </a:lnTo>
                  <a:lnTo>
                    <a:pt x="165" y="34"/>
                  </a:lnTo>
                  <a:lnTo>
                    <a:pt x="165" y="34"/>
                  </a:lnTo>
                  <a:lnTo>
                    <a:pt x="165" y="33"/>
                  </a:lnTo>
                  <a:lnTo>
                    <a:pt x="165" y="33"/>
                  </a:lnTo>
                  <a:lnTo>
                    <a:pt x="166" y="33"/>
                  </a:lnTo>
                  <a:lnTo>
                    <a:pt x="166" y="33"/>
                  </a:lnTo>
                  <a:lnTo>
                    <a:pt x="166" y="33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8" y="33"/>
                  </a:lnTo>
                  <a:lnTo>
                    <a:pt x="168" y="32"/>
                  </a:lnTo>
                  <a:lnTo>
                    <a:pt x="168" y="32"/>
                  </a:lnTo>
                  <a:lnTo>
                    <a:pt x="169" y="32"/>
                  </a:lnTo>
                  <a:lnTo>
                    <a:pt x="169" y="32"/>
                  </a:lnTo>
                  <a:lnTo>
                    <a:pt x="169" y="32"/>
                  </a:lnTo>
                  <a:lnTo>
                    <a:pt x="169" y="32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71" y="32"/>
                  </a:lnTo>
                  <a:lnTo>
                    <a:pt x="171" y="32"/>
                  </a:lnTo>
                  <a:lnTo>
                    <a:pt x="171" y="32"/>
                  </a:lnTo>
                  <a:lnTo>
                    <a:pt x="171" y="32"/>
                  </a:lnTo>
                  <a:lnTo>
                    <a:pt x="171" y="32"/>
                  </a:lnTo>
                  <a:lnTo>
                    <a:pt x="172" y="32"/>
                  </a:lnTo>
                  <a:lnTo>
                    <a:pt x="172" y="32"/>
                  </a:lnTo>
                  <a:lnTo>
                    <a:pt x="172" y="31"/>
                  </a:lnTo>
                  <a:lnTo>
                    <a:pt x="173" y="31"/>
                  </a:lnTo>
                  <a:lnTo>
                    <a:pt x="173" y="31"/>
                  </a:lnTo>
                  <a:lnTo>
                    <a:pt x="173" y="31"/>
                  </a:lnTo>
                  <a:lnTo>
                    <a:pt x="173" y="31"/>
                  </a:lnTo>
                  <a:lnTo>
                    <a:pt x="174" y="31"/>
                  </a:lnTo>
                  <a:lnTo>
                    <a:pt x="174" y="31"/>
                  </a:lnTo>
                  <a:lnTo>
                    <a:pt x="174" y="31"/>
                  </a:lnTo>
                  <a:lnTo>
                    <a:pt x="175" y="31"/>
                  </a:lnTo>
                  <a:lnTo>
                    <a:pt x="175" y="30"/>
                  </a:lnTo>
                  <a:lnTo>
                    <a:pt x="176" y="30"/>
                  </a:lnTo>
                  <a:lnTo>
                    <a:pt x="179" y="28"/>
                  </a:lnTo>
                  <a:lnTo>
                    <a:pt x="181" y="27"/>
                  </a:lnTo>
                  <a:lnTo>
                    <a:pt x="182" y="26"/>
                  </a:lnTo>
                  <a:lnTo>
                    <a:pt x="182" y="26"/>
                  </a:lnTo>
                  <a:lnTo>
                    <a:pt x="183" y="26"/>
                  </a:lnTo>
                  <a:lnTo>
                    <a:pt x="183" y="26"/>
                  </a:lnTo>
                  <a:lnTo>
                    <a:pt x="183" y="25"/>
                  </a:lnTo>
                  <a:lnTo>
                    <a:pt x="184" y="25"/>
                  </a:lnTo>
                  <a:lnTo>
                    <a:pt x="184" y="25"/>
                  </a:lnTo>
                  <a:lnTo>
                    <a:pt x="184" y="25"/>
                  </a:lnTo>
                  <a:lnTo>
                    <a:pt x="184" y="25"/>
                  </a:lnTo>
                  <a:lnTo>
                    <a:pt x="184" y="25"/>
                  </a:lnTo>
                  <a:lnTo>
                    <a:pt x="185" y="25"/>
                  </a:lnTo>
                  <a:lnTo>
                    <a:pt x="185" y="25"/>
                  </a:lnTo>
                  <a:lnTo>
                    <a:pt x="185" y="25"/>
                  </a:lnTo>
                  <a:lnTo>
                    <a:pt x="185" y="25"/>
                  </a:lnTo>
                  <a:lnTo>
                    <a:pt x="185" y="25"/>
                  </a:lnTo>
                  <a:lnTo>
                    <a:pt x="186" y="25"/>
                  </a:lnTo>
                  <a:lnTo>
                    <a:pt x="186" y="25"/>
                  </a:lnTo>
                  <a:lnTo>
                    <a:pt x="186" y="24"/>
                  </a:lnTo>
                  <a:lnTo>
                    <a:pt x="187" y="24"/>
                  </a:lnTo>
                  <a:lnTo>
                    <a:pt x="187" y="24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188" y="24"/>
                  </a:lnTo>
                  <a:lnTo>
                    <a:pt x="188" y="24"/>
                  </a:lnTo>
                  <a:lnTo>
                    <a:pt x="188" y="24"/>
                  </a:lnTo>
                  <a:lnTo>
                    <a:pt x="189" y="24"/>
                  </a:lnTo>
                  <a:lnTo>
                    <a:pt x="189" y="24"/>
                  </a:lnTo>
                  <a:lnTo>
                    <a:pt x="189" y="24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0" y="23"/>
                  </a:lnTo>
                  <a:lnTo>
                    <a:pt x="190" y="23"/>
                  </a:lnTo>
                  <a:lnTo>
                    <a:pt x="191" y="23"/>
                  </a:lnTo>
                  <a:lnTo>
                    <a:pt x="191" y="23"/>
                  </a:lnTo>
                  <a:lnTo>
                    <a:pt x="191" y="23"/>
                  </a:lnTo>
                  <a:lnTo>
                    <a:pt x="192" y="23"/>
                  </a:lnTo>
                  <a:lnTo>
                    <a:pt x="192" y="23"/>
                  </a:lnTo>
                  <a:lnTo>
                    <a:pt x="192" y="23"/>
                  </a:lnTo>
                  <a:lnTo>
                    <a:pt x="192" y="23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4" y="22"/>
                  </a:lnTo>
                  <a:lnTo>
                    <a:pt x="194" y="22"/>
                  </a:lnTo>
                  <a:lnTo>
                    <a:pt x="194" y="22"/>
                  </a:lnTo>
                  <a:lnTo>
                    <a:pt x="194" y="22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96" y="22"/>
                  </a:lnTo>
                  <a:lnTo>
                    <a:pt x="196" y="22"/>
                  </a:lnTo>
                  <a:lnTo>
                    <a:pt x="196" y="22"/>
                  </a:lnTo>
                  <a:lnTo>
                    <a:pt x="196" y="22"/>
                  </a:lnTo>
                  <a:lnTo>
                    <a:pt x="197" y="22"/>
                  </a:lnTo>
                  <a:lnTo>
                    <a:pt x="197" y="22"/>
                  </a:lnTo>
                  <a:lnTo>
                    <a:pt x="197" y="22"/>
                  </a:lnTo>
                  <a:lnTo>
                    <a:pt x="197" y="21"/>
                  </a:lnTo>
                  <a:lnTo>
                    <a:pt x="198" y="21"/>
                  </a:lnTo>
                  <a:lnTo>
                    <a:pt x="198" y="21"/>
                  </a:lnTo>
                  <a:lnTo>
                    <a:pt x="198" y="21"/>
                  </a:lnTo>
                  <a:lnTo>
                    <a:pt x="198" y="21"/>
                  </a:lnTo>
                  <a:lnTo>
                    <a:pt x="198" y="21"/>
                  </a:lnTo>
                  <a:lnTo>
                    <a:pt x="199" y="21"/>
                  </a:lnTo>
                  <a:lnTo>
                    <a:pt x="199" y="21"/>
                  </a:lnTo>
                  <a:lnTo>
                    <a:pt x="199" y="21"/>
                  </a:lnTo>
                  <a:lnTo>
                    <a:pt x="199" y="21"/>
                  </a:lnTo>
                  <a:lnTo>
                    <a:pt x="200" y="20"/>
                  </a:lnTo>
                  <a:lnTo>
                    <a:pt x="200" y="20"/>
                  </a:lnTo>
                  <a:lnTo>
                    <a:pt x="200" y="20"/>
                  </a:lnTo>
                  <a:lnTo>
                    <a:pt x="200" y="20"/>
                  </a:lnTo>
                  <a:lnTo>
                    <a:pt x="201" y="20"/>
                  </a:lnTo>
                  <a:lnTo>
                    <a:pt x="201" y="20"/>
                  </a:lnTo>
                  <a:lnTo>
                    <a:pt x="202" y="20"/>
                  </a:lnTo>
                  <a:lnTo>
                    <a:pt x="202" y="20"/>
                  </a:lnTo>
                  <a:lnTo>
                    <a:pt x="202" y="19"/>
                  </a:lnTo>
                  <a:lnTo>
                    <a:pt x="203" y="19"/>
                  </a:lnTo>
                  <a:lnTo>
                    <a:pt x="203" y="19"/>
                  </a:lnTo>
                  <a:lnTo>
                    <a:pt x="203" y="19"/>
                  </a:lnTo>
                  <a:lnTo>
                    <a:pt x="203" y="19"/>
                  </a:lnTo>
                  <a:lnTo>
                    <a:pt x="203" y="19"/>
                  </a:lnTo>
                  <a:lnTo>
                    <a:pt x="204" y="19"/>
                  </a:lnTo>
                  <a:lnTo>
                    <a:pt x="204" y="19"/>
                  </a:lnTo>
                  <a:lnTo>
                    <a:pt x="204" y="19"/>
                  </a:lnTo>
                  <a:lnTo>
                    <a:pt x="205" y="18"/>
                  </a:lnTo>
                  <a:lnTo>
                    <a:pt x="205" y="18"/>
                  </a:lnTo>
                  <a:lnTo>
                    <a:pt x="205" y="18"/>
                  </a:lnTo>
                  <a:lnTo>
                    <a:pt x="206" y="18"/>
                  </a:lnTo>
                  <a:lnTo>
                    <a:pt x="206" y="18"/>
                  </a:lnTo>
                  <a:lnTo>
                    <a:pt x="206" y="18"/>
                  </a:lnTo>
                  <a:lnTo>
                    <a:pt x="206" y="18"/>
                  </a:lnTo>
                  <a:lnTo>
                    <a:pt x="206" y="18"/>
                  </a:lnTo>
                  <a:lnTo>
                    <a:pt x="207" y="18"/>
                  </a:lnTo>
                  <a:lnTo>
                    <a:pt x="207" y="17"/>
                  </a:lnTo>
                  <a:lnTo>
                    <a:pt x="207" y="17"/>
                  </a:lnTo>
                  <a:lnTo>
                    <a:pt x="207" y="17"/>
                  </a:lnTo>
                  <a:lnTo>
                    <a:pt x="208" y="17"/>
                  </a:lnTo>
                  <a:lnTo>
                    <a:pt x="208" y="17"/>
                  </a:lnTo>
                  <a:lnTo>
                    <a:pt x="208" y="17"/>
                  </a:lnTo>
                  <a:lnTo>
                    <a:pt x="209" y="17"/>
                  </a:lnTo>
                  <a:lnTo>
                    <a:pt x="209" y="17"/>
                  </a:lnTo>
                  <a:lnTo>
                    <a:pt x="209" y="16"/>
                  </a:lnTo>
                  <a:lnTo>
                    <a:pt x="209" y="16"/>
                  </a:lnTo>
                  <a:lnTo>
                    <a:pt x="209" y="16"/>
                  </a:lnTo>
                  <a:lnTo>
                    <a:pt x="210" y="16"/>
                  </a:lnTo>
                  <a:lnTo>
                    <a:pt x="210" y="16"/>
                  </a:lnTo>
                  <a:lnTo>
                    <a:pt x="210" y="16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5"/>
                  </a:lnTo>
                  <a:lnTo>
                    <a:pt x="211" y="15"/>
                  </a:lnTo>
                  <a:lnTo>
                    <a:pt x="212" y="15"/>
                  </a:lnTo>
                  <a:lnTo>
                    <a:pt x="212" y="15"/>
                  </a:lnTo>
                  <a:lnTo>
                    <a:pt x="212" y="15"/>
                  </a:lnTo>
                  <a:lnTo>
                    <a:pt x="212" y="15"/>
                  </a:lnTo>
                  <a:lnTo>
                    <a:pt x="212" y="14"/>
                  </a:lnTo>
                  <a:lnTo>
                    <a:pt x="213" y="14"/>
                  </a:lnTo>
                  <a:lnTo>
                    <a:pt x="213" y="14"/>
                  </a:lnTo>
                  <a:lnTo>
                    <a:pt x="213" y="14"/>
                  </a:lnTo>
                  <a:lnTo>
                    <a:pt x="213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5" y="13"/>
                  </a:lnTo>
                  <a:lnTo>
                    <a:pt x="215" y="13"/>
                  </a:lnTo>
                  <a:lnTo>
                    <a:pt x="215" y="13"/>
                  </a:lnTo>
                  <a:lnTo>
                    <a:pt x="216" y="13"/>
                  </a:lnTo>
                  <a:lnTo>
                    <a:pt x="216" y="13"/>
                  </a:lnTo>
                  <a:lnTo>
                    <a:pt x="216" y="13"/>
                  </a:lnTo>
                  <a:lnTo>
                    <a:pt x="216" y="12"/>
                  </a:lnTo>
                  <a:lnTo>
                    <a:pt x="217" y="12"/>
                  </a:lnTo>
                  <a:lnTo>
                    <a:pt x="217" y="12"/>
                  </a:lnTo>
                  <a:lnTo>
                    <a:pt x="220" y="11"/>
                  </a:lnTo>
                  <a:lnTo>
                    <a:pt x="224" y="9"/>
                  </a:lnTo>
                  <a:lnTo>
                    <a:pt x="234" y="4"/>
                  </a:lnTo>
                  <a:lnTo>
                    <a:pt x="237" y="4"/>
                  </a:lnTo>
                  <a:lnTo>
                    <a:pt x="238" y="3"/>
                  </a:lnTo>
                  <a:lnTo>
                    <a:pt x="239" y="3"/>
                  </a:lnTo>
                  <a:lnTo>
                    <a:pt x="240" y="3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3" y="1"/>
                  </a:lnTo>
                  <a:lnTo>
                    <a:pt x="243" y="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sp>
        <p:nvSpPr>
          <p:cNvPr id="19729" name="Line 273">
            <a:extLst>
              <a:ext uri="{FF2B5EF4-FFF2-40B4-BE49-F238E27FC236}">
                <a16:creationId xmlns:a16="http://schemas.microsoft.com/office/drawing/2014/main" id="{A61DDFD8-78A8-4455-AB54-3ADF4878D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0138" y="1851025"/>
            <a:ext cx="5127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9730" name="Line 274">
            <a:extLst>
              <a:ext uri="{FF2B5EF4-FFF2-40B4-BE49-F238E27FC236}">
                <a16:creationId xmlns:a16="http://schemas.microsoft.com/office/drawing/2014/main" id="{E814A87F-2128-4836-8B49-879FB286D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888" y="3775075"/>
            <a:ext cx="338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9731" name="Text Box 275">
            <a:extLst>
              <a:ext uri="{FF2B5EF4-FFF2-40B4-BE49-F238E27FC236}">
                <a16:creationId xmlns:a16="http://schemas.microsoft.com/office/drawing/2014/main" id="{D845EA8B-06E9-4654-B784-D5EEA41E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1527175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/>
              <a:t>D1</a:t>
            </a:r>
          </a:p>
        </p:txBody>
      </p:sp>
      <p:sp>
        <p:nvSpPr>
          <p:cNvPr id="19732" name="Text Box 276">
            <a:extLst>
              <a:ext uri="{FF2B5EF4-FFF2-40B4-BE49-F238E27FC236}">
                <a16:creationId xmlns:a16="http://schemas.microsoft.com/office/drawing/2014/main" id="{BE34962F-6ACC-4EF5-90F1-124D6D71A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3479800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/>
              <a:t>D2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69" name="Group 269">
            <a:extLst>
              <a:ext uri="{FF2B5EF4-FFF2-40B4-BE49-F238E27FC236}">
                <a16:creationId xmlns:a16="http://schemas.microsoft.com/office/drawing/2014/main" id="{D491A084-7319-49F9-839F-A17911DEB5B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447800"/>
            <a:ext cx="6430963" cy="3124200"/>
            <a:chOff x="1484" y="1392"/>
            <a:chExt cx="4051" cy="1968"/>
          </a:xfrm>
        </p:grpSpPr>
        <p:grpSp>
          <p:nvGrpSpPr>
            <p:cNvPr id="25843" name="Group 243">
              <a:extLst>
                <a:ext uri="{FF2B5EF4-FFF2-40B4-BE49-F238E27FC236}">
                  <a16:creationId xmlns:a16="http://schemas.microsoft.com/office/drawing/2014/main" id="{A2FBE258-BD76-402E-B0EE-144C1ADBFC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52" y="1416"/>
              <a:ext cx="1636" cy="1207"/>
              <a:chOff x="3934" y="-58"/>
              <a:chExt cx="3266" cy="2410"/>
            </a:xfrm>
          </p:grpSpPr>
          <p:grpSp>
            <p:nvGrpSpPr>
              <p:cNvPr id="25787" name="Group 187">
                <a:extLst>
                  <a:ext uri="{FF2B5EF4-FFF2-40B4-BE49-F238E27FC236}">
                    <a16:creationId xmlns:a16="http://schemas.microsoft.com/office/drawing/2014/main" id="{F432305F-1389-4736-A341-A3235F7718F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120" y="240"/>
                <a:ext cx="3079" cy="2112"/>
                <a:chOff x="767" y="240"/>
                <a:chExt cx="3079" cy="2112"/>
              </a:xfrm>
            </p:grpSpPr>
            <p:sp>
              <p:nvSpPr>
                <p:cNvPr id="25788" name="Line 188">
                  <a:extLst>
                    <a:ext uri="{FF2B5EF4-FFF2-40B4-BE49-F238E27FC236}">
                      <a16:creationId xmlns:a16="http://schemas.microsoft.com/office/drawing/2014/main" id="{4A7CF2FF-8B90-40D8-A31A-B3453DA2108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67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89" name="Line 189">
                  <a:extLst>
                    <a:ext uri="{FF2B5EF4-FFF2-40B4-BE49-F238E27FC236}">
                      <a16:creationId xmlns:a16="http://schemas.microsoft.com/office/drawing/2014/main" id="{92406807-3DCB-4E5D-83A2-69CBE70868E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68" y="672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0" name="Line 190">
                  <a:extLst>
                    <a:ext uri="{FF2B5EF4-FFF2-40B4-BE49-F238E27FC236}">
                      <a16:creationId xmlns:a16="http://schemas.microsoft.com/office/drawing/2014/main" id="{A143E328-A7B2-46A9-9A37-691114958EA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69" y="1008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1" name="Line 191">
                  <a:extLst>
                    <a:ext uri="{FF2B5EF4-FFF2-40B4-BE49-F238E27FC236}">
                      <a16:creationId xmlns:a16="http://schemas.microsoft.com/office/drawing/2014/main" id="{CA07CB7D-86F5-401B-85DE-53D28EA8B1E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0" y="1344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2" name="Line 192">
                  <a:extLst>
                    <a:ext uri="{FF2B5EF4-FFF2-40B4-BE49-F238E27FC236}">
                      <a16:creationId xmlns:a16="http://schemas.microsoft.com/office/drawing/2014/main" id="{52240A39-203C-421E-9306-A7317EC0975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1" y="1680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3" name="Line 193">
                  <a:extLst>
                    <a:ext uri="{FF2B5EF4-FFF2-40B4-BE49-F238E27FC236}">
                      <a16:creationId xmlns:a16="http://schemas.microsoft.com/office/drawing/2014/main" id="{8CB7FDAD-9CD5-41D9-BF6E-926B60AB6E8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2016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4" name="Line 194">
                  <a:extLst>
                    <a:ext uri="{FF2B5EF4-FFF2-40B4-BE49-F238E27FC236}">
                      <a16:creationId xmlns:a16="http://schemas.microsoft.com/office/drawing/2014/main" id="{25F6B0E5-734E-4C99-B039-AA9493F9A93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00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5" name="Line 195">
                  <a:extLst>
                    <a:ext uri="{FF2B5EF4-FFF2-40B4-BE49-F238E27FC236}">
                      <a16:creationId xmlns:a16="http://schemas.microsoft.com/office/drawing/2014/main" id="{63DF2A85-0819-4B2F-8745-4033963D7A5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6" name="Line 196">
                  <a:extLst>
                    <a:ext uri="{FF2B5EF4-FFF2-40B4-BE49-F238E27FC236}">
                      <a16:creationId xmlns:a16="http://schemas.microsoft.com/office/drawing/2014/main" id="{FD36D7E8-CCED-415B-87BC-AF412BC7A04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48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7" name="Line 197">
                  <a:extLst>
                    <a:ext uri="{FF2B5EF4-FFF2-40B4-BE49-F238E27FC236}">
                      <a16:creationId xmlns:a16="http://schemas.microsoft.com/office/drawing/2014/main" id="{2EDBE9D6-33C2-4402-911E-082CD788B23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8" name="Line 198">
                  <a:extLst>
                    <a:ext uri="{FF2B5EF4-FFF2-40B4-BE49-F238E27FC236}">
                      <a16:creationId xmlns:a16="http://schemas.microsoft.com/office/drawing/2014/main" id="{79C3F1F5-90AA-47EA-A996-E3C1A2A961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96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99" name="Line 199">
                  <a:extLst>
                    <a:ext uri="{FF2B5EF4-FFF2-40B4-BE49-F238E27FC236}">
                      <a16:creationId xmlns:a16="http://schemas.microsoft.com/office/drawing/2014/main" id="{D78A22B1-51B4-4EB7-A851-7FC905BB997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20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800" name="Line 200">
                  <a:extLst>
                    <a:ext uri="{FF2B5EF4-FFF2-40B4-BE49-F238E27FC236}">
                      <a16:creationId xmlns:a16="http://schemas.microsoft.com/office/drawing/2014/main" id="{AC1AC7FB-E247-4231-AE2F-00EEEA79913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4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801" name="Line 201">
                  <a:extLst>
                    <a:ext uri="{FF2B5EF4-FFF2-40B4-BE49-F238E27FC236}">
                      <a16:creationId xmlns:a16="http://schemas.microsoft.com/office/drawing/2014/main" id="{0490EDAE-2907-424E-91C0-219F9C04C0A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8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802" name="Line 202">
                  <a:extLst>
                    <a:ext uri="{FF2B5EF4-FFF2-40B4-BE49-F238E27FC236}">
                      <a16:creationId xmlns:a16="http://schemas.microsoft.com/office/drawing/2014/main" id="{C2809050-1D78-4D4E-944D-16870EFFD4D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2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803" name="Line 203">
                  <a:extLst>
                    <a:ext uri="{FF2B5EF4-FFF2-40B4-BE49-F238E27FC236}">
                      <a16:creationId xmlns:a16="http://schemas.microsoft.com/office/drawing/2014/main" id="{EA4CB6C5-C9D1-4954-AC05-2F6576F0091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16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804" name="Line 204">
                  <a:extLst>
                    <a:ext uri="{FF2B5EF4-FFF2-40B4-BE49-F238E27FC236}">
                      <a16:creationId xmlns:a16="http://schemas.microsoft.com/office/drawing/2014/main" id="{C3042725-9C8E-4647-B436-84D44788F1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805" name="Line 205">
                  <a:extLst>
                    <a:ext uri="{FF2B5EF4-FFF2-40B4-BE49-F238E27FC236}">
                      <a16:creationId xmlns:a16="http://schemas.microsoft.com/office/drawing/2014/main" id="{27E3CDDE-96D2-4D06-A1C2-A00EA4219CD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64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sp>
            <p:nvSpPr>
              <p:cNvPr id="25806" name="Line 206">
                <a:extLst>
                  <a:ext uri="{FF2B5EF4-FFF2-40B4-BE49-F238E27FC236}">
                    <a16:creationId xmlns:a16="http://schemas.microsoft.com/office/drawing/2014/main" id="{3CFF8689-89EA-4F24-AF87-5D24EF49D34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20" y="288"/>
                <a:ext cx="3073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07" name="Text Box 207">
                <a:extLst>
                  <a:ext uri="{FF2B5EF4-FFF2-40B4-BE49-F238E27FC236}">
                    <a16:creationId xmlns:a16="http://schemas.microsoft.com/office/drawing/2014/main" id="{27943B0C-B408-486C-BC4A-2D4ED1CE955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34" y="-58"/>
                <a:ext cx="360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5808" name="Text Box 208">
                <a:extLst>
                  <a:ext uri="{FF2B5EF4-FFF2-40B4-BE49-F238E27FC236}">
                    <a16:creationId xmlns:a16="http://schemas.microsoft.com/office/drawing/2014/main" id="{A1C6EF41-6DCA-43DE-80CA-4F87AA5EDE8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186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809" name="Text Box 209">
                <a:extLst>
                  <a:ext uri="{FF2B5EF4-FFF2-40B4-BE49-F238E27FC236}">
                    <a16:creationId xmlns:a16="http://schemas.microsoft.com/office/drawing/2014/main" id="{2ADC3468-46AD-4599-95DE-28051956663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427" y="-58"/>
                <a:ext cx="360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810" name="Text Box 210">
                <a:extLst>
                  <a:ext uri="{FF2B5EF4-FFF2-40B4-BE49-F238E27FC236}">
                    <a16:creationId xmlns:a16="http://schemas.microsoft.com/office/drawing/2014/main" id="{6D7EDC52-0ADC-4D21-B3E5-58000D8B425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667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5811" name="Text Box 211">
                <a:extLst>
                  <a:ext uri="{FF2B5EF4-FFF2-40B4-BE49-F238E27FC236}">
                    <a16:creationId xmlns:a16="http://schemas.microsoft.com/office/drawing/2014/main" id="{FE90CDFD-56ED-4F2C-A67F-947852B7E14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906" y="-58"/>
                <a:ext cx="360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5812" name="Text Box 212">
                <a:extLst>
                  <a:ext uri="{FF2B5EF4-FFF2-40B4-BE49-F238E27FC236}">
                    <a16:creationId xmlns:a16="http://schemas.microsoft.com/office/drawing/2014/main" id="{D73EE1FB-A4D6-4FE7-9255-62180C7E84F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146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813" name="Text Box 213">
                <a:extLst>
                  <a:ext uri="{FF2B5EF4-FFF2-40B4-BE49-F238E27FC236}">
                    <a16:creationId xmlns:a16="http://schemas.microsoft.com/office/drawing/2014/main" id="{D05C1D24-3DF2-4DF6-A0FD-FA3EBC2D077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388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5814" name="Text Box 214">
                <a:extLst>
                  <a:ext uri="{FF2B5EF4-FFF2-40B4-BE49-F238E27FC236}">
                    <a16:creationId xmlns:a16="http://schemas.microsoft.com/office/drawing/2014/main" id="{72E4394F-46FA-4161-9A41-91FA5EA4B5B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627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5815" name="Text Box 215">
                <a:extLst>
                  <a:ext uri="{FF2B5EF4-FFF2-40B4-BE49-F238E27FC236}">
                    <a16:creationId xmlns:a16="http://schemas.microsoft.com/office/drawing/2014/main" id="{BE910F3F-7DA4-4DF7-9E8A-BBD7677BEF7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867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5816" name="Text Box 216">
                <a:extLst>
                  <a:ext uri="{FF2B5EF4-FFF2-40B4-BE49-F238E27FC236}">
                    <a16:creationId xmlns:a16="http://schemas.microsoft.com/office/drawing/2014/main" id="{E7B6FF9B-E18A-4640-8203-3BAA1812390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106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5817" name="Text Box 217">
                <a:extLst>
                  <a:ext uri="{FF2B5EF4-FFF2-40B4-BE49-F238E27FC236}">
                    <a16:creationId xmlns:a16="http://schemas.microsoft.com/office/drawing/2014/main" id="{67426364-6049-4418-8283-B59CE9FE603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284" y="-58"/>
                <a:ext cx="487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5818" name="Text Box 218">
                <a:extLst>
                  <a:ext uri="{FF2B5EF4-FFF2-40B4-BE49-F238E27FC236}">
                    <a16:creationId xmlns:a16="http://schemas.microsoft.com/office/drawing/2014/main" id="{82956673-BFCD-4F4D-BDEB-FC6AFDFFC2C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6523" y="-58"/>
                <a:ext cx="487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25819" name="Line 219">
                <a:extLst>
                  <a:ext uri="{FF2B5EF4-FFF2-40B4-BE49-F238E27FC236}">
                    <a16:creationId xmlns:a16="http://schemas.microsoft.com/office/drawing/2014/main" id="{9B4622A1-92CE-4716-B1A9-54720B1836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26" y="2352"/>
                <a:ext cx="307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0" name="Line 220">
                <a:extLst>
                  <a:ext uri="{FF2B5EF4-FFF2-40B4-BE49-F238E27FC236}">
                    <a16:creationId xmlns:a16="http://schemas.microsoft.com/office/drawing/2014/main" id="{325B483F-6F40-4951-B66A-E395F8ECD88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601" y="52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1" name="Line 221">
                <a:extLst>
                  <a:ext uri="{FF2B5EF4-FFF2-40B4-BE49-F238E27FC236}">
                    <a16:creationId xmlns:a16="http://schemas.microsoft.com/office/drawing/2014/main" id="{ADDB5C88-AC33-4C4A-9059-560C6C42B9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1" y="8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2" name="Line 222">
                <a:extLst>
                  <a:ext uri="{FF2B5EF4-FFF2-40B4-BE49-F238E27FC236}">
                    <a16:creationId xmlns:a16="http://schemas.microsoft.com/office/drawing/2014/main" id="{656FEADC-8B67-452A-BCB6-F0BED6AA47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1" y="12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3" name="Line 223">
                <a:extLst>
                  <a:ext uri="{FF2B5EF4-FFF2-40B4-BE49-F238E27FC236}">
                    <a16:creationId xmlns:a16="http://schemas.microsoft.com/office/drawing/2014/main" id="{FABB5812-D14B-4DBB-9596-DFFD7D5B3A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1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4" name="Line 224">
                <a:extLst>
                  <a:ext uri="{FF2B5EF4-FFF2-40B4-BE49-F238E27FC236}">
                    <a16:creationId xmlns:a16="http://schemas.microsoft.com/office/drawing/2014/main" id="{7246C0A4-2348-49DA-9D75-40A67481E7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1" y="18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5" name="Line 225">
                <a:extLst>
                  <a:ext uri="{FF2B5EF4-FFF2-40B4-BE49-F238E27FC236}">
                    <a16:creationId xmlns:a16="http://schemas.microsoft.com/office/drawing/2014/main" id="{8E90A95D-0B6D-4C75-9C91-849CD6F155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1" y="22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6" name="Line 226">
                <a:extLst>
                  <a:ext uri="{FF2B5EF4-FFF2-40B4-BE49-F238E27FC236}">
                    <a16:creationId xmlns:a16="http://schemas.microsoft.com/office/drawing/2014/main" id="{4563BE3F-E2EE-4F1A-A5EA-E3A8F59CC9D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21" y="8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7" name="Line 227">
                <a:extLst>
                  <a:ext uri="{FF2B5EF4-FFF2-40B4-BE49-F238E27FC236}">
                    <a16:creationId xmlns:a16="http://schemas.microsoft.com/office/drawing/2014/main" id="{695B2B26-B1E3-4257-A9DB-DEE6488E76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21" y="12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8" name="Line 228">
                <a:extLst>
                  <a:ext uri="{FF2B5EF4-FFF2-40B4-BE49-F238E27FC236}">
                    <a16:creationId xmlns:a16="http://schemas.microsoft.com/office/drawing/2014/main" id="{CA289610-5A7F-417C-A2BD-172C79F64E5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21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29" name="Line 229">
                <a:extLst>
                  <a:ext uri="{FF2B5EF4-FFF2-40B4-BE49-F238E27FC236}">
                    <a16:creationId xmlns:a16="http://schemas.microsoft.com/office/drawing/2014/main" id="{7F00F6B1-6BEE-4666-8D65-B18C9624A4B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21" y="18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830" name="Line 230">
                <a:extLst>
                  <a:ext uri="{FF2B5EF4-FFF2-40B4-BE49-F238E27FC236}">
                    <a16:creationId xmlns:a16="http://schemas.microsoft.com/office/drawing/2014/main" id="{ABAEE7C3-1AF6-43BF-AC95-347CBBEAAC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21" y="22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25785" name="Group 185">
              <a:extLst>
                <a:ext uri="{FF2B5EF4-FFF2-40B4-BE49-F238E27FC236}">
                  <a16:creationId xmlns:a16="http://schemas.microsoft.com/office/drawing/2014/main" id="{75638284-74EC-463D-B18F-15AA0CBB1B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84" y="1392"/>
              <a:ext cx="1636" cy="1207"/>
              <a:chOff x="582" y="-58"/>
              <a:chExt cx="3265" cy="2410"/>
            </a:xfrm>
          </p:grpSpPr>
          <p:grpSp>
            <p:nvGrpSpPr>
              <p:cNvPr id="25776" name="Group 176">
                <a:extLst>
                  <a:ext uri="{FF2B5EF4-FFF2-40B4-BE49-F238E27FC236}">
                    <a16:creationId xmlns:a16="http://schemas.microsoft.com/office/drawing/2014/main" id="{4EF762C4-A21A-49D4-9F68-EE12BBAA68D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67" y="240"/>
                <a:ext cx="3079" cy="2112"/>
                <a:chOff x="767" y="240"/>
                <a:chExt cx="3079" cy="2112"/>
              </a:xfrm>
            </p:grpSpPr>
            <p:sp>
              <p:nvSpPr>
                <p:cNvPr id="25603" name="Line 3">
                  <a:extLst>
                    <a:ext uri="{FF2B5EF4-FFF2-40B4-BE49-F238E27FC236}">
                      <a16:creationId xmlns:a16="http://schemas.microsoft.com/office/drawing/2014/main" id="{E175C62F-56AB-4E74-9E5A-BAC48119F26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67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647" name="Line 47">
                  <a:extLst>
                    <a:ext uri="{FF2B5EF4-FFF2-40B4-BE49-F238E27FC236}">
                      <a16:creationId xmlns:a16="http://schemas.microsoft.com/office/drawing/2014/main" id="{06684B52-A14C-406E-BE1E-92249322E90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68" y="672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662" name="Line 62">
                  <a:extLst>
                    <a:ext uri="{FF2B5EF4-FFF2-40B4-BE49-F238E27FC236}">
                      <a16:creationId xmlns:a16="http://schemas.microsoft.com/office/drawing/2014/main" id="{5E728C45-9039-4647-9CDA-69F6BC495D8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69" y="1008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677" name="Line 77">
                  <a:extLst>
                    <a:ext uri="{FF2B5EF4-FFF2-40B4-BE49-F238E27FC236}">
                      <a16:creationId xmlns:a16="http://schemas.microsoft.com/office/drawing/2014/main" id="{5B404D7B-41F0-428D-AA10-11D46C5725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0" y="1344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692" name="Line 92">
                  <a:extLst>
                    <a:ext uri="{FF2B5EF4-FFF2-40B4-BE49-F238E27FC236}">
                      <a16:creationId xmlns:a16="http://schemas.microsoft.com/office/drawing/2014/main" id="{2E36FC14-C8AC-42AE-B292-242A4294AE2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1" y="1680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07" name="Line 107">
                  <a:extLst>
                    <a:ext uri="{FF2B5EF4-FFF2-40B4-BE49-F238E27FC236}">
                      <a16:creationId xmlns:a16="http://schemas.microsoft.com/office/drawing/2014/main" id="{9DA5D08C-123E-4864-B418-977F1279F08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2" y="2016"/>
                  <a:ext cx="307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61" name="Line 161">
                  <a:extLst>
                    <a:ext uri="{FF2B5EF4-FFF2-40B4-BE49-F238E27FC236}">
                      <a16:creationId xmlns:a16="http://schemas.microsoft.com/office/drawing/2014/main" id="{2A788EB2-61B5-4181-9372-A8A272DBDDB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00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65" name="Line 165">
                  <a:extLst>
                    <a:ext uri="{FF2B5EF4-FFF2-40B4-BE49-F238E27FC236}">
                      <a16:creationId xmlns:a16="http://schemas.microsoft.com/office/drawing/2014/main" id="{A4663985-4BE1-4669-BA11-A8A1ABBB351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24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66" name="Line 166">
                  <a:extLst>
                    <a:ext uri="{FF2B5EF4-FFF2-40B4-BE49-F238E27FC236}">
                      <a16:creationId xmlns:a16="http://schemas.microsoft.com/office/drawing/2014/main" id="{F31E59A5-7D94-42C3-BF99-CDBD6ED185E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48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67" name="Line 167">
                  <a:extLst>
                    <a:ext uri="{FF2B5EF4-FFF2-40B4-BE49-F238E27FC236}">
                      <a16:creationId xmlns:a16="http://schemas.microsoft.com/office/drawing/2014/main" id="{2ACAEFF1-B35F-43FB-937D-4922F54D912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68" name="Line 168">
                  <a:extLst>
                    <a:ext uri="{FF2B5EF4-FFF2-40B4-BE49-F238E27FC236}">
                      <a16:creationId xmlns:a16="http://schemas.microsoft.com/office/drawing/2014/main" id="{BC3A92DE-ECED-4515-94EE-71C4B799F81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96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69" name="Line 169">
                  <a:extLst>
                    <a:ext uri="{FF2B5EF4-FFF2-40B4-BE49-F238E27FC236}">
                      <a16:creationId xmlns:a16="http://schemas.microsoft.com/office/drawing/2014/main" id="{4BF09AE2-8608-4BF4-AFB2-F2096805DE1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20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70" name="Line 170">
                  <a:extLst>
                    <a:ext uri="{FF2B5EF4-FFF2-40B4-BE49-F238E27FC236}">
                      <a16:creationId xmlns:a16="http://schemas.microsoft.com/office/drawing/2014/main" id="{EC0735AF-9AA9-409F-8722-1358662317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4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71" name="Line 171">
                  <a:extLst>
                    <a:ext uri="{FF2B5EF4-FFF2-40B4-BE49-F238E27FC236}">
                      <a16:creationId xmlns:a16="http://schemas.microsoft.com/office/drawing/2014/main" id="{921503E2-EEC8-4A8E-AD55-282E9462B97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8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72" name="Line 172">
                  <a:extLst>
                    <a:ext uri="{FF2B5EF4-FFF2-40B4-BE49-F238E27FC236}">
                      <a16:creationId xmlns:a16="http://schemas.microsoft.com/office/drawing/2014/main" id="{B74B0F3C-A9F0-4D01-B0C2-8A31F780BD9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92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73" name="Line 173">
                  <a:extLst>
                    <a:ext uri="{FF2B5EF4-FFF2-40B4-BE49-F238E27FC236}">
                      <a16:creationId xmlns:a16="http://schemas.microsoft.com/office/drawing/2014/main" id="{5F3FAE3A-8CF3-450B-B1B8-AFB1BEC3C56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16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74" name="Line 174">
                  <a:extLst>
                    <a:ext uri="{FF2B5EF4-FFF2-40B4-BE49-F238E27FC236}">
                      <a16:creationId xmlns:a16="http://schemas.microsoft.com/office/drawing/2014/main" id="{4FCF0D79-3558-4321-A8F8-735C348065D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5775" name="Line 175">
                  <a:extLst>
                    <a:ext uri="{FF2B5EF4-FFF2-40B4-BE49-F238E27FC236}">
                      <a16:creationId xmlns:a16="http://schemas.microsoft.com/office/drawing/2014/main" id="{1AA45CCC-7C96-4372-9CED-3388FC57B47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648" y="240"/>
                  <a:ext cx="0" cy="211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sp>
            <p:nvSpPr>
              <p:cNvPr id="25602" name="Line 2">
                <a:extLst>
                  <a:ext uri="{FF2B5EF4-FFF2-40B4-BE49-F238E27FC236}">
                    <a16:creationId xmlns:a16="http://schemas.microsoft.com/office/drawing/2014/main" id="{EC545CB8-86D4-48B5-BBDD-6D2F8C54158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67" y="288"/>
                <a:ext cx="3073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615" name="Text Box 15">
                <a:extLst>
                  <a:ext uri="{FF2B5EF4-FFF2-40B4-BE49-F238E27FC236}">
                    <a16:creationId xmlns:a16="http://schemas.microsoft.com/office/drawing/2014/main" id="{4475D1E8-BE51-4B5F-9AE2-AF54F0CCD29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82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5636" name="Text Box 36">
                <a:extLst>
                  <a:ext uri="{FF2B5EF4-FFF2-40B4-BE49-F238E27FC236}">
                    <a16:creationId xmlns:a16="http://schemas.microsoft.com/office/drawing/2014/main" id="{5CB87CB0-9076-4FEC-90DA-AC3B2968074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834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637" name="Text Box 37">
                <a:extLst>
                  <a:ext uri="{FF2B5EF4-FFF2-40B4-BE49-F238E27FC236}">
                    <a16:creationId xmlns:a16="http://schemas.microsoft.com/office/drawing/2014/main" id="{79DC10CC-CD6A-4336-A3E8-F70DC0E8B9F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075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638" name="Text Box 38">
                <a:extLst>
                  <a:ext uri="{FF2B5EF4-FFF2-40B4-BE49-F238E27FC236}">
                    <a16:creationId xmlns:a16="http://schemas.microsoft.com/office/drawing/2014/main" id="{1EFEBA32-3DEA-4FEE-9607-896E3573E0E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15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5639" name="Text Box 39">
                <a:extLst>
                  <a:ext uri="{FF2B5EF4-FFF2-40B4-BE49-F238E27FC236}">
                    <a16:creationId xmlns:a16="http://schemas.microsoft.com/office/drawing/2014/main" id="{03957370-9A5F-4CC8-9B04-BB80AD2E81C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554" y="-58"/>
                <a:ext cx="360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5640" name="Text Box 40">
                <a:extLst>
                  <a:ext uri="{FF2B5EF4-FFF2-40B4-BE49-F238E27FC236}">
                    <a16:creationId xmlns:a16="http://schemas.microsoft.com/office/drawing/2014/main" id="{F2172B92-500F-45F7-A6FF-8C5B67E3102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794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5641" name="Text Box 41">
                <a:extLst>
                  <a:ext uri="{FF2B5EF4-FFF2-40B4-BE49-F238E27FC236}">
                    <a16:creationId xmlns:a16="http://schemas.microsoft.com/office/drawing/2014/main" id="{A9702B3B-395A-4E98-8832-CBDA459DB9F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035" y="-58"/>
                <a:ext cx="360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5642" name="Text Box 42">
                <a:extLst>
                  <a:ext uri="{FF2B5EF4-FFF2-40B4-BE49-F238E27FC236}">
                    <a16:creationId xmlns:a16="http://schemas.microsoft.com/office/drawing/2014/main" id="{AD4A5EE2-0993-43DE-8C35-1AECBF089EB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5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25643" name="Text Box 43">
                <a:extLst>
                  <a:ext uri="{FF2B5EF4-FFF2-40B4-BE49-F238E27FC236}">
                    <a16:creationId xmlns:a16="http://schemas.microsoft.com/office/drawing/2014/main" id="{44AD92C1-3BF0-499D-BDFC-1928E8DC712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514" y="-58"/>
                <a:ext cx="360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5644" name="Text Box 44">
                <a:extLst>
                  <a:ext uri="{FF2B5EF4-FFF2-40B4-BE49-F238E27FC236}">
                    <a16:creationId xmlns:a16="http://schemas.microsoft.com/office/drawing/2014/main" id="{B08E9C32-4071-4408-A6E0-D4767BBD3E7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754" y="-58"/>
                <a:ext cx="359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5645" name="Text Box 45">
                <a:extLst>
                  <a:ext uri="{FF2B5EF4-FFF2-40B4-BE49-F238E27FC236}">
                    <a16:creationId xmlns:a16="http://schemas.microsoft.com/office/drawing/2014/main" id="{17A588D0-F385-4A53-88C8-17C1E2A6A78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932" y="-58"/>
                <a:ext cx="487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5646" name="Text Box 46">
                <a:extLst>
                  <a:ext uri="{FF2B5EF4-FFF2-40B4-BE49-F238E27FC236}">
                    <a16:creationId xmlns:a16="http://schemas.microsoft.com/office/drawing/2014/main" id="{3914842E-A7A3-44EF-A445-205ED93BC31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171" y="-58"/>
                <a:ext cx="487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25722" name="Line 122">
                <a:extLst>
                  <a:ext uri="{FF2B5EF4-FFF2-40B4-BE49-F238E27FC236}">
                    <a16:creationId xmlns:a16="http://schemas.microsoft.com/office/drawing/2014/main" id="{6F47955D-A630-4152-A7B8-56368EAFC7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73" y="2352"/>
                <a:ext cx="307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49" name="Line 149">
                <a:extLst>
                  <a:ext uri="{FF2B5EF4-FFF2-40B4-BE49-F238E27FC236}">
                    <a16:creationId xmlns:a16="http://schemas.microsoft.com/office/drawing/2014/main" id="{798CA884-B8E9-41F9-BB60-558E598A4E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48" y="52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50" name="Line 150">
                <a:extLst>
                  <a:ext uri="{FF2B5EF4-FFF2-40B4-BE49-F238E27FC236}">
                    <a16:creationId xmlns:a16="http://schemas.microsoft.com/office/drawing/2014/main" id="{E817D8D8-79AB-43E0-84D8-3348855FB79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08" y="8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51" name="Line 151">
                <a:extLst>
                  <a:ext uri="{FF2B5EF4-FFF2-40B4-BE49-F238E27FC236}">
                    <a16:creationId xmlns:a16="http://schemas.microsoft.com/office/drawing/2014/main" id="{CFFC187B-018C-4140-94B0-BB8FA5757D7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08" y="12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52" name="Line 152">
                <a:extLst>
                  <a:ext uri="{FF2B5EF4-FFF2-40B4-BE49-F238E27FC236}">
                    <a16:creationId xmlns:a16="http://schemas.microsoft.com/office/drawing/2014/main" id="{CC05FE16-00E0-48C4-93E7-AD875EABCF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08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53" name="Line 153">
                <a:extLst>
                  <a:ext uri="{FF2B5EF4-FFF2-40B4-BE49-F238E27FC236}">
                    <a16:creationId xmlns:a16="http://schemas.microsoft.com/office/drawing/2014/main" id="{20801108-5B8D-4297-9E2D-02A8BAD2EC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08" y="18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54" name="Line 154">
                <a:extLst>
                  <a:ext uri="{FF2B5EF4-FFF2-40B4-BE49-F238E27FC236}">
                    <a16:creationId xmlns:a16="http://schemas.microsoft.com/office/drawing/2014/main" id="{86CD33B6-769D-4686-A462-0D66B6AABBE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008" y="22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77" name="Line 177">
                <a:extLst>
                  <a:ext uri="{FF2B5EF4-FFF2-40B4-BE49-F238E27FC236}">
                    <a16:creationId xmlns:a16="http://schemas.microsoft.com/office/drawing/2014/main" id="{C33CD5DF-58DC-42D8-B206-B586EACB762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68" y="8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78" name="Line 178">
                <a:extLst>
                  <a:ext uri="{FF2B5EF4-FFF2-40B4-BE49-F238E27FC236}">
                    <a16:creationId xmlns:a16="http://schemas.microsoft.com/office/drawing/2014/main" id="{5BEF4525-10C0-41C1-A8E8-A8FA8C5FC2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68" y="12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80" name="Line 180">
                <a:extLst>
                  <a:ext uri="{FF2B5EF4-FFF2-40B4-BE49-F238E27FC236}">
                    <a16:creationId xmlns:a16="http://schemas.microsoft.com/office/drawing/2014/main" id="{5F2A7BCE-37DA-45F5-A317-000DD5BC29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68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81" name="Line 181">
                <a:extLst>
                  <a:ext uri="{FF2B5EF4-FFF2-40B4-BE49-F238E27FC236}">
                    <a16:creationId xmlns:a16="http://schemas.microsoft.com/office/drawing/2014/main" id="{5B565261-7256-481A-A3DA-CBE7D2869D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68" y="18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5782" name="Line 182">
                <a:extLst>
                  <a:ext uri="{FF2B5EF4-FFF2-40B4-BE49-F238E27FC236}">
                    <a16:creationId xmlns:a16="http://schemas.microsoft.com/office/drawing/2014/main" id="{7C69EE69-6BAC-4FDC-86FE-908AB498F9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68" y="220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25783" name="Line 183">
              <a:extLst>
                <a:ext uri="{FF2B5EF4-FFF2-40B4-BE49-F238E27FC236}">
                  <a16:creationId xmlns:a16="http://schemas.microsoft.com/office/drawing/2014/main" id="{C29664C6-4C42-4FB2-BDDC-2BEC6CF95F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99" y="1944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784" name="Line 184">
              <a:extLst>
                <a:ext uri="{FF2B5EF4-FFF2-40B4-BE49-F238E27FC236}">
                  <a16:creationId xmlns:a16="http://schemas.microsoft.com/office/drawing/2014/main" id="{0B08D3FF-D3D3-4117-B082-B4C679F7E8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58" y="1776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31" name="Line 231">
              <a:extLst>
                <a:ext uri="{FF2B5EF4-FFF2-40B4-BE49-F238E27FC236}">
                  <a16:creationId xmlns:a16="http://schemas.microsoft.com/office/drawing/2014/main" id="{BEF797B6-0273-4E62-BA0A-A4AE306A3F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99" y="2112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32" name="Line 232">
              <a:extLst>
                <a:ext uri="{FF2B5EF4-FFF2-40B4-BE49-F238E27FC236}">
                  <a16:creationId xmlns:a16="http://schemas.microsoft.com/office/drawing/2014/main" id="{5E4DBAAB-5ED8-4FE9-960A-5125CC8BA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99" y="2280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33" name="Line 233">
              <a:extLst>
                <a:ext uri="{FF2B5EF4-FFF2-40B4-BE49-F238E27FC236}">
                  <a16:creationId xmlns:a16="http://schemas.microsoft.com/office/drawing/2014/main" id="{3E96DCE7-ABF0-49DC-A07E-3D153DDA07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99" y="2448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34" name="Line 234">
              <a:extLst>
                <a:ext uri="{FF2B5EF4-FFF2-40B4-BE49-F238E27FC236}">
                  <a16:creationId xmlns:a16="http://schemas.microsoft.com/office/drawing/2014/main" id="{CC686217-364C-4224-91EA-A0F3894C82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99" y="2616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35" name="Line 235">
              <a:extLst>
                <a:ext uri="{FF2B5EF4-FFF2-40B4-BE49-F238E27FC236}">
                  <a16:creationId xmlns:a16="http://schemas.microsoft.com/office/drawing/2014/main" id="{1CDDE4E4-D002-4F2D-AB6B-39A71D5C99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00" y="1944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36" name="Line 236">
              <a:extLst>
                <a:ext uri="{FF2B5EF4-FFF2-40B4-BE49-F238E27FC236}">
                  <a16:creationId xmlns:a16="http://schemas.microsoft.com/office/drawing/2014/main" id="{775B0B63-6DA4-4C3D-8ACB-BC50C8DB02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00" y="2112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37" name="Line 237">
              <a:extLst>
                <a:ext uri="{FF2B5EF4-FFF2-40B4-BE49-F238E27FC236}">
                  <a16:creationId xmlns:a16="http://schemas.microsoft.com/office/drawing/2014/main" id="{206D04D4-6768-47B4-AF2A-953E7CA513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00" y="2280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38" name="Line 238">
              <a:extLst>
                <a:ext uri="{FF2B5EF4-FFF2-40B4-BE49-F238E27FC236}">
                  <a16:creationId xmlns:a16="http://schemas.microsoft.com/office/drawing/2014/main" id="{FACA3AAC-0D54-4076-BF70-CD3076E638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00" y="2448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39" name="Line 239">
              <a:extLst>
                <a:ext uri="{FF2B5EF4-FFF2-40B4-BE49-F238E27FC236}">
                  <a16:creationId xmlns:a16="http://schemas.microsoft.com/office/drawing/2014/main" id="{C05D56D3-B0DD-4D14-97F5-8DA1F4865A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00" y="2616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42" name="Line 242">
              <a:extLst>
                <a:ext uri="{FF2B5EF4-FFF2-40B4-BE49-F238E27FC236}">
                  <a16:creationId xmlns:a16="http://schemas.microsoft.com/office/drawing/2014/main" id="{F07E202D-E944-45B4-9CCF-EFEC663DFA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69" y="1968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44" name="Line 244">
              <a:extLst>
                <a:ext uri="{FF2B5EF4-FFF2-40B4-BE49-F238E27FC236}">
                  <a16:creationId xmlns:a16="http://schemas.microsoft.com/office/drawing/2014/main" id="{D7CA5918-7E15-4D7D-9912-CB7C2369F5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89" y="2136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45" name="Line 245">
              <a:extLst>
                <a:ext uri="{FF2B5EF4-FFF2-40B4-BE49-F238E27FC236}">
                  <a16:creationId xmlns:a16="http://schemas.microsoft.com/office/drawing/2014/main" id="{137C45DA-1A7B-480B-8237-F1E0C79DEB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10" y="1800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46" name="Line 246">
              <a:extLst>
                <a:ext uri="{FF2B5EF4-FFF2-40B4-BE49-F238E27FC236}">
                  <a16:creationId xmlns:a16="http://schemas.microsoft.com/office/drawing/2014/main" id="{9BE2CAE3-EE7F-4D3A-B483-1A598D7C9B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030" y="2304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47" name="Line 247">
              <a:extLst>
                <a:ext uri="{FF2B5EF4-FFF2-40B4-BE49-F238E27FC236}">
                  <a16:creationId xmlns:a16="http://schemas.microsoft.com/office/drawing/2014/main" id="{54F8075B-AFE5-406B-AD0C-B8F5B046A7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50" y="2472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48" name="Line 248">
              <a:extLst>
                <a:ext uri="{FF2B5EF4-FFF2-40B4-BE49-F238E27FC236}">
                  <a16:creationId xmlns:a16="http://schemas.microsoft.com/office/drawing/2014/main" id="{A59CBC4E-54D7-4A1C-B95C-76499F20BF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0" y="2640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49" name="Line 249">
              <a:extLst>
                <a:ext uri="{FF2B5EF4-FFF2-40B4-BE49-F238E27FC236}">
                  <a16:creationId xmlns:a16="http://schemas.microsoft.com/office/drawing/2014/main" id="{6D04C1C9-8F43-406F-A167-0FE71CF085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91" y="1968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50" name="Line 250">
              <a:extLst>
                <a:ext uri="{FF2B5EF4-FFF2-40B4-BE49-F238E27FC236}">
                  <a16:creationId xmlns:a16="http://schemas.microsoft.com/office/drawing/2014/main" id="{103DBF1A-8FE0-47CB-B6DA-D37CD68E4E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11" y="2136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51" name="Line 251">
              <a:extLst>
                <a:ext uri="{FF2B5EF4-FFF2-40B4-BE49-F238E27FC236}">
                  <a16:creationId xmlns:a16="http://schemas.microsoft.com/office/drawing/2014/main" id="{6CCEA49D-4433-41AB-A8DD-4D2F1BAE48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31" y="2304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52" name="Line 252">
              <a:extLst>
                <a:ext uri="{FF2B5EF4-FFF2-40B4-BE49-F238E27FC236}">
                  <a16:creationId xmlns:a16="http://schemas.microsoft.com/office/drawing/2014/main" id="{D51A567C-D619-42B9-AA9F-58FA6B6271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1" y="2472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53" name="Line 253">
              <a:extLst>
                <a:ext uri="{FF2B5EF4-FFF2-40B4-BE49-F238E27FC236}">
                  <a16:creationId xmlns:a16="http://schemas.microsoft.com/office/drawing/2014/main" id="{0F4A0014-69B2-47CE-9470-D55E272F83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72" y="2640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55" name="Line 255">
              <a:extLst>
                <a:ext uri="{FF2B5EF4-FFF2-40B4-BE49-F238E27FC236}">
                  <a16:creationId xmlns:a16="http://schemas.microsoft.com/office/drawing/2014/main" id="{90A8C0A3-BC9D-48D5-A180-5CBD0F9DAC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33" y="2952"/>
              <a:ext cx="0" cy="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57" name="Text Box 257">
              <a:extLst>
                <a:ext uri="{FF2B5EF4-FFF2-40B4-BE49-F238E27FC236}">
                  <a16:creationId xmlns:a16="http://schemas.microsoft.com/office/drawing/2014/main" id="{99B0ED45-E7B1-4531-97F0-D3FFAC7A2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2880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Arrival</a:t>
              </a:r>
            </a:p>
          </p:txBody>
        </p:sp>
        <p:sp>
          <p:nvSpPr>
            <p:cNvPr id="25858" name="Line 258">
              <a:extLst>
                <a:ext uri="{FF2B5EF4-FFF2-40B4-BE49-F238E27FC236}">
                  <a16:creationId xmlns:a16="http://schemas.microsoft.com/office/drawing/2014/main" id="{5D3954DA-D740-4280-B504-66C69647A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7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59" name="Line 259">
              <a:extLst>
                <a:ext uri="{FF2B5EF4-FFF2-40B4-BE49-F238E27FC236}">
                  <a16:creationId xmlns:a16="http://schemas.microsoft.com/office/drawing/2014/main" id="{5012F72E-CD1D-4D3E-9722-8BC58EAC40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33" y="3288"/>
              <a:ext cx="0" cy="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60" name="Text Box 260">
              <a:extLst>
                <a:ext uri="{FF2B5EF4-FFF2-40B4-BE49-F238E27FC236}">
                  <a16:creationId xmlns:a16="http://schemas.microsoft.com/office/drawing/2014/main" id="{9CF6BDBE-7ADA-4675-89FA-8CC83CD72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120"/>
              <a:ext cx="6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Departure</a:t>
              </a:r>
            </a:p>
          </p:txBody>
        </p:sp>
        <p:sp>
          <p:nvSpPr>
            <p:cNvPr id="25861" name="Line 261">
              <a:extLst>
                <a:ext uri="{FF2B5EF4-FFF2-40B4-BE49-F238E27FC236}">
                  <a16:creationId xmlns:a16="http://schemas.microsoft.com/office/drawing/2014/main" id="{FDC22F5B-4AAE-479C-8985-09744195E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7" y="32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5862" name="Text Box 262">
              <a:extLst>
                <a:ext uri="{FF2B5EF4-FFF2-40B4-BE49-F238E27FC236}">
                  <a16:creationId xmlns:a16="http://schemas.microsoft.com/office/drawing/2014/main" id="{447753E0-4A4A-456B-9C8D-90CFEFA7E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60"/>
              <a:ext cx="4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flow 0</a:t>
              </a:r>
            </a:p>
          </p:txBody>
        </p:sp>
        <p:sp>
          <p:nvSpPr>
            <p:cNvPr id="25863" name="Text Box 263">
              <a:extLst>
                <a:ext uri="{FF2B5EF4-FFF2-40B4-BE49-F238E27FC236}">
                  <a16:creationId xmlns:a16="http://schemas.microsoft.com/office/drawing/2014/main" id="{F175C2B8-E6AC-4286-9E2C-33AAFA0A7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18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864" name="Text Box 264">
              <a:extLst>
                <a:ext uri="{FF2B5EF4-FFF2-40B4-BE49-F238E27FC236}">
                  <a16:creationId xmlns:a16="http://schemas.microsoft.com/office/drawing/2014/main" id="{4A67A4AC-4553-4FEA-B7F2-F58A7909D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0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865" name="Text Box 265">
              <a:extLst>
                <a:ext uri="{FF2B5EF4-FFF2-40B4-BE49-F238E27FC236}">
                  <a16:creationId xmlns:a16="http://schemas.microsoft.com/office/drawing/2014/main" id="{3DF60E0E-5143-4DB1-81BA-ED7E1F901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18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866" name="Text Box 266">
              <a:extLst>
                <a:ext uri="{FF2B5EF4-FFF2-40B4-BE49-F238E27FC236}">
                  <a16:creationId xmlns:a16="http://schemas.microsoft.com/office/drawing/2014/main" id="{18DE685F-6471-4804-87A2-1235332D5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3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867" name="Text Box 267">
              <a:extLst>
                <a:ext uri="{FF2B5EF4-FFF2-40B4-BE49-F238E27FC236}">
                  <a16:creationId xmlns:a16="http://schemas.microsoft.com/office/drawing/2014/main" id="{BB6160FE-636C-4010-9DC4-5C3982EDF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4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868" name="Text Box 268">
              <a:extLst>
                <a:ext uri="{FF2B5EF4-FFF2-40B4-BE49-F238E27FC236}">
                  <a16:creationId xmlns:a16="http://schemas.microsoft.com/office/drawing/2014/main" id="{03864F62-5EBB-4430-BF9F-3B0FE40B3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440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i="1">
                  <a:latin typeface="Times New Roman" panose="02020603050405020304" pitchFamily="18" charset="0"/>
                </a:rPr>
                <a:t>time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4" name="Group 600">
            <a:extLst>
              <a:ext uri="{FF2B5EF4-FFF2-40B4-BE49-F238E27FC236}">
                <a16:creationId xmlns:a16="http://schemas.microsoft.com/office/drawing/2014/main" id="{3906F309-1C06-4A95-9D27-DC716B2B4FA1}"/>
              </a:ext>
            </a:extLst>
          </p:cNvPr>
          <p:cNvGrpSpPr>
            <a:grpSpLocks/>
          </p:cNvGrpSpPr>
          <p:nvPr/>
        </p:nvGrpSpPr>
        <p:grpSpPr bwMode="auto">
          <a:xfrm>
            <a:off x="536575" y="2828925"/>
            <a:ext cx="3370263" cy="2024063"/>
            <a:chOff x="338" y="1854"/>
            <a:chExt cx="2123" cy="1275"/>
          </a:xfrm>
        </p:grpSpPr>
        <p:sp>
          <p:nvSpPr>
            <p:cNvPr id="16388" name="Rectangle 4">
              <a:extLst>
                <a:ext uri="{FF2B5EF4-FFF2-40B4-BE49-F238E27FC236}">
                  <a16:creationId xmlns:a16="http://schemas.microsoft.com/office/drawing/2014/main" id="{77C0016A-DE6C-4218-A485-12AF3F7A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1854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685D8DAC-F4D0-43F2-B362-DA0BC5C4D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1854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311573FF-DF10-46FE-8B04-4F0846F82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1854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71A3EFB7-48A6-44E6-8910-A618529328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6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392" name="Rectangle 8">
              <a:extLst>
                <a:ext uri="{FF2B5EF4-FFF2-40B4-BE49-F238E27FC236}">
                  <a16:creationId xmlns:a16="http://schemas.microsoft.com/office/drawing/2014/main" id="{FB39F358-1E40-489E-9DF3-79CBE78BD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3023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50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0022EFD5-8394-4404-8369-DF91B464E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DE3537E2-C73E-4567-9CFD-487A3CAC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023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100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074DF6B7-1486-456A-9ABF-CB7727929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396" name="Rectangle 12">
              <a:extLst>
                <a:ext uri="{FF2B5EF4-FFF2-40B4-BE49-F238E27FC236}">
                  <a16:creationId xmlns:a16="http://schemas.microsoft.com/office/drawing/2014/main" id="{A09B22A5-2D33-4F46-9986-10194FBB0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3023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150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0A3DD7C5-E19C-4B29-972F-60653E91E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9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398" name="Rectangle 14">
              <a:extLst>
                <a:ext uri="{FF2B5EF4-FFF2-40B4-BE49-F238E27FC236}">
                  <a16:creationId xmlns:a16="http://schemas.microsoft.com/office/drawing/2014/main" id="{D5873FE2-03E1-482A-B1CE-B59198FD0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3023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200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241967F6-EB49-4886-98DE-0A0877614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0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00" name="Rectangle 16">
              <a:extLst>
                <a:ext uri="{FF2B5EF4-FFF2-40B4-BE49-F238E27FC236}">
                  <a16:creationId xmlns:a16="http://schemas.microsoft.com/office/drawing/2014/main" id="{440B9328-A002-4DAD-B5C0-868117CF7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3023"/>
              <a:ext cx="1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250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317D3B3F-8EDA-417B-860E-F5913A422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id="{BB4255F9-152F-4040-9A4F-B96E4C06D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03" name="Line 19">
              <a:extLst>
                <a:ext uri="{FF2B5EF4-FFF2-40B4-BE49-F238E27FC236}">
                  <a16:creationId xmlns:a16="http://schemas.microsoft.com/office/drawing/2014/main" id="{D966E8D2-7517-4784-B4A4-BBD7ADCB8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4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04" name="Line 20">
              <a:extLst>
                <a:ext uri="{FF2B5EF4-FFF2-40B4-BE49-F238E27FC236}">
                  <a16:creationId xmlns:a16="http://schemas.microsoft.com/office/drawing/2014/main" id="{4EC93034-5B2F-450C-AD67-6DBD0CA95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05" name="Line 21">
              <a:extLst>
                <a:ext uri="{FF2B5EF4-FFF2-40B4-BE49-F238E27FC236}">
                  <a16:creationId xmlns:a16="http://schemas.microsoft.com/office/drawing/2014/main" id="{2225457F-D88F-4FBC-B883-02B0B1A65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7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06" name="Line 22">
              <a:extLst>
                <a:ext uri="{FF2B5EF4-FFF2-40B4-BE49-F238E27FC236}">
                  <a16:creationId xmlns:a16="http://schemas.microsoft.com/office/drawing/2014/main" id="{BBC752AE-38A4-4AC0-89A9-5C28EF5C0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07" name="Line 23">
              <a:extLst>
                <a:ext uri="{FF2B5EF4-FFF2-40B4-BE49-F238E27FC236}">
                  <a16:creationId xmlns:a16="http://schemas.microsoft.com/office/drawing/2014/main" id="{6CC44CDB-7291-43FF-B2BA-012BF7255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08" name="Line 24">
              <a:extLst>
                <a:ext uri="{FF2B5EF4-FFF2-40B4-BE49-F238E27FC236}">
                  <a16:creationId xmlns:a16="http://schemas.microsoft.com/office/drawing/2014/main" id="{ED64FAB2-DC83-4C18-9281-7BA7511FB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9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09" name="Line 25">
              <a:extLst>
                <a:ext uri="{FF2B5EF4-FFF2-40B4-BE49-F238E27FC236}">
                  <a16:creationId xmlns:a16="http://schemas.microsoft.com/office/drawing/2014/main" id="{DEAC54BB-4DC4-4225-A26F-49F6F3C2C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1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0" name="Line 26">
              <a:extLst>
                <a:ext uri="{FF2B5EF4-FFF2-40B4-BE49-F238E27FC236}">
                  <a16:creationId xmlns:a16="http://schemas.microsoft.com/office/drawing/2014/main" id="{32EAEFB5-5481-44AE-9AC7-041A9C193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2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1" name="Line 27">
              <a:extLst>
                <a:ext uri="{FF2B5EF4-FFF2-40B4-BE49-F238E27FC236}">
                  <a16:creationId xmlns:a16="http://schemas.microsoft.com/office/drawing/2014/main" id="{3AA4C32B-7ADC-4651-9B12-92F2449D7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3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2" name="Line 28">
              <a:extLst>
                <a:ext uri="{FF2B5EF4-FFF2-40B4-BE49-F238E27FC236}">
                  <a16:creationId xmlns:a16="http://schemas.microsoft.com/office/drawing/2014/main" id="{E4247F26-B1E0-4F08-ACCB-3EDF18875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3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2AFA5C19-E42F-446F-A8ED-5A71ACF74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5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4" name="Line 30">
              <a:extLst>
                <a:ext uri="{FF2B5EF4-FFF2-40B4-BE49-F238E27FC236}">
                  <a16:creationId xmlns:a16="http://schemas.microsoft.com/office/drawing/2014/main" id="{93A36553-544F-4744-AC51-B6B8CF9EE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5" name="Line 31">
              <a:extLst>
                <a:ext uri="{FF2B5EF4-FFF2-40B4-BE49-F238E27FC236}">
                  <a16:creationId xmlns:a16="http://schemas.microsoft.com/office/drawing/2014/main" id="{B370B952-747A-483C-B219-B5164C15F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6" name="Line 32">
              <a:extLst>
                <a:ext uri="{FF2B5EF4-FFF2-40B4-BE49-F238E27FC236}">
                  <a16:creationId xmlns:a16="http://schemas.microsoft.com/office/drawing/2014/main" id="{AF28B02A-602E-4AA5-B347-B20AC12AA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7" name="Line 33">
              <a:extLst>
                <a:ext uri="{FF2B5EF4-FFF2-40B4-BE49-F238E27FC236}">
                  <a16:creationId xmlns:a16="http://schemas.microsoft.com/office/drawing/2014/main" id="{0D85250E-1BC3-4505-9AB0-1A41C2062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0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8" name="Line 34">
              <a:extLst>
                <a:ext uri="{FF2B5EF4-FFF2-40B4-BE49-F238E27FC236}">
                  <a16:creationId xmlns:a16="http://schemas.microsoft.com/office/drawing/2014/main" id="{736B4621-1E08-4DCA-85E9-421A55721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0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19" name="Line 35">
              <a:extLst>
                <a:ext uri="{FF2B5EF4-FFF2-40B4-BE49-F238E27FC236}">
                  <a16:creationId xmlns:a16="http://schemas.microsoft.com/office/drawing/2014/main" id="{67344EDC-893D-468F-B13B-D9FC39168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1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20" name="Line 36">
              <a:extLst>
                <a:ext uri="{FF2B5EF4-FFF2-40B4-BE49-F238E27FC236}">
                  <a16:creationId xmlns:a16="http://schemas.microsoft.com/office/drawing/2014/main" id="{17DE564A-E0B7-4842-BF37-041F00F8C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298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21" name="Line 37">
              <a:extLst>
                <a:ext uri="{FF2B5EF4-FFF2-40B4-BE49-F238E27FC236}">
                  <a16:creationId xmlns:a16="http://schemas.microsoft.com/office/drawing/2014/main" id="{AAF2A95B-A76C-4A3B-A74E-B7CE54C3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" y="2995"/>
              <a:ext cx="18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22" name="Line 38">
              <a:extLst>
                <a:ext uri="{FF2B5EF4-FFF2-40B4-BE49-F238E27FC236}">
                  <a16:creationId xmlns:a16="http://schemas.microsoft.com/office/drawing/2014/main" id="{C502D058-8DA1-4ECE-90D9-A3281DFF8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72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23" name="Rectangle 39">
              <a:extLst>
                <a:ext uri="{FF2B5EF4-FFF2-40B4-BE49-F238E27FC236}">
                  <a16:creationId xmlns:a16="http://schemas.microsoft.com/office/drawing/2014/main" id="{C98B4B4D-D6E7-4CA0-A512-36B18694F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68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2000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6424" name="Line 40">
              <a:extLst>
                <a:ext uri="{FF2B5EF4-FFF2-40B4-BE49-F238E27FC236}">
                  <a16:creationId xmlns:a16="http://schemas.microsoft.com/office/drawing/2014/main" id="{A2E9D605-8965-420A-99A0-5481CA295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45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25" name="Rectangle 41">
              <a:extLst>
                <a:ext uri="{FF2B5EF4-FFF2-40B4-BE49-F238E27FC236}">
                  <a16:creationId xmlns:a16="http://schemas.microsoft.com/office/drawing/2014/main" id="{28CA5404-2050-4886-A171-C8640BCB6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413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4000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6426" name="Line 42">
              <a:extLst>
                <a:ext uri="{FF2B5EF4-FFF2-40B4-BE49-F238E27FC236}">
                  <a16:creationId xmlns:a16="http://schemas.microsoft.com/office/drawing/2014/main" id="{2B49F38D-0010-4C5F-8C0A-AF0A74B22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18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27" name="Rectangle 43">
              <a:extLst>
                <a:ext uri="{FF2B5EF4-FFF2-40B4-BE49-F238E27FC236}">
                  <a16:creationId xmlns:a16="http://schemas.microsoft.com/office/drawing/2014/main" id="{8558258B-5C1C-4C1E-B309-4FDACFCF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44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6000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6428" name="Line 44">
              <a:extLst>
                <a:ext uri="{FF2B5EF4-FFF2-40B4-BE49-F238E27FC236}">
                  <a16:creationId xmlns:a16="http://schemas.microsoft.com/office/drawing/2014/main" id="{0A99879A-050C-4344-9015-B64813D13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191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29" name="Rectangle 45">
              <a:extLst>
                <a:ext uri="{FF2B5EF4-FFF2-40B4-BE49-F238E27FC236}">
                  <a16:creationId xmlns:a16="http://schemas.microsoft.com/office/drawing/2014/main" id="{EBFF1F00-CCBA-48AF-9767-F2B4F116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868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8000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6430" name="Line 46">
              <a:extLst>
                <a:ext uri="{FF2B5EF4-FFF2-40B4-BE49-F238E27FC236}">
                  <a16:creationId xmlns:a16="http://schemas.microsoft.com/office/drawing/2014/main" id="{FE6AE94B-1068-4553-8659-57529A912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93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31" name="Line 47">
              <a:extLst>
                <a:ext uri="{FF2B5EF4-FFF2-40B4-BE49-F238E27FC236}">
                  <a16:creationId xmlns:a16="http://schemas.microsoft.com/office/drawing/2014/main" id="{4CC4945A-FCD5-4793-882A-623789A90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86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32" name="Line 48">
              <a:extLst>
                <a:ext uri="{FF2B5EF4-FFF2-40B4-BE49-F238E27FC236}">
                  <a16:creationId xmlns:a16="http://schemas.microsoft.com/office/drawing/2014/main" id="{BD3A7109-5879-4EEC-9454-40FC7465D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79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33" name="Line 49">
              <a:extLst>
                <a:ext uri="{FF2B5EF4-FFF2-40B4-BE49-F238E27FC236}">
                  <a16:creationId xmlns:a16="http://schemas.microsoft.com/office/drawing/2014/main" id="{E26BFF3C-C031-4EBB-88ED-D4EE02F6E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65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34" name="Line 50">
              <a:extLst>
                <a:ext uri="{FF2B5EF4-FFF2-40B4-BE49-F238E27FC236}">
                  <a16:creationId xmlns:a16="http://schemas.microsoft.com/office/drawing/2014/main" id="{F84883E1-64C0-4ABC-BFF1-355E3F50D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59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35" name="Line 51">
              <a:extLst>
                <a:ext uri="{FF2B5EF4-FFF2-40B4-BE49-F238E27FC236}">
                  <a16:creationId xmlns:a16="http://schemas.microsoft.com/office/drawing/2014/main" id="{C5B605BD-B294-431C-AC19-5724A5EE1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52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36" name="Line 52">
              <a:extLst>
                <a:ext uri="{FF2B5EF4-FFF2-40B4-BE49-F238E27FC236}">
                  <a16:creationId xmlns:a16="http://schemas.microsoft.com/office/drawing/2014/main" id="{0D591158-2F0F-4A66-BC82-02C7B5A7A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38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37" name="Line 53">
              <a:extLst>
                <a:ext uri="{FF2B5EF4-FFF2-40B4-BE49-F238E27FC236}">
                  <a16:creationId xmlns:a16="http://schemas.microsoft.com/office/drawing/2014/main" id="{03A9FDEC-0343-4DA7-8B4E-EB57C7156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32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38" name="Line 54">
              <a:extLst>
                <a:ext uri="{FF2B5EF4-FFF2-40B4-BE49-F238E27FC236}">
                  <a16:creationId xmlns:a16="http://schemas.microsoft.com/office/drawing/2014/main" id="{64548250-1CF9-44E0-8DE4-7872D270A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25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39" name="Line 55">
              <a:extLst>
                <a:ext uri="{FF2B5EF4-FFF2-40B4-BE49-F238E27FC236}">
                  <a16:creationId xmlns:a16="http://schemas.microsoft.com/office/drawing/2014/main" id="{A83AAA5B-0835-4042-AD05-1F4C672BE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11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40" name="Line 56">
              <a:extLst>
                <a:ext uri="{FF2B5EF4-FFF2-40B4-BE49-F238E27FC236}">
                  <a16:creationId xmlns:a16="http://schemas.microsoft.com/office/drawing/2014/main" id="{62EEF70C-656B-4CB1-9B7C-B9BFD232A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205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41" name="Line 57">
              <a:extLst>
                <a:ext uri="{FF2B5EF4-FFF2-40B4-BE49-F238E27FC236}">
                  <a16:creationId xmlns:a16="http://schemas.microsoft.com/office/drawing/2014/main" id="{D1292304-EBD0-452C-924B-420CF28CA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" y="198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42" name="Line 58">
              <a:extLst>
                <a:ext uri="{FF2B5EF4-FFF2-40B4-BE49-F238E27FC236}">
                  <a16:creationId xmlns:a16="http://schemas.microsoft.com/office/drawing/2014/main" id="{544ADC7B-5314-45BA-80E2-2D2E087A5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" y="1868"/>
              <a:ext cx="1" cy="1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43" name="Freeform 59">
              <a:extLst>
                <a:ext uri="{FF2B5EF4-FFF2-40B4-BE49-F238E27FC236}">
                  <a16:creationId xmlns:a16="http://schemas.microsoft.com/office/drawing/2014/main" id="{303E1337-C952-4694-A960-2C9382D85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" y="1939"/>
              <a:ext cx="1779" cy="1056"/>
            </a:xfrm>
            <a:custGeom>
              <a:avLst/>
              <a:gdLst>
                <a:gd name="T0" fmla="*/ 0 w 251"/>
                <a:gd name="T1" fmla="*/ 149 h 149"/>
                <a:gd name="T2" fmla="*/ 5 w 251"/>
                <a:gd name="T3" fmla="*/ 143 h 149"/>
                <a:gd name="T4" fmla="*/ 6 w 251"/>
                <a:gd name="T5" fmla="*/ 141 h 149"/>
                <a:gd name="T6" fmla="*/ 7 w 251"/>
                <a:gd name="T7" fmla="*/ 139 h 149"/>
                <a:gd name="T8" fmla="*/ 8 w 251"/>
                <a:gd name="T9" fmla="*/ 139 h 149"/>
                <a:gd name="T10" fmla="*/ 8 w 251"/>
                <a:gd name="T11" fmla="*/ 139 h 149"/>
                <a:gd name="T12" fmla="*/ 8 w 251"/>
                <a:gd name="T13" fmla="*/ 138 h 149"/>
                <a:gd name="T14" fmla="*/ 8 w 251"/>
                <a:gd name="T15" fmla="*/ 138 h 149"/>
                <a:gd name="T16" fmla="*/ 8 w 251"/>
                <a:gd name="T17" fmla="*/ 138 h 149"/>
                <a:gd name="T18" fmla="*/ 9 w 251"/>
                <a:gd name="T19" fmla="*/ 138 h 149"/>
                <a:gd name="T20" fmla="*/ 10 w 251"/>
                <a:gd name="T21" fmla="*/ 137 h 149"/>
                <a:gd name="T22" fmla="*/ 13 w 251"/>
                <a:gd name="T23" fmla="*/ 136 h 149"/>
                <a:gd name="T24" fmla="*/ 15 w 251"/>
                <a:gd name="T25" fmla="*/ 134 h 149"/>
                <a:gd name="T26" fmla="*/ 21 w 251"/>
                <a:gd name="T27" fmla="*/ 131 h 149"/>
                <a:gd name="T28" fmla="*/ 31 w 251"/>
                <a:gd name="T29" fmla="*/ 125 h 149"/>
                <a:gd name="T30" fmla="*/ 42 w 251"/>
                <a:gd name="T31" fmla="*/ 119 h 149"/>
                <a:gd name="T32" fmla="*/ 53 w 251"/>
                <a:gd name="T33" fmla="*/ 113 h 149"/>
                <a:gd name="T34" fmla="*/ 63 w 251"/>
                <a:gd name="T35" fmla="*/ 107 h 149"/>
                <a:gd name="T36" fmla="*/ 73 w 251"/>
                <a:gd name="T37" fmla="*/ 101 h 149"/>
                <a:gd name="T38" fmla="*/ 84 w 251"/>
                <a:gd name="T39" fmla="*/ 95 h 149"/>
                <a:gd name="T40" fmla="*/ 95 w 251"/>
                <a:gd name="T41" fmla="*/ 89 h 149"/>
                <a:gd name="T42" fmla="*/ 105 w 251"/>
                <a:gd name="T43" fmla="*/ 83 h 149"/>
                <a:gd name="T44" fmla="*/ 115 w 251"/>
                <a:gd name="T45" fmla="*/ 77 h 149"/>
                <a:gd name="T46" fmla="*/ 126 w 251"/>
                <a:gd name="T47" fmla="*/ 71 h 149"/>
                <a:gd name="T48" fmla="*/ 136 w 251"/>
                <a:gd name="T49" fmla="*/ 65 h 149"/>
                <a:gd name="T50" fmla="*/ 146 w 251"/>
                <a:gd name="T51" fmla="*/ 59 h 149"/>
                <a:gd name="T52" fmla="*/ 157 w 251"/>
                <a:gd name="T53" fmla="*/ 53 h 149"/>
                <a:gd name="T54" fmla="*/ 167 w 251"/>
                <a:gd name="T55" fmla="*/ 47 h 149"/>
                <a:gd name="T56" fmla="*/ 178 w 251"/>
                <a:gd name="T57" fmla="*/ 41 h 149"/>
                <a:gd name="T58" fmla="*/ 189 w 251"/>
                <a:gd name="T59" fmla="*/ 35 h 149"/>
                <a:gd name="T60" fmla="*/ 199 w 251"/>
                <a:gd name="T61" fmla="*/ 29 h 149"/>
                <a:gd name="T62" fmla="*/ 210 w 251"/>
                <a:gd name="T63" fmla="*/ 23 h 149"/>
                <a:gd name="T64" fmla="*/ 220 w 251"/>
                <a:gd name="T65" fmla="*/ 17 h 149"/>
                <a:gd name="T66" fmla="*/ 230 w 251"/>
                <a:gd name="T67" fmla="*/ 11 h 149"/>
                <a:gd name="T68" fmla="*/ 240 w 251"/>
                <a:gd name="T69" fmla="*/ 5 h 149"/>
                <a:gd name="T70" fmla="*/ 251 w 251"/>
                <a:gd name="T7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49">
                  <a:moveTo>
                    <a:pt x="0" y="149"/>
                  </a:moveTo>
                  <a:lnTo>
                    <a:pt x="5" y="143"/>
                  </a:lnTo>
                  <a:lnTo>
                    <a:pt x="6" y="141"/>
                  </a:lnTo>
                  <a:lnTo>
                    <a:pt x="7" y="139"/>
                  </a:lnTo>
                  <a:lnTo>
                    <a:pt x="8" y="139"/>
                  </a:lnTo>
                  <a:lnTo>
                    <a:pt x="8" y="139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9" y="138"/>
                  </a:lnTo>
                  <a:lnTo>
                    <a:pt x="10" y="137"/>
                  </a:lnTo>
                  <a:lnTo>
                    <a:pt x="13" y="136"/>
                  </a:lnTo>
                  <a:lnTo>
                    <a:pt x="15" y="134"/>
                  </a:lnTo>
                  <a:lnTo>
                    <a:pt x="21" y="131"/>
                  </a:lnTo>
                  <a:lnTo>
                    <a:pt x="31" y="125"/>
                  </a:lnTo>
                  <a:lnTo>
                    <a:pt x="42" y="119"/>
                  </a:lnTo>
                  <a:lnTo>
                    <a:pt x="53" y="113"/>
                  </a:lnTo>
                  <a:lnTo>
                    <a:pt x="63" y="107"/>
                  </a:lnTo>
                  <a:lnTo>
                    <a:pt x="73" y="101"/>
                  </a:lnTo>
                  <a:lnTo>
                    <a:pt x="84" y="95"/>
                  </a:lnTo>
                  <a:lnTo>
                    <a:pt x="95" y="89"/>
                  </a:lnTo>
                  <a:lnTo>
                    <a:pt x="105" y="83"/>
                  </a:lnTo>
                  <a:lnTo>
                    <a:pt x="115" y="77"/>
                  </a:lnTo>
                  <a:lnTo>
                    <a:pt x="126" y="71"/>
                  </a:lnTo>
                  <a:lnTo>
                    <a:pt x="136" y="65"/>
                  </a:lnTo>
                  <a:lnTo>
                    <a:pt x="146" y="59"/>
                  </a:lnTo>
                  <a:lnTo>
                    <a:pt x="157" y="53"/>
                  </a:lnTo>
                  <a:lnTo>
                    <a:pt x="167" y="47"/>
                  </a:lnTo>
                  <a:lnTo>
                    <a:pt x="178" y="41"/>
                  </a:lnTo>
                  <a:lnTo>
                    <a:pt x="189" y="35"/>
                  </a:lnTo>
                  <a:lnTo>
                    <a:pt x="199" y="29"/>
                  </a:lnTo>
                  <a:lnTo>
                    <a:pt x="210" y="23"/>
                  </a:lnTo>
                  <a:lnTo>
                    <a:pt x="220" y="17"/>
                  </a:lnTo>
                  <a:lnTo>
                    <a:pt x="230" y="11"/>
                  </a:lnTo>
                  <a:lnTo>
                    <a:pt x="240" y="5"/>
                  </a:lnTo>
                  <a:lnTo>
                    <a:pt x="25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6444" name="Freeform 60">
              <a:extLst>
                <a:ext uri="{FF2B5EF4-FFF2-40B4-BE49-F238E27FC236}">
                  <a16:creationId xmlns:a16="http://schemas.microsoft.com/office/drawing/2014/main" id="{B680F7BC-FC7F-4F7F-BE61-ED7689B35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" y="1897"/>
              <a:ext cx="1779" cy="1098"/>
            </a:xfrm>
            <a:custGeom>
              <a:avLst/>
              <a:gdLst>
                <a:gd name="T0" fmla="*/ 0 w 251"/>
                <a:gd name="T1" fmla="*/ 155 h 155"/>
                <a:gd name="T2" fmla="*/ 10 w 251"/>
                <a:gd name="T3" fmla="*/ 155 h 155"/>
                <a:gd name="T4" fmla="*/ 15 w 251"/>
                <a:gd name="T5" fmla="*/ 155 h 155"/>
                <a:gd name="T6" fmla="*/ 18 w 251"/>
                <a:gd name="T7" fmla="*/ 155 h 155"/>
                <a:gd name="T8" fmla="*/ 21 w 251"/>
                <a:gd name="T9" fmla="*/ 155 h 155"/>
                <a:gd name="T10" fmla="*/ 23 w 251"/>
                <a:gd name="T11" fmla="*/ 155 h 155"/>
                <a:gd name="T12" fmla="*/ 23 w 251"/>
                <a:gd name="T13" fmla="*/ 155 h 155"/>
                <a:gd name="T14" fmla="*/ 24 w 251"/>
                <a:gd name="T15" fmla="*/ 155 h 155"/>
                <a:gd name="T16" fmla="*/ 24 w 251"/>
                <a:gd name="T17" fmla="*/ 155 h 155"/>
                <a:gd name="T18" fmla="*/ 25 w 251"/>
                <a:gd name="T19" fmla="*/ 155 h 155"/>
                <a:gd name="T20" fmla="*/ 25 w 251"/>
                <a:gd name="T21" fmla="*/ 155 h 155"/>
                <a:gd name="T22" fmla="*/ 26 w 251"/>
                <a:gd name="T23" fmla="*/ 154 h 155"/>
                <a:gd name="T24" fmla="*/ 31 w 251"/>
                <a:gd name="T25" fmla="*/ 151 h 155"/>
                <a:gd name="T26" fmla="*/ 42 w 251"/>
                <a:gd name="T27" fmla="*/ 143 h 155"/>
                <a:gd name="T28" fmla="*/ 52 w 251"/>
                <a:gd name="T29" fmla="*/ 136 h 155"/>
                <a:gd name="T30" fmla="*/ 63 w 251"/>
                <a:gd name="T31" fmla="*/ 129 h 155"/>
                <a:gd name="T32" fmla="*/ 74 w 251"/>
                <a:gd name="T33" fmla="*/ 122 h 155"/>
                <a:gd name="T34" fmla="*/ 84 w 251"/>
                <a:gd name="T35" fmla="*/ 115 h 155"/>
                <a:gd name="T36" fmla="*/ 94 w 251"/>
                <a:gd name="T37" fmla="*/ 108 h 155"/>
                <a:gd name="T38" fmla="*/ 105 w 251"/>
                <a:gd name="T39" fmla="*/ 100 h 155"/>
                <a:gd name="T40" fmla="*/ 116 w 251"/>
                <a:gd name="T41" fmla="*/ 93 h 155"/>
                <a:gd name="T42" fmla="*/ 126 w 251"/>
                <a:gd name="T43" fmla="*/ 86 h 155"/>
                <a:gd name="T44" fmla="*/ 136 w 251"/>
                <a:gd name="T45" fmla="*/ 79 h 155"/>
                <a:gd name="T46" fmla="*/ 147 w 251"/>
                <a:gd name="T47" fmla="*/ 71 h 155"/>
                <a:gd name="T48" fmla="*/ 157 w 251"/>
                <a:gd name="T49" fmla="*/ 64 h 155"/>
                <a:gd name="T50" fmla="*/ 167 w 251"/>
                <a:gd name="T51" fmla="*/ 57 h 155"/>
                <a:gd name="T52" fmla="*/ 178 w 251"/>
                <a:gd name="T53" fmla="*/ 50 h 155"/>
                <a:gd name="T54" fmla="*/ 188 w 251"/>
                <a:gd name="T55" fmla="*/ 43 h 155"/>
                <a:gd name="T56" fmla="*/ 199 w 251"/>
                <a:gd name="T57" fmla="*/ 35 h 155"/>
                <a:gd name="T58" fmla="*/ 210 w 251"/>
                <a:gd name="T59" fmla="*/ 28 h 155"/>
                <a:gd name="T60" fmla="*/ 220 w 251"/>
                <a:gd name="T61" fmla="*/ 21 h 155"/>
                <a:gd name="T62" fmla="*/ 231 w 251"/>
                <a:gd name="T63" fmla="*/ 14 h 155"/>
                <a:gd name="T64" fmla="*/ 241 w 251"/>
                <a:gd name="T65" fmla="*/ 7 h 155"/>
                <a:gd name="T66" fmla="*/ 251 w 251"/>
                <a:gd name="T6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1" h="155">
                  <a:moveTo>
                    <a:pt x="0" y="155"/>
                  </a:moveTo>
                  <a:lnTo>
                    <a:pt x="10" y="155"/>
                  </a:lnTo>
                  <a:lnTo>
                    <a:pt x="15" y="155"/>
                  </a:lnTo>
                  <a:lnTo>
                    <a:pt x="18" y="155"/>
                  </a:lnTo>
                  <a:lnTo>
                    <a:pt x="21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4" y="155"/>
                  </a:lnTo>
                  <a:lnTo>
                    <a:pt x="24" y="155"/>
                  </a:lnTo>
                  <a:lnTo>
                    <a:pt x="25" y="155"/>
                  </a:lnTo>
                  <a:lnTo>
                    <a:pt x="25" y="155"/>
                  </a:lnTo>
                  <a:lnTo>
                    <a:pt x="26" y="154"/>
                  </a:lnTo>
                  <a:lnTo>
                    <a:pt x="31" y="151"/>
                  </a:lnTo>
                  <a:lnTo>
                    <a:pt x="42" y="143"/>
                  </a:lnTo>
                  <a:lnTo>
                    <a:pt x="52" y="136"/>
                  </a:lnTo>
                  <a:lnTo>
                    <a:pt x="63" y="129"/>
                  </a:lnTo>
                  <a:lnTo>
                    <a:pt x="74" y="122"/>
                  </a:lnTo>
                  <a:lnTo>
                    <a:pt x="84" y="115"/>
                  </a:lnTo>
                  <a:lnTo>
                    <a:pt x="94" y="108"/>
                  </a:lnTo>
                  <a:lnTo>
                    <a:pt x="105" y="100"/>
                  </a:lnTo>
                  <a:lnTo>
                    <a:pt x="116" y="93"/>
                  </a:lnTo>
                  <a:lnTo>
                    <a:pt x="126" y="86"/>
                  </a:lnTo>
                  <a:lnTo>
                    <a:pt x="136" y="79"/>
                  </a:lnTo>
                  <a:lnTo>
                    <a:pt x="147" y="71"/>
                  </a:lnTo>
                  <a:lnTo>
                    <a:pt x="157" y="64"/>
                  </a:lnTo>
                  <a:lnTo>
                    <a:pt x="167" y="57"/>
                  </a:lnTo>
                  <a:lnTo>
                    <a:pt x="178" y="50"/>
                  </a:lnTo>
                  <a:lnTo>
                    <a:pt x="188" y="43"/>
                  </a:lnTo>
                  <a:lnTo>
                    <a:pt x="199" y="35"/>
                  </a:lnTo>
                  <a:lnTo>
                    <a:pt x="210" y="28"/>
                  </a:lnTo>
                  <a:lnTo>
                    <a:pt x="220" y="21"/>
                  </a:lnTo>
                  <a:lnTo>
                    <a:pt x="231" y="14"/>
                  </a:lnTo>
                  <a:lnTo>
                    <a:pt x="241" y="7"/>
                  </a:lnTo>
                  <a:lnTo>
                    <a:pt x="25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</p:grpSp>
      <p:sp>
        <p:nvSpPr>
          <p:cNvPr id="16986" name="Rectangle 602">
            <a:extLst>
              <a:ext uri="{FF2B5EF4-FFF2-40B4-BE49-F238E27FC236}">
                <a16:creationId xmlns:a16="http://schemas.microsoft.com/office/drawing/2014/main" id="{B0A47FBD-8C84-4F25-BFDC-5378F3C26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838450"/>
            <a:ext cx="3240088" cy="199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6987" name="Rectangle 603">
            <a:extLst>
              <a:ext uri="{FF2B5EF4-FFF2-40B4-BE49-F238E27FC236}">
                <a16:creationId xmlns:a16="http://schemas.microsoft.com/office/drawing/2014/main" id="{3AD4BED8-E336-4EE3-AAD1-03AC5964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838450"/>
            <a:ext cx="3240088" cy="199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6988" name="Rectangle 604">
            <a:extLst>
              <a:ext uri="{FF2B5EF4-FFF2-40B4-BE49-F238E27FC236}">
                <a16:creationId xmlns:a16="http://schemas.microsoft.com/office/drawing/2014/main" id="{0428FB97-A1E2-4CB9-B5EA-F476B000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838450"/>
            <a:ext cx="3240088" cy="199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6989" name="Line 605">
            <a:extLst>
              <a:ext uri="{FF2B5EF4-FFF2-40B4-BE49-F238E27FC236}">
                <a16:creationId xmlns:a16="http://schemas.microsoft.com/office/drawing/2014/main" id="{BDAAE77F-0FBD-4809-8D31-56C4D07EE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5125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6990" name="Rectangle 606">
            <a:extLst>
              <a:ext uri="{FF2B5EF4-FFF2-40B4-BE49-F238E27FC236}">
                <a16:creationId xmlns:a16="http://schemas.microsoft.com/office/drawing/2014/main" id="{8B060348-0AFB-49C3-AC72-879D5DC49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4672013"/>
            <a:ext cx="252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100">
                <a:solidFill>
                  <a:srgbClr val="000000"/>
                </a:solidFill>
                <a:latin typeface="Courier New" panose="02070309020205020404" pitchFamily="49" charset="0"/>
              </a:rPr>
              <a:t>100</a:t>
            </a:r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6991" name="Line 607">
            <a:extLst>
              <a:ext uri="{FF2B5EF4-FFF2-40B4-BE49-F238E27FC236}">
                <a16:creationId xmlns:a16="http://schemas.microsoft.com/office/drawing/2014/main" id="{63DC5EBF-90D6-4330-9869-A4F457A428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0925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6992" name="Rectangle 608">
            <a:extLst>
              <a:ext uri="{FF2B5EF4-FFF2-40B4-BE49-F238E27FC236}">
                <a16:creationId xmlns:a16="http://schemas.microsoft.com/office/drawing/2014/main" id="{8647C9F9-C815-49C6-9D83-3B1F9CD1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672013"/>
            <a:ext cx="252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100">
                <a:solidFill>
                  <a:srgbClr val="000000"/>
                </a:solidFill>
                <a:latin typeface="Courier New" panose="02070309020205020404" pitchFamily="49" charset="0"/>
              </a:rPr>
              <a:t>200</a:t>
            </a:r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6993" name="Line 609">
            <a:extLst>
              <a:ext uri="{FF2B5EF4-FFF2-40B4-BE49-F238E27FC236}">
                <a16:creationId xmlns:a16="http://schemas.microsoft.com/office/drawing/2014/main" id="{39B76ED7-7AAB-4441-BC22-64902E1E01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8313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6994" name="Rectangle 610">
            <a:extLst>
              <a:ext uri="{FF2B5EF4-FFF2-40B4-BE49-F238E27FC236}">
                <a16:creationId xmlns:a16="http://schemas.microsoft.com/office/drawing/2014/main" id="{3AB31680-2554-42E8-9D3B-667BA566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4672013"/>
            <a:ext cx="252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100">
                <a:solidFill>
                  <a:srgbClr val="000000"/>
                </a:solidFill>
                <a:latin typeface="Courier New" panose="02070309020205020404" pitchFamily="49" charset="0"/>
              </a:rPr>
              <a:t>300</a:t>
            </a:r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6995" name="Line 611">
            <a:extLst>
              <a:ext uri="{FF2B5EF4-FFF2-40B4-BE49-F238E27FC236}">
                <a16:creationId xmlns:a16="http://schemas.microsoft.com/office/drawing/2014/main" id="{B9890E6A-D433-4D5D-A3EE-9F8970B97C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5225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6996" name="Rectangle 612">
            <a:extLst>
              <a:ext uri="{FF2B5EF4-FFF2-40B4-BE49-F238E27FC236}">
                <a16:creationId xmlns:a16="http://schemas.microsoft.com/office/drawing/2014/main" id="{156BA010-EC4B-4466-98B1-AE00AC370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4672013"/>
            <a:ext cx="2524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100">
                <a:solidFill>
                  <a:srgbClr val="000000"/>
                </a:solidFill>
                <a:latin typeface="Courier New" panose="02070309020205020404" pitchFamily="49" charset="0"/>
              </a:rPr>
              <a:t>400</a:t>
            </a:r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6997" name="Line 613">
            <a:extLst>
              <a:ext uri="{FF2B5EF4-FFF2-40B4-BE49-F238E27FC236}">
                <a16:creationId xmlns:a16="http://schemas.microsoft.com/office/drawing/2014/main" id="{0AEEDC9A-4C2B-475E-8AAE-DFA9BD2C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4263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6998" name="Line 614">
            <a:extLst>
              <a:ext uri="{FF2B5EF4-FFF2-40B4-BE49-F238E27FC236}">
                <a16:creationId xmlns:a16="http://schemas.microsoft.com/office/drawing/2014/main" id="{4F182B81-831D-4F91-A4DE-309A9819ED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6999" name="Line 615">
            <a:extLst>
              <a:ext uri="{FF2B5EF4-FFF2-40B4-BE49-F238E27FC236}">
                <a16:creationId xmlns:a16="http://schemas.microsoft.com/office/drawing/2014/main" id="{257226C9-8F55-48C9-8855-7601946C39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4138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0" name="Line 616">
            <a:extLst>
              <a:ext uri="{FF2B5EF4-FFF2-40B4-BE49-F238E27FC236}">
                <a16:creationId xmlns:a16="http://schemas.microsoft.com/office/drawing/2014/main" id="{1D056919-B1BF-4407-A12C-1AAD85B0F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0188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1" name="Line 617">
            <a:extLst>
              <a:ext uri="{FF2B5EF4-FFF2-40B4-BE49-F238E27FC236}">
                <a16:creationId xmlns:a16="http://schemas.microsoft.com/office/drawing/2014/main" id="{9DC06C97-5AB6-47D1-B7FF-169FF2473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2" name="Line 618">
            <a:extLst>
              <a:ext uri="{FF2B5EF4-FFF2-40B4-BE49-F238E27FC236}">
                <a16:creationId xmlns:a16="http://schemas.microsoft.com/office/drawing/2014/main" id="{5CCF078E-9FD4-4D54-AA6E-C76B1FBDB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3" name="Line 619">
            <a:extLst>
              <a:ext uri="{FF2B5EF4-FFF2-40B4-BE49-F238E27FC236}">
                <a16:creationId xmlns:a16="http://schemas.microsoft.com/office/drawing/2014/main" id="{144688C7-3480-461A-89DF-332C0BA8C8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1050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4" name="Line 620">
            <a:extLst>
              <a:ext uri="{FF2B5EF4-FFF2-40B4-BE49-F238E27FC236}">
                <a16:creationId xmlns:a16="http://schemas.microsoft.com/office/drawing/2014/main" id="{F58EE39E-BC99-4C4D-979E-54CACA2C2D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5988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5" name="Line 621">
            <a:extLst>
              <a:ext uri="{FF2B5EF4-FFF2-40B4-BE49-F238E27FC236}">
                <a16:creationId xmlns:a16="http://schemas.microsoft.com/office/drawing/2014/main" id="{835B137D-A50A-40F6-B98E-1122078C0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5863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6" name="Line 622">
            <a:extLst>
              <a:ext uri="{FF2B5EF4-FFF2-40B4-BE49-F238E27FC236}">
                <a16:creationId xmlns:a16="http://schemas.microsoft.com/office/drawing/2014/main" id="{C31D4327-9772-4AF0-BB8B-C9F2DD7415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3500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7" name="Line 623">
            <a:extLst>
              <a:ext uri="{FF2B5EF4-FFF2-40B4-BE49-F238E27FC236}">
                <a16:creationId xmlns:a16="http://schemas.microsoft.com/office/drawing/2014/main" id="{1393546B-B8FD-4EEB-A075-77ABC0437B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8438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8" name="Line 624">
            <a:extLst>
              <a:ext uri="{FF2B5EF4-FFF2-40B4-BE49-F238E27FC236}">
                <a16:creationId xmlns:a16="http://schemas.microsoft.com/office/drawing/2014/main" id="{CE18E40D-2CA5-4F5D-8E77-D114EB064B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375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09" name="Line 625">
            <a:extLst>
              <a:ext uri="{FF2B5EF4-FFF2-40B4-BE49-F238E27FC236}">
                <a16:creationId xmlns:a16="http://schemas.microsoft.com/office/drawing/2014/main" id="{00C25602-A3FE-4E0B-B192-026DB1ACD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4363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10" name="Line 626">
            <a:extLst>
              <a:ext uri="{FF2B5EF4-FFF2-40B4-BE49-F238E27FC236}">
                <a16:creationId xmlns:a16="http://schemas.microsoft.com/office/drawing/2014/main" id="{42B52EFE-39EA-4AEA-9FA8-45F74BADB0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9300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11" name="Line 627">
            <a:extLst>
              <a:ext uri="{FF2B5EF4-FFF2-40B4-BE49-F238E27FC236}">
                <a16:creationId xmlns:a16="http://schemas.microsoft.com/office/drawing/2014/main" id="{1F7DA830-460C-48DE-9A19-FD36617D48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4238" y="4614863"/>
            <a:ext cx="1587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12" name="Line 628">
            <a:extLst>
              <a:ext uri="{FF2B5EF4-FFF2-40B4-BE49-F238E27FC236}">
                <a16:creationId xmlns:a16="http://schemas.microsoft.com/office/drawing/2014/main" id="{7A248050-BA49-493D-AD32-705C17EA8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9175" y="4614863"/>
            <a:ext cx="1588" cy="11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13" name="Line 629">
            <a:extLst>
              <a:ext uri="{FF2B5EF4-FFF2-40B4-BE49-F238E27FC236}">
                <a16:creationId xmlns:a16="http://schemas.microsoft.com/office/drawing/2014/main" id="{A035F3C9-AE43-4D4B-BC25-4819510D9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4625975"/>
            <a:ext cx="28924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14" name="Line 630">
            <a:extLst>
              <a:ext uri="{FF2B5EF4-FFF2-40B4-BE49-F238E27FC236}">
                <a16:creationId xmlns:a16="http://schemas.microsoft.com/office/drawing/2014/main" id="{CD3A0ED0-BA6A-4E75-BE55-DE829B38A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33387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15" name="Rectangle 631">
            <a:extLst>
              <a:ext uri="{FF2B5EF4-FFF2-40B4-BE49-F238E27FC236}">
                <a16:creationId xmlns:a16="http://schemas.microsoft.com/office/drawing/2014/main" id="{82C2CF8E-1A93-49FB-B6E2-12A4889E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4267200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100">
                <a:solidFill>
                  <a:srgbClr val="000000"/>
                </a:solidFill>
                <a:latin typeface="Courier New" panose="02070309020205020404" pitchFamily="49" charset="0"/>
              </a:rPr>
              <a:t>2000</a:t>
            </a:r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7016" name="Line 632">
            <a:extLst>
              <a:ext uri="{FF2B5EF4-FFF2-40B4-BE49-F238E27FC236}">
                <a16:creationId xmlns:a16="http://schemas.microsoft.com/office/drawing/2014/main" id="{B9D9FED2-D310-41D5-BD67-4A0122836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04177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17" name="Rectangle 633">
            <a:extLst>
              <a:ext uri="{FF2B5EF4-FFF2-40B4-BE49-F238E27FC236}">
                <a16:creationId xmlns:a16="http://schemas.microsoft.com/office/drawing/2014/main" id="{DAEB6A3D-B1BC-49D5-ADFF-397787AA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3973513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100">
                <a:solidFill>
                  <a:srgbClr val="000000"/>
                </a:solidFill>
                <a:latin typeface="Courier New" panose="02070309020205020404" pitchFamily="49" charset="0"/>
              </a:rPr>
              <a:t>4000</a:t>
            </a:r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7018" name="Line 634">
            <a:extLst>
              <a:ext uri="{FF2B5EF4-FFF2-40B4-BE49-F238E27FC236}">
                <a16:creationId xmlns:a16="http://schemas.microsoft.com/office/drawing/2014/main" id="{D117231D-529C-4506-ABC4-0004C722E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74967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19" name="Rectangle 635">
            <a:extLst>
              <a:ext uri="{FF2B5EF4-FFF2-40B4-BE49-F238E27FC236}">
                <a16:creationId xmlns:a16="http://schemas.microsoft.com/office/drawing/2014/main" id="{CA8CF429-91C8-4570-A2ED-4789570BF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3681413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100">
                <a:solidFill>
                  <a:srgbClr val="000000"/>
                </a:solidFill>
                <a:latin typeface="Courier New" panose="02070309020205020404" pitchFamily="49" charset="0"/>
              </a:rPr>
              <a:t>6000</a:t>
            </a:r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7020" name="Line 636">
            <a:extLst>
              <a:ext uri="{FF2B5EF4-FFF2-40B4-BE49-F238E27FC236}">
                <a16:creationId xmlns:a16="http://schemas.microsoft.com/office/drawing/2014/main" id="{8BD14BCB-CF00-46BD-85DD-77ED066D3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45757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21" name="Rectangle 637">
            <a:extLst>
              <a:ext uri="{FF2B5EF4-FFF2-40B4-BE49-F238E27FC236}">
                <a16:creationId xmlns:a16="http://schemas.microsoft.com/office/drawing/2014/main" id="{9B0DB5C7-7985-42AB-BC49-5CC3528FC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3389313"/>
            <a:ext cx="336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100">
                <a:solidFill>
                  <a:srgbClr val="000000"/>
                </a:solidFill>
                <a:latin typeface="Courier New" panose="02070309020205020404" pitchFamily="49" charset="0"/>
              </a:rPr>
              <a:t>8000</a:t>
            </a:r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7022" name="Line 638">
            <a:extLst>
              <a:ext uri="{FF2B5EF4-FFF2-40B4-BE49-F238E27FC236}">
                <a16:creationId xmlns:a16="http://schemas.microsoft.com/office/drawing/2014/main" id="{7D29FCBA-0477-4D41-849F-BFF395D2A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163888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23" name="Rectangle 639">
            <a:extLst>
              <a:ext uri="{FF2B5EF4-FFF2-40B4-BE49-F238E27FC236}">
                <a16:creationId xmlns:a16="http://schemas.microsoft.com/office/drawing/2014/main" id="{BD084864-2CE7-49DB-BE13-C02319631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3097213"/>
            <a:ext cx="4206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100">
                <a:solidFill>
                  <a:srgbClr val="000000"/>
                </a:solidFill>
                <a:latin typeface="Courier New" panose="02070309020205020404" pitchFamily="49" charset="0"/>
              </a:rPr>
              <a:t>10000</a:t>
            </a:r>
            <a:endParaRPr lang="en-CA" altLang="fr-FR">
              <a:latin typeface="Times New Roman" panose="02020603050405020304" pitchFamily="18" charset="0"/>
            </a:endParaRPr>
          </a:p>
        </p:txBody>
      </p:sp>
      <p:sp>
        <p:nvSpPr>
          <p:cNvPr id="17024" name="Line 640">
            <a:extLst>
              <a:ext uri="{FF2B5EF4-FFF2-40B4-BE49-F238E27FC236}">
                <a16:creationId xmlns:a16="http://schemas.microsoft.com/office/drawing/2014/main" id="{0337E31C-4B0D-4AB7-B195-82301CB7E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55930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25" name="Line 641">
            <a:extLst>
              <a:ext uri="{FF2B5EF4-FFF2-40B4-BE49-F238E27FC236}">
                <a16:creationId xmlns:a16="http://schemas.microsoft.com/office/drawing/2014/main" id="{A95015C4-EEC4-47D5-9B84-64783140A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4799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26" name="Line 642">
            <a:extLst>
              <a:ext uri="{FF2B5EF4-FFF2-40B4-BE49-F238E27FC236}">
                <a16:creationId xmlns:a16="http://schemas.microsoft.com/office/drawing/2014/main" id="{BC42F02D-6346-460E-B33E-53BFECE4F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41325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27" name="Line 643">
            <a:extLst>
              <a:ext uri="{FF2B5EF4-FFF2-40B4-BE49-F238E27FC236}">
                <a16:creationId xmlns:a16="http://schemas.microsoft.com/office/drawing/2014/main" id="{777E60D5-AB3D-464D-AC74-59D3DBCE0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26720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28" name="Line 644">
            <a:extLst>
              <a:ext uri="{FF2B5EF4-FFF2-40B4-BE49-F238E27FC236}">
                <a16:creationId xmlns:a16="http://schemas.microsoft.com/office/drawing/2014/main" id="{ABC89E76-1E83-42D1-9001-2B5E73D7F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1878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29" name="Line 645">
            <a:extLst>
              <a:ext uri="{FF2B5EF4-FFF2-40B4-BE49-F238E27FC236}">
                <a16:creationId xmlns:a16="http://schemas.microsoft.com/office/drawing/2014/main" id="{969AF074-8C1E-4A9E-9FAA-7BDFAF693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12115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0" name="Line 646">
            <a:extLst>
              <a:ext uri="{FF2B5EF4-FFF2-40B4-BE49-F238E27FC236}">
                <a16:creationId xmlns:a16="http://schemas.microsoft.com/office/drawing/2014/main" id="{B9CB9AC1-75BB-49BB-B633-CB95E762C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97510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1" name="Line 647">
            <a:extLst>
              <a:ext uri="{FF2B5EF4-FFF2-40B4-BE49-F238E27FC236}">
                <a16:creationId xmlns:a16="http://schemas.microsoft.com/office/drawing/2014/main" id="{7BE47D6F-29F5-49B6-B40A-B674F1BE1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8957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2" name="Line 648">
            <a:extLst>
              <a:ext uri="{FF2B5EF4-FFF2-40B4-BE49-F238E27FC236}">
                <a16:creationId xmlns:a16="http://schemas.microsoft.com/office/drawing/2014/main" id="{256698B8-C308-4377-930D-C07643DC3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827463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3" name="Line 649">
            <a:extLst>
              <a:ext uri="{FF2B5EF4-FFF2-40B4-BE49-F238E27FC236}">
                <a16:creationId xmlns:a16="http://schemas.microsoft.com/office/drawing/2014/main" id="{E9748C4C-FE52-403D-9A51-A9EE00106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681413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4" name="Line 650">
            <a:extLst>
              <a:ext uri="{FF2B5EF4-FFF2-40B4-BE49-F238E27FC236}">
                <a16:creationId xmlns:a16="http://schemas.microsoft.com/office/drawing/2014/main" id="{84217B19-3A97-47A7-B799-B9295B2F1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6036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5" name="Line 651">
            <a:extLst>
              <a:ext uri="{FF2B5EF4-FFF2-40B4-BE49-F238E27FC236}">
                <a16:creationId xmlns:a16="http://schemas.microsoft.com/office/drawing/2014/main" id="{D7129DB8-FF68-4B30-829E-1283AAE3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535363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6" name="Line 652">
            <a:extLst>
              <a:ext uri="{FF2B5EF4-FFF2-40B4-BE49-F238E27FC236}">
                <a16:creationId xmlns:a16="http://schemas.microsoft.com/office/drawing/2014/main" id="{2F1FDF1A-84DF-4D75-8F61-0D4CDA3B6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389313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7" name="Line 653">
            <a:extLst>
              <a:ext uri="{FF2B5EF4-FFF2-40B4-BE49-F238E27FC236}">
                <a16:creationId xmlns:a16="http://schemas.microsoft.com/office/drawing/2014/main" id="{663500C5-6A6C-4517-BE09-12CB09B8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311525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8" name="Line 654">
            <a:extLst>
              <a:ext uri="{FF2B5EF4-FFF2-40B4-BE49-F238E27FC236}">
                <a16:creationId xmlns:a16="http://schemas.microsoft.com/office/drawing/2014/main" id="{3789A51F-DC18-4840-A0AF-219205854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23215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39" name="Line 655">
            <a:extLst>
              <a:ext uri="{FF2B5EF4-FFF2-40B4-BE49-F238E27FC236}">
                <a16:creationId xmlns:a16="http://schemas.microsoft.com/office/drawing/2014/main" id="{251C6932-E025-4135-A9C2-6B2DA6D70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08610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40" name="Line 656">
            <a:extLst>
              <a:ext uri="{FF2B5EF4-FFF2-40B4-BE49-F238E27FC236}">
                <a16:creationId xmlns:a16="http://schemas.microsoft.com/office/drawing/2014/main" id="{9EEF88D8-9FEB-4C4E-BA12-5D2280F1E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3017838"/>
            <a:ext cx="111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41" name="Line 657">
            <a:extLst>
              <a:ext uri="{FF2B5EF4-FFF2-40B4-BE49-F238E27FC236}">
                <a16:creationId xmlns:a16="http://schemas.microsoft.com/office/drawing/2014/main" id="{FCF27D25-628B-481F-ABBE-63F598B39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2940050"/>
            <a:ext cx="111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42" name="Line 658">
            <a:extLst>
              <a:ext uri="{FF2B5EF4-FFF2-40B4-BE49-F238E27FC236}">
                <a16:creationId xmlns:a16="http://schemas.microsoft.com/office/drawing/2014/main" id="{EF23BE5A-534D-4619-9821-F07CAC1846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9325" y="2882900"/>
            <a:ext cx="1588" cy="1789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44" name="Freeform 660">
            <a:extLst>
              <a:ext uri="{FF2B5EF4-FFF2-40B4-BE49-F238E27FC236}">
                <a16:creationId xmlns:a16="http://schemas.microsoft.com/office/drawing/2014/main" id="{C4E18B7A-8B6F-4FE2-9699-D491054989BA}"/>
              </a:ext>
            </a:extLst>
          </p:cNvPr>
          <p:cNvSpPr>
            <a:spLocks/>
          </p:cNvSpPr>
          <p:nvPr/>
        </p:nvSpPr>
        <p:spPr bwMode="auto">
          <a:xfrm>
            <a:off x="4759325" y="2928938"/>
            <a:ext cx="2755900" cy="1697037"/>
          </a:xfrm>
          <a:custGeom>
            <a:avLst/>
            <a:gdLst>
              <a:gd name="T0" fmla="*/ 61 w 245"/>
              <a:gd name="T1" fmla="*/ 119 h 151"/>
              <a:gd name="T2" fmla="*/ 87 w 245"/>
              <a:gd name="T3" fmla="*/ 105 h 151"/>
              <a:gd name="T4" fmla="*/ 88 w 245"/>
              <a:gd name="T5" fmla="*/ 104 h 151"/>
              <a:gd name="T6" fmla="*/ 90 w 245"/>
              <a:gd name="T7" fmla="*/ 103 h 151"/>
              <a:gd name="T8" fmla="*/ 92 w 245"/>
              <a:gd name="T9" fmla="*/ 102 h 151"/>
              <a:gd name="T10" fmla="*/ 94 w 245"/>
              <a:gd name="T11" fmla="*/ 100 h 151"/>
              <a:gd name="T12" fmla="*/ 96 w 245"/>
              <a:gd name="T13" fmla="*/ 97 h 151"/>
              <a:gd name="T14" fmla="*/ 98 w 245"/>
              <a:gd name="T15" fmla="*/ 96 h 151"/>
              <a:gd name="T16" fmla="*/ 99 w 245"/>
              <a:gd name="T17" fmla="*/ 93 h 151"/>
              <a:gd name="T18" fmla="*/ 101 w 245"/>
              <a:gd name="T19" fmla="*/ 91 h 151"/>
              <a:gd name="T20" fmla="*/ 103 w 245"/>
              <a:gd name="T21" fmla="*/ 90 h 151"/>
              <a:gd name="T22" fmla="*/ 104 w 245"/>
              <a:gd name="T23" fmla="*/ 87 h 151"/>
              <a:gd name="T24" fmla="*/ 106 w 245"/>
              <a:gd name="T25" fmla="*/ 85 h 151"/>
              <a:gd name="T26" fmla="*/ 108 w 245"/>
              <a:gd name="T27" fmla="*/ 83 h 151"/>
              <a:gd name="T28" fmla="*/ 109 w 245"/>
              <a:gd name="T29" fmla="*/ 81 h 151"/>
              <a:gd name="T30" fmla="*/ 111 w 245"/>
              <a:gd name="T31" fmla="*/ 79 h 151"/>
              <a:gd name="T32" fmla="*/ 113 w 245"/>
              <a:gd name="T33" fmla="*/ 77 h 151"/>
              <a:gd name="T34" fmla="*/ 115 w 245"/>
              <a:gd name="T35" fmla="*/ 75 h 151"/>
              <a:gd name="T36" fmla="*/ 117 w 245"/>
              <a:gd name="T37" fmla="*/ 73 h 151"/>
              <a:gd name="T38" fmla="*/ 118 w 245"/>
              <a:gd name="T39" fmla="*/ 72 h 151"/>
              <a:gd name="T40" fmla="*/ 120 w 245"/>
              <a:gd name="T41" fmla="*/ 70 h 151"/>
              <a:gd name="T42" fmla="*/ 122 w 245"/>
              <a:gd name="T43" fmla="*/ 68 h 151"/>
              <a:gd name="T44" fmla="*/ 123 w 245"/>
              <a:gd name="T45" fmla="*/ 67 h 151"/>
              <a:gd name="T46" fmla="*/ 125 w 245"/>
              <a:gd name="T47" fmla="*/ 65 h 151"/>
              <a:gd name="T48" fmla="*/ 127 w 245"/>
              <a:gd name="T49" fmla="*/ 63 h 151"/>
              <a:gd name="T50" fmla="*/ 129 w 245"/>
              <a:gd name="T51" fmla="*/ 62 h 151"/>
              <a:gd name="T52" fmla="*/ 131 w 245"/>
              <a:gd name="T53" fmla="*/ 60 h 151"/>
              <a:gd name="T54" fmla="*/ 143 w 245"/>
              <a:gd name="T55" fmla="*/ 48 h 151"/>
              <a:gd name="T56" fmla="*/ 154 w 245"/>
              <a:gd name="T57" fmla="*/ 38 h 151"/>
              <a:gd name="T58" fmla="*/ 156 w 245"/>
              <a:gd name="T59" fmla="*/ 38 h 151"/>
              <a:gd name="T60" fmla="*/ 157 w 245"/>
              <a:gd name="T61" fmla="*/ 37 h 151"/>
              <a:gd name="T62" fmla="*/ 159 w 245"/>
              <a:gd name="T63" fmla="*/ 36 h 151"/>
              <a:gd name="T64" fmla="*/ 161 w 245"/>
              <a:gd name="T65" fmla="*/ 35 h 151"/>
              <a:gd name="T66" fmla="*/ 163 w 245"/>
              <a:gd name="T67" fmla="*/ 34 h 151"/>
              <a:gd name="T68" fmla="*/ 165 w 245"/>
              <a:gd name="T69" fmla="*/ 34 h 151"/>
              <a:gd name="T70" fmla="*/ 167 w 245"/>
              <a:gd name="T71" fmla="*/ 33 h 151"/>
              <a:gd name="T72" fmla="*/ 169 w 245"/>
              <a:gd name="T73" fmla="*/ 32 h 151"/>
              <a:gd name="T74" fmla="*/ 170 w 245"/>
              <a:gd name="T75" fmla="*/ 32 h 151"/>
              <a:gd name="T76" fmla="*/ 172 w 245"/>
              <a:gd name="T77" fmla="*/ 32 h 151"/>
              <a:gd name="T78" fmla="*/ 174 w 245"/>
              <a:gd name="T79" fmla="*/ 31 h 151"/>
              <a:gd name="T80" fmla="*/ 182 w 245"/>
              <a:gd name="T81" fmla="*/ 26 h 151"/>
              <a:gd name="T82" fmla="*/ 184 w 245"/>
              <a:gd name="T83" fmla="*/ 25 h 151"/>
              <a:gd name="T84" fmla="*/ 185 w 245"/>
              <a:gd name="T85" fmla="*/ 25 h 151"/>
              <a:gd name="T86" fmla="*/ 188 w 245"/>
              <a:gd name="T87" fmla="*/ 24 h 151"/>
              <a:gd name="T88" fmla="*/ 190 w 245"/>
              <a:gd name="T89" fmla="*/ 24 h 151"/>
              <a:gd name="T90" fmla="*/ 192 w 245"/>
              <a:gd name="T91" fmla="*/ 23 h 151"/>
              <a:gd name="T92" fmla="*/ 193 w 245"/>
              <a:gd name="T93" fmla="*/ 22 h 151"/>
              <a:gd name="T94" fmla="*/ 195 w 245"/>
              <a:gd name="T95" fmla="*/ 22 h 151"/>
              <a:gd name="T96" fmla="*/ 197 w 245"/>
              <a:gd name="T97" fmla="*/ 22 h 151"/>
              <a:gd name="T98" fmla="*/ 198 w 245"/>
              <a:gd name="T99" fmla="*/ 21 h 151"/>
              <a:gd name="T100" fmla="*/ 200 w 245"/>
              <a:gd name="T101" fmla="*/ 20 h 151"/>
              <a:gd name="T102" fmla="*/ 203 w 245"/>
              <a:gd name="T103" fmla="*/ 19 h 151"/>
              <a:gd name="T104" fmla="*/ 204 w 245"/>
              <a:gd name="T105" fmla="*/ 19 h 151"/>
              <a:gd name="T106" fmla="*/ 206 w 245"/>
              <a:gd name="T107" fmla="*/ 18 h 151"/>
              <a:gd name="T108" fmla="*/ 208 w 245"/>
              <a:gd name="T109" fmla="*/ 17 h 151"/>
              <a:gd name="T110" fmla="*/ 210 w 245"/>
              <a:gd name="T111" fmla="*/ 16 h 151"/>
              <a:gd name="T112" fmla="*/ 211 w 245"/>
              <a:gd name="T113" fmla="*/ 15 h 151"/>
              <a:gd name="T114" fmla="*/ 213 w 245"/>
              <a:gd name="T115" fmla="*/ 14 h 151"/>
              <a:gd name="T116" fmla="*/ 215 w 245"/>
              <a:gd name="T117" fmla="*/ 13 h 151"/>
              <a:gd name="T118" fmla="*/ 217 w 245"/>
              <a:gd name="T119" fmla="*/ 12 h 151"/>
              <a:gd name="T120" fmla="*/ 239 w 245"/>
              <a:gd name="T121" fmla="*/ 3 h 151"/>
              <a:gd name="T122" fmla="*/ 242 w 245"/>
              <a:gd name="T123" fmla="*/ 1 h 151"/>
              <a:gd name="T124" fmla="*/ 244 w 245"/>
              <a:gd name="T12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5" h="151">
                <a:moveTo>
                  <a:pt x="0" y="151"/>
                </a:moveTo>
                <a:lnTo>
                  <a:pt x="10" y="146"/>
                </a:lnTo>
                <a:lnTo>
                  <a:pt x="21" y="142"/>
                </a:lnTo>
                <a:lnTo>
                  <a:pt x="31" y="136"/>
                </a:lnTo>
                <a:lnTo>
                  <a:pt x="41" y="130"/>
                </a:lnTo>
                <a:lnTo>
                  <a:pt x="51" y="125"/>
                </a:lnTo>
                <a:lnTo>
                  <a:pt x="61" y="119"/>
                </a:lnTo>
                <a:lnTo>
                  <a:pt x="72" y="112"/>
                </a:lnTo>
                <a:lnTo>
                  <a:pt x="82" y="107"/>
                </a:lnTo>
                <a:lnTo>
                  <a:pt x="84" y="106"/>
                </a:lnTo>
                <a:lnTo>
                  <a:pt x="86" y="105"/>
                </a:lnTo>
                <a:lnTo>
                  <a:pt x="86" y="105"/>
                </a:lnTo>
                <a:lnTo>
                  <a:pt x="87" y="105"/>
                </a:lnTo>
                <a:lnTo>
                  <a:pt x="87" y="105"/>
                </a:lnTo>
                <a:lnTo>
                  <a:pt x="87" y="105"/>
                </a:lnTo>
                <a:lnTo>
                  <a:pt x="87" y="104"/>
                </a:lnTo>
                <a:lnTo>
                  <a:pt x="88" y="104"/>
                </a:lnTo>
                <a:lnTo>
                  <a:pt x="88" y="104"/>
                </a:lnTo>
                <a:lnTo>
                  <a:pt x="88" y="104"/>
                </a:lnTo>
                <a:lnTo>
                  <a:pt x="88" y="104"/>
                </a:lnTo>
                <a:lnTo>
                  <a:pt x="88" y="104"/>
                </a:lnTo>
                <a:lnTo>
                  <a:pt x="89" y="104"/>
                </a:lnTo>
                <a:lnTo>
                  <a:pt x="89" y="104"/>
                </a:lnTo>
                <a:lnTo>
                  <a:pt x="89" y="104"/>
                </a:lnTo>
                <a:lnTo>
                  <a:pt x="89" y="104"/>
                </a:lnTo>
                <a:lnTo>
                  <a:pt x="90" y="104"/>
                </a:lnTo>
                <a:lnTo>
                  <a:pt x="90" y="103"/>
                </a:lnTo>
                <a:lnTo>
                  <a:pt x="90" y="103"/>
                </a:lnTo>
                <a:lnTo>
                  <a:pt x="90" y="103"/>
                </a:lnTo>
                <a:lnTo>
                  <a:pt x="91" y="103"/>
                </a:lnTo>
                <a:lnTo>
                  <a:pt x="91" y="103"/>
                </a:lnTo>
                <a:lnTo>
                  <a:pt x="91" y="102"/>
                </a:lnTo>
                <a:lnTo>
                  <a:pt x="91" y="102"/>
                </a:lnTo>
                <a:lnTo>
                  <a:pt x="92" y="102"/>
                </a:lnTo>
                <a:lnTo>
                  <a:pt x="92" y="102"/>
                </a:lnTo>
                <a:lnTo>
                  <a:pt x="92" y="102"/>
                </a:lnTo>
                <a:lnTo>
                  <a:pt x="93" y="102"/>
                </a:lnTo>
                <a:lnTo>
                  <a:pt x="93" y="101"/>
                </a:lnTo>
                <a:lnTo>
                  <a:pt x="93" y="101"/>
                </a:lnTo>
                <a:lnTo>
                  <a:pt x="94" y="100"/>
                </a:lnTo>
                <a:lnTo>
                  <a:pt x="94" y="100"/>
                </a:lnTo>
                <a:lnTo>
                  <a:pt x="94" y="100"/>
                </a:lnTo>
                <a:lnTo>
                  <a:pt x="94" y="99"/>
                </a:lnTo>
                <a:lnTo>
                  <a:pt x="95" y="99"/>
                </a:lnTo>
                <a:lnTo>
                  <a:pt x="95" y="98"/>
                </a:lnTo>
                <a:lnTo>
                  <a:pt x="95" y="98"/>
                </a:lnTo>
                <a:lnTo>
                  <a:pt x="95" y="98"/>
                </a:lnTo>
                <a:lnTo>
                  <a:pt x="96" y="98"/>
                </a:lnTo>
                <a:lnTo>
                  <a:pt x="96" y="97"/>
                </a:lnTo>
                <a:lnTo>
                  <a:pt x="96" y="97"/>
                </a:lnTo>
                <a:lnTo>
                  <a:pt x="96" y="96"/>
                </a:lnTo>
                <a:lnTo>
                  <a:pt x="97" y="96"/>
                </a:lnTo>
                <a:lnTo>
                  <a:pt x="97" y="96"/>
                </a:lnTo>
                <a:lnTo>
                  <a:pt x="97" y="96"/>
                </a:lnTo>
                <a:lnTo>
                  <a:pt x="97" y="96"/>
                </a:lnTo>
                <a:lnTo>
                  <a:pt x="98" y="96"/>
                </a:lnTo>
                <a:lnTo>
                  <a:pt x="98" y="95"/>
                </a:lnTo>
                <a:lnTo>
                  <a:pt x="98" y="95"/>
                </a:lnTo>
                <a:lnTo>
                  <a:pt x="98" y="94"/>
                </a:lnTo>
                <a:lnTo>
                  <a:pt x="99" y="94"/>
                </a:lnTo>
                <a:lnTo>
                  <a:pt x="99" y="94"/>
                </a:lnTo>
                <a:lnTo>
                  <a:pt x="99" y="93"/>
                </a:lnTo>
                <a:lnTo>
                  <a:pt x="99" y="93"/>
                </a:lnTo>
                <a:lnTo>
                  <a:pt x="100" y="93"/>
                </a:lnTo>
                <a:lnTo>
                  <a:pt x="100" y="93"/>
                </a:lnTo>
                <a:lnTo>
                  <a:pt x="100" y="93"/>
                </a:lnTo>
                <a:lnTo>
                  <a:pt x="100" y="92"/>
                </a:lnTo>
                <a:lnTo>
                  <a:pt x="101" y="92"/>
                </a:lnTo>
                <a:lnTo>
                  <a:pt x="101" y="91"/>
                </a:lnTo>
                <a:lnTo>
                  <a:pt x="101" y="91"/>
                </a:lnTo>
                <a:lnTo>
                  <a:pt x="101" y="91"/>
                </a:lnTo>
                <a:lnTo>
                  <a:pt x="102" y="91"/>
                </a:lnTo>
                <a:lnTo>
                  <a:pt x="102" y="91"/>
                </a:lnTo>
                <a:lnTo>
                  <a:pt x="102" y="90"/>
                </a:lnTo>
                <a:lnTo>
                  <a:pt x="102" y="90"/>
                </a:lnTo>
                <a:lnTo>
                  <a:pt x="102" y="90"/>
                </a:lnTo>
                <a:lnTo>
                  <a:pt x="103" y="90"/>
                </a:lnTo>
                <a:lnTo>
                  <a:pt x="103" y="89"/>
                </a:lnTo>
                <a:lnTo>
                  <a:pt x="103" y="89"/>
                </a:lnTo>
                <a:lnTo>
                  <a:pt x="103" y="88"/>
                </a:lnTo>
                <a:lnTo>
                  <a:pt x="103" y="88"/>
                </a:lnTo>
                <a:lnTo>
                  <a:pt x="104" y="88"/>
                </a:lnTo>
                <a:lnTo>
                  <a:pt x="104" y="88"/>
                </a:lnTo>
                <a:lnTo>
                  <a:pt x="104" y="87"/>
                </a:lnTo>
                <a:lnTo>
                  <a:pt x="105" y="87"/>
                </a:lnTo>
                <a:lnTo>
                  <a:pt x="105" y="87"/>
                </a:lnTo>
                <a:lnTo>
                  <a:pt x="105" y="86"/>
                </a:lnTo>
                <a:lnTo>
                  <a:pt x="105" y="86"/>
                </a:lnTo>
                <a:lnTo>
                  <a:pt x="106" y="85"/>
                </a:lnTo>
                <a:lnTo>
                  <a:pt x="106" y="85"/>
                </a:lnTo>
                <a:lnTo>
                  <a:pt x="106" y="85"/>
                </a:lnTo>
                <a:lnTo>
                  <a:pt x="107" y="85"/>
                </a:lnTo>
                <a:lnTo>
                  <a:pt x="107" y="84"/>
                </a:lnTo>
                <a:lnTo>
                  <a:pt x="107" y="84"/>
                </a:lnTo>
                <a:lnTo>
                  <a:pt x="107" y="83"/>
                </a:lnTo>
                <a:lnTo>
                  <a:pt x="108" y="83"/>
                </a:lnTo>
                <a:lnTo>
                  <a:pt x="108" y="83"/>
                </a:lnTo>
                <a:lnTo>
                  <a:pt x="108" y="83"/>
                </a:lnTo>
                <a:lnTo>
                  <a:pt x="108" y="83"/>
                </a:lnTo>
                <a:lnTo>
                  <a:pt x="108" y="83"/>
                </a:lnTo>
                <a:lnTo>
                  <a:pt x="109" y="82"/>
                </a:lnTo>
                <a:lnTo>
                  <a:pt x="109" y="82"/>
                </a:lnTo>
                <a:lnTo>
                  <a:pt x="109" y="82"/>
                </a:lnTo>
                <a:lnTo>
                  <a:pt x="109" y="82"/>
                </a:lnTo>
                <a:lnTo>
                  <a:pt x="109" y="81"/>
                </a:lnTo>
                <a:lnTo>
                  <a:pt x="110" y="81"/>
                </a:lnTo>
                <a:lnTo>
                  <a:pt x="110" y="80"/>
                </a:lnTo>
                <a:lnTo>
                  <a:pt x="110" y="80"/>
                </a:lnTo>
                <a:lnTo>
                  <a:pt x="111" y="80"/>
                </a:lnTo>
                <a:lnTo>
                  <a:pt x="111" y="80"/>
                </a:lnTo>
                <a:lnTo>
                  <a:pt x="111" y="80"/>
                </a:lnTo>
                <a:lnTo>
                  <a:pt x="111" y="79"/>
                </a:lnTo>
                <a:lnTo>
                  <a:pt x="112" y="79"/>
                </a:lnTo>
                <a:lnTo>
                  <a:pt x="112" y="78"/>
                </a:lnTo>
                <a:lnTo>
                  <a:pt x="112" y="78"/>
                </a:lnTo>
                <a:lnTo>
                  <a:pt x="112" y="78"/>
                </a:lnTo>
                <a:lnTo>
                  <a:pt x="113" y="78"/>
                </a:lnTo>
                <a:lnTo>
                  <a:pt x="113" y="77"/>
                </a:lnTo>
                <a:lnTo>
                  <a:pt x="113" y="77"/>
                </a:lnTo>
                <a:lnTo>
                  <a:pt x="113" y="77"/>
                </a:lnTo>
                <a:lnTo>
                  <a:pt x="114" y="76"/>
                </a:lnTo>
                <a:lnTo>
                  <a:pt x="114" y="76"/>
                </a:lnTo>
                <a:lnTo>
                  <a:pt x="114" y="76"/>
                </a:lnTo>
                <a:lnTo>
                  <a:pt x="114" y="76"/>
                </a:lnTo>
                <a:lnTo>
                  <a:pt x="115" y="76"/>
                </a:lnTo>
                <a:lnTo>
                  <a:pt x="115" y="75"/>
                </a:lnTo>
                <a:lnTo>
                  <a:pt x="115" y="74"/>
                </a:lnTo>
                <a:lnTo>
                  <a:pt x="116" y="74"/>
                </a:lnTo>
                <a:lnTo>
                  <a:pt x="116" y="74"/>
                </a:lnTo>
                <a:lnTo>
                  <a:pt x="116" y="74"/>
                </a:lnTo>
                <a:lnTo>
                  <a:pt x="116" y="74"/>
                </a:lnTo>
                <a:lnTo>
                  <a:pt x="116" y="74"/>
                </a:lnTo>
                <a:lnTo>
                  <a:pt x="117" y="73"/>
                </a:lnTo>
                <a:lnTo>
                  <a:pt x="117" y="73"/>
                </a:lnTo>
                <a:lnTo>
                  <a:pt x="117" y="73"/>
                </a:lnTo>
                <a:lnTo>
                  <a:pt x="117" y="72"/>
                </a:lnTo>
                <a:lnTo>
                  <a:pt x="118" y="72"/>
                </a:lnTo>
                <a:lnTo>
                  <a:pt x="118" y="72"/>
                </a:lnTo>
                <a:lnTo>
                  <a:pt x="118" y="72"/>
                </a:lnTo>
                <a:lnTo>
                  <a:pt x="118" y="72"/>
                </a:lnTo>
                <a:lnTo>
                  <a:pt x="118" y="72"/>
                </a:lnTo>
                <a:lnTo>
                  <a:pt x="119" y="71"/>
                </a:lnTo>
                <a:lnTo>
                  <a:pt x="119" y="71"/>
                </a:lnTo>
                <a:lnTo>
                  <a:pt x="119" y="71"/>
                </a:lnTo>
                <a:lnTo>
                  <a:pt x="120" y="71"/>
                </a:lnTo>
                <a:lnTo>
                  <a:pt x="120" y="70"/>
                </a:lnTo>
                <a:lnTo>
                  <a:pt x="120" y="70"/>
                </a:lnTo>
                <a:lnTo>
                  <a:pt x="120" y="70"/>
                </a:lnTo>
                <a:lnTo>
                  <a:pt x="120" y="69"/>
                </a:lnTo>
                <a:lnTo>
                  <a:pt x="121" y="69"/>
                </a:lnTo>
                <a:lnTo>
                  <a:pt x="121" y="69"/>
                </a:lnTo>
                <a:lnTo>
                  <a:pt x="121" y="69"/>
                </a:lnTo>
                <a:lnTo>
                  <a:pt x="121" y="69"/>
                </a:lnTo>
                <a:lnTo>
                  <a:pt x="122" y="68"/>
                </a:lnTo>
                <a:lnTo>
                  <a:pt x="122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3" y="67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4" y="66"/>
                </a:lnTo>
                <a:lnTo>
                  <a:pt x="124" y="66"/>
                </a:lnTo>
                <a:lnTo>
                  <a:pt x="125" y="65"/>
                </a:lnTo>
                <a:lnTo>
                  <a:pt x="125" y="65"/>
                </a:lnTo>
                <a:lnTo>
                  <a:pt x="125" y="65"/>
                </a:lnTo>
                <a:lnTo>
                  <a:pt x="126" y="65"/>
                </a:lnTo>
                <a:lnTo>
                  <a:pt x="126" y="64"/>
                </a:lnTo>
                <a:lnTo>
                  <a:pt x="126" y="64"/>
                </a:lnTo>
                <a:lnTo>
                  <a:pt x="126" y="64"/>
                </a:lnTo>
                <a:lnTo>
                  <a:pt x="127" y="64"/>
                </a:lnTo>
                <a:lnTo>
                  <a:pt x="127" y="64"/>
                </a:lnTo>
                <a:lnTo>
                  <a:pt x="127" y="63"/>
                </a:lnTo>
                <a:lnTo>
                  <a:pt x="127" y="63"/>
                </a:lnTo>
                <a:lnTo>
                  <a:pt x="128" y="63"/>
                </a:lnTo>
                <a:lnTo>
                  <a:pt x="128" y="63"/>
                </a:lnTo>
                <a:lnTo>
                  <a:pt x="128" y="63"/>
                </a:lnTo>
                <a:lnTo>
                  <a:pt x="128" y="62"/>
                </a:lnTo>
                <a:lnTo>
                  <a:pt x="129" y="62"/>
                </a:lnTo>
                <a:lnTo>
                  <a:pt x="129" y="62"/>
                </a:lnTo>
                <a:lnTo>
                  <a:pt x="129" y="62"/>
                </a:lnTo>
                <a:lnTo>
                  <a:pt x="130" y="61"/>
                </a:lnTo>
                <a:lnTo>
                  <a:pt x="130" y="61"/>
                </a:lnTo>
                <a:lnTo>
                  <a:pt x="130" y="60"/>
                </a:lnTo>
                <a:lnTo>
                  <a:pt x="130" y="60"/>
                </a:lnTo>
                <a:lnTo>
                  <a:pt x="131" y="60"/>
                </a:lnTo>
                <a:lnTo>
                  <a:pt x="131" y="60"/>
                </a:lnTo>
                <a:lnTo>
                  <a:pt x="131" y="59"/>
                </a:lnTo>
                <a:lnTo>
                  <a:pt x="132" y="59"/>
                </a:lnTo>
                <a:lnTo>
                  <a:pt x="132" y="59"/>
                </a:lnTo>
                <a:lnTo>
                  <a:pt x="132" y="59"/>
                </a:lnTo>
                <a:lnTo>
                  <a:pt x="133" y="58"/>
                </a:lnTo>
                <a:lnTo>
                  <a:pt x="133" y="58"/>
                </a:lnTo>
                <a:lnTo>
                  <a:pt x="143" y="48"/>
                </a:lnTo>
                <a:lnTo>
                  <a:pt x="148" y="43"/>
                </a:lnTo>
                <a:lnTo>
                  <a:pt x="151" y="40"/>
                </a:lnTo>
                <a:lnTo>
                  <a:pt x="152" y="39"/>
                </a:lnTo>
                <a:lnTo>
                  <a:pt x="153" y="39"/>
                </a:lnTo>
                <a:lnTo>
                  <a:pt x="153" y="39"/>
                </a:lnTo>
                <a:lnTo>
                  <a:pt x="153" y="38"/>
                </a:lnTo>
                <a:lnTo>
                  <a:pt x="154" y="38"/>
                </a:lnTo>
                <a:lnTo>
                  <a:pt x="154" y="38"/>
                </a:lnTo>
                <a:lnTo>
                  <a:pt x="154" y="38"/>
                </a:lnTo>
                <a:lnTo>
                  <a:pt x="155" y="38"/>
                </a:lnTo>
                <a:lnTo>
                  <a:pt x="155" y="38"/>
                </a:lnTo>
                <a:lnTo>
                  <a:pt x="155" y="38"/>
                </a:lnTo>
                <a:lnTo>
                  <a:pt x="155" y="38"/>
                </a:lnTo>
                <a:lnTo>
                  <a:pt x="156" y="38"/>
                </a:lnTo>
                <a:lnTo>
                  <a:pt x="156" y="37"/>
                </a:lnTo>
                <a:lnTo>
                  <a:pt x="156" y="37"/>
                </a:lnTo>
                <a:lnTo>
                  <a:pt x="156" y="37"/>
                </a:lnTo>
                <a:lnTo>
                  <a:pt x="157" y="37"/>
                </a:lnTo>
                <a:lnTo>
                  <a:pt x="157" y="37"/>
                </a:lnTo>
                <a:lnTo>
                  <a:pt x="157" y="37"/>
                </a:lnTo>
                <a:lnTo>
                  <a:pt x="157" y="37"/>
                </a:lnTo>
                <a:lnTo>
                  <a:pt x="158" y="37"/>
                </a:lnTo>
                <a:lnTo>
                  <a:pt x="158" y="36"/>
                </a:lnTo>
                <a:lnTo>
                  <a:pt x="158" y="36"/>
                </a:lnTo>
                <a:lnTo>
                  <a:pt x="158" y="36"/>
                </a:lnTo>
                <a:lnTo>
                  <a:pt x="158" y="36"/>
                </a:lnTo>
                <a:lnTo>
                  <a:pt x="159" y="36"/>
                </a:lnTo>
                <a:lnTo>
                  <a:pt x="159" y="36"/>
                </a:lnTo>
                <a:lnTo>
                  <a:pt x="159" y="36"/>
                </a:lnTo>
                <a:lnTo>
                  <a:pt x="159" y="36"/>
                </a:lnTo>
                <a:lnTo>
                  <a:pt x="160" y="36"/>
                </a:lnTo>
                <a:lnTo>
                  <a:pt x="160" y="35"/>
                </a:lnTo>
                <a:lnTo>
                  <a:pt x="160" y="35"/>
                </a:lnTo>
                <a:lnTo>
                  <a:pt x="161" y="35"/>
                </a:lnTo>
                <a:lnTo>
                  <a:pt x="161" y="35"/>
                </a:lnTo>
                <a:lnTo>
                  <a:pt x="161" y="35"/>
                </a:lnTo>
                <a:lnTo>
                  <a:pt x="162" y="34"/>
                </a:lnTo>
                <a:lnTo>
                  <a:pt x="162" y="34"/>
                </a:lnTo>
                <a:lnTo>
                  <a:pt x="162" y="34"/>
                </a:lnTo>
                <a:lnTo>
                  <a:pt x="162" y="34"/>
                </a:lnTo>
                <a:lnTo>
                  <a:pt x="163" y="34"/>
                </a:lnTo>
                <a:lnTo>
                  <a:pt x="163" y="34"/>
                </a:lnTo>
                <a:lnTo>
                  <a:pt x="163" y="34"/>
                </a:lnTo>
                <a:lnTo>
                  <a:pt x="163" y="34"/>
                </a:lnTo>
                <a:lnTo>
                  <a:pt x="163" y="34"/>
                </a:lnTo>
                <a:lnTo>
                  <a:pt x="164" y="34"/>
                </a:lnTo>
                <a:lnTo>
                  <a:pt x="164" y="34"/>
                </a:lnTo>
                <a:lnTo>
                  <a:pt x="164" y="34"/>
                </a:lnTo>
                <a:lnTo>
                  <a:pt x="165" y="34"/>
                </a:lnTo>
                <a:lnTo>
                  <a:pt x="165" y="34"/>
                </a:lnTo>
                <a:lnTo>
                  <a:pt x="165" y="33"/>
                </a:lnTo>
                <a:lnTo>
                  <a:pt x="165" y="33"/>
                </a:lnTo>
                <a:lnTo>
                  <a:pt x="166" y="33"/>
                </a:lnTo>
                <a:lnTo>
                  <a:pt x="166" y="33"/>
                </a:lnTo>
                <a:lnTo>
                  <a:pt x="166" y="33"/>
                </a:lnTo>
                <a:lnTo>
                  <a:pt x="167" y="33"/>
                </a:lnTo>
                <a:lnTo>
                  <a:pt x="167" y="33"/>
                </a:lnTo>
                <a:lnTo>
                  <a:pt x="167" y="33"/>
                </a:lnTo>
                <a:lnTo>
                  <a:pt x="167" y="33"/>
                </a:lnTo>
                <a:lnTo>
                  <a:pt x="168" y="33"/>
                </a:lnTo>
                <a:lnTo>
                  <a:pt x="168" y="32"/>
                </a:lnTo>
                <a:lnTo>
                  <a:pt x="168" y="32"/>
                </a:lnTo>
                <a:lnTo>
                  <a:pt x="169" y="32"/>
                </a:lnTo>
                <a:lnTo>
                  <a:pt x="169" y="32"/>
                </a:lnTo>
                <a:lnTo>
                  <a:pt x="169" y="32"/>
                </a:lnTo>
                <a:lnTo>
                  <a:pt x="169" y="32"/>
                </a:lnTo>
                <a:lnTo>
                  <a:pt x="170" y="32"/>
                </a:lnTo>
                <a:lnTo>
                  <a:pt x="170" y="32"/>
                </a:lnTo>
                <a:lnTo>
                  <a:pt x="170" y="32"/>
                </a:lnTo>
                <a:lnTo>
                  <a:pt x="170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72" y="32"/>
                </a:lnTo>
                <a:lnTo>
                  <a:pt x="172" y="32"/>
                </a:lnTo>
                <a:lnTo>
                  <a:pt x="172" y="31"/>
                </a:lnTo>
                <a:lnTo>
                  <a:pt x="173" y="31"/>
                </a:lnTo>
                <a:lnTo>
                  <a:pt x="173" y="31"/>
                </a:lnTo>
                <a:lnTo>
                  <a:pt x="173" y="31"/>
                </a:lnTo>
                <a:lnTo>
                  <a:pt x="173" y="31"/>
                </a:lnTo>
                <a:lnTo>
                  <a:pt x="174" y="31"/>
                </a:lnTo>
                <a:lnTo>
                  <a:pt x="174" y="31"/>
                </a:lnTo>
                <a:lnTo>
                  <a:pt x="174" y="31"/>
                </a:lnTo>
                <a:lnTo>
                  <a:pt x="175" y="31"/>
                </a:lnTo>
                <a:lnTo>
                  <a:pt x="175" y="30"/>
                </a:lnTo>
                <a:lnTo>
                  <a:pt x="176" y="30"/>
                </a:lnTo>
                <a:lnTo>
                  <a:pt x="179" y="28"/>
                </a:lnTo>
                <a:lnTo>
                  <a:pt x="181" y="27"/>
                </a:lnTo>
                <a:lnTo>
                  <a:pt x="182" y="26"/>
                </a:lnTo>
                <a:lnTo>
                  <a:pt x="182" y="26"/>
                </a:lnTo>
                <a:lnTo>
                  <a:pt x="183" y="26"/>
                </a:lnTo>
                <a:lnTo>
                  <a:pt x="183" y="26"/>
                </a:lnTo>
                <a:lnTo>
                  <a:pt x="183" y="25"/>
                </a:lnTo>
                <a:lnTo>
                  <a:pt x="184" y="25"/>
                </a:lnTo>
                <a:lnTo>
                  <a:pt x="184" y="25"/>
                </a:lnTo>
                <a:lnTo>
                  <a:pt x="184" y="25"/>
                </a:lnTo>
                <a:lnTo>
                  <a:pt x="184" y="25"/>
                </a:lnTo>
                <a:lnTo>
                  <a:pt x="184" y="25"/>
                </a:lnTo>
                <a:lnTo>
                  <a:pt x="185" y="25"/>
                </a:lnTo>
                <a:lnTo>
                  <a:pt x="185" y="25"/>
                </a:lnTo>
                <a:lnTo>
                  <a:pt x="185" y="25"/>
                </a:lnTo>
                <a:lnTo>
                  <a:pt x="185" y="25"/>
                </a:lnTo>
                <a:lnTo>
                  <a:pt x="185" y="25"/>
                </a:lnTo>
                <a:lnTo>
                  <a:pt x="186" y="25"/>
                </a:lnTo>
                <a:lnTo>
                  <a:pt x="186" y="25"/>
                </a:lnTo>
                <a:lnTo>
                  <a:pt x="186" y="24"/>
                </a:lnTo>
                <a:lnTo>
                  <a:pt x="187" y="24"/>
                </a:lnTo>
                <a:lnTo>
                  <a:pt x="187" y="24"/>
                </a:lnTo>
                <a:lnTo>
                  <a:pt x="187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4"/>
                </a:lnTo>
                <a:lnTo>
                  <a:pt x="189" y="24"/>
                </a:lnTo>
                <a:lnTo>
                  <a:pt x="189" y="24"/>
                </a:lnTo>
                <a:lnTo>
                  <a:pt x="189" y="24"/>
                </a:lnTo>
                <a:lnTo>
                  <a:pt x="190" y="24"/>
                </a:lnTo>
                <a:lnTo>
                  <a:pt x="190" y="24"/>
                </a:lnTo>
                <a:lnTo>
                  <a:pt x="190" y="23"/>
                </a:lnTo>
                <a:lnTo>
                  <a:pt x="190" y="23"/>
                </a:lnTo>
                <a:lnTo>
                  <a:pt x="191" y="23"/>
                </a:lnTo>
                <a:lnTo>
                  <a:pt x="191" y="23"/>
                </a:lnTo>
                <a:lnTo>
                  <a:pt x="191" y="23"/>
                </a:lnTo>
                <a:lnTo>
                  <a:pt x="192" y="23"/>
                </a:lnTo>
                <a:lnTo>
                  <a:pt x="192" y="23"/>
                </a:lnTo>
                <a:lnTo>
                  <a:pt x="192" y="23"/>
                </a:lnTo>
                <a:lnTo>
                  <a:pt x="192" y="23"/>
                </a:lnTo>
                <a:lnTo>
                  <a:pt x="193" y="23"/>
                </a:lnTo>
                <a:lnTo>
                  <a:pt x="193" y="23"/>
                </a:lnTo>
                <a:lnTo>
                  <a:pt x="193" y="22"/>
                </a:lnTo>
                <a:lnTo>
                  <a:pt x="193" y="22"/>
                </a:lnTo>
                <a:lnTo>
                  <a:pt x="194" y="22"/>
                </a:lnTo>
                <a:lnTo>
                  <a:pt x="194" y="22"/>
                </a:lnTo>
                <a:lnTo>
                  <a:pt x="194" y="22"/>
                </a:lnTo>
                <a:lnTo>
                  <a:pt x="194" y="22"/>
                </a:lnTo>
                <a:lnTo>
                  <a:pt x="195" y="22"/>
                </a:lnTo>
                <a:lnTo>
                  <a:pt x="195" y="22"/>
                </a:lnTo>
                <a:lnTo>
                  <a:pt x="195" y="22"/>
                </a:lnTo>
                <a:lnTo>
                  <a:pt x="195" y="22"/>
                </a:lnTo>
                <a:lnTo>
                  <a:pt x="196" y="22"/>
                </a:lnTo>
                <a:lnTo>
                  <a:pt x="196" y="22"/>
                </a:lnTo>
                <a:lnTo>
                  <a:pt x="196" y="22"/>
                </a:lnTo>
                <a:lnTo>
                  <a:pt x="196" y="22"/>
                </a:lnTo>
                <a:lnTo>
                  <a:pt x="197" y="22"/>
                </a:lnTo>
                <a:lnTo>
                  <a:pt x="197" y="22"/>
                </a:lnTo>
                <a:lnTo>
                  <a:pt x="197" y="22"/>
                </a:lnTo>
                <a:lnTo>
                  <a:pt x="197" y="21"/>
                </a:lnTo>
                <a:lnTo>
                  <a:pt x="198" y="21"/>
                </a:lnTo>
                <a:lnTo>
                  <a:pt x="198" y="21"/>
                </a:lnTo>
                <a:lnTo>
                  <a:pt x="198" y="21"/>
                </a:lnTo>
                <a:lnTo>
                  <a:pt x="198" y="21"/>
                </a:lnTo>
                <a:lnTo>
                  <a:pt x="198" y="21"/>
                </a:lnTo>
                <a:lnTo>
                  <a:pt x="199" y="21"/>
                </a:lnTo>
                <a:lnTo>
                  <a:pt x="199" y="21"/>
                </a:lnTo>
                <a:lnTo>
                  <a:pt x="199" y="21"/>
                </a:lnTo>
                <a:lnTo>
                  <a:pt x="199" y="21"/>
                </a:lnTo>
                <a:lnTo>
                  <a:pt x="200" y="20"/>
                </a:lnTo>
                <a:lnTo>
                  <a:pt x="200" y="20"/>
                </a:lnTo>
                <a:lnTo>
                  <a:pt x="200" y="20"/>
                </a:lnTo>
                <a:lnTo>
                  <a:pt x="200" y="20"/>
                </a:lnTo>
                <a:lnTo>
                  <a:pt x="201" y="20"/>
                </a:lnTo>
                <a:lnTo>
                  <a:pt x="201" y="20"/>
                </a:lnTo>
                <a:lnTo>
                  <a:pt x="202" y="20"/>
                </a:lnTo>
                <a:lnTo>
                  <a:pt x="202" y="20"/>
                </a:lnTo>
                <a:lnTo>
                  <a:pt x="202" y="19"/>
                </a:lnTo>
                <a:lnTo>
                  <a:pt x="203" y="19"/>
                </a:lnTo>
                <a:lnTo>
                  <a:pt x="203" y="19"/>
                </a:lnTo>
                <a:lnTo>
                  <a:pt x="203" y="19"/>
                </a:lnTo>
                <a:lnTo>
                  <a:pt x="203" y="19"/>
                </a:lnTo>
                <a:lnTo>
                  <a:pt x="203" y="19"/>
                </a:lnTo>
                <a:lnTo>
                  <a:pt x="204" y="19"/>
                </a:lnTo>
                <a:lnTo>
                  <a:pt x="204" y="19"/>
                </a:lnTo>
                <a:lnTo>
                  <a:pt x="204" y="19"/>
                </a:lnTo>
                <a:lnTo>
                  <a:pt x="205" y="18"/>
                </a:lnTo>
                <a:lnTo>
                  <a:pt x="205" y="18"/>
                </a:lnTo>
                <a:lnTo>
                  <a:pt x="205" y="18"/>
                </a:lnTo>
                <a:lnTo>
                  <a:pt x="206" y="18"/>
                </a:lnTo>
                <a:lnTo>
                  <a:pt x="206" y="18"/>
                </a:lnTo>
                <a:lnTo>
                  <a:pt x="206" y="18"/>
                </a:lnTo>
                <a:lnTo>
                  <a:pt x="206" y="18"/>
                </a:lnTo>
                <a:lnTo>
                  <a:pt x="206" y="18"/>
                </a:lnTo>
                <a:lnTo>
                  <a:pt x="207" y="18"/>
                </a:lnTo>
                <a:lnTo>
                  <a:pt x="207" y="17"/>
                </a:lnTo>
                <a:lnTo>
                  <a:pt x="207" y="17"/>
                </a:lnTo>
                <a:lnTo>
                  <a:pt x="207" y="17"/>
                </a:lnTo>
                <a:lnTo>
                  <a:pt x="208" y="17"/>
                </a:lnTo>
                <a:lnTo>
                  <a:pt x="208" y="17"/>
                </a:lnTo>
                <a:lnTo>
                  <a:pt x="208" y="17"/>
                </a:lnTo>
                <a:lnTo>
                  <a:pt x="209" y="17"/>
                </a:lnTo>
                <a:lnTo>
                  <a:pt x="209" y="17"/>
                </a:lnTo>
                <a:lnTo>
                  <a:pt x="209" y="16"/>
                </a:lnTo>
                <a:lnTo>
                  <a:pt x="209" y="16"/>
                </a:lnTo>
                <a:lnTo>
                  <a:pt x="209" y="16"/>
                </a:lnTo>
                <a:lnTo>
                  <a:pt x="210" y="16"/>
                </a:lnTo>
                <a:lnTo>
                  <a:pt x="210" y="16"/>
                </a:lnTo>
                <a:lnTo>
                  <a:pt x="210" y="16"/>
                </a:lnTo>
                <a:lnTo>
                  <a:pt x="210" y="16"/>
                </a:lnTo>
                <a:lnTo>
                  <a:pt x="211" y="16"/>
                </a:lnTo>
                <a:lnTo>
                  <a:pt x="211" y="16"/>
                </a:lnTo>
                <a:lnTo>
                  <a:pt x="211" y="15"/>
                </a:lnTo>
                <a:lnTo>
                  <a:pt x="211" y="15"/>
                </a:lnTo>
                <a:lnTo>
                  <a:pt x="212" y="15"/>
                </a:lnTo>
                <a:lnTo>
                  <a:pt x="212" y="15"/>
                </a:lnTo>
                <a:lnTo>
                  <a:pt x="212" y="15"/>
                </a:lnTo>
                <a:lnTo>
                  <a:pt x="212" y="15"/>
                </a:lnTo>
                <a:lnTo>
                  <a:pt x="212" y="14"/>
                </a:lnTo>
                <a:lnTo>
                  <a:pt x="213" y="14"/>
                </a:lnTo>
                <a:lnTo>
                  <a:pt x="213" y="14"/>
                </a:lnTo>
                <a:lnTo>
                  <a:pt x="213" y="14"/>
                </a:lnTo>
                <a:lnTo>
                  <a:pt x="213" y="14"/>
                </a:lnTo>
                <a:lnTo>
                  <a:pt x="214" y="14"/>
                </a:lnTo>
                <a:lnTo>
                  <a:pt x="214" y="14"/>
                </a:lnTo>
                <a:lnTo>
                  <a:pt x="214" y="14"/>
                </a:lnTo>
                <a:lnTo>
                  <a:pt x="214" y="14"/>
                </a:lnTo>
                <a:lnTo>
                  <a:pt x="215" y="13"/>
                </a:lnTo>
                <a:lnTo>
                  <a:pt x="215" y="13"/>
                </a:lnTo>
                <a:lnTo>
                  <a:pt x="215" y="13"/>
                </a:lnTo>
                <a:lnTo>
                  <a:pt x="216" y="13"/>
                </a:lnTo>
                <a:lnTo>
                  <a:pt x="216" y="13"/>
                </a:lnTo>
                <a:lnTo>
                  <a:pt x="216" y="13"/>
                </a:lnTo>
                <a:lnTo>
                  <a:pt x="216" y="12"/>
                </a:lnTo>
                <a:lnTo>
                  <a:pt x="217" y="12"/>
                </a:lnTo>
                <a:lnTo>
                  <a:pt x="217" y="12"/>
                </a:lnTo>
                <a:lnTo>
                  <a:pt x="220" y="11"/>
                </a:lnTo>
                <a:lnTo>
                  <a:pt x="224" y="9"/>
                </a:lnTo>
                <a:lnTo>
                  <a:pt x="234" y="4"/>
                </a:lnTo>
                <a:lnTo>
                  <a:pt x="237" y="4"/>
                </a:lnTo>
                <a:lnTo>
                  <a:pt x="238" y="3"/>
                </a:lnTo>
                <a:lnTo>
                  <a:pt x="239" y="3"/>
                </a:lnTo>
                <a:lnTo>
                  <a:pt x="240" y="3"/>
                </a:lnTo>
                <a:lnTo>
                  <a:pt x="241" y="2"/>
                </a:lnTo>
                <a:lnTo>
                  <a:pt x="241" y="2"/>
                </a:lnTo>
                <a:lnTo>
                  <a:pt x="241" y="2"/>
                </a:lnTo>
                <a:lnTo>
                  <a:pt x="242" y="1"/>
                </a:lnTo>
                <a:lnTo>
                  <a:pt x="242" y="1"/>
                </a:lnTo>
                <a:lnTo>
                  <a:pt x="242" y="1"/>
                </a:lnTo>
                <a:lnTo>
                  <a:pt x="242" y="1"/>
                </a:lnTo>
                <a:lnTo>
                  <a:pt x="243" y="1"/>
                </a:lnTo>
                <a:lnTo>
                  <a:pt x="243" y="1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7048" name="Text Box 664">
            <a:extLst>
              <a:ext uri="{FF2B5EF4-FFF2-40B4-BE49-F238E27FC236}">
                <a16:creationId xmlns:a16="http://schemas.microsoft.com/office/drawing/2014/main" id="{2CF075FA-1317-4EBE-81E0-CF75A49B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325813"/>
            <a:ext cx="312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7049" name="Text Box 665">
            <a:extLst>
              <a:ext uri="{FF2B5EF4-FFF2-40B4-BE49-F238E27FC236}">
                <a16:creationId xmlns:a16="http://schemas.microsoft.com/office/drawing/2014/main" id="{AFE18473-6043-4C79-93D5-ED8EFEE3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3662363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7053" name="Line 669">
            <a:extLst>
              <a:ext uri="{FF2B5EF4-FFF2-40B4-BE49-F238E27FC236}">
                <a16:creationId xmlns:a16="http://schemas.microsoft.com/office/drawing/2014/main" id="{197F0E16-2C4B-47FB-AAA8-113368C1E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8925" y="3471863"/>
            <a:ext cx="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17058" name="Group 674">
            <a:extLst>
              <a:ext uri="{FF2B5EF4-FFF2-40B4-BE49-F238E27FC236}">
                <a16:creationId xmlns:a16="http://schemas.microsoft.com/office/drawing/2014/main" id="{A9962998-6573-4241-9BF6-EF13A5492FAD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158750"/>
            <a:ext cx="6816725" cy="2438400"/>
            <a:chOff x="370" y="100"/>
            <a:chExt cx="4294" cy="1536"/>
          </a:xfrm>
        </p:grpSpPr>
        <p:grpSp>
          <p:nvGrpSpPr>
            <p:cNvPr id="16983" name="Group 599">
              <a:extLst>
                <a:ext uri="{FF2B5EF4-FFF2-40B4-BE49-F238E27FC236}">
                  <a16:creationId xmlns:a16="http://schemas.microsoft.com/office/drawing/2014/main" id="{723AD2F3-C2B2-4ACB-A1C6-1607DF2A5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" y="100"/>
              <a:ext cx="4294" cy="1536"/>
              <a:chOff x="370" y="100"/>
              <a:chExt cx="4294" cy="1536"/>
            </a:xfrm>
          </p:grpSpPr>
          <p:grpSp>
            <p:nvGrpSpPr>
              <p:cNvPr id="16980" name="Group 596">
                <a:extLst>
                  <a:ext uri="{FF2B5EF4-FFF2-40B4-BE49-F238E27FC236}">
                    <a16:creationId xmlns:a16="http://schemas.microsoft.com/office/drawing/2014/main" id="{62534586-E682-4552-962B-002AC62D11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" y="100"/>
                <a:ext cx="4294" cy="1303"/>
                <a:chOff x="370" y="100"/>
                <a:chExt cx="4294" cy="1303"/>
              </a:xfrm>
            </p:grpSpPr>
            <p:sp>
              <p:nvSpPr>
                <p:cNvPr id="16521" name="Rectangle 137">
                  <a:extLst>
                    <a:ext uri="{FF2B5EF4-FFF2-40B4-BE49-F238E27FC236}">
                      <a16:creationId xmlns:a16="http://schemas.microsoft.com/office/drawing/2014/main" id="{6143F98A-C0C7-42EC-BEF9-ADB3D7A3F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" y="138"/>
                  <a:ext cx="2041" cy="12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22" name="Rectangle 138">
                  <a:extLst>
                    <a:ext uri="{FF2B5EF4-FFF2-40B4-BE49-F238E27FC236}">
                      <a16:creationId xmlns:a16="http://schemas.microsoft.com/office/drawing/2014/main" id="{0DAC1513-1C21-4C4A-8EA2-E2BB9D84D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" y="138"/>
                  <a:ext cx="2041" cy="12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23" name="Rectangle 139">
                  <a:extLst>
                    <a:ext uri="{FF2B5EF4-FFF2-40B4-BE49-F238E27FC236}">
                      <a16:creationId xmlns:a16="http://schemas.microsoft.com/office/drawing/2014/main" id="{8F083DEF-5922-47BD-BEBE-363C74302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" y="138"/>
                  <a:ext cx="2041" cy="12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24" name="Line 140">
                  <a:extLst>
                    <a:ext uri="{FF2B5EF4-FFF2-40B4-BE49-F238E27FC236}">
                      <a16:creationId xmlns:a16="http://schemas.microsoft.com/office/drawing/2014/main" id="{29AF4D8B-486F-48C2-AE2A-6C2FDF708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39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25" name="Rectangle 141">
                  <a:extLst>
                    <a:ext uri="{FF2B5EF4-FFF2-40B4-BE49-F238E27FC236}">
                      <a16:creationId xmlns:a16="http://schemas.microsoft.com/office/drawing/2014/main" id="{02B9BA4E-0321-4EE6-8AD7-13F7E40DD8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1" y="1293"/>
                  <a:ext cx="15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26" name="Line 142">
                  <a:extLst>
                    <a:ext uri="{FF2B5EF4-FFF2-40B4-BE49-F238E27FC236}">
                      <a16:creationId xmlns:a16="http://schemas.microsoft.com/office/drawing/2014/main" id="{E0449AEE-60EB-465B-95D1-8B064A3182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71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27" name="Rectangle 143">
                  <a:extLst>
                    <a:ext uri="{FF2B5EF4-FFF2-40B4-BE49-F238E27FC236}">
                      <a16:creationId xmlns:a16="http://schemas.microsoft.com/office/drawing/2014/main" id="{FD49ED89-2CE0-445F-BFAB-4C6F8C5A2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1" y="1293"/>
                  <a:ext cx="15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200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28" name="Line 144">
                  <a:extLst>
                    <a:ext uri="{FF2B5EF4-FFF2-40B4-BE49-F238E27FC236}">
                      <a16:creationId xmlns:a16="http://schemas.microsoft.com/office/drawing/2014/main" id="{E4483B56-13E3-4A59-8F7C-6732A8FDF7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04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29" name="Rectangle 145">
                  <a:extLst>
                    <a:ext uri="{FF2B5EF4-FFF2-40B4-BE49-F238E27FC236}">
                      <a16:creationId xmlns:a16="http://schemas.microsoft.com/office/drawing/2014/main" id="{E6511AB7-CD47-4E96-90FA-D569B6244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1293"/>
                  <a:ext cx="15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300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0" name="Line 146">
                  <a:extLst>
                    <a:ext uri="{FF2B5EF4-FFF2-40B4-BE49-F238E27FC236}">
                      <a16:creationId xmlns:a16="http://schemas.microsoft.com/office/drawing/2014/main" id="{913EBC91-8831-4C4D-9E7E-6A008A24BB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43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31" name="Rectangle 147">
                  <a:extLst>
                    <a:ext uri="{FF2B5EF4-FFF2-40B4-BE49-F238E27FC236}">
                      <a16:creationId xmlns:a16="http://schemas.microsoft.com/office/drawing/2014/main" id="{18D96B38-0C22-4242-8F8D-AC595712E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5" y="1293"/>
                  <a:ext cx="15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400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2" name="Line 148">
                  <a:extLst>
                    <a:ext uri="{FF2B5EF4-FFF2-40B4-BE49-F238E27FC236}">
                      <a16:creationId xmlns:a16="http://schemas.microsoft.com/office/drawing/2014/main" id="{DC7D7FA0-80E9-45BB-8B09-0763F1FA3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92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33" name="Line 149">
                  <a:extLst>
                    <a:ext uri="{FF2B5EF4-FFF2-40B4-BE49-F238E27FC236}">
                      <a16:creationId xmlns:a16="http://schemas.microsoft.com/office/drawing/2014/main" id="{2B5A2FA7-B4F9-4457-B3F9-2D2EA9E30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7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34" name="Line 150">
                  <a:extLst>
                    <a:ext uri="{FF2B5EF4-FFF2-40B4-BE49-F238E27FC236}">
                      <a16:creationId xmlns:a16="http://schemas.microsoft.com/office/drawing/2014/main" id="{5882ECF4-CF1D-48A4-9E00-8F36CE6734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62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35" name="Line 151">
                  <a:extLst>
                    <a:ext uri="{FF2B5EF4-FFF2-40B4-BE49-F238E27FC236}">
                      <a16:creationId xmlns:a16="http://schemas.microsoft.com/office/drawing/2014/main" id="{019C93CC-3EA5-461B-B2C7-4BFECA2AC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54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36" name="Line 152">
                  <a:extLst>
                    <a:ext uri="{FF2B5EF4-FFF2-40B4-BE49-F238E27FC236}">
                      <a16:creationId xmlns:a16="http://schemas.microsoft.com/office/drawing/2014/main" id="{B7FE0C1A-A831-4757-B961-209E61ACE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24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37" name="Line 153">
                  <a:extLst>
                    <a:ext uri="{FF2B5EF4-FFF2-40B4-BE49-F238E27FC236}">
                      <a16:creationId xmlns:a16="http://schemas.microsoft.com/office/drawing/2014/main" id="{47099F04-8721-4564-BDAC-A2DDC08BCD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09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38" name="Line 154">
                  <a:extLst>
                    <a:ext uri="{FF2B5EF4-FFF2-40B4-BE49-F238E27FC236}">
                      <a16:creationId xmlns:a16="http://schemas.microsoft.com/office/drawing/2014/main" id="{713F7E28-ECAF-4F08-B3AB-767ECA86F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1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39" name="Line 155">
                  <a:extLst>
                    <a:ext uri="{FF2B5EF4-FFF2-40B4-BE49-F238E27FC236}">
                      <a16:creationId xmlns:a16="http://schemas.microsoft.com/office/drawing/2014/main" id="{41A8664A-B94F-49AA-8478-5EBD067348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6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0" name="Line 156">
                  <a:extLst>
                    <a:ext uri="{FF2B5EF4-FFF2-40B4-BE49-F238E27FC236}">
                      <a16:creationId xmlns:a16="http://schemas.microsoft.com/office/drawing/2014/main" id="{977E04E5-4E7C-4911-8E27-4CBC3A64F3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56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1" name="Line 157">
                  <a:extLst>
                    <a:ext uri="{FF2B5EF4-FFF2-40B4-BE49-F238E27FC236}">
                      <a16:creationId xmlns:a16="http://schemas.microsoft.com/office/drawing/2014/main" id="{58EE898C-7FD6-47EE-9098-33F0D12388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9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2" name="Line 158">
                  <a:extLst>
                    <a:ext uri="{FF2B5EF4-FFF2-40B4-BE49-F238E27FC236}">
                      <a16:creationId xmlns:a16="http://schemas.microsoft.com/office/drawing/2014/main" id="{6217295C-16B1-4D19-9683-98683106C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4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3" name="Line 159">
                  <a:extLst>
                    <a:ext uri="{FF2B5EF4-FFF2-40B4-BE49-F238E27FC236}">
                      <a16:creationId xmlns:a16="http://schemas.microsoft.com/office/drawing/2014/main" id="{20B8EF2C-7263-4607-8BCA-7C0C4A4668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19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4" name="Line 160">
                  <a:extLst>
                    <a:ext uri="{FF2B5EF4-FFF2-40B4-BE49-F238E27FC236}">
                      <a16:creationId xmlns:a16="http://schemas.microsoft.com/office/drawing/2014/main" id="{F162249A-E847-4159-868A-37D3FE2B10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6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5" name="Line 161">
                  <a:extLst>
                    <a:ext uri="{FF2B5EF4-FFF2-40B4-BE49-F238E27FC236}">
                      <a16:creationId xmlns:a16="http://schemas.microsoft.com/office/drawing/2014/main" id="{24DD1740-37FB-435F-AF3C-EFB28D09E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81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6" name="Line 162">
                  <a:extLst>
                    <a:ext uri="{FF2B5EF4-FFF2-40B4-BE49-F238E27FC236}">
                      <a16:creationId xmlns:a16="http://schemas.microsoft.com/office/drawing/2014/main" id="{6BE8D395-2BCF-4EE4-9640-BCD10D7B5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6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7" name="Line 163">
                  <a:extLst>
                    <a:ext uri="{FF2B5EF4-FFF2-40B4-BE49-F238E27FC236}">
                      <a16:creationId xmlns:a16="http://schemas.microsoft.com/office/drawing/2014/main" id="{A88E4CA5-2198-430C-A9C3-D5D6E69420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51" y="125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8" name="Line 164">
                  <a:extLst>
                    <a:ext uri="{FF2B5EF4-FFF2-40B4-BE49-F238E27FC236}">
                      <a16:creationId xmlns:a16="http://schemas.microsoft.com/office/drawing/2014/main" id="{8216ED33-7896-4286-B5C2-DEA588CD6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4" y="1264"/>
                  <a:ext cx="182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49" name="Line 165">
                  <a:extLst>
                    <a:ext uri="{FF2B5EF4-FFF2-40B4-BE49-F238E27FC236}">
                      <a16:creationId xmlns:a16="http://schemas.microsoft.com/office/drawing/2014/main" id="{F24F7B3C-9893-4B25-8FAD-6F8732519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1080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50" name="Rectangle 166">
                  <a:extLst>
                    <a:ext uri="{FF2B5EF4-FFF2-40B4-BE49-F238E27FC236}">
                      <a16:creationId xmlns:a16="http://schemas.microsoft.com/office/drawing/2014/main" id="{52D5BD91-F832-49C6-9EFD-582B767C6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1038"/>
                  <a:ext cx="212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/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2000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51" name="Line 167">
                  <a:extLst>
                    <a:ext uri="{FF2B5EF4-FFF2-40B4-BE49-F238E27FC236}">
                      <a16:creationId xmlns:a16="http://schemas.microsoft.com/office/drawing/2014/main" id="{E7079696-3159-45C6-93BE-1E400591E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896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52" name="Rectangle 168">
                  <a:extLst>
                    <a:ext uri="{FF2B5EF4-FFF2-40B4-BE49-F238E27FC236}">
                      <a16:creationId xmlns:a16="http://schemas.microsoft.com/office/drawing/2014/main" id="{DFCA253A-58B6-49CD-AC8B-1F4984F84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853"/>
                  <a:ext cx="212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/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4000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53" name="Line 169">
                  <a:extLst>
                    <a:ext uri="{FF2B5EF4-FFF2-40B4-BE49-F238E27FC236}">
                      <a16:creationId xmlns:a16="http://schemas.microsoft.com/office/drawing/2014/main" id="{D88F69EA-456A-4585-8B34-2A17C45D1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712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54" name="Rectangle 170">
                  <a:extLst>
                    <a:ext uri="{FF2B5EF4-FFF2-40B4-BE49-F238E27FC236}">
                      <a16:creationId xmlns:a16="http://schemas.microsoft.com/office/drawing/2014/main" id="{AA6B306C-C91C-4EE4-B406-E3C01B0BC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669"/>
                  <a:ext cx="212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/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6000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55" name="Line 171">
                  <a:extLst>
                    <a:ext uri="{FF2B5EF4-FFF2-40B4-BE49-F238E27FC236}">
                      <a16:creationId xmlns:a16="http://schemas.microsoft.com/office/drawing/2014/main" id="{7AC4C261-EBAF-4208-BB78-31C235D5F3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528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56" name="Rectangle 172">
                  <a:extLst>
                    <a:ext uri="{FF2B5EF4-FFF2-40B4-BE49-F238E27FC236}">
                      <a16:creationId xmlns:a16="http://schemas.microsoft.com/office/drawing/2014/main" id="{210C7A58-5CEE-47B9-93B4-37A6A1129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2" y="485"/>
                  <a:ext cx="212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/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8000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57" name="Line 173">
                  <a:extLst>
                    <a:ext uri="{FF2B5EF4-FFF2-40B4-BE49-F238E27FC236}">
                      <a16:creationId xmlns:a16="http://schemas.microsoft.com/office/drawing/2014/main" id="{A487BD02-EB9E-4D40-9362-2D7DF4DE93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343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58" name="Rectangle 174">
                  <a:extLst>
                    <a:ext uri="{FF2B5EF4-FFF2-40B4-BE49-F238E27FC236}">
                      <a16:creationId xmlns:a16="http://schemas.microsoft.com/office/drawing/2014/main" id="{AA67A9C9-1B5F-4E53-A572-579534E60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301"/>
                  <a:ext cx="265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r"/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10000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59" name="Line 175">
                  <a:extLst>
                    <a:ext uri="{FF2B5EF4-FFF2-40B4-BE49-F238E27FC236}">
                      <a16:creationId xmlns:a16="http://schemas.microsoft.com/office/drawing/2014/main" id="{46F08C00-5E50-4A5E-A968-AF9C5FCAB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1222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0" name="Line 176">
                  <a:extLst>
                    <a:ext uri="{FF2B5EF4-FFF2-40B4-BE49-F238E27FC236}">
                      <a16:creationId xmlns:a16="http://schemas.microsoft.com/office/drawing/2014/main" id="{8AC3E7A5-1C1E-4849-B8E0-7167E2A6A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1172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1" name="Line 177">
                  <a:extLst>
                    <a:ext uri="{FF2B5EF4-FFF2-40B4-BE49-F238E27FC236}">
                      <a16:creationId xmlns:a16="http://schemas.microsoft.com/office/drawing/2014/main" id="{5C55271F-7CB3-4CDC-B65F-F501D99C4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1130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2" name="Line 178">
                  <a:extLst>
                    <a:ext uri="{FF2B5EF4-FFF2-40B4-BE49-F238E27FC236}">
                      <a16:creationId xmlns:a16="http://schemas.microsoft.com/office/drawing/2014/main" id="{39C62EBE-A071-44B9-9E6F-CB23BC513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1038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3" name="Line 179">
                  <a:extLst>
                    <a:ext uri="{FF2B5EF4-FFF2-40B4-BE49-F238E27FC236}">
                      <a16:creationId xmlns:a16="http://schemas.microsoft.com/office/drawing/2014/main" id="{C685319D-0DFA-4934-A995-15FC296E10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988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4" name="Line 180">
                  <a:extLst>
                    <a:ext uri="{FF2B5EF4-FFF2-40B4-BE49-F238E27FC236}">
                      <a16:creationId xmlns:a16="http://schemas.microsoft.com/office/drawing/2014/main" id="{C1AAB9F8-220C-41E5-A9AE-52AD11CB17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946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5" name="Line 181">
                  <a:extLst>
                    <a:ext uri="{FF2B5EF4-FFF2-40B4-BE49-F238E27FC236}">
                      <a16:creationId xmlns:a16="http://schemas.microsoft.com/office/drawing/2014/main" id="{5BB1CB6F-C494-4EBC-9970-4E4721A46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854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6" name="Line 182">
                  <a:extLst>
                    <a:ext uri="{FF2B5EF4-FFF2-40B4-BE49-F238E27FC236}">
                      <a16:creationId xmlns:a16="http://schemas.microsoft.com/office/drawing/2014/main" id="{60ABB38A-D8C7-4F42-9011-6A410F46F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804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7" name="Line 183">
                  <a:extLst>
                    <a:ext uri="{FF2B5EF4-FFF2-40B4-BE49-F238E27FC236}">
                      <a16:creationId xmlns:a16="http://schemas.microsoft.com/office/drawing/2014/main" id="{EE792381-AD41-4A9A-B549-C51CFFD7E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761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8" name="Line 184">
                  <a:extLst>
                    <a:ext uri="{FF2B5EF4-FFF2-40B4-BE49-F238E27FC236}">
                      <a16:creationId xmlns:a16="http://schemas.microsoft.com/office/drawing/2014/main" id="{656DAC56-BD74-4316-847B-5FC21CAD8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669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69" name="Line 185">
                  <a:extLst>
                    <a:ext uri="{FF2B5EF4-FFF2-40B4-BE49-F238E27FC236}">
                      <a16:creationId xmlns:a16="http://schemas.microsoft.com/office/drawing/2014/main" id="{82D8D5DD-BA1C-4D86-912C-673D6D5710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620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0" name="Line 186">
                  <a:extLst>
                    <a:ext uri="{FF2B5EF4-FFF2-40B4-BE49-F238E27FC236}">
                      <a16:creationId xmlns:a16="http://schemas.microsoft.com/office/drawing/2014/main" id="{93263568-D56F-4704-B424-40B1E57C2E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577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1" name="Line 187">
                  <a:extLst>
                    <a:ext uri="{FF2B5EF4-FFF2-40B4-BE49-F238E27FC236}">
                      <a16:creationId xmlns:a16="http://schemas.microsoft.com/office/drawing/2014/main" id="{269E2078-684D-43EA-B7F5-EF43B5922A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485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2" name="Line 188">
                  <a:extLst>
                    <a:ext uri="{FF2B5EF4-FFF2-40B4-BE49-F238E27FC236}">
                      <a16:creationId xmlns:a16="http://schemas.microsoft.com/office/drawing/2014/main" id="{B835E369-3BE8-41E6-BAEE-0EA02A340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436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3" name="Line 189">
                  <a:extLst>
                    <a:ext uri="{FF2B5EF4-FFF2-40B4-BE49-F238E27FC236}">
                      <a16:creationId xmlns:a16="http://schemas.microsoft.com/office/drawing/2014/main" id="{4DB2B1B5-E790-49D0-9EE6-46EC572F02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393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4" name="Line 190">
                  <a:extLst>
                    <a:ext uri="{FF2B5EF4-FFF2-40B4-BE49-F238E27FC236}">
                      <a16:creationId xmlns:a16="http://schemas.microsoft.com/office/drawing/2014/main" id="{6A0E0CBE-78BC-45F9-BF51-9771F9FA5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301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5" name="Line 191">
                  <a:extLst>
                    <a:ext uri="{FF2B5EF4-FFF2-40B4-BE49-F238E27FC236}">
                      <a16:creationId xmlns:a16="http://schemas.microsoft.com/office/drawing/2014/main" id="{A50801E0-CC46-4BED-9F9F-46B017AEB1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251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6" name="Line 192">
                  <a:extLst>
                    <a:ext uri="{FF2B5EF4-FFF2-40B4-BE49-F238E27FC236}">
                      <a16:creationId xmlns:a16="http://schemas.microsoft.com/office/drawing/2014/main" id="{6145F0EA-8161-456E-A7EF-AB37B9A7E7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7" y="209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7" name="Line 193">
                  <a:extLst>
                    <a:ext uri="{FF2B5EF4-FFF2-40B4-BE49-F238E27FC236}">
                      <a16:creationId xmlns:a16="http://schemas.microsoft.com/office/drawing/2014/main" id="{CEEA53C0-F7DE-4247-95F8-12EE15935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07" y="166"/>
                  <a:ext cx="1" cy="112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8" name="Oval 194">
                  <a:extLst>
                    <a:ext uri="{FF2B5EF4-FFF2-40B4-BE49-F238E27FC236}">
                      <a16:creationId xmlns:a16="http://schemas.microsoft.com/office/drawing/2014/main" id="{3DA137ED-B09C-4477-AB3E-F8E008ACE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7" y="125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79" name="Oval 195">
                  <a:extLst>
                    <a:ext uri="{FF2B5EF4-FFF2-40B4-BE49-F238E27FC236}">
                      <a16:creationId xmlns:a16="http://schemas.microsoft.com/office/drawing/2014/main" id="{232B2BBF-6013-4553-A8D9-B5871B277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7" y="125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0" name="Oval 196">
                  <a:extLst>
                    <a:ext uri="{FF2B5EF4-FFF2-40B4-BE49-F238E27FC236}">
                      <a16:creationId xmlns:a16="http://schemas.microsoft.com/office/drawing/2014/main" id="{4B6CEC54-6805-4772-939A-7EE8B1BEB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4" y="125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1" name="Oval 197">
                  <a:extLst>
                    <a:ext uri="{FF2B5EF4-FFF2-40B4-BE49-F238E27FC236}">
                      <a16:creationId xmlns:a16="http://schemas.microsoft.com/office/drawing/2014/main" id="{D31725CE-E449-4519-9AC2-64B0DAFBF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1" y="125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2" name="Oval 198">
                  <a:extLst>
                    <a:ext uri="{FF2B5EF4-FFF2-40B4-BE49-F238E27FC236}">
                      <a16:creationId xmlns:a16="http://schemas.microsoft.com/office/drawing/2014/main" id="{D714B24B-917C-439F-B0CE-6F986EC5BA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1" y="125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3" name="Oval 199">
                  <a:extLst>
                    <a:ext uri="{FF2B5EF4-FFF2-40B4-BE49-F238E27FC236}">
                      <a16:creationId xmlns:a16="http://schemas.microsoft.com/office/drawing/2014/main" id="{8A57692E-198D-4700-844A-1F5C9D7C7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8" y="125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4" name="Oval 200">
                  <a:extLst>
                    <a:ext uri="{FF2B5EF4-FFF2-40B4-BE49-F238E27FC236}">
                      <a16:creationId xmlns:a16="http://schemas.microsoft.com/office/drawing/2014/main" id="{B05B70A1-3684-4054-A9D1-59263D847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125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5" name="Oval 201">
                  <a:extLst>
                    <a:ext uri="{FF2B5EF4-FFF2-40B4-BE49-F238E27FC236}">
                      <a16:creationId xmlns:a16="http://schemas.microsoft.com/office/drawing/2014/main" id="{50F38C42-3460-436E-8F63-C39A5034A1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124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6" name="Oval 202">
                  <a:extLst>
                    <a:ext uri="{FF2B5EF4-FFF2-40B4-BE49-F238E27FC236}">
                      <a16:creationId xmlns:a16="http://schemas.microsoft.com/office/drawing/2014/main" id="{7C4352F9-2F55-437E-8E43-E92B15D41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2" y="124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7" name="Oval 203">
                  <a:extLst>
                    <a:ext uri="{FF2B5EF4-FFF2-40B4-BE49-F238E27FC236}">
                      <a16:creationId xmlns:a16="http://schemas.microsoft.com/office/drawing/2014/main" id="{B285F651-7E86-4E5F-A605-86BAAB108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2" y="124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8" name="Oval 204">
                  <a:extLst>
                    <a:ext uri="{FF2B5EF4-FFF2-40B4-BE49-F238E27FC236}">
                      <a16:creationId xmlns:a16="http://schemas.microsoft.com/office/drawing/2014/main" id="{AFEB1F3F-E61B-41D4-A5BF-C677C1A83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9" y="1236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89" name="Oval 205">
                  <a:extLst>
                    <a:ext uri="{FF2B5EF4-FFF2-40B4-BE49-F238E27FC236}">
                      <a16:creationId xmlns:a16="http://schemas.microsoft.com/office/drawing/2014/main" id="{5A6FE931-BF24-4DB6-8C45-B2517025B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6" y="1236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0" name="Oval 206">
                  <a:extLst>
                    <a:ext uri="{FF2B5EF4-FFF2-40B4-BE49-F238E27FC236}">
                      <a16:creationId xmlns:a16="http://schemas.microsoft.com/office/drawing/2014/main" id="{2C3C025C-B737-44E6-94C4-3953471D10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6" y="1236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1" name="Oval 207">
                  <a:extLst>
                    <a:ext uri="{FF2B5EF4-FFF2-40B4-BE49-F238E27FC236}">
                      <a16:creationId xmlns:a16="http://schemas.microsoft.com/office/drawing/2014/main" id="{6F6DDAB7-9294-43FD-AD65-3412AFF258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4" y="122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2" name="Oval 208">
                  <a:extLst>
                    <a:ext uri="{FF2B5EF4-FFF2-40B4-BE49-F238E27FC236}">
                      <a16:creationId xmlns:a16="http://schemas.microsoft.com/office/drawing/2014/main" id="{CFAB342C-8687-458B-82B5-AB83280AF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4" y="122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3" name="Oval 209">
                  <a:extLst>
                    <a:ext uri="{FF2B5EF4-FFF2-40B4-BE49-F238E27FC236}">
                      <a16:creationId xmlns:a16="http://schemas.microsoft.com/office/drawing/2014/main" id="{E6B2812C-2409-4B50-AA66-A93BC4336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1" y="122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4" name="Oval 210">
                  <a:extLst>
                    <a:ext uri="{FF2B5EF4-FFF2-40B4-BE49-F238E27FC236}">
                      <a16:creationId xmlns:a16="http://schemas.microsoft.com/office/drawing/2014/main" id="{AF0A4B8C-6C2D-4C91-AD38-3BC1BA315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8" y="122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5" name="Oval 211">
                  <a:extLst>
                    <a:ext uri="{FF2B5EF4-FFF2-40B4-BE49-F238E27FC236}">
                      <a16:creationId xmlns:a16="http://schemas.microsoft.com/office/drawing/2014/main" id="{646196C2-8B8C-477B-9E2E-80819E40F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8" y="1222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6" name="Oval 212">
                  <a:extLst>
                    <a:ext uri="{FF2B5EF4-FFF2-40B4-BE49-F238E27FC236}">
                      <a16:creationId xmlns:a16="http://schemas.microsoft.com/office/drawing/2014/main" id="{69504156-6FD9-4D0E-B501-7771AE71BF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5" y="1222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7" name="Oval 213">
                  <a:extLst>
                    <a:ext uri="{FF2B5EF4-FFF2-40B4-BE49-F238E27FC236}">
                      <a16:creationId xmlns:a16="http://schemas.microsoft.com/office/drawing/2014/main" id="{74D12FCE-83B4-4AAE-BDD3-0CDC385D6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5" y="1222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8" name="Oval 214">
                  <a:extLst>
                    <a:ext uri="{FF2B5EF4-FFF2-40B4-BE49-F238E27FC236}">
                      <a16:creationId xmlns:a16="http://schemas.microsoft.com/office/drawing/2014/main" id="{276D2E68-359B-47A9-9777-AF16EA286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2" y="121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99" name="Oval 215">
                  <a:extLst>
                    <a:ext uri="{FF2B5EF4-FFF2-40B4-BE49-F238E27FC236}">
                      <a16:creationId xmlns:a16="http://schemas.microsoft.com/office/drawing/2014/main" id="{391CE802-E52E-40C9-B812-1495C3DE1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9" y="121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0" name="Oval 216">
                  <a:extLst>
                    <a:ext uri="{FF2B5EF4-FFF2-40B4-BE49-F238E27FC236}">
                      <a16:creationId xmlns:a16="http://schemas.microsoft.com/office/drawing/2014/main" id="{D8017F94-E226-4C9F-A74A-0AAE567BF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9" y="121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1" name="Oval 217">
                  <a:extLst>
                    <a:ext uri="{FF2B5EF4-FFF2-40B4-BE49-F238E27FC236}">
                      <a16:creationId xmlns:a16="http://schemas.microsoft.com/office/drawing/2014/main" id="{BF7AC577-CA93-430C-B529-F44BC1BF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1208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2" name="Oval 218">
                  <a:extLst>
                    <a:ext uri="{FF2B5EF4-FFF2-40B4-BE49-F238E27FC236}">
                      <a16:creationId xmlns:a16="http://schemas.microsoft.com/office/drawing/2014/main" id="{BE537A6B-03BD-4BA0-96D5-27645A02C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3" y="1208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3" name="Oval 219">
                  <a:extLst>
                    <a:ext uri="{FF2B5EF4-FFF2-40B4-BE49-F238E27FC236}">
                      <a16:creationId xmlns:a16="http://schemas.microsoft.com/office/drawing/2014/main" id="{92AB6C80-59ED-4819-85D3-A92CFE347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3" y="1208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4" name="Oval 220">
                  <a:extLst>
                    <a:ext uri="{FF2B5EF4-FFF2-40B4-BE49-F238E27FC236}">
                      <a16:creationId xmlns:a16="http://schemas.microsoft.com/office/drawing/2014/main" id="{C3B85E46-E42D-4F30-B39B-65D5DC9B0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208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5" name="Oval 221">
                  <a:extLst>
                    <a:ext uri="{FF2B5EF4-FFF2-40B4-BE49-F238E27FC236}">
                      <a16:creationId xmlns:a16="http://schemas.microsoft.com/office/drawing/2014/main" id="{EC06F34C-F66D-44AC-B84E-7C5529A5D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20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6" name="Oval 222">
                  <a:extLst>
                    <a:ext uri="{FF2B5EF4-FFF2-40B4-BE49-F238E27FC236}">
                      <a16:creationId xmlns:a16="http://schemas.microsoft.com/office/drawing/2014/main" id="{29EE778C-120D-430B-AD2B-1FD74DF24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7" y="1201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7" name="Oval 223">
                  <a:extLst>
                    <a:ext uri="{FF2B5EF4-FFF2-40B4-BE49-F238E27FC236}">
                      <a16:creationId xmlns:a16="http://schemas.microsoft.com/office/drawing/2014/main" id="{53BBBA87-0BC0-4816-86CF-CDC85A55E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4" y="1201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8" name="Oval 224">
                  <a:extLst>
                    <a:ext uri="{FF2B5EF4-FFF2-40B4-BE49-F238E27FC236}">
                      <a16:creationId xmlns:a16="http://schemas.microsoft.com/office/drawing/2014/main" id="{C845BBE4-041E-4A01-A31B-4DDAC75A44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4" y="1201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09" name="Oval 225">
                  <a:extLst>
                    <a:ext uri="{FF2B5EF4-FFF2-40B4-BE49-F238E27FC236}">
                      <a16:creationId xmlns:a16="http://schemas.microsoft.com/office/drawing/2014/main" id="{3027150B-51DC-44FD-A889-E93E965132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2" y="119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0" name="Oval 226">
                  <a:extLst>
                    <a:ext uri="{FF2B5EF4-FFF2-40B4-BE49-F238E27FC236}">
                      <a16:creationId xmlns:a16="http://schemas.microsoft.com/office/drawing/2014/main" id="{00CD7F33-F28C-4439-B165-DF4F1FC2F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2" y="119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1" name="Oval 227">
                  <a:extLst>
                    <a:ext uri="{FF2B5EF4-FFF2-40B4-BE49-F238E27FC236}">
                      <a16:creationId xmlns:a16="http://schemas.microsoft.com/office/drawing/2014/main" id="{30679B4B-9270-40CC-B07D-81A450A5AE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19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2" name="Oval 228">
                  <a:extLst>
                    <a:ext uri="{FF2B5EF4-FFF2-40B4-BE49-F238E27FC236}">
                      <a16:creationId xmlns:a16="http://schemas.microsoft.com/office/drawing/2014/main" id="{17C1FD63-396A-4004-A246-7FB19352EF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6" y="118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3" name="Oval 229">
                  <a:extLst>
                    <a:ext uri="{FF2B5EF4-FFF2-40B4-BE49-F238E27FC236}">
                      <a16:creationId xmlns:a16="http://schemas.microsoft.com/office/drawing/2014/main" id="{18325DC5-951E-4392-A610-DDD040BC41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6" y="118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4" name="Oval 230">
                  <a:extLst>
                    <a:ext uri="{FF2B5EF4-FFF2-40B4-BE49-F238E27FC236}">
                      <a16:creationId xmlns:a16="http://schemas.microsoft.com/office/drawing/2014/main" id="{7F84F66E-2EF5-47E8-954F-F72AE233CA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3" y="118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5" name="Oval 231">
                  <a:extLst>
                    <a:ext uri="{FF2B5EF4-FFF2-40B4-BE49-F238E27FC236}">
                      <a16:creationId xmlns:a16="http://schemas.microsoft.com/office/drawing/2014/main" id="{6E039A14-4A76-4848-9425-1CD87B5F9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3" y="118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6" name="Oval 232">
                  <a:extLst>
                    <a:ext uri="{FF2B5EF4-FFF2-40B4-BE49-F238E27FC236}">
                      <a16:creationId xmlns:a16="http://schemas.microsoft.com/office/drawing/2014/main" id="{BE3DC394-A59A-43FF-8470-39343A6AB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0" y="1179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7" name="Oval 233">
                  <a:extLst>
                    <a:ext uri="{FF2B5EF4-FFF2-40B4-BE49-F238E27FC236}">
                      <a16:creationId xmlns:a16="http://schemas.microsoft.com/office/drawing/2014/main" id="{6B8A7653-DCCC-4794-8C2D-061295AFF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7" y="1179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8" name="Oval 234">
                  <a:extLst>
                    <a:ext uri="{FF2B5EF4-FFF2-40B4-BE49-F238E27FC236}">
                      <a16:creationId xmlns:a16="http://schemas.microsoft.com/office/drawing/2014/main" id="{1E4CE2DF-4822-4BEC-8142-EC3789C51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7" y="1179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19" name="Oval 235">
                  <a:extLst>
                    <a:ext uri="{FF2B5EF4-FFF2-40B4-BE49-F238E27FC236}">
                      <a16:creationId xmlns:a16="http://schemas.microsoft.com/office/drawing/2014/main" id="{7D69D318-5D34-425A-973F-723D866B1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4" y="1172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0" name="Oval 236">
                  <a:extLst>
                    <a:ext uri="{FF2B5EF4-FFF2-40B4-BE49-F238E27FC236}">
                      <a16:creationId xmlns:a16="http://schemas.microsoft.com/office/drawing/2014/main" id="{F7DAE764-9C58-4616-B158-873030CEDD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1172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1" name="Oval 237">
                  <a:extLst>
                    <a:ext uri="{FF2B5EF4-FFF2-40B4-BE49-F238E27FC236}">
                      <a16:creationId xmlns:a16="http://schemas.microsoft.com/office/drawing/2014/main" id="{E699320D-33FC-4F8C-913F-CD1466021B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1" y="1172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2" name="Oval 238">
                  <a:extLst>
                    <a:ext uri="{FF2B5EF4-FFF2-40B4-BE49-F238E27FC236}">
                      <a16:creationId xmlns:a16="http://schemas.microsoft.com/office/drawing/2014/main" id="{501F721C-9DE7-405C-9182-D9B7253647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172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3" name="Oval 239">
                  <a:extLst>
                    <a:ext uri="{FF2B5EF4-FFF2-40B4-BE49-F238E27FC236}">
                      <a16:creationId xmlns:a16="http://schemas.microsoft.com/office/drawing/2014/main" id="{0004CD94-7174-4917-99AA-FADC82381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16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4" name="Oval 240">
                  <a:extLst>
                    <a:ext uri="{FF2B5EF4-FFF2-40B4-BE49-F238E27FC236}">
                      <a16:creationId xmlns:a16="http://schemas.microsoft.com/office/drawing/2014/main" id="{43A58B8A-230D-4D93-80E7-F376139B7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5" y="116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5" name="Oval 241">
                  <a:extLst>
                    <a:ext uri="{FF2B5EF4-FFF2-40B4-BE49-F238E27FC236}">
                      <a16:creationId xmlns:a16="http://schemas.microsoft.com/office/drawing/2014/main" id="{504C3BBD-86C2-4D48-AB4A-ECC7661C3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1158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6" name="Oval 242">
                  <a:extLst>
                    <a:ext uri="{FF2B5EF4-FFF2-40B4-BE49-F238E27FC236}">
                      <a16:creationId xmlns:a16="http://schemas.microsoft.com/office/drawing/2014/main" id="{A8C38A61-E325-40BB-A580-F352FA57BE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1158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7" name="Oval 243">
                  <a:extLst>
                    <a:ext uri="{FF2B5EF4-FFF2-40B4-BE49-F238E27FC236}">
                      <a16:creationId xmlns:a16="http://schemas.microsoft.com/office/drawing/2014/main" id="{5051811E-6411-438C-9A7A-B93D9DB2F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9" y="1158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8" name="Oval 244">
                  <a:extLst>
                    <a:ext uri="{FF2B5EF4-FFF2-40B4-BE49-F238E27FC236}">
                      <a16:creationId xmlns:a16="http://schemas.microsoft.com/office/drawing/2014/main" id="{D78DE17C-2F2D-4A53-A67A-03CFA7D80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9" y="1151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29" name="Oval 245">
                  <a:extLst>
                    <a:ext uri="{FF2B5EF4-FFF2-40B4-BE49-F238E27FC236}">
                      <a16:creationId xmlns:a16="http://schemas.microsoft.com/office/drawing/2014/main" id="{4D8511F7-BA94-4C37-A4BF-D3106548A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7" y="115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0" name="Oval 246">
                  <a:extLst>
                    <a:ext uri="{FF2B5EF4-FFF2-40B4-BE49-F238E27FC236}">
                      <a16:creationId xmlns:a16="http://schemas.microsoft.com/office/drawing/2014/main" id="{13ECE8E0-097B-4A62-909D-ADF70540A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4" y="115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1" name="Oval 247">
                  <a:extLst>
                    <a:ext uri="{FF2B5EF4-FFF2-40B4-BE49-F238E27FC236}">
                      <a16:creationId xmlns:a16="http://schemas.microsoft.com/office/drawing/2014/main" id="{789500B9-780D-4B55-910E-F18BC4581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4" y="114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2" name="Oval 248">
                  <a:extLst>
                    <a:ext uri="{FF2B5EF4-FFF2-40B4-BE49-F238E27FC236}">
                      <a16:creationId xmlns:a16="http://schemas.microsoft.com/office/drawing/2014/main" id="{F2CF78BD-20A4-4D4A-967B-5F4044888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1" y="114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3" name="Oval 249">
                  <a:extLst>
                    <a:ext uri="{FF2B5EF4-FFF2-40B4-BE49-F238E27FC236}">
                      <a16:creationId xmlns:a16="http://schemas.microsoft.com/office/drawing/2014/main" id="{B162C070-4F84-4F78-9097-5B789C3342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1" y="114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4" name="Oval 250">
                  <a:extLst>
                    <a:ext uri="{FF2B5EF4-FFF2-40B4-BE49-F238E27FC236}">
                      <a16:creationId xmlns:a16="http://schemas.microsoft.com/office/drawing/2014/main" id="{F2D585A8-AC13-4814-A961-43E7370CA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8" y="113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5" name="Oval 251">
                  <a:extLst>
                    <a:ext uri="{FF2B5EF4-FFF2-40B4-BE49-F238E27FC236}">
                      <a16:creationId xmlns:a16="http://schemas.microsoft.com/office/drawing/2014/main" id="{4FF88F38-58BD-4D9C-81C2-17323E0B9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5" y="113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6" name="Oval 252">
                  <a:extLst>
                    <a:ext uri="{FF2B5EF4-FFF2-40B4-BE49-F238E27FC236}">
                      <a16:creationId xmlns:a16="http://schemas.microsoft.com/office/drawing/2014/main" id="{24AD9F2B-ACBB-45CD-B45C-523693945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5" y="113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7" name="Oval 253">
                  <a:extLst>
                    <a:ext uri="{FF2B5EF4-FFF2-40B4-BE49-F238E27FC236}">
                      <a16:creationId xmlns:a16="http://schemas.microsoft.com/office/drawing/2014/main" id="{5A5DEC64-CD82-4541-9F10-A384165C4A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2" y="113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8" name="Oval 254">
                  <a:extLst>
                    <a:ext uri="{FF2B5EF4-FFF2-40B4-BE49-F238E27FC236}">
                      <a16:creationId xmlns:a16="http://schemas.microsoft.com/office/drawing/2014/main" id="{68CC2250-0727-460C-B8C5-51999E28F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9" y="113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39" name="Oval 255">
                  <a:extLst>
                    <a:ext uri="{FF2B5EF4-FFF2-40B4-BE49-F238E27FC236}">
                      <a16:creationId xmlns:a16="http://schemas.microsoft.com/office/drawing/2014/main" id="{B7ECB40A-BF7E-4992-9013-3C04224BA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9" y="112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0" name="Oval 256">
                  <a:extLst>
                    <a:ext uri="{FF2B5EF4-FFF2-40B4-BE49-F238E27FC236}">
                      <a16:creationId xmlns:a16="http://schemas.microsoft.com/office/drawing/2014/main" id="{5699B981-8AEC-4A91-A558-C1053B6E9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6" y="112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1" name="Oval 257">
                  <a:extLst>
                    <a:ext uri="{FF2B5EF4-FFF2-40B4-BE49-F238E27FC236}">
                      <a16:creationId xmlns:a16="http://schemas.microsoft.com/office/drawing/2014/main" id="{CF9033CD-37B4-426E-B177-05E7ED952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6" y="112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2" name="Oval 258">
                  <a:extLst>
                    <a:ext uri="{FF2B5EF4-FFF2-40B4-BE49-F238E27FC236}">
                      <a16:creationId xmlns:a16="http://schemas.microsoft.com/office/drawing/2014/main" id="{CBDB0BE2-87EB-4F5B-98EE-26EF1DE71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83" y="111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3" name="Oval 259">
                  <a:extLst>
                    <a:ext uri="{FF2B5EF4-FFF2-40B4-BE49-F238E27FC236}">
                      <a16:creationId xmlns:a16="http://schemas.microsoft.com/office/drawing/2014/main" id="{3B2A0D39-50B9-4F84-B445-A6F2D56F0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0" y="1116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4" name="Oval 260">
                  <a:extLst>
                    <a:ext uri="{FF2B5EF4-FFF2-40B4-BE49-F238E27FC236}">
                      <a16:creationId xmlns:a16="http://schemas.microsoft.com/office/drawing/2014/main" id="{94FC9200-3047-4160-8E22-2367A36BB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0" y="1116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5" name="Oval 261">
                  <a:extLst>
                    <a:ext uri="{FF2B5EF4-FFF2-40B4-BE49-F238E27FC236}">
                      <a16:creationId xmlns:a16="http://schemas.microsoft.com/office/drawing/2014/main" id="{84989327-AE62-4E1D-9AED-D1260B140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7" y="1109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6" name="Oval 262">
                  <a:extLst>
                    <a:ext uri="{FF2B5EF4-FFF2-40B4-BE49-F238E27FC236}">
                      <a16:creationId xmlns:a16="http://schemas.microsoft.com/office/drawing/2014/main" id="{7F1C3DD0-8127-407E-8010-03FC03101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7" y="1109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7" name="Oval 263">
                  <a:extLst>
                    <a:ext uri="{FF2B5EF4-FFF2-40B4-BE49-F238E27FC236}">
                      <a16:creationId xmlns:a16="http://schemas.microsoft.com/office/drawing/2014/main" id="{5502FACC-E8A4-40D2-B473-8C60608B0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5" y="110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8" name="Oval 264">
                  <a:extLst>
                    <a:ext uri="{FF2B5EF4-FFF2-40B4-BE49-F238E27FC236}">
                      <a16:creationId xmlns:a16="http://schemas.microsoft.com/office/drawing/2014/main" id="{5B9022B8-96F9-4B82-94D2-3499FC93C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2" y="1102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49" name="Oval 265">
                  <a:extLst>
                    <a:ext uri="{FF2B5EF4-FFF2-40B4-BE49-F238E27FC236}">
                      <a16:creationId xmlns:a16="http://schemas.microsoft.com/office/drawing/2014/main" id="{8DAB021E-7894-44A9-9564-BC3222E71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2" y="1102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0" name="Oval 266">
                  <a:extLst>
                    <a:ext uri="{FF2B5EF4-FFF2-40B4-BE49-F238E27FC236}">
                      <a16:creationId xmlns:a16="http://schemas.microsoft.com/office/drawing/2014/main" id="{D46F3BD0-98CE-4762-9135-DC73D7BD8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9" y="1094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1" name="Oval 267">
                  <a:extLst>
                    <a:ext uri="{FF2B5EF4-FFF2-40B4-BE49-F238E27FC236}">
                      <a16:creationId xmlns:a16="http://schemas.microsoft.com/office/drawing/2014/main" id="{9FAC0C38-6A3D-4F29-90DB-93A2BFBE8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6" y="1094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2" name="Oval 268">
                  <a:extLst>
                    <a:ext uri="{FF2B5EF4-FFF2-40B4-BE49-F238E27FC236}">
                      <a16:creationId xmlns:a16="http://schemas.microsoft.com/office/drawing/2014/main" id="{9F40A3D0-A288-46AE-B9E4-2FF3FF86E5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6" y="108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3" name="Oval 269">
                  <a:extLst>
                    <a:ext uri="{FF2B5EF4-FFF2-40B4-BE49-F238E27FC236}">
                      <a16:creationId xmlns:a16="http://schemas.microsoft.com/office/drawing/2014/main" id="{29445BF5-757D-4852-8D64-624BBC3B8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" y="108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4" name="Oval 270">
                  <a:extLst>
                    <a:ext uri="{FF2B5EF4-FFF2-40B4-BE49-F238E27FC236}">
                      <a16:creationId xmlns:a16="http://schemas.microsoft.com/office/drawing/2014/main" id="{346C56EB-8FA8-42AE-A2F5-EC9C7DA82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" y="108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5" name="Oval 271">
                  <a:extLst>
                    <a:ext uri="{FF2B5EF4-FFF2-40B4-BE49-F238E27FC236}">
                      <a16:creationId xmlns:a16="http://schemas.microsoft.com/office/drawing/2014/main" id="{1F9AB7EC-17DF-4F5B-928F-35C78FFC3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0" y="108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6" name="Oval 272">
                  <a:extLst>
                    <a:ext uri="{FF2B5EF4-FFF2-40B4-BE49-F238E27FC236}">
                      <a16:creationId xmlns:a16="http://schemas.microsoft.com/office/drawing/2014/main" id="{9BCE1364-CDD6-42BB-9D3C-E67740218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7" y="108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7" name="Oval 273">
                  <a:extLst>
                    <a:ext uri="{FF2B5EF4-FFF2-40B4-BE49-F238E27FC236}">
                      <a16:creationId xmlns:a16="http://schemas.microsoft.com/office/drawing/2014/main" id="{56B644A3-F6EE-4FB8-94AC-F6601F4BC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7" y="1087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8" name="Oval 274">
                  <a:extLst>
                    <a:ext uri="{FF2B5EF4-FFF2-40B4-BE49-F238E27FC236}">
                      <a16:creationId xmlns:a16="http://schemas.microsoft.com/office/drawing/2014/main" id="{305EF163-9120-4783-B94A-7D4C444A38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108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59" name="Oval 275">
                  <a:extLst>
                    <a:ext uri="{FF2B5EF4-FFF2-40B4-BE49-F238E27FC236}">
                      <a16:creationId xmlns:a16="http://schemas.microsoft.com/office/drawing/2014/main" id="{D3F69F3C-E0C1-4835-BA7B-86145B55A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108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0" name="Oval 276">
                  <a:extLst>
                    <a:ext uri="{FF2B5EF4-FFF2-40B4-BE49-F238E27FC236}">
                      <a16:creationId xmlns:a16="http://schemas.microsoft.com/office/drawing/2014/main" id="{6304ED90-26E2-4800-91D4-908D96325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108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1" name="Oval 277">
                  <a:extLst>
                    <a:ext uri="{FF2B5EF4-FFF2-40B4-BE49-F238E27FC236}">
                      <a16:creationId xmlns:a16="http://schemas.microsoft.com/office/drawing/2014/main" id="{D5D2BCB5-A53F-40CE-9DA7-775736C8E9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07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2" name="Oval 278">
                  <a:extLst>
                    <a:ext uri="{FF2B5EF4-FFF2-40B4-BE49-F238E27FC236}">
                      <a16:creationId xmlns:a16="http://schemas.microsoft.com/office/drawing/2014/main" id="{BDFFF2A3-5485-460F-B00C-3EF35574F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07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3" name="Oval 279">
                  <a:extLst>
                    <a:ext uri="{FF2B5EF4-FFF2-40B4-BE49-F238E27FC236}">
                      <a16:creationId xmlns:a16="http://schemas.microsoft.com/office/drawing/2014/main" id="{7213145A-E309-4DC9-9789-43B0FAF05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5" y="1073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4" name="Oval 280">
                  <a:extLst>
                    <a:ext uri="{FF2B5EF4-FFF2-40B4-BE49-F238E27FC236}">
                      <a16:creationId xmlns:a16="http://schemas.microsoft.com/office/drawing/2014/main" id="{E674810B-1547-45EB-AA6A-CBE7152B47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5" y="1073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5" name="Oval 281">
                  <a:extLst>
                    <a:ext uri="{FF2B5EF4-FFF2-40B4-BE49-F238E27FC236}">
                      <a16:creationId xmlns:a16="http://schemas.microsoft.com/office/drawing/2014/main" id="{1BF661D4-206D-4ABF-A816-73C01FDA1F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1073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6" name="Oval 282">
                  <a:extLst>
                    <a:ext uri="{FF2B5EF4-FFF2-40B4-BE49-F238E27FC236}">
                      <a16:creationId xmlns:a16="http://schemas.microsoft.com/office/drawing/2014/main" id="{31DCD125-8BA0-4D91-83C2-8CB9878CCC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0" y="106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7" name="Oval 283">
                  <a:extLst>
                    <a:ext uri="{FF2B5EF4-FFF2-40B4-BE49-F238E27FC236}">
                      <a16:creationId xmlns:a16="http://schemas.microsoft.com/office/drawing/2014/main" id="{7BDF08B2-D6E0-4A9A-B2FC-A028698C1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0" y="106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8" name="Oval 284">
                  <a:extLst>
                    <a:ext uri="{FF2B5EF4-FFF2-40B4-BE49-F238E27FC236}">
                      <a16:creationId xmlns:a16="http://schemas.microsoft.com/office/drawing/2014/main" id="{38F19A17-01B8-4C69-A66F-BB71430DE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106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69" name="Oval 285">
                  <a:extLst>
                    <a:ext uri="{FF2B5EF4-FFF2-40B4-BE49-F238E27FC236}">
                      <a16:creationId xmlns:a16="http://schemas.microsoft.com/office/drawing/2014/main" id="{74801D4F-F77A-468B-8CDE-1BD094C5C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105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0" name="Oval 286">
                  <a:extLst>
                    <a:ext uri="{FF2B5EF4-FFF2-40B4-BE49-F238E27FC236}">
                      <a16:creationId xmlns:a16="http://schemas.microsoft.com/office/drawing/2014/main" id="{17DB5D50-42E3-421F-8567-AF9B31460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4" y="105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1" name="Oval 287">
                  <a:extLst>
                    <a:ext uri="{FF2B5EF4-FFF2-40B4-BE49-F238E27FC236}">
                      <a16:creationId xmlns:a16="http://schemas.microsoft.com/office/drawing/2014/main" id="{ABC1FE7E-27EA-45AD-A50B-21D757ECE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1" y="1052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2" name="Oval 288">
                  <a:extLst>
                    <a:ext uri="{FF2B5EF4-FFF2-40B4-BE49-F238E27FC236}">
                      <a16:creationId xmlns:a16="http://schemas.microsoft.com/office/drawing/2014/main" id="{39A6ED14-1E64-42A7-B649-114382D79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1" y="1052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3" name="Oval 289">
                  <a:extLst>
                    <a:ext uri="{FF2B5EF4-FFF2-40B4-BE49-F238E27FC236}">
                      <a16:creationId xmlns:a16="http://schemas.microsoft.com/office/drawing/2014/main" id="{D0007FAB-96AA-4191-8C6E-7627D6E66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8" y="104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4" name="Oval 290">
                  <a:extLst>
                    <a:ext uri="{FF2B5EF4-FFF2-40B4-BE49-F238E27FC236}">
                      <a16:creationId xmlns:a16="http://schemas.microsoft.com/office/drawing/2014/main" id="{AE97D253-76A8-43F7-A33F-E71DC1484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5" y="104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5" name="Oval 291">
                  <a:extLst>
                    <a:ext uri="{FF2B5EF4-FFF2-40B4-BE49-F238E27FC236}">
                      <a16:creationId xmlns:a16="http://schemas.microsoft.com/office/drawing/2014/main" id="{15722B39-2295-4FB5-B40E-CF2C3AFE28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5" y="1038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6" name="Oval 292">
                  <a:extLst>
                    <a:ext uri="{FF2B5EF4-FFF2-40B4-BE49-F238E27FC236}">
                      <a16:creationId xmlns:a16="http://schemas.microsoft.com/office/drawing/2014/main" id="{4F09A4AE-8673-452E-A5B8-E61BB91C4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2" y="1038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7" name="Oval 293">
                  <a:extLst>
                    <a:ext uri="{FF2B5EF4-FFF2-40B4-BE49-F238E27FC236}">
                      <a16:creationId xmlns:a16="http://schemas.microsoft.com/office/drawing/2014/main" id="{DD4A9176-1713-4DC4-A69C-E473DCB21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2" y="103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8" name="Oval 294">
                  <a:extLst>
                    <a:ext uri="{FF2B5EF4-FFF2-40B4-BE49-F238E27FC236}">
                      <a16:creationId xmlns:a16="http://schemas.microsoft.com/office/drawing/2014/main" id="{1B552E8D-D222-486E-9384-2679828AC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" y="103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79" name="Oval 295">
                  <a:extLst>
                    <a:ext uri="{FF2B5EF4-FFF2-40B4-BE49-F238E27FC236}">
                      <a16:creationId xmlns:a16="http://schemas.microsoft.com/office/drawing/2014/main" id="{2685B54D-9573-4370-9615-56F4748862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6" y="103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0" name="Oval 296">
                  <a:extLst>
                    <a:ext uri="{FF2B5EF4-FFF2-40B4-BE49-F238E27FC236}">
                      <a16:creationId xmlns:a16="http://schemas.microsoft.com/office/drawing/2014/main" id="{7657CACE-3BD2-492E-B418-F513F069F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6" y="102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1" name="Oval 297">
                  <a:extLst>
                    <a:ext uri="{FF2B5EF4-FFF2-40B4-BE49-F238E27FC236}">
                      <a16:creationId xmlns:a16="http://schemas.microsoft.com/office/drawing/2014/main" id="{5F8E334C-2DB6-4B22-9A40-45A8B9360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3" y="1024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2" name="Oval 298">
                  <a:extLst>
                    <a:ext uri="{FF2B5EF4-FFF2-40B4-BE49-F238E27FC236}">
                      <a16:creationId xmlns:a16="http://schemas.microsoft.com/office/drawing/2014/main" id="{69AF6C27-EB79-4ECA-9047-AA15BAFC9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3" y="1017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3" name="Oval 299">
                  <a:extLst>
                    <a:ext uri="{FF2B5EF4-FFF2-40B4-BE49-F238E27FC236}">
                      <a16:creationId xmlns:a16="http://schemas.microsoft.com/office/drawing/2014/main" id="{74CA6684-6A3E-4D93-8361-AD1959F32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0" y="1017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4" name="Oval 300">
                  <a:extLst>
                    <a:ext uri="{FF2B5EF4-FFF2-40B4-BE49-F238E27FC236}">
                      <a16:creationId xmlns:a16="http://schemas.microsoft.com/office/drawing/2014/main" id="{9B040E70-DF9B-4339-A31A-327475D4D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8" y="1009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5" name="Oval 301">
                  <a:extLst>
                    <a:ext uri="{FF2B5EF4-FFF2-40B4-BE49-F238E27FC236}">
                      <a16:creationId xmlns:a16="http://schemas.microsoft.com/office/drawing/2014/main" id="{5CC90563-9136-412C-8800-EFB169106A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8" y="1009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6" name="Oval 302">
                  <a:extLst>
                    <a:ext uri="{FF2B5EF4-FFF2-40B4-BE49-F238E27FC236}">
                      <a16:creationId xmlns:a16="http://schemas.microsoft.com/office/drawing/2014/main" id="{388FD06F-ECCA-4541-BD78-78385370D6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5" y="1002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7" name="Oval 303">
                  <a:extLst>
                    <a:ext uri="{FF2B5EF4-FFF2-40B4-BE49-F238E27FC236}">
                      <a16:creationId xmlns:a16="http://schemas.microsoft.com/office/drawing/2014/main" id="{9CD2F87A-2640-44C3-AD2B-9B58DB3C4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" y="1002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8" name="Oval 304">
                  <a:extLst>
                    <a:ext uri="{FF2B5EF4-FFF2-40B4-BE49-F238E27FC236}">
                      <a16:creationId xmlns:a16="http://schemas.microsoft.com/office/drawing/2014/main" id="{5220DA0D-F018-44B3-986A-B0ED14B2A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" y="1002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89" name="Oval 305">
                  <a:extLst>
                    <a:ext uri="{FF2B5EF4-FFF2-40B4-BE49-F238E27FC236}">
                      <a16:creationId xmlns:a16="http://schemas.microsoft.com/office/drawing/2014/main" id="{45977AFA-C9A3-4EB7-842D-83EFF64F94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99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0" name="Oval 306">
                  <a:extLst>
                    <a:ext uri="{FF2B5EF4-FFF2-40B4-BE49-F238E27FC236}">
                      <a16:creationId xmlns:a16="http://schemas.microsoft.com/office/drawing/2014/main" id="{E169014C-0AE1-4B34-BCEC-35BE2F2B6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99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1" name="Oval 307">
                  <a:extLst>
                    <a:ext uri="{FF2B5EF4-FFF2-40B4-BE49-F238E27FC236}">
                      <a16:creationId xmlns:a16="http://schemas.microsoft.com/office/drawing/2014/main" id="{B8964EE6-FA4E-43A2-8BF9-349E5A78C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6" y="988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2" name="Oval 308">
                  <a:extLst>
                    <a:ext uri="{FF2B5EF4-FFF2-40B4-BE49-F238E27FC236}">
                      <a16:creationId xmlns:a16="http://schemas.microsoft.com/office/drawing/2014/main" id="{4ED769CF-E3DD-4643-81F9-F9FE8B6B2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3" y="988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3" name="Oval 309">
                  <a:extLst>
                    <a:ext uri="{FF2B5EF4-FFF2-40B4-BE49-F238E27FC236}">
                      <a16:creationId xmlns:a16="http://schemas.microsoft.com/office/drawing/2014/main" id="{81162819-2CF5-454D-9762-8B2E5AE0D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3" y="988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4" name="Oval 310">
                  <a:extLst>
                    <a:ext uri="{FF2B5EF4-FFF2-40B4-BE49-F238E27FC236}">
                      <a16:creationId xmlns:a16="http://schemas.microsoft.com/office/drawing/2014/main" id="{EF6F2BDA-8BEE-4ED3-A3B8-1BBD08363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0" y="98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5" name="Oval 311">
                  <a:extLst>
                    <a:ext uri="{FF2B5EF4-FFF2-40B4-BE49-F238E27FC236}">
                      <a16:creationId xmlns:a16="http://schemas.microsoft.com/office/drawing/2014/main" id="{E36418A6-AFDF-47C9-8755-B33E075A5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0" y="98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6" name="Oval 312">
                  <a:extLst>
                    <a:ext uri="{FF2B5EF4-FFF2-40B4-BE49-F238E27FC236}">
                      <a16:creationId xmlns:a16="http://schemas.microsoft.com/office/drawing/2014/main" id="{3670C996-6C6C-421C-BC68-5AF15D051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7" y="97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7" name="Oval 313">
                  <a:extLst>
                    <a:ext uri="{FF2B5EF4-FFF2-40B4-BE49-F238E27FC236}">
                      <a16:creationId xmlns:a16="http://schemas.microsoft.com/office/drawing/2014/main" id="{0DAE44AC-95B1-4D66-80AC-5B7EC5B62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4" y="97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8" name="Oval 314">
                  <a:extLst>
                    <a:ext uri="{FF2B5EF4-FFF2-40B4-BE49-F238E27FC236}">
                      <a16:creationId xmlns:a16="http://schemas.microsoft.com/office/drawing/2014/main" id="{FD0B68B1-53D4-402C-A98C-02D7C72EE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4" y="97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699" name="Oval 315">
                  <a:extLst>
                    <a:ext uri="{FF2B5EF4-FFF2-40B4-BE49-F238E27FC236}">
                      <a16:creationId xmlns:a16="http://schemas.microsoft.com/office/drawing/2014/main" id="{28BB5E43-BAD1-4FE8-A00D-0238D6FE35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1" y="97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0" name="Oval 316">
                  <a:extLst>
                    <a:ext uri="{FF2B5EF4-FFF2-40B4-BE49-F238E27FC236}">
                      <a16:creationId xmlns:a16="http://schemas.microsoft.com/office/drawing/2014/main" id="{B2EB6E01-B1F5-4CD8-A1B1-CFCA9EEC7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1" y="96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1" name="Oval 317">
                  <a:extLst>
                    <a:ext uri="{FF2B5EF4-FFF2-40B4-BE49-F238E27FC236}">
                      <a16:creationId xmlns:a16="http://schemas.microsoft.com/office/drawing/2014/main" id="{8A80DB91-699E-4585-8ECC-DD882C1679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8" y="967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2" name="Oval 318">
                  <a:extLst>
                    <a:ext uri="{FF2B5EF4-FFF2-40B4-BE49-F238E27FC236}">
                      <a16:creationId xmlns:a16="http://schemas.microsoft.com/office/drawing/2014/main" id="{2D7CDE5E-8341-4A58-8442-0B26C15B3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5" y="967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3" name="Oval 319">
                  <a:extLst>
                    <a:ext uri="{FF2B5EF4-FFF2-40B4-BE49-F238E27FC236}">
                      <a16:creationId xmlns:a16="http://schemas.microsoft.com/office/drawing/2014/main" id="{2D765621-AA01-4EAC-99A6-8CD82E2746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5" y="967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4" name="Oval 320">
                  <a:extLst>
                    <a:ext uri="{FF2B5EF4-FFF2-40B4-BE49-F238E27FC236}">
                      <a16:creationId xmlns:a16="http://schemas.microsoft.com/office/drawing/2014/main" id="{3DC3CE02-E6BC-455A-AABA-45A077DF2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3" y="96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5" name="Oval 321">
                  <a:extLst>
                    <a:ext uri="{FF2B5EF4-FFF2-40B4-BE49-F238E27FC236}">
                      <a16:creationId xmlns:a16="http://schemas.microsoft.com/office/drawing/2014/main" id="{1101D9E1-19E5-4349-8974-3A447A1D0E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96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6" name="Oval 322">
                  <a:extLst>
                    <a:ext uri="{FF2B5EF4-FFF2-40B4-BE49-F238E27FC236}">
                      <a16:creationId xmlns:a16="http://schemas.microsoft.com/office/drawing/2014/main" id="{A82CFC48-535A-4805-934A-341CA6763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96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7" name="Oval 323">
                  <a:extLst>
                    <a:ext uri="{FF2B5EF4-FFF2-40B4-BE49-F238E27FC236}">
                      <a16:creationId xmlns:a16="http://schemas.microsoft.com/office/drawing/2014/main" id="{1C1FEB75-3C42-4642-8A04-F471A0C81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95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8" name="Oval 324">
                  <a:extLst>
                    <a:ext uri="{FF2B5EF4-FFF2-40B4-BE49-F238E27FC236}">
                      <a16:creationId xmlns:a16="http://schemas.microsoft.com/office/drawing/2014/main" id="{24D8A610-1705-497B-9A8B-3F3F78FC05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" y="95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09" name="Oval 325">
                  <a:extLst>
                    <a:ext uri="{FF2B5EF4-FFF2-40B4-BE49-F238E27FC236}">
                      <a16:creationId xmlns:a16="http://schemas.microsoft.com/office/drawing/2014/main" id="{0D438CDD-492E-4F8B-ACFD-B58DAE0C4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4" y="95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0" name="Oval 326">
                  <a:extLst>
                    <a:ext uri="{FF2B5EF4-FFF2-40B4-BE49-F238E27FC236}">
                      <a16:creationId xmlns:a16="http://schemas.microsoft.com/office/drawing/2014/main" id="{8EAA3991-45A9-45BC-B001-FB5263555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1" y="94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1" name="Oval 327">
                  <a:extLst>
                    <a:ext uri="{FF2B5EF4-FFF2-40B4-BE49-F238E27FC236}">
                      <a16:creationId xmlns:a16="http://schemas.microsoft.com/office/drawing/2014/main" id="{17E4BD7C-09C5-402B-8EDC-476125588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1" y="94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2" name="Oval 328">
                  <a:extLst>
                    <a:ext uri="{FF2B5EF4-FFF2-40B4-BE49-F238E27FC236}">
                      <a16:creationId xmlns:a16="http://schemas.microsoft.com/office/drawing/2014/main" id="{CF53B559-3B26-485C-9D0C-E63E7E454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8" y="94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3" name="Oval 329">
                  <a:extLst>
                    <a:ext uri="{FF2B5EF4-FFF2-40B4-BE49-F238E27FC236}">
                      <a16:creationId xmlns:a16="http://schemas.microsoft.com/office/drawing/2014/main" id="{C3F160B1-A6F4-476C-9D6F-A5AA9168A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8" y="94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4" name="Oval 330">
                  <a:extLst>
                    <a:ext uri="{FF2B5EF4-FFF2-40B4-BE49-F238E27FC236}">
                      <a16:creationId xmlns:a16="http://schemas.microsoft.com/office/drawing/2014/main" id="{CDA3EEBF-F2C8-4447-A66D-82225DB9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" y="94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5" name="Oval 331">
                  <a:extLst>
                    <a:ext uri="{FF2B5EF4-FFF2-40B4-BE49-F238E27FC236}">
                      <a16:creationId xmlns:a16="http://schemas.microsoft.com/office/drawing/2014/main" id="{F813D490-623A-4D20-9BA3-01C821AA0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2" y="93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6" name="Oval 332">
                  <a:extLst>
                    <a:ext uri="{FF2B5EF4-FFF2-40B4-BE49-F238E27FC236}">
                      <a16:creationId xmlns:a16="http://schemas.microsoft.com/office/drawing/2014/main" id="{F110A4A9-A57F-4B20-B71A-C7891299C2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2" y="93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7" name="Oval 333">
                  <a:extLst>
                    <a:ext uri="{FF2B5EF4-FFF2-40B4-BE49-F238E27FC236}">
                      <a16:creationId xmlns:a16="http://schemas.microsoft.com/office/drawing/2014/main" id="{B21D4B82-DF34-4BB0-8851-2368BDA74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9" y="93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8" name="Oval 334">
                  <a:extLst>
                    <a:ext uri="{FF2B5EF4-FFF2-40B4-BE49-F238E27FC236}">
                      <a16:creationId xmlns:a16="http://schemas.microsoft.com/office/drawing/2014/main" id="{881C1CDE-399A-4A76-A157-44126BA8F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6" y="939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19" name="Oval 335">
                  <a:extLst>
                    <a:ext uri="{FF2B5EF4-FFF2-40B4-BE49-F238E27FC236}">
                      <a16:creationId xmlns:a16="http://schemas.microsoft.com/office/drawing/2014/main" id="{8C149A1B-1DDD-4991-8916-240627C0C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6" y="939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720" name="Oval 336">
                  <a:extLst>
                    <a:ext uri="{FF2B5EF4-FFF2-40B4-BE49-F238E27FC236}">
                      <a16:creationId xmlns:a16="http://schemas.microsoft.com/office/drawing/2014/main" id="{DC7EABA0-5695-409B-A535-4938962D4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3" y="931"/>
                  <a:ext cx="15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grpSp>
              <p:nvGrpSpPr>
                <p:cNvPr id="16922" name="Group 538">
                  <a:extLst>
                    <a:ext uri="{FF2B5EF4-FFF2-40B4-BE49-F238E27FC236}">
                      <a16:creationId xmlns:a16="http://schemas.microsoft.com/office/drawing/2014/main" id="{3716CD2B-32BB-48B8-B1D4-EBF9578DE2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3" y="308"/>
                  <a:ext cx="879" cy="638"/>
                  <a:chOff x="3423" y="308"/>
                  <a:chExt cx="879" cy="638"/>
                </a:xfrm>
              </p:grpSpPr>
              <p:sp>
                <p:nvSpPr>
                  <p:cNvPr id="16722" name="Oval 338">
                    <a:extLst>
                      <a:ext uri="{FF2B5EF4-FFF2-40B4-BE49-F238E27FC236}">
                        <a16:creationId xmlns:a16="http://schemas.microsoft.com/office/drawing/2014/main" id="{46643029-8876-4778-B7C2-3E67FFFB96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3" y="931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23" name="Oval 339">
                    <a:extLst>
                      <a:ext uri="{FF2B5EF4-FFF2-40B4-BE49-F238E27FC236}">
                        <a16:creationId xmlns:a16="http://schemas.microsoft.com/office/drawing/2014/main" id="{E1F919E7-FB28-4188-9B9D-CCA6044F6F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31" y="924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24" name="Oval 340">
                    <a:extLst>
                      <a:ext uri="{FF2B5EF4-FFF2-40B4-BE49-F238E27FC236}">
                        <a16:creationId xmlns:a16="http://schemas.microsoft.com/office/drawing/2014/main" id="{094BBB9B-685A-4FFD-8CF4-7C1515E360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38" y="924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25" name="Oval 341">
                    <a:extLst>
                      <a:ext uri="{FF2B5EF4-FFF2-40B4-BE49-F238E27FC236}">
                        <a16:creationId xmlns:a16="http://schemas.microsoft.com/office/drawing/2014/main" id="{690A5F03-3A34-4853-B2AC-46E6BC902C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38" y="924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26" name="Oval 342">
                    <a:extLst>
                      <a:ext uri="{FF2B5EF4-FFF2-40B4-BE49-F238E27FC236}">
                        <a16:creationId xmlns:a16="http://schemas.microsoft.com/office/drawing/2014/main" id="{DB0D84DF-B716-4272-8EE6-673773FC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924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27" name="Oval 343">
                    <a:extLst>
                      <a:ext uri="{FF2B5EF4-FFF2-40B4-BE49-F238E27FC236}">
                        <a16:creationId xmlns:a16="http://schemas.microsoft.com/office/drawing/2014/main" id="{B6D76D4E-8486-4E60-9C2D-1D5CA38D6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91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28" name="Oval 344">
                    <a:extLst>
                      <a:ext uri="{FF2B5EF4-FFF2-40B4-BE49-F238E27FC236}">
                        <a16:creationId xmlns:a16="http://schemas.microsoft.com/office/drawing/2014/main" id="{7B144F2C-B6BF-40E5-9C32-757BFAE7E7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2" y="91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29" name="Oval 345">
                    <a:extLst>
                      <a:ext uri="{FF2B5EF4-FFF2-40B4-BE49-F238E27FC236}">
                        <a16:creationId xmlns:a16="http://schemas.microsoft.com/office/drawing/2014/main" id="{99308304-F5AA-454A-9441-414A2DF2A3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9" y="91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0" name="Oval 346">
                    <a:extLst>
                      <a:ext uri="{FF2B5EF4-FFF2-40B4-BE49-F238E27FC236}">
                        <a16:creationId xmlns:a16="http://schemas.microsoft.com/office/drawing/2014/main" id="{76FF108E-B93F-412D-ABDA-B8CF56805A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9" y="90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1" name="Oval 347">
                    <a:extLst>
                      <a:ext uri="{FF2B5EF4-FFF2-40B4-BE49-F238E27FC236}">
                        <a16:creationId xmlns:a16="http://schemas.microsoft.com/office/drawing/2014/main" id="{B1F23412-302F-4502-8067-8FC7930360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90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2" name="Oval 348">
                    <a:extLst>
                      <a:ext uri="{FF2B5EF4-FFF2-40B4-BE49-F238E27FC236}">
                        <a16:creationId xmlns:a16="http://schemas.microsoft.com/office/drawing/2014/main" id="{29C721A0-71A0-48FA-84A0-E818590B2B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66" y="89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3" name="Oval 349">
                    <a:extLst>
                      <a:ext uri="{FF2B5EF4-FFF2-40B4-BE49-F238E27FC236}">
                        <a16:creationId xmlns:a16="http://schemas.microsoft.com/office/drawing/2014/main" id="{ED93370A-025C-47E1-920F-12EA3B2421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73" y="88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4" name="Oval 350">
                    <a:extLst>
                      <a:ext uri="{FF2B5EF4-FFF2-40B4-BE49-F238E27FC236}">
                        <a16:creationId xmlns:a16="http://schemas.microsoft.com/office/drawing/2014/main" id="{53978C18-732E-42DA-ACC2-D402551E3B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0" y="88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5" name="Oval 351">
                    <a:extLst>
                      <a:ext uri="{FF2B5EF4-FFF2-40B4-BE49-F238E27FC236}">
                        <a16:creationId xmlns:a16="http://schemas.microsoft.com/office/drawing/2014/main" id="{6F879FD2-2D81-4D13-B234-6AF26F39F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0" y="88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6" name="Oval 352">
                    <a:extLst>
                      <a:ext uri="{FF2B5EF4-FFF2-40B4-BE49-F238E27FC236}">
                        <a16:creationId xmlns:a16="http://schemas.microsoft.com/office/drawing/2014/main" id="{6C631EB1-8601-421A-93AB-928BD61C20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7" y="87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7" name="Oval 353">
                    <a:extLst>
                      <a:ext uri="{FF2B5EF4-FFF2-40B4-BE49-F238E27FC236}">
                        <a16:creationId xmlns:a16="http://schemas.microsoft.com/office/drawing/2014/main" id="{9C38967D-8F96-4C5C-A572-D4DCBC0419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94" y="86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8" name="Oval 354">
                    <a:extLst>
                      <a:ext uri="{FF2B5EF4-FFF2-40B4-BE49-F238E27FC236}">
                        <a16:creationId xmlns:a16="http://schemas.microsoft.com/office/drawing/2014/main" id="{7C963DAB-15D9-440B-BD2E-6166E4DBE2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94" y="86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39" name="Oval 355">
                    <a:extLst>
                      <a:ext uri="{FF2B5EF4-FFF2-40B4-BE49-F238E27FC236}">
                        <a16:creationId xmlns:a16="http://schemas.microsoft.com/office/drawing/2014/main" id="{B38FB757-0F54-4BB6-8D62-6237FEF024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1" y="861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0" name="Oval 356">
                    <a:extLst>
                      <a:ext uri="{FF2B5EF4-FFF2-40B4-BE49-F238E27FC236}">
                        <a16:creationId xmlns:a16="http://schemas.microsoft.com/office/drawing/2014/main" id="{FF0B979C-48FD-4B30-807B-A2F9454AF8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1" y="854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1" name="Oval 357">
                    <a:extLst>
                      <a:ext uri="{FF2B5EF4-FFF2-40B4-BE49-F238E27FC236}">
                        <a16:creationId xmlns:a16="http://schemas.microsoft.com/office/drawing/2014/main" id="{239A4749-F148-4114-8802-12621EB18F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8" y="846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2" name="Oval 358">
                    <a:extLst>
                      <a:ext uri="{FF2B5EF4-FFF2-40B4-BE49-F238E27FC236}">
                        <a16:creationId xmlns:a16="http://schemas.microsoft.com/office/drawing/2014/main" id="{74DEB422-6D0F-4D49-82B6-BFA9D980FF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6" y="846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3" name="Oval 359">
                    <a:extLst>
                      <a:ext uri="{FF2B5EF4-FFF2-40B4-BE49-F238E27FC236}">
                        <a16:creationId xmlns:a16="http://schemas.microsoft.com/office/drawing/2014/main" id="{71CFC7C8-F601-4865-8616-525AE544F5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6" y="839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4" name="Oval 360">
                    <a:extLst>
                      <a:ext uri="{FF2B5EF4-FFF2-40B4-BE49-F238E27FC236}">
                        <a16:creationId xmlns:a16="http://schemas.microsoft.com/office/drawing/2014/main" id="{16B605FE-33C5-4CF0-AA14-1057CF3F85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23" y="83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5" name="Oval 361">
                    <a:extLst>
                      <a:ext uri="{FF2B5EF4-FFF2-40B4-BE49-F238E27FC236}">
                        <a16:creationId xmlns:a16="http://schemas.microsoft.com/office/drawing/2014/main" id="{A05F2415-0C6C-4264-881D-973BB7C45F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23" y="82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6" name="Oval 362">
                    <a:extLst>
                      <a:ext uri="{FF2B5EF4-FFF2-40B4-BE49-F238E27FC236}">
                        <a16:creationId xmlns:a16="http://schemas.microsoft.com/office/drawing/2014/main" id="{396EB549-78BB-497C-ADE3-48DE8A350B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30" y="82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7" name="Oval 363">
                    <a:extLst>
                      <a:ext uri="{FF2B5EF4-FFF2-40B4-BE49-F238E27FC236}">
                        <a16:creationId xmlns:a16="http://schemas.microsoft.com/office/drawing/2014/main" id="{5581CDD7-6C0A-47B9-A561-F939500328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81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8" name="Oval 364">
                    <a:extLst>
                      <a:ext uri="{FF2B5EF4-FFF2-40B4-BE49-F238E27FC236}">
                        <a16:creationId xmlns:a16="http://schemas.microsoft.com/office/drawing/2014/main" id="{4222E8A6-E334-4252-9C5A-D4401B3819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37" y="81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49" name="Oval 365">
                    <a:extLst>
                      <a:ext uri="{FF2B5EF4-FFF2-40B4-BE49-F238E27FC236}">
                        <a16:creationId xmlns:a16="http://schemas.microsoft.com/office/drawing/2014/main" id="{58270346-B31A-4719-9082-B329D13AF2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4" y="80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0" name="Oval 366">
                    <a:extLst>
                      <a:ext uri="{FF2B5EF4-FFF2-40B4-BE49-F238E27FC236}">
                        <a16:creationId xmlns:a16="http://schemas.microsoft.com/office/drawing/2014/main" id="{0C99E19E-A8F5-40A7-A2B9-B7F49C3718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4" y="80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1" name="Oval 367">
                    <a:extLst>
                      <a:ext uri="{FF2B5EF4-FFF2-40B4-BE49-F238E27FC236}">
                        <a16:creationId xmlns:a16="http://schemas.microsoft.com/office/drawing/2014/main" id="{CFE7B2D2-C480-4190-99C8-EAA01642C7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1" y="79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2" name="Oval 368">
                    <a:extLst>
                      <a:ext uri="{FF2B5EF4-FFF2-40B4-BE49-F238E27FC236}">
                        <a16:creationId xmlns:a16="http://schemas.microsoft.com/office/drawing/2014/main" id="{2CF46BE3-AC84-4816-B0B7-2ED7B93AB9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79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3" name="Oval 369">
                    <a:extLst>
                      <a:ext uri="{FF2B5EF4-FFF2-40B4-BE49-F238E27FC236}">
                        <a16:creationId xmlns:a16="http://schemas.microsoft.com/office/drawing/2014/main" id="{E39C1939-9A3A-40FF-84DF-2022728A06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79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4" name="Oval 370">
                    <a:extLst>
                      <a:ext uri="{FF2B5EF4-FFF2-40B4-BE49-F238E27FC236}">
                        <a16:creationId xmlns:a16="http://schemas.microsoft.com/office/drawing/2014/main" id="{1D1982BB-4C68-4D81-BB0D-6D806A9B3A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65" y="78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5" name="Oval 371">
                    <a:extLst>
                      <a:ext uri="{FF2B5EF4-FFF2-40B4-BE49-F238E27FC236}">
                        <a16:creationId xmlns:a16="http://schemas.microsoft.com/office/drawing/2014/main" id="{2AB8A454-4EAA-4756-87FB-8F7B1C0CB8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72" y="77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6" name="Oval 372">
                    <a:extLst>
                      <a:ext uri="{FF2B5EF4-FFF2-40B4-BE49-F238E27FC236}">
                        <a16:creationId xmlns:a16="http://schemas.microsoft.com/office/drawing/2014/main" id="{24ECB43E-E13F-4B2B-ADCE-00F90424A9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72" y="77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7" name="Oval 373">
                    <a:extLst>
                      <a:ext uri="{FF2B5EF4-FFF2-40B4-BE49-F238E27FC236}">
                        <a16:creationId xmlns:a16="http://schemas.microsoft.com/office/drawing/2014/main" id="{86C523A1-5CE5-40D2-8BC5-37B3AE5B6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79" y="769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8" name="Oval 374">
                    <a:extLst>
                      <a:ext uri="{FF2B5EF4-FFF2-40B4-BE49-F238E27FC236}">
                        <a16:creationId xmlns:a16="http://schemas.microsoft.com/office/drawing/2014/main" id="{BCB435B5-D636-428E-9676-FFE20EFBE7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79" y="761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59" name="Oval 375">
                    <a:extLst>
                      <a:ext uri="{FF2B5EF4-FFF2-40B4-BE49-F238E27FC236}">
                        <a16:creationId xmlns:a16="http://schemas.microsoft.com/office/drawing/2014/main" id="{135976DA-8961-4287-8E66-9BBFF2A35B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6" y="754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0" name="Oval 376">
                    <a:extLst>
                      <a:ext uri="{FF2B5EF4-FFF2-40B4-BE49-F238E27FC236}">
                        <a16:creationId xmlns:a16="http://schemas.microsoft.com/office/drawing/2014/main" id="{6E24A3C2-561D-457D-A877-55DE9C2374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94" y="754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1" name="Oval 377">
                    <a:extLst>
                      <a:ext uri="{FF2B5EF4-FFF2-40B4-BE49-F238E27FC236}">
                        <a16:creationId xmlns:a16="http://schemas.microsoft.com/office/drawing/2014/main" id="{B040A152-C22B-4FBC-9F3B-C6F5A0E629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94" y="74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2" name="Oval 378">
                    <a:extLst>
                      <a:ext uri="{FF2B5EF4-FFF2-40B4-BE49-F238E27FC236}">
                        <a16:creationId xmlns:a16="http://schemas.microsoft.com/office/drawing/2014/main" id="{5EBA9650-AD9D-4C6C-B6D1-0DA3F969F8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1" y="74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3" name="Oval 379">
                    <a:extLst>
                      <a:ext uri="{FF2B5EF4-FFF2-40B4-BE49-F238E27FC236}">
                        <a16:creationId xmlns:a16="http://schemas.microsoft.com/office/drawing/2014/main" id="{29C229A4-ACDA-4449-B76A-AC426648D5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1" y="74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4" name="Oval 380">
                    <a:extLst>
                      <a:ext uri="{FF2B5EF4-FFF2-40B4-BE49-F238E27FC236}">
                        <a16:creationId xmlns:a16="http://schemas.microsoft.com/office/drawing/2014/main" id="{69B048A3-5732-4993-A891-AF5BC04BB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8" y="73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5" name="Oval 381">
                    <a:extLst>
                      <a:ext uri="{FF2B5EF4-FFF2-40B4-BE49-F238E27FC236}">
                        <a16:creationId xmlns:a16="http://schemas.microsoft.com/office/drawing/2014/main" id="{6CFC77C1-D2B0-46E2-97B8-22455890F2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15" y="72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6" name="Oval 382">
                    <a:extLst>
                      <a:ext uri="{FF2B5EF4-FFF2-40B4-BE49-F238E27FC236}">
                        <a16:creationId xmlns:a16="http://schemas.microsoft.com/office/drawing/2014/main" id="{616EE070-5896-4C81-A54B-6D2B8AF9D7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15" y="72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7" name="Oval 383">
                    <a:extLst>
                      <a:ext uri="{FF2B5EF4-FFF2-40B4-BE49-F238E27FC236}">
                        <a16:creationId xmlns:a16="http://schemas.microsoft.com/office/drawing/2014/main" id="{4D4D2B5A-7716-42BD-B0FF-692198D50E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22" y="71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8" name="Oval 384">
                    <a:extLst>
                      <a:ext uri="{FF2B5EF4-FFF2-40B4-BE49-F238E27FC236}">
                        <a16:creationId xmlns:a16="http://schemas.microsoft.com/office/drawing/2014/main" id="{AA414011-06D4-4A52-B5F2-DD6EE2D5C2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22" y="71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69" name="Oval 385">
                    <a:extLst>
                      <a:ext uri="{FF2B5EF4-FFF2-40B4-BE49-F238E27FC236}">
                        <a16:creationId xmlns:a16="http://schemas.microsoft.com/office/drawing/2014/main" id="{B0FCB849-5A15-4737-B6E5-065BEDDB9C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29" y="71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0" name="Oval 386">
                    <a:extLst>
                      <a:ext uri="{FF2B5EF4-FFF2-40B4-BE49-F238E27FC236}">
                        <a16:creationId xmlns:a16="http://schemas.microsoft.com/office/drawing/2014/main" id="{A239B7D6-163B-4D12-9C90-46FAC8941B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6" y="70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1" name="Oval 387">
                    <a:extLst>
                      <a:ext uri="{FF2B5EF4-FFF2-40B4-BE49-F238E27FC236}">
                        <a16:creationId xmlns:a16="http://schemas.microsoft.com/office/drawing/2014/main" id="{2EA682DE-C7F7-4DE7-8E7D-A4BF1C20AD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6" y="69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2" name="Oval 388">
                    <a:extLst>
                      <a:ext uri="{FF2B5EF4-FFF2-40B4-BE49-F238E27FC236}">
                        <a16:creationId xmlns:a16="http://schemas.microsoft.com/office/drawing/2014/main" id="{0AB2ED12-EA9B-4F0E-B87B-9EE8227872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3" y="69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3" name="Oval 389">
                    <a:extLst>
                      <a:ext uri="{FF2B5EF4-FFF2-40B4-BE49-F238E27FC236}">
                        <a16:creationId xmlns:a16="http://schemas.microsoft.com/office/drawing/2014/main" id="{78875DEE-9DF0-4236-9D8C-2700FACC49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50" y="69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4" name="Oval 390">
                    <a:extLst>
                      <a:ext uri="{FF2B5EF4-FFF2-40B4-BE49-F238E27FC236}">
                        <a16:creationId xmlns:a16="http://schemas.microsoft.com/office/drawing/2014/main" id="{78422CF4-489B-4F6E-9A71-6DEACFF6FB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50" y="69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5" name="Oval 391">
                    <a:extLst>
                      <a:ext uri="{FF2B5EF4-FFF2-40B4-BE49-F238E27FC236}">
                        <a16:creationId xmlns:a16="http://schemas.microsoft.com/office/drawing/2014/main" id="{58A5F300-6A12-457E-9BA1-B7C405CF92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57" y="68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6" name="Oval 392">
                    <a:extLst>
                      <a:ext uri="{FF2B5EF4-FFF2-40B4-BE49-F238E27FC236}">
                        <a16:creationId xmlns:a16="http://schemas.microsoft.com/office/drawing/2014/main" id="{4717BB38-5E19-4DCF-9C47-14821AC30E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57" y="68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7" name="Oval 393">
                    <a:extLst>
                      <a:ext uri="{FF2B5EF4-FFF2-40B4-BE49-F238E27FC236}">
                        <a16:creationId xmlns:a16="http://schemas.microsoft.com/office/drawing/2014/main" id="{00DCC8D7-5684-4E42-8EC9-DFB5376891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676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8" name="Oval 394">
                    <a:extLst>
                      <a:ext uri="{FF2B5EF4-FFF2-40B4-BE49-F238E27FC236}">
                        <a16:creationId xmlns:a16="http://schemas.microsoft.com/office/drawing/2014/main" id="{715A7D16-53A3-40F1-8303-4496425E78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71" y="669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79" name="Oval 395">
                    <a:extLst>
                      <a:ext uri="{FF2B5EF4-FFF2-40B4-BE49-F238E27FC236}">
                        <a16:creationId xmlns:a16="http://schemas.microsoft.com/office/drawing/2014/main" id="{D11344EB-D6C8-4E82-9993-FEF737E894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71" y="669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0" name="Oval 396">
                    <a:extLst>
                      <a:ext uri="{FF2B5EF4-FFF2-40B4-BE49-F238E27FC236}">
                        <a16:creationId xmlns:a16="http://schemas.microsoft.com/office/drawing/2014/main" id="{A93ABE38-FDBD-4143-B906-C346B8628F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79" y="66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1" name="Oval 397">
                    <a:extLst>
                      <a:ext uri="{FF2B5EF4-FFF2-40B4-BE49-F238E27FC236}">
                        <a16:creationId xmlns:a16="http://schemas.microsoft.com/office/drawing/2014/main" id="{5F9ABC7E-74F8-4376-9869-9C718FC2B1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79" y="66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2" name="Oval 398">
                    <a:extLst>
                      <a:ext uri="{FF2B5EF4-FFF2-40B4-BE49-F238E27FC236}">
                        <a16:creationId xmlns:a16="http://schemas.microsoft.com/office/drawing/2014/main" id="{091EAC1C-94F8-47CF-973D-805553B459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86" y="65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3" name="Oval 399">
                    <a:extLst>
                      <a:ext uri="{FF2B5EF4-FFF2-40B4-BE49-F238E27FC236}">
                        <a16:creationId xmlns:a16="http://schemas.microsoft.com/office/drawing/2014/main" id="{44488364-0D36-4C37-8433-A9FD409530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3" y="65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4" name="Oval 400">
                    <a:extLst>
                      <a:ext uri="{FF2B5EF4-FFF2-40B4-BE49-F238E27FC236}">
                        <a16:creationId xmlns:a16="http://schemas.microsoft.com/office/drawing/2014/main" id="{DEA1EE1F-82DC-4ABB-B767-0C47AA5BD0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3" y="64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5" name="Oval 401">
                    <a:extLst>
                      <a:ext uri="{FF2B5EF4-FFF2-40B4-BE49-F238E27FC236}">
                        <a16:creationId xmlns:a16="http://schemas.microsoft.com/office/drawing/2014/main" id="{BDFA37E0-1146-4099-BA05-DD1A5B69C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0" y="64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6" name="Oval 402">
                    <a:extLst>
                      <a:ext uri="{FF2B5EF4-FFF2-40B4-BE49-F238E27FC236}">
                        <a16:creationId xmlns:a16="http://schemas.microsoft.com/office/drawing/2014/main" id="{93632373-A11C-4C0B-B343-C60A9B9381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7" y="64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7" name="Oval 403">
                    <a:extLst>
                      <a:ext uri="{FF2B5EF4-FFF2-40B4-BE49-F238E27FC236}">
                        <a16:creationId xmlns:a16="http://schemas.microsoft.com/office/drawing/2014/main" id="{FF16A0C5-9868-49D0-83A8-E7831B1368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7" y="63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8" name="Oval 404">
                    <a:extLst>
                      <a:ext uri="{FF2B5EF4-FFF2-40B4-BE49-F238E27FC236}">
                        <a16:creationId xmlns:a16="http://schemas.microsoft.com/office/drawing/2014/main" id="{687BB5F5-39EE-4959-9DD8-3DF8E461CE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4" y="63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89" name="Oval 405">
                    <a:extLst>
                      <a:ext uri="{FF2B5EF4-FFF2-40B4-BE49-F238E27FC236}">
                        <a16:creationId xmlns:a16="http://schemas.microsoft.com/office/drawing/2014/main" id="{750969D9-9D56-496B-A9A8-CC629DB10D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4" y="62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0" name="Oval 406">
                    <a:extLst>
                      <a:ext uri="{FF2B5EF4-FFF2-40B4-BE49-F238E27FC236}">
                        <a16:creationId xmlns:a16="http://schemas.microsoft.com/office/drawing/2014/main" id="{C30E401A-AE71-477D-8004-E2A1B82D04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1" y="62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1" name="Oval 407">
                    <a:extLst>
                      <a:ext uri="{FF2B5EF4-FFF2-40B4-BE49-F238E27FC236}">
                        <a16:creationId xmlns:a16="http://schemas.microsoft.com/office/drawing/2014/main" id="{9AF423D9-A3CA-4DEA-9CDF-3C8A9B9CCB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8" y="62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2" name="Oval 408">
                    <a:extLst>
                      <a:ext uri="{FF2B5EF4-FFF2-40B4-BE49-F238E27FC236}">
                        <a16:creationId xmlns:a16="http://schemas.microsoft.com/office/drawing/2014/main" id="{62B9C822-9D9A-4270-B9AC-7FCDCC3F76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8" y="62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3" name="Oval 409">
                    <a:extLst>
                      <a:ext uri="{FF2B5EF4-FFF2-40B4-BE49-F238E27FC236}">
                        <a16:creationId xmlns:a16="http://schemas.microsoft.com/office/drawing/2014/main" id="{8E16D019-0971-4E4E-88D3-2441C6F83B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35" y="61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4" name="Oval 410">
                    <a:extLst>
                      <a:ext uri="{FF2B5EF4-FFF2-40B4-BE49-F238E27FC236}">
                        <a16:creationId xmlns:a16="http://schemas.microsoft.com/office/drawing/2014/main" id="{662AA05F-2CAE-4086-AB72-AAF0D2EE66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35" y="60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5" name="Oval 411">
                    <a:extLst>
                      <a:ext uri="{FF2B5EF4-FFF2-40B4-BE49-F238E27FC236}">
                        <a16:creationId xmlns:a16="http://schemas.microsoft.com/office/drawing/2014/main" id="{7C00FF26-3FCC-45AF-8BDC-4FBBA66E50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60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6" name="Oval 412">
                    <a:extLst>
                      <a:ext uri="{FF2B5EF4-FFF2-40B4-BE49-F238E27FC236}">
                        <a16:creationId xmlns:a16="http://schemas.microsoft.com/office/drawing/2014/main" id="{561CB69F-FE7C-45A0-9618-1CD9CD4CA0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9" y="599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7" name="Oval 413">
                    <a:extLst>
                      <a:ext uri="{FF2B5EF4-FFF2-40B4-BE49-F238E27FC236}">
                        <a16:creationId xmlns:a16="http://schemas.microsoft.com/office/drawing/2014/main" id="{35859AED-3A34-492F-A31B-9AB95D1C4A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9" y="599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8" name="Oval 414">
                    <a:extLst>
                      <a:ext uri="{FF2B5EF4-FFF2-40B4-BE49-F238E27FC236}">
                        <a16:creationId xmlns:a16="http://schemas.microsoft.com/office/drawing/2014/main" id="{65ABFF5E-3701-40E8-A701-A1F8CA41D3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6" y="591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799" name="Oval 415">
                    <a:extLst>
                      <a:ext uri="{FF2B5EF4-FFF2-40B4-BE49-F238E27FC236}">
                        <a16:creationId xmlns:a16="http://schemas.microsoft.com/office/drawing/2014/main" id="{7D004937-C5FB-48F0-B525-5B8B80C9B3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6" y="584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0" name="Oval 416">
                    <a:extLst>
                      <a:ext uri="{FF2B5EF4-FFF2-40B4-BE49-F238E27FC236}">
                        <a16:creationId xmlns:a16="http://schemas.microsoft.com/office/drawing/2014/main" id="{13AE1D1E-6B68-47EA-A4D9-C731D53618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64" y="584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1" name="Oval 417">
                    <a:extLst>
                      <a:ext uri="{FF2B5EF4-FFF2-40B4-BE49-F238E27FC236}">
                        <a16:creationId xmlns:a16="http://schemas.microsoft.com/office/drawing/2014/main" id="{17D8F068-8D0E-429E-8B5C-0B999E911A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71" y="57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2" name="Oval 418">
                    <a:extLst>
                      <a:ext uri="{FF2B5EF4-FFF2-40B4-BE49-F238E27FC236}">
                        <a16:creationId xmlns:a16="http://schemas.microsoft.com/office/drawing/2014/main" id="{45ADBBDD-D8FC-4AB3-9F2D-BF1D4E2B87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71" y="57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3" name="Oval 419">
                    <a:extLst>
                      <a:ext uri="{FF2B5EF4-FFF2-40B4-BE49-F238E27FC236}">
                        <a16:creationId xmlns:a16="http://schemas.microsoft.com/office/drawing/2014/main" id="{ED608D9D-2499-4FDE-AABB-75FA0B9B05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78" y="57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4" name="Oval 420">
                    <a:extLst>
                      <a:ext uri="{FF2B5EF4-FFF2-40B4-BE49-F238E27FC236}">
                        <a16:creationId xmlns:a16="http://schemas.microsoft.com/office/drawing/2014/main" id="{9A290DA6-73AC-4017-9486-A5C490C6B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85" y="57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5" name="Oval 421">
                    <a:extLst>
                      <a:ext uri="{FF2B5EF4-FFF2-40B4-BE49-F238E27FC236}">
                        <a16:creationId xmlns:a16="http://schemas.microsoft.com/office/drawing/2014/main" id="{ADB49AE1-9CD9-45A2-9AEC-9A099B3984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85" y="56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6" name="Oval 422">
                    <a:extLst>
                      <a:ext uri="{FF2B5EF4-FFF2-40B4-BE49-F238E27FC236}">
                        <a16:creationId xmlns:a16="http://schemas.microsoft.com/office/drawing/2014/main" id="{7D6B4D53-6A3E-4046-B138-33618B61AD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56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7" name="Oval 423">
                    <a:extLst>
                      <a:ext uri="{FF2B5EF4-FFF2-40B4-BE49-F238E27FC236}">
                        <a16:creationId xmlns:a16="http://schemas.microsoft.com/office/drawing/2014/main" id="{C5EE489C-44E2-47F2-B929-9372F744E8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55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8" name="Oval 424">
                    <a:extLst>
                      <a:ext uri="{FF2B5EF4-FFF2-40B4-BE49-F238E27FC236}">
                        <a16:creationId xmlns:a16="http://schemas.microsoft.com/office/drawing/2014/main" id="{26BB90D9-C6F1-447A-869F-4DA911D21F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9" y="54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09" name="Oval 425">
                    <a:extLst>
                      <a:ext uri="{FF2B5EF4-FFF2-40B4-BE49-F238E27FC236}">
                        <a16:creationId xmlns:a16="http://schemas.microsoft.com/office/drawing/2014/main" id="{8B248630-5517-4949-9A77-56132C861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6" y="54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0" name="Oval 426">
                    <a:extLst>
                      <a:ext uri="{FF2B5EF4-FFF2-40B4-BE49-F238E27FC236}">
                        <a16:creationId xmlns:a16="http://schemas.microsoft.com/office/drawing/2014/main" id="{EA7BB969-719D-44E3-9F1D-025070240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6" y="54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1" name="Oval 427">
                    <a:extLst>
                      <a:ext uri="{FF2B5EF4-FFF2-40B4-BE49-F238E27FC236}">
                        <a16:creationId xmlns:a16="http://schemas.microsoft.com/office/drawing/2014/main" id="{5C029B69-A8C6-4717-8B47-FF8C7E998D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13" y="54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2" name="Oval 428">
                    <a:extLst>
                      <a:ext uri="{FF2B5EF4-FFF2-40B4-BE49-F238E27FC236}">
                        <a16:creationId xmlns:a16="http://schemas.microsoft.com/office/drawing/2014/main" id="{06133A50-98CF-45B9-9083-C67812F24D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13" y="53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3" name="Oval 429">
                    <a:extLst>
                      <a:ext uri="{FF2B5EF4-FFF2-40B4-BE49-F238E27FC236}">
                        <a16:creationId xmlns:a16="http://schemas.microsoft.com/office/drawing/2014/main" id="{46D68223-D5FE-4F9A-9AA9-4538BE131F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20" y="52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4" name="Oval 430">
                    <a:extLst>
                      <a:ext uri="{FF2B5EF4-FFF2-40B4-BE49-F238E27FC236}">
                        <a16:creationId xmlns:a16="http://schemas.microsoft.com/office/drawing/2014/main" id="{BDFBE25A-7431-4CA2-8E47-6311301688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27" y="528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5" name="Oval 431">
                    <a:extLst>
                      <a:ext uri="{FF2B5EF4-FFF2-40B4-BE49-F238E27FC236}">
                        <a16:creationId xmlns:a16="http://schemas.microsoft.com/office/drawing/2014/main" id="{6AF94317-C7C1-4BD6-8B01-1810C7F751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27" y="521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6" name="Oval 432">
                    <a:extLst>
                      <a:ext uri="{FF2B5EF4-FFF2-40B4-BE49-F238E27FC236}">
                        <a16:creationId xmlns:a16="http://schemas.microsoft.com/office/drawing/2014/main" id="{6336A8C0-00FC-4F49-A7C8-052A111EF3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4" y="513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7" name="Oval 433">
                    <a:extLst>
                      <a:ext uri="{FF2B5EF4-FFF2-40B4-BE49-F238E27FC236}">
                        <a16:creationId xmlns:a16="http://schemas.microsoft.com/office/drawing/2014/main" id="{7D19FE71-114C-459B-BA50-716A078FD3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4" y="513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8" name="Oval 434">
                    <a:extLst>
                      <a:ext uri="{FF2B5EF4-FFF2-40B4-BE49-F238E27FC236}">
                        <a16:creationId xmlns:a16="http://schemas.microsoft.com/office/drawing/2014/main" id="{A0DE5EA6-CFFC-4BDF-B855-997687278F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2" y="506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19" name="Oval 435">
                    <a:extLst>
                      <a:ext uri="{FF2B5EF4-FFF2-40B4-BE49-F238E27FC236}">
                        <a16:creationId xmlns:a16="http://schemas.microsoft.com/office/drawing/2014/main" id="{2E37B6D9-A24F-433B-9F72-09F376A2F7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9" y="49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0" name="Oval 436">
                    <a:extLst>
                      <a:ext uri="{FF2B5EF4-FFF2-40B4-BE49-F238E27FC236}">
                        <a16:creationId xmlns:a16="http://schemas.microsoft.com/office/drawing/2014/main" id="{41039372-3765-4E3D-826F-62D27DA61D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9" y="49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1" name="Oval 437">
                    <a:extLst>
                      <a:ext uri="{FF2B5EF4-FFF2-40B4-BE49-F238E27FC236}">
                        <a16:creationId xmlns:a16="http://schemas.microsoft.com/office/drawing/2014/main" id="{494BE628-CCEA-41A2-81F8-5812333F72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56" y="49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2" name="Oval 438">
                    <a:extLst>
                      <a:ext uri="{FF2B5EF4-FFF2-40B4-BE49-F238E27FC236}">
                        <a16:creationId xmlns:a16="http://schemas.microsoft.com/office/drawing/2014/main" id="{E9690832-69A3-41BE-A7F6-A7CD181687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63" y="49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3" name="Oval 439">
                    <a:extLst>
                      <a:ext uri="{FF2B5EF4-FFF2-40B4-BE49-F238E27FC236}">
                        <a16:creationId xmlns:a16="http://schemas.microsoft.com/office/drawing/2014/main" id="{D64314CA-0654-4844-909D-12910A8D6E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63" y="48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4" name="Oval 440">
                    <a:extLst>
                      <a:ext uri="{FF2B5EF4-FFF2-40B4-BE49-F238E27FC236}">
                        <a16:creationId xmlns:a16="http://schemas.microsoft.com/office/drawing/2014/main" id="{75C0E167-86F6-4F7C-94C5-58735376F0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0" y="48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5" name="Oval 441">
                    <a:extLst>
                      <a:ext uri="{FF2B5EF4-FFF2-40B4-BE49-F238E27FC236}">
                        <a16:creationId xmlns:a16="http://schemas.microsoft.com/office/drawing/2014/main" id="{0E342E29-DE33-4D16-9954-B04FD3AB2B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0" y="47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6" name="Oval 442">
                    <a:extLst>
                      <a:ext uri="{FF2B5EF4-FFF2-40B4-BE49-F238E27FC236}">
                        <a16:creationId xmlns:a16="http://schemas.microsoft.com/office/drawing/2014/main" id="{2B830734-C8E4-42FA-B1F7-CF9FDA9F61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77" y="47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7" name="Oval 443">
                    <a:extLst>
                      <a:ext uri="{FF2B5EF4-FFF2-40B4-BE49-F238E27FC236}">
                        <a16:creationId xmlns:a16="http://schemas.microsoft.com/office/drawing/2014/main" id="{0AB06F85-2FBB-48AC-BA4A-7D582B684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4" y="47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8" name="Oval 444">
                    <a:extLst>
                      <a:ext uri="{FF2B5EF4-FFF2-40B4-BE49-F238E27FC236}">
                        <a16:creationId xmlns:a16="http://schemas.microsoft.com/office/drawing/2014/main" id="{ABED4841-BCD0-45C3-A00E-77FE888A5D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4" y="47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29" name="Oval 445">
                    <a:extLst>
                      <a:ext uri="{FF2B5EF4-FFF2-40B4-BE49-F238E27FC236}">
                        <a16:creationId xmlns:a16="http://schemas.microsoft.com/office/drawing/2014/main" id="{05305624-0CC5-4BE6-A4CE-3D9C39286B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1" y="46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0" name="Oval 446">
                    <a:extLst>
                      <a:ext uri="{FF2B5EF4-FFF2-40B4-BE49-F238E27FC236}">
                        <a16:creationId xmlns:a16="http://schemas.microsoft.com/office/drawing/2014/main" id="{59D1D8CB-24A9-4B73-9C22-27D1E8EA31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1" y="46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1" name="Oval 447">
                    <a:extLst>
                      <a:ext uri="{FF2B5EF4-FFF2-40B4-BE49-F238E27FC236}">
                        <a16:creationId xmlns:a16="http://schemas.microsoft.com/office/drawing/2014/main" id="{4F778808-5E5D-48F8-A18F-F437808469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8" y="46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2" name="Oval 448">
                    <a:extLst>
                      <a:ext uri="{FF2B5EF4-FFF2-40B4-BE49-F238E27FC236}">
                        <a16:creationId xmlns:a16="http://schemas.microsoft.com/office/drawing/2014/main" id="{D64B85DE-80FC-44C9-9C2D-710A9A96BF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05" y="45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3" name="Oval 449">
                    <a:extLst>
                      <a:ext uri="{FF2B5EF4-FFF2-40B4-BE49-F238E27FC236}">
                        <a16:creationId xmlns:a16="http://schemas.microsoft.com/office/drawing/2014/main" id="{CE615896-B495-4DDF-876B-651857239F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05" y="45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4" name="Oval 450">
                    <a:extLst>
                      <a:ext uri="{FF2B5EF4-FFF2-40B4-BE49-F238E27FC236}">
                        <a16:creationId xmlns:a16="http://schemas.microsoft.com/office/drawing/2014/main" id="{504DEF89-B028-4469-9C05-0C8EA6719E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12" y="457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5" name="Oval 451">
                    <a:extLst>
                      <a:ext uri="{FF2B5EF4-FFF2-40B4-BE49-F238E27FC236}">
                        <a16:creationId xmlns:a16="http://schemas.microsoft.com/office/drawing/2014/main" id="{D9C359D4-A775-4F36-8CA1-A9A18BC377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12" y="450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6" name="Oval 452">
                    <a:extLst>
                      <a:ext uri="{FF2B5EF4-FFF2-40B4-BE49-F238E27FC236}">
                        <a16:creationId xmlns:a16="http://schemas.microsoft.com/office/drawing/2014/main" id="{E851CFE1-AE16-4020-B799-23C3805F72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19" y="450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7" name="Oval 453">
                    <a:extLst>
                      <a:ext uri="{FF2B5EF4-FFF2-40B4-BE49-F238E27FC236}">
                        <a16:creationId xmlns:a16="http://schemas.microsoft.com/office/drawing/2014/main" id="{8075FD19-C591-421B-96AA-9DCE798E6C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7" y="45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8" name="Oval 454">
                    <a:extLst>
                      <a:ext uri="{FF2B5EF4-FFF2-40B4-BE49-F238E27FC236}">
                        <a16:creationId xmlns:a16="http://schemas.microsoft.com/office/drawing/2014/main" id="{EC3023BC-2633-4138-A1EF-04ED64A15E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7" y="45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39" name="Oval 455">
                    <a:extLst>
                      <a:ext uri="{FF2B5EF4-FFF2-40B4-BE49-F238E27FC236}">
                        <a16:creationId xmlns:a16="http://schemas.microsoft.com/office/drawing/2014/main" id="{619DE7D6-3ED2-442A-8C2A-F5DD819C7A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34" y="44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0" name="Oval 456">
                    <a:extLst>
                      <a:ext uri="{FF2B5EF4-FFF2-40B4-BE49-F238E27FC236}">
                        <a16:creationId xmlns:a16="http://schemas.microsoft.com/office/drawing/2014/main" id="{AAA37ADD-F82F-4F08-8EDF-2B861FC767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41" y="44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1" name="Oval 457">
                    <a:extLst>
                      <a:ext uri="{FF2B5EF4-FFF2-40B4-BE49-F238E27FC236}">
                        <a16:creationId xmlns:a16="http://schemas.microsoft.com/office/drawing/2014/main" id="{8AB14A09-DA58-4AE9-867A-5FB3F89C7F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41" y="43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2" name="Oval 458">
                    <a:extLst>
                      <a:ext uri="{FF2B5EF4-FFF2-40B4-BE49-F238E27FC236}">
                        <a16:creationId xmlns:a16="http://schemas.microsoft.com/office/drawing/2014/main" id="{344EB3D5-6AC1-4769-B874-C190F9B372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48" y="43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3" name="Oval 459">
                    <a:extLst>
                      <a:ext uri="{FF2B5EF4-FFF2-40B4-BE49-F238E27FC236}">
                        <a16:creationId xmlns:a16="http://schemas.microsoft.com/office/drawing/2014/main" id="{0BCB668D-615F-4163-8C7E-EC5C9AB2D1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48" y="43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4" name="Oval 460">
                    <a:extLst>
                      <a:ext uri="{FF2B5EF4-FFF2-40B4-BE49-F238E27FC236}">
                        <a16:creationId xmlns:a16="http://schemas.microsoft.com/office/drawing/2014/main" id="{C092638B-3F32-4A9B-A4C3-59FC5D3196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5" y="43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5" name="Oval 461">
                    <a:extLst>
                      <a:ext uri="{FF2B5EF4-FFF2-40B4-BE49-F238E27FC236}">
                        <a16:creationId xmlns:a16="http://schemas.microsoft.com/office/drawing/2014/main" id="{AC3527B0-F7E7-4213-9BE9-1AEB3E21AC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" y="436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6" name="Oval 462">
                    <a:extLst>
                      <a:ext uri="{FF2B5EF4-FFF2-40B4-BE49-F238E27FC236}">
                        <a16:creationId xmlns:a16="http://schemas.microsoft.com/office/drawing/2014/main" id="{F58925AF-2F0E-486B-9314-E9E53EF632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2" y="428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7" name="Oval 463">
                    <a:extLst>
                      <a:ext uri="{FF2B5EF4-FFF2-40B4-BE49-F238E27FC236}">
                        <a16:creationId xmlns:a16="http://schemas.microsoft.com/office/drawing/2014/main" id="{7517476F-7DA1-4D75-B681-D8356FD0FD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9" y="428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8" name="Oval 464">
                    <a:extLst>
                      <a:ext uri="{FF2B5EF4-FFF2-40B4-BE49-F238E27FC236}">
                        <a16:creationId xmlns:a16="http://schemas.microsoft.com/office/drawing/2014/main" id="{059BBF1B-C5E5-43FA-BB7B-BAEE4AD4A6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69" y="428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49" name="Oval 465">
                    <a:extLst>
                      <a:ext uri="{FF2B5EF4-FFF2-40B4-BE49-F238E27FC236}">
                        <a16:creationId xmlns:a16="http://schemas.microsoft.com/office/drawing/2014/main" id="{04585879-4593-4429-8744-2C69CBCCB7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428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0" name="Oval 466">
                    <a:extLst>
                      <a:ext uri="{FF2B5EF4-FFF2-40B4-BE49-F238E27FC236}">
                        <a16:creationId xmlns:a16="http://schemas.microsoft.com/office/drawing/2014/main" id="{A261D6C6-260A-40F0-8C79-94AA5ADD4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83" y="428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1" name="Oval 467">
                    <a:extLst>
                      <a:ext uri="{FF2B5EF4-FFF2-40B4-BE49-F238E27FC236}">
                        <a16:creationId xmlns:a16="http://schemas.microsoft.com/office/drawing/2014/main" id="{4BC596F0-8C60-4AFD-B453-7C920B9981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83" y="428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2" name="Oval 468">
                    <a:extLst>
                      <a:ext uri="{FF2B5EF4-FFF2-40B4-BE49-F238E27FC236}">
                        <a16:creationId xmlns:a16="http://schemas.microsoft.com/office/drawing/2014/main" id="{2898D1D8-9718-4C7B-957D-7FEA8F0852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428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3" name="Oval 469">
                    <a:extLst>
                      <a:ext uri="{FF2B5EF4-FFF2-40B4-BE49-F238E27FC236}">
                        <a16:creationId xmlns:a16="http://schemas.microsoft.com/office/drawing/2014/main" id="{791AD395-FDB4-4D84-8DD6-029BDDDA1E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421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4" name="Oval 470">
                    <a:extLst>
                      <a:ext uri="{FF2B5EF4-FFF2-40B4-BE49-F238E27FC236}">
                        <a16:creationId xmlns:a16="http://schemas.microsoft.com/office/drawing/2014/main" id="{ABCD840E-1165-4B0F-B02E-5383C85A7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421"/>
                    <a:ext cx="15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5" name="Oval 471">
                    <a:extLst>
                      <a:ext uri="{FF2B5EF4-FFF2-40B4-BE49-F238E27FC236}">
                        <a16:creationId xmlns:a16="http://schemas.microsoft.com/office/drawing/2014/main" id="{5889C190-F25A-4158-85C7-81C8CCFE03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05" y="421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6" name="Oval 472">
                    <a:extLst>
                      <a:ext uri="{FF2B5EF4-FFF2-40B4-BE49-F238E27FC236}">
                        <a16:creationId xmlns:a16="http://schemas.microsoft.com/office/drawing/2014/main" id="{5B0D467D-518B-4A4C-A31E-300F455457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05" y="421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7" name="Oval 473">
                    <a:extLst>
                      <a:ext uri="{FF2B5EF4-FFF2-40B4-BE49-F238E27FC236}">
                        <a16:creationId xmlns:a16="http://schemas.microsoft.com/office/drawing/2014/main" id="{75AC7B8C-1264-4A8A-9575-6FC9648D81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12" y="421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8" name="Oval 474">
                    <a:extLst>
                      <a:ext uri="{FF2B5EF4-FFF2-40B4-BE49-F238E27FC236}">
                        <a16:creationId xmlns:a16="http://schemas.microsoft.com/office/drawing/2014/main" id="{90D869D4-290A-4EFB-BCC7-8047154715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19" y="41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59" name="Oval 475">
                    <a:extLst>
                      <a:ext uri="{FF2B5EF4-FFF2-40B4-BE49-F238E27FC236}">
                        <a16:creationId xmlns:a16="http://schemas.microsoft.com/office/drawing/2014/main" id="{801EF7D8-8676-4160-8970-24618CB96A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19" y="41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0" name="Oval 476">
                    <a:extLst>
                      <a:ext uri="{FF2B5EF4-FFF2-40B4-BE49-F238E27FC236}">
                        <a16:creationId xmlns:a16="http://schemas.microsoft.com/office/drawing/2014/main" id="{2B4D3AEA-A120-4AD4-A953-A69B62442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6" y="41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1" name="Oval 477">
                    <a:extLst>
                      <a:ext uri="{FF2B5EF4-FFF2-40B4-BE49-F238E27FC236}">
                        <a16:creationId xmlns:a16="http://schemas.microsoft.com/office/drawing/2014/main" id="{D8AA5FF7-CD22-43D5-A868-A81D4A1260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6" y="41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2" name="Oval 478">
                    <a:extLst>
                      <a:ext uri="{FF2B5EF4-FFF2-40B4-BE49-F238E27FC236}">
                        <a16:creationId xmlns:a16="http://schemas.microsoft.com/office/drawing/2014/main" id="{645A5E80-7E0C-4B28-9057-599752B67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3" y="414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3" name="Oval 479">
                    <a:extLst>
                      <a:ext uri="{FF2B5EF4-FFF2-40B4-BE49-F238E27FC236}">
                        <a16:creationId xmlns:a16="http://schemas.microsoft.com/office/drawing/2014/main" id="{40BC5287-6712-4E13-888E-30599973A5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40" y="40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4" name="Oval 480">
                    <a:extLst>
                      <a:ext uri="{FF2B5EF4-FFF2-40B4-BE49-F238E27FC236}">
                        <a16:creationId xmlns:a16="http://schemas.microsoft.com/office/drawing/2014/main" id="{699A6673-BEAD-4865-A654-A84DE8A781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40" y="40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5" name="Oval 481">
                    <a:extLst>
                      <a:ext uri="{FF2B5EF4-FFF2-40B4-BE49-F238E27FC236}">
                        <a16:creationId xmlns:a16="http://schemas.microsoft.com/office/drawing/2014/main" id="{A49BF88D-E500-4D79-9CED-E2A72EFA88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47" y="407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6" name="Oval 482">
                    <a:extLst>
                      <a:ext uri="{FF2B5EF4-FFF2-40B4-BE49-F238E27FC236}">
                        <a16:creationId xmlns:a16="http://schemas.microsoft.com/office/drawing/2014/main" id="{27F831B4-2B06-4EE0-BE04-DB474533D5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47" y="40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7" name="Oval 483">
                    <a:extLst>
                      <a:ext uri="{FF2B5EF4-FFF2-40B4-BE49-F238E27FC236}">
                        <a16:creationId xmlns:a16="http://schemas.microsoft.com/office/drawing/2014/main" id="{29AC4F53-D9B8-4407-92F3-4A8F20B3A6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54" y="40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8" name="Oval 484">
                    <a:extLst>
                      <a:ext uri="{FF2B5EF4-FFF2-40B4-BE49-F238E27FC236}">
                        <a16:creationId xmlns:a16="http://schemas.microsoft.com/office/drawing/2014/main" id="{BC47E98B-1E8A-452B-BCAC-B2C62EFF27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61" y="400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69" name="Oval 485">
                    <a:extLst>
                      <a:ext uri="{FF2B5EF4-FFF2-40B4-BE49-F238E27FC236}">
                        <a16:creationId xmlns:a16="http://schemas.microsoft.com/office/drawing/2014/main" id="{78C6AAC8-AB53-4588-8E8E-AD3E91A373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61" y="39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0" name="Oval 486">
                    <a:extLst>
                      <a:ext uri="{FF2B5EF4-FFF2-40B4-BE49-F238E27FC236}">
                        <a16:creationId xmlns:a16="http://schemas.microsoft.com/office/drawing/2014/main" id="{2299C52E-2EDD-4634-A84D-12815EDB60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393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1" name="Oval 487">
                    <a:extLst>
                      <a:ext uri="{FF2B5EF4-FFF2-40B4-BE49-F238E27FC236}">
                        <a16:creationId xmlns:a16="http://schemas.microsoft.com/office/drawing/2014/main" id="{302827FA-6FAF-4E66-BD6A-BDC2DACAF7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5" y="393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2" name="Oval 488">
                    <a:extLst>
                      <a:ext uri="{FF2B5EF4-FFF2-40B4-BE49-F238E27FC236}">
                        <a16:creationId xmlns:a16="http://schemas.microsoft.com/office/drawing/2014/main" id="{329AB4C7-58F4-40F5-BEA1-0BE34C38EF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5" y="386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3" name="Oval 489">
                    <a:extLst>
                      <a:ext uri="{FF2B5EF4-FFF2-40B4-BE49-F238E27FC236}">
                        <a16:creationId xmlns:a16="http://schemas.microsoft.com/office/drawing/2014/main" id="{E90C59FB-109D-47D5-B71C-78DFC4BD52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2" y="386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4" name="Oval 490">
                    <a:extLst>
                      <a:ext uri="{FF2B5EF4-FFF2-40B4-BE49-F238E27FC236}">
                        <a16:creationId xmlns:a16="http://schemas.microsoft.com/office/drawing/2014/main" id="{140A04C6-DD89-472A-9F31-44C2444CA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2" y="386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5" name="Oval 491">
                    <a:extLst>
                      <a:ext uri="{FF2B5EF4-FFF2-40B4-BE49-F238E27FC236}">
                        <a16:creationId xmlns:a16="http://schemas.microsoft.com/office/drawing/2014/main" id="{5D2FBC33-F5CA-4D6E-9E47-5A72E6BDAA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0" y="37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6" name="Oval 492">
                    <a:extLst>
                      <a:ext uri="{FF2B5EF4-FFF2-40B4-BE49-F238E27FC236}">
                        <a16:creationId xmlns:a16="http://schemas.microsoft.com/office/drawing/2014/main" id="{A490BEB9-56FE-429B-BAA5-0E01B60211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7" y="37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7" name="Oval 493">
                    <a:extLst>
                      <a:ext uri="{FF2B5EF4-FFF2-40B4-BE49-F238E27FC236}">
                        <a16:creationId xmlns:a16="http://schemas.microsoft.com/office/drawing/2014/main" id="{37CC6B22-FCC4-4E9A-8ED3-796BF2916F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7" y="37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8" name="Oval 494">
                    <a:extLst>
                      <a:ext uri="{FF2B5EF4-FFF2-40B4-BE49-F238E27FC236}">
                        <a16:creationId xmlns:a16="http://schemas.microsoft.com/office/drawing/2014/main" id="{5B5407C9-E7AC-4FC1-864D-F353062B09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4" y="37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79" name="Oval 495">
                    <a:extLst>
                      <a:ext uri="{FF2B5EF4-FFF2-40B4-BE49-F238E27FC236}">
                        <a16:creationId xmlns:a16="http://schemas.microsoft.com/office/drawing/2014/main" id="{8314EFFD-BA10-4953-96D9-FB9BB51B8B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4" y="37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0" name="Oval 496">
                    <a:extLst>
                      <a:ext uri="{FF2B5EF4-FFF2-40B4-BE49-F238E27FC236}">
                        <a16:creationId xmlns:a16="http://schemas.microsoft.com/office/drawing/2014/main" id="{CA996761-3703-4B15-85DA-645F8CA88E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11" y="37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1" name="Oval 497">
                    <a:extLst>
                      <a:ext uri="{FF2B5EF4-FFF2-40B4-BE49-F238E27FC236}">
                        <a16:creationId xmlns:a16="http://schemas.microsoft.com/office/drawing/2014/main" id="{66940E58-29A9-435F-A03E-51F0020B5A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18" y="36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2" name="Oval 498">
                    <a:extLst>
                      <a:ext uri="{FF2B5EF4-FFF2-40B4-BE49-F238E27FC236}">
                        <a16:creationId xmlns:a16="http://schemas.microsoft.com/office/drawing/2014/main" id="{1ABF0CDB-7D03-4490-8C61-EB34050EF4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18" y="36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3" name="Oval 499">
                    <a:extLst>
                      <a:ext uri="{FF2B5EF4-FFF2-40B4-BE49-F238E27FC236}">
                        <a16:creationId xmlns:a16="http://schemas.microsoft.com/office/drawing/2014/main" id="{7F4953F1-B028-47DF-A1BE-475F62C4B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5" y="36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4" name="Oval 500">
                    <a:extLst>
                      <a:ext uri="{FF2B5EF4-FFF2-40B4-BE49-F238E27FC236}">
                        <a16:creationId xmlns:a16="http://schemas.microsoft.com/office/drawing/2014/main" id="{65919FAD-55D0-4DCA-ADE8-CD10518543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5" y="36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5" name="Oval 501">
                    <a:extLst>
                      <a:ext uri="{FF2B5EF4-FFF2-40B4-BE49-F238E27FC236}">
                        <a16:creationId xmlns:a16="http://schemas.microsoft.com/office/drawing/2014/main" id="{3A56A064-A0F2-45A5-A7C5-9C1C736CD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36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6" name="Oval 502">
                    <a:extLst>
                      <a:ext uri="{FF2B5EF4-FFF2-40B4-BE49-F238E27FC236}">
                        <a16:creationId xmlns:a16="http://schemas.microsoft.com/office/drawing/2014/main" id="{8880940A-D381-4E19-93F0-3DA771FA83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9" y="36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7" name="Oval 503">
                    <a:extLst>
                      <a:ext uri="{FF2B5EF4-FFF2-40B4-BE49-F238E27FC236}">
                        <a16:creationId xmlns:a16="http://schemas.microsoft.com/office/drawing/2014/main" id="{0AD7CD70-F6A5-4BD0-9BEC-B6A90E8A3A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9" y="35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8" name="Oval 504">
                    <a:extLst>
                      <a:ext uri="{FF2B5EF4-FFF2-40B4-BE49-F238E27FC236}">
                        <a16:creationId xmlns:a16="http://schemas.microsoft.com/office/drawing/2014/main" id="{6CD153E3-ECF3-4312-9078-5B8605E61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6" y="35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89" name="Oval 505">
                    <a:extLst>
                      <a:ext uri="{FF2B5EF4-FFF2-40B4-BE49-F238E27FC236}">
                        <a16:creationId xmlns:a16="http://schemas.microsoft.com/office/drawing/2014/main" id="{1CDA7AB0-8171-4B46-BA4F-A78C06721A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3" y="358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0" name="Oval 506">
                    <a:extLst>
                      <a:ext uri="{FF2B5EF4-FFF2-40B4-BE49-F238E27FC236}">
                        <a16:creationId xmlns:a16="http://schemas.microsoft.com/office/drawing/2014/main" id="{FB0E53FC-C8EA-4611-92AA-A6B417286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3" y="358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1" name="Oval 507">
                    <a:extLst>
                      <a:ext uri="{FF2B5EF4-FFF2-40B4-BE49-F238E27FC236}">
                        <a16:creationId xmlns:a16="http://schemas.microsoft.com/office/drawing/2014/main" id="{9B2DD63F-F7FD-4895-8467-1D4279BC6B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60" y="358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2" name="Oval 508">
                    <a:extLst>
                      <a:ext uri="{FF2B5EF4-FFF2-40B4-BE49-F238E27FC236}">
                        <a16:creationId xmlns:a16="http://schemas.microsoft.com/office/drawing/2014/main" id="{4B036FA8-0E0F-40C8-B56A-0831E3B2F6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60" y="351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3" name="Oval 509">
                    <a:extLst>
                      <a:ext uri="{FF2B5EF4-FFF2-40B4-BE49-F238E27FC236}">
                        <a16:creationId xmlns:a16="http://schemas.microsoft.com/office/drawing/2014/main" id="{C4EEE80E-02DF-4C84-AB04-73F23CB59B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68" y="35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4" name="Oval 510">
                    <a:extLst>
                      <a:ext uri="{FF2B5EF4-FFF2-40B4-BE49-F238E27FC236}">
                        <a16:creationId xmlns:a16="http://schemas.microsoft.com/office/drawing/2014/main" id="{A5460CD9-C4F9-4B1D-9B81-B9D22B10A4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5" y="35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5" name="Oval 511">
                    <a:extLst>
                      <a:ext uri="{FF2B5EF4-FFF2-40B4-BE49-F238E27FC236}">
                        <a16:creationId xmlns:a16="http://schemas.microsoft.com/office/drawing/2014/main" id="{706D129F-1D59-494C-A831-00DF7D0FCE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5" y="35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6" name="Oval 512">
                    <a:extLst>
                      <a:ext uri="{FF2B5EF4-FFF2-40B4-BE49-F238E27FC236}">
                        <a16:creationId xmlns:a16="http://schemas.microsoft.com/office/drawing/2014/main" id="{8AB43C21-AB9E-4DAC-865D-E450754370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82" y="35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7" name="Oval 513">
                    <a:extLst>
                      <a:ext uri="{FF2B5EF4-FFF2-40B4-BE49-F238E27FC236}">
                        <a16:creationId xmlns:a16="http://schemas.microsoft.com/office/drawing/2014/main" id="{258E46E4-E336-49D2-99C2-6F477ECF2A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82" y="35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8" name="Oval 514">
                    <a:extLst>
                      <a:ext uri="{FF2B5EF4-FFF2-40B4-BE49-F238E27FC236}">
                        <a16:creationId xmlns:a16="http://schemas.microsoft.com/office/drawing/2014/main" id="{954D5C06-7905-4431-AE94-665A49AD5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89" y="35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899" name="Oval 515">
                    <a:extLst>
                      <a:ext uri="{FF2B5EF4-FFF2-40B4-BE49-F238E27FC236}">
                        <a16:creationId xmlns:a16="http://schemas.microsoft.com/office/drawing/2014/main" id="{44B875DA-62A2-45B2-96E9-ACC4214DD6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96" y="351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0" name="Oval 516">
                    <a:extLst>
                      <a:ext uri="{FF2B5EF4-FFF2-40B4-BE49-F238E27FC236}">
                        <a16:creationId xmlns:a16="http://schemas.microsoft.com/office/drawing/2014/main" id="{2ADD8B68-9121-4328-9937-9A59A7B35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96" y="343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1" name="Oval 517">
                    <a:extLst>
                      <a:ext uri="{FF2B5EF4-FFF2-40B4-BE49-F238E27FC236}">
                        <a16:creationId xmlns:a16="http://schemas.microsoft.com/office/drawing/2014/main" id="{DF54781E-6F4E-4178-B194-A3895719F0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3" y="343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2" name="Oval 518">
                    <a:extLst>
                      <a:ext uri="{FF2B5EF4-FFF2-40B4-BE49-F238E27FC236}">
                        <a16:creationId xmlns:a16="http://schemas.microsoft.com/office/drawing/2014/main" id="{66B2F714-087B-4B76-8E1E-76A705385A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3" y="343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3" name="Oval 519">
                    <a:extLst>
                      <a:ext uri="{FF2B5EF4-FFF2-40B4-BE49-F238E27FC236}">
                        <a16:creationId xmlns:a16="http://schemas.microsoft.com/office/drawing/2014/main" id="{FBFBE7A3-E020-43DA-8632-AE2418A656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343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4" name="Oval 520">
                    <a:extLst>
                      <a:ext uri="{FF2B5EF4-FFF2-40B4-BE49-F238E27FC236}">
                        <a16:creationId xmlns:a16="http://schemas.microsoft.com/office/drawing/2014/main" id="{C89C80FB-5A35-4B6B-8179-18E817403A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7" y="336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5" name="Oval 521">
                    <a:extLst>
                      <a:ext uri="{FF2B5EF4-FFF2-40B4-BE49-F238E27FC236}">
                        <a16:creationId xmlns:a16="http://schemas.microsoft.com/office/drawing/2014/main" id="{5DC7380A-4D17-4DA6-848D-5D9E24BE6A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7" y="336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6" name="Oval 522">
                    <a:extLst>
                      <a:ext uri="{FF2B5EF4-FFF2-40B4-BE49-F238E27FC236}">
                        <a16:creationId xmlns:a16="http://schemas.microsoft.com/office/drawing/2014/main" id="{3DE10EB5-B5D2-4245-AAE6-C43DEE15E8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36"/>
                    <a:ext cx="14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7" name="Oval 523">
                    <a:extLst>
                      <a:ext uri="{FF2B5EF4-FFF2-40B4-BE49-F238E27FC236}">
                        <a16:creationId xmlns:a16="http://schemas.microsoft.com/office/drawing/2014/main" id="{BFB5704D-C8B7-417A-A0A1-FB222B1FBD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1" y="32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8" name="Oval 524">
                    <a:extLst>
                      <a:ext uri="{FF2B5EF4-FFF2-40B4-BE49-F238E27FC236}">
                        <a16:creationId xmlns:a16="http://schemas.microsoft.com/office/drawing/2014/main" id="{79C6FEDE-DB35-4512-AD42-BE27CBFDDD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1" y="32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09" name="Oval 525">
                    <a:extLst>
                      <a:ext uri="{FF2B5EF4-FFF2-40B4-BE49-F238E27FC236}">
                        <a16:creationId xmlns:a16="http://schemas.microsoft.com/office/drawing/2014/main" id="{6EBBB970-9348-4B7B-B5F9-C599CF44AC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8" y="329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0" name="Oval 526">
                    <a:extLst>
                      <a:ext uri="{FF2B5EF4-FFF2-40B4-BE49-F238E27FC236}">
                        <a16:creationId xmlns:a16="http://schemas.microsoft.com/office/drawing/2014/main" id="{5D3F10CA-9B07-4F11-BFB9-261732D7E2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8" y="329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1" name="Oval 527">
                    <a:extLst>
                      <a:ext uri="{FF2B5EF4-FFF2-40B4-BE49-F238E27FC236}">
                        <a16:creationId xmlns:a16="http://schemas.microsoft.com/office/drawing/2014/main" id="{C0E2C25A-2B49-4CE4-8557-A240C856AB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45" y="329"/>
                    <a:ext cx="15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2" name="Oval 528">
                    <a:extLst>
                      <a:ext uri="{FF2B5EF4-FFF2-40B4-BE49-F238E27FC236}">
                        <a16:creationId xmlns:a16="http://schemas.microsoft.com/office/drawing/2014/main" id="{3827F039-CD6D-4FE4-97A0-128D07D74E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53" y="329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3" name="Oval 529">
                    <a:extLst>
                      <a:ext uri="{FF2B5EF4-FFF2-40B4-BE49-F238E27FC236}">
                        <a16:creationId xmlns:a16="http://schemas.microsoft.com/office/drawing/2014/main" id="{7B339684-288F-4C43-BCAD-1C332206F4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53" y="32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4" name="Oval 530">
                    <a:extLst>
                      <a:ext uri="{FF2B5EF4-FFF2-40B4-BE49-F238E27FC236}">
                        <a16:creationId xmlns:a16="http://schemas.microsoft.com/office/drawing/2014/main" id="{BB07FAD8-8AEB-49D7-AC57-799A975E31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0" y="322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5" name="Oval 531">
                    <a:extLst>
                      <a:ext uri="{FF2B5EF4-FFF2-40B4-BE49-F238E27FC236}">
                        <a16:creationId xmlns:a16="http://schemas.microsoft.com/office/drawing/2014/main" id="{A9444ECD-587F-41B5-AFEF-C14EFE51B8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0" y="31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6" name="Oval 532">
                    <a:extLst>
                      <a:ext uri="{FF2B5EF4-FFF2-40B4-BE49-F238E27FC236}">
                        <a16:creationId xmlns:a16="http://schemas.microsoft.com/office/drawing/2014/main" id="{8AB006BF-8658-46ED-8AC3-FD7534938D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67" y="31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7" name="Oval 533">
                    <a:extLst>
                      <a:ext uri="{FF2B5EF4-FFF2-40B4-BE49-F238E27FC236}">
                        <a16:creationId xmlns:a16="http://schemas.microsoft.com/office/drawing/2014/main" id="{E5B36D16-49C0-45ED-A47E-37B2C2252A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74" y="31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8" name="Oval 534">
                    <a:extLst>
                      <a:ext uri="{FF2B5EF4-FFF2-40B4-BE49-F238E27FC236}">
                        <a16:creationId xmlns:a16="http://schemas.microsoft.com/office/drawing/2014/main" id="{F7D910B8-DC69-4662-B59D-37135221F3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74" y="315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19" name="Oval 535">
                    <a:extLst>
                      <a:ext uri="{FF2B5EF4-FFF2-40B4-BE49-F238E27FC236}">
                        <a16:creationId xmlns:a16="http://schemas.microsoft.com/office/drawing/2014/main" id="{5BBF86CD-5711-421C-8FDD-49AB1B6E4C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1" y="30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20" name="Oval 536">
                    <a:extLst>
                      <a:ext uri="{FF2B5EF4-FFF2-40B4-BE49-F238E27FC236}">
                        <a16:creationId xmlns:a16="http://schemas.microsoft.com/office/drawing/2014/main" id="{FBCD3471-3F9A-466F-8342-A51031305C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30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  <p:sp>
                <p:nvSpPr>
                  <p:cNvPr id="16921" name="Oval 537">
                    <a:extLst>
                      <a:ext uri="{FF2B5EF4-FFF2-40B4-BE49-F238E27FC236}">
                        <a16:creationId xmlns:a16="http://schemas.microsoft.com/office/drawing/2014/main" id="{14018458-96EF-44BC-A295-C638E7416A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308"/>
                    <a:ext cx="14" cy="1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CH"/>
                  </a:p>
                </p:txBody>
              </p:sp>
            </p:grpSp>
            <p:sp>
              <p:nvSpPr>
                <p:cNvPr id="16923" name="Oval 539">
                  <a:extLst>
                    <a:ext uri="{FF2B5EF4-FFF2-40B4-BE49-F238E27FC236}">
                      <a16:creationId xmlns:a16="http://schemas.microsoft.com/office/drawing/2014/main" id="{0005FDD5-E65C-4BE5-BB1C-A7A6FBAD6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5" y="30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24" name="Oval 540">
                  <a:extLst>
                    <a:ext uri="{FF2B5EF4-FFF2-40B4-BE49-F238E27FC236}">
                      <a16:creationId xmlns:a16="http://schemas.microsoft.com/office/drawing/2014/main" id="{374F58B9-0C21-4B58-BE86-4FEDFFD65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5" y="30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25" name="Oval 541">
                  <a:extLst>
                    <a:ext uri="{FF2B5EF4-FFF2-40B4-BE49-F238E27FC236}">
                      <a16:creationId xmlns:a16="http://schemas.microsoft.com/office/drawing/2014/main" id="{27B76B6F-A4EE-4E79-B972-D6B21EC68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2" y="301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26" name="Oval 542">
                  <a:extLst>
                    <a:ext uri="{FF2B5EF4-FFF2-40B4-BE49-F238E27FC236}">
                      <a16:creationId xmlns:a16="http://schemas.microsoft.com/office/drawing/2014/main" id="{3753747B-FA6C-4A48-BF1A-66E8642BB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9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27" name="Oval 543">
                  <a:extLst>
                    <a:ext uri="{FF2B5EF4-FFF2-40B4-BE49-F238E27FC236}">
                      <a16:creationId xmlns:a16="http://schemas.microsoft.com/office/drawing/2014/main" id="{8EABC006-4234-42F7-A22F-99DFF8CB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9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28" name="Oval 544">
                  <a:extLst>
                    <a:ext uri="{FF2B5EF4-FFF2-40B4-BE49-F238E27FC236}">
                      <a16:creationId xmlns:a16="http://schemas.microsoft.com/office/drawing/2014/main" id="{10703DED-0479-46C0-B778-CA30E575E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6" y="294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29" name="Oval 545">
                  <a:extLst>
                    <a:ext uri="{FF2B5EF4-FFF2-40B4-BE49-F238E27FC236}">
                      <a16:creationId xmlns:a16="http://schemas.microsoft.com/office/drawing/2014/main" id="{D57DCA17-A036-4229-B8FE-3B555BB90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6" y="287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0" name="Oval 546">
                  <a:extLst>
                    <a:ext uri="{FF2B5EF4-FFF2-40B4-BE49-F238E27FC236}">
                      <a16:creationId xmlns:a16="http://schemas.microsoft.com/office/drawing/2014/main" id="{E650718A-DD56-4C67-9177-E65FA39B9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3" y="287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1" name="Oval 547">
                  <a:extLst>
                    <a:ext uri="{FF2B5EF4-FFF2-40B4-BE49-F238E27FC236}">
                      <a16:creationId xmlns:a16="http://schemas.microsoft.com/office/drawing/2014/main" id="{CB0CAD52-C1CF-4BBE-977C-AA886F8CC5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1" y="28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2" name="Oval 548">
                  <a:extLst>
                    <a:ext uri="{FF2B5EF4-FFF2-40B4-BE49-F238E27FC236}">
                      <a16:creationId xmlns:a16="http://schemas.microsoft.com/office/drawing/2014/main" id="{322DAA50-49A6-41BB-8772-587DA8AA4A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1" y="28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3" name="Oval 549">
                  <a:extLst>
                    <a:ext uri="{FF2B5EF4-FFF2-40B4-BE49-F238E27FC236}">
                      <a16:creationId xmlns:a16="http://schemas.microsoft.com/office/drawing/2014/main" id="{CF0DB432-A6B6-49F7-B459-373AFCB81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8" y="28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4" name="Oval 550">
                  <a:extLst>
                    <a:ext uri="{FF2B5EF4-FFF2-40B4-BE49-F238E27FC236}">
                      <a16:creationId xmlns:a16="http://schemas.microsoft.com/office/drawing/2014/main" id="{43A32351-D178-400F-B65F-9EB1CAB7C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8" y="28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5" name="Oval 551">
                  <a:extLst>
                    <a:ext uri="{FF2B5EF4-FFF2-40B4-BE49-F238E27FC236}">
                      <a16:creationId xmlns:a16="http://schemas.microsoft.com/office/drawing/2014/main" id="{CEBBB757-352F-424C-BD1A-4B13BDAB1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5" y="28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6" name="Oval 552">
                  <a:extLst>
                    <a:ext uri="{FF2B5EF4-FFF2-40B4-BE49-F238E27FC236}">
                      <a16:creationId xmlns:a16="http://schemas.microsoft.com/office/drawing/2014/main" id="{57079B60-818D-4676-99B4-1B07483F3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2" y="27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7" name="Oval 553">
                  <a:extLst>
                    <a:ext uri="{FF2B5EF4-FFF2-40B4-BE49-F238E27FC236}">
                      <a16:creationId xmlns:a16="http://schemas.microsoft.com/office/drawing/2014/main" id="{E2752920-D1F8-4E65-A6C3-51842F4402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2" y="27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8" name="Oval 554">
                  <a:extLst>
                    <a:ext uri="{FF2B5EF4-FFF2-40B4-BE49-F238E27FC236}">
                      <a16:creationId xmlns:a16="http://schemas.microsoft.com/office/drawing/2014/main" id="{0EB57B30-0C53-4A9D-A0F9-1923DA760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9" y="26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39" name="Oval 555">
                  <a:extLst>
                    <a:ext uri="{FF2B5EF4-FFF2-40B4-BE49-F238E27FC236}">
                      <a16:creationId xmlns:a16="http://schemas.microsoft.com/office/drawing/2014/main" id="{CDF0FA16-9DA2-4E9B-83AB-76B263FF1A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6" y="26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0" name="Oval 556">
                  <a:extLst>
                    <a:ext uri="{FF2B5EF4-FFF2-40B4-BE49-F238E27FC236}">
                      <a16:creationId xmlns:a16="http://schemas.microsoft.com/office/drawing/2014/main" id="{F9ACE87B-5C05-4F47-9C9A-5D798C61B9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6" y="26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1" name="Oval 557">
                  <a:extLst>
                    <a:ext uri="{FF2B5EF4-FFF2-40B4-BE49-F238E27FC236}">
                      <a16:creationId xmlns:a16="http://schemas.microsoft.com/office/drawing/2014/main" id="{4008691E-1ADD-48FB-9111-24188EA3C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3" y="26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2" name="Oval 558">
                  <a:extLst>
                    <a:ext uri="{FF2B5EF4-FFF2-40B4-BE49-F238E27FC236}">
                      <a16:creationId xmlns:a16="http://schemas.microsoft.com/office/drawing/2014/main" id="{CCDB980E-5595-4132-AAFE-76819DCA3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3" y="258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3" name="Oval 559">
                  <a:extLst>
                    <a:ext uri="{FF2B5EF4-FFF2-40B4-BE49-F238E27FC236}">
                      <a16:creationId xmlns:a16="http://schemas.microsoft.com/office/drawing/2014/main" id="{2CBA77AB-FAFE-45F2-AA3F-E310B0592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258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4" name="Oval 560">
                  <a:extLst>
                    <a:ext uri="{FF2B5EF4-FFF2-40B4-BE49-F238E27FC236}">
                      <a16:creationId xmlns:a16="http://schemas.microsoft.com/office/drawing/2014/main" id="{97EB0E0C-87ED-4485-BD77-F84548997C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7" y="258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5" name="Oval 561">
                  <a:extLst>
                    <a:ext uri="{FF2B5EF4-FFF2-40B4-BE49-F238E27FC236}">
                      <a16:creationId xmlns:a16="http://schemas.microsoft.com/office/drawing/2014/main" id="{38EC06D9-C05B-4827-81A6-A06EE8FFC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7" y="251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6" name="Oval 562">
                  <a:extLst>
                    <a:ext uri="{FF2B5EF4-FFF2-40B4-BE49-F238E27FC236}">
                      <a16:creationId xmlns:a16="http://schemas.microsoft.com/office/drawing/2014/main" id="{6FB2834B-5881-43BF-9D51-0BF368A39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4" y="251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7" name="Oval 563">
                  <a:extLst>
                    <a:ext uri="{FF2B5EF4-FFF2-40B4-BE49-F238E27FC236}">
                      <a16:creationId xmlns:a16="http://schemas.microsoft.com/office/drawing/2014/main" id="{174F835C-08BA-4334-9858-5A15DFFEC9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4" y="251"/>
                  <a:ext cx="14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8" name="Oval 564">
                  <a:extLst>
                    <a:ext uri="{FF2B5EF4-FFF2-40B4-BE49-F238E27FC236}">
                      <a16:creationId xmlns:a16="http://schemas.microsoft.com/office/drawing/2014/main" id="{02EFD741-844E-4E7E-A621-546099208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1" y="251"/>
                  <a:ext cx="15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49" name="Oval 565">
                  <a:extLst>
                    <a:ext uri="{FF2B5EF4-FFF2-40B4-BE49-F238E27FC236}">
                      <a16:creationId xmlns:a16="http://schemas.microsoft.com/office/drawing/2014/main" id="{23EDE0B8-7DFE-4576-BC11-0E93C619E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8" y="251"/>
                  <a:ext cx="15" cy="15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0" name="Oval 566">
                  <a:extLst>
                    <a:ext uri="{FF2B5EF4-FFF2-40B4-BE49-F238E27FC236}">
                      <a16:creationId xmlns:a16="http://schemas.microsoft.com/office/drawing/2014/main" id="{159179E8-50FF-4DB2-A020-38BD8B6D9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8" y="244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1" name="Oval 567">
                  <a:extLst>
                    <a:ext uri="{FF2B5EF4-FFF2-40B4-BE49-F238E27FC236}">
                      <a16:creationId xmlns:a16="http://schemas.microsoft.com/office/drawing/2014/main" id="{184F9FDB-0ECD-4527-941E-8BE66D74F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44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2" name="Oval 568">
                  <a:extLst>
                    <a:ext uri="{FF2B5EF4-FFF2-40B4-BE49-F238E27FC236}">
                      <a16:creationId xmlns:a16="http://schemas.microsoft.com/office/drawing/2014/main" id="{00A8137D-B3C4-4C2E-856F-BDADAFB6F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3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3" name="Oval 569">
                  <a:extLst>
                    <a:ext uri="{FF2B5EF4-FFF2-40B4-BE49-F238E27FC236}">
                      <a16:creationId xmlns:a16="http://schemas.microsoft.com/office/drawing/2014/main" id="{8195C4F8-31E5-42A3-BF0C-0740BEBB7A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3" y="23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4" name="Oval 570">
                  <a:extLst>
                    <a:ext uri="{FF2B5EF4-FFF2-40B4-BE49-F238E27FC236}">
                      <a16:creationId xmlns:a16="http://schemas.microsoft.com/office/drawing/2014/main" id="{B9B54700-BAFA-4F1E-AC10-36A7DD6C3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0" y="23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5" name="Oval 571">
                  <a:extLst>
                    <a:ext uri="{FF2B5EF4-FFF2-40B4-BE49-F238E27FC236}">
                      <a16:creationId xmlns:a16="http://schemas.microsoft.com/office/drawing/2014/main" id="{1555D5F0-8E36-472F-A50E-F87BFC6243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0" y="23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6" name="Oval 572">
                  <a:extLst>
                    <a:ext uri="{FF2B5EF4-FFF2-40B4-BE49-F238E27FC236}">
                      <a16:creationId xmlns:a16="http://schemas.microsoft.com/office/drawing/2014/main" id="{13A5D15B-455B-4CD0-BA1B-6462770E1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7" y="23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7" name="Oval 573">
                  <a:extLst>
                    <a:ext uri="{FF2B5EF4-FFF2-40B4-BE49-F238E27FC236}">
                      <a16:creationId xmlns:a16="http://schemas.microsoft.com/office/drawing/2014/main" id="{D57E07B0-2C8E-4F03-AA72-8BF6CC830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4" y="237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8" name="Oval 574">
                  <a:extLst>
                    <a:ext uri="{FF2B5EF4-FFF2-40B4-BE49-F238E27FC236}">
                      <a16:creationId xmlns:a16="http://schemas.microsoft.com/office/drawing/2014/main" id="{35C89E80-ED6F-4489-ADA3-AB4D902C3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4" y="23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59" name="Oval 575">
                  <a:extLst>
                    <a:ext uri="{FF2B5EF4-FFF2-40B4-BE49-F238E27FC236}">
                      <a16:creationId xmlns:a16="http://schemas.microsoft.com/office/drawing/2014/main" id="{27036A78-A48D-4D0B-A66E-5EAFA1918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1" y="23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0" name="Oval 576">
                  <a:extLst>
                    <a:ext uri="{FF2B5EF4-FFF2-40B4-BE49-F238E27FC236}">
                      <a16:creationId xmlns:a16="http://schemas.microsoft.com/office/drawing/2014/main" id="{4FA64976-003F-4892-882A-1EC9D5916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1" y="23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1" name="Oval 577">
                  <a:extLst>
                    <a:ext uri="{FF2B5EF4-FFF2-40B4-BE49-F238E27FC236}">
                      <a16:creationId xmlns:a16="http://schemas.microsoft.com/office/drawing/2014/main" id="{7143625A-DF5F-46FA-8DC4-147E7CA5C2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8" y="230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2" name="Oval 578">
                  <a:extLst>
                    <a:ext uri="{FF2B5EF4-FFF2-40B4-BE49-F238E27FC236}">
                      <a16:creationId xmlns:a16="http://schemas.microsoft.com/office/drawing/2014/main" id="{0CEC1B9F-F51A-4E2A-8D6F-5DB533B62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5" y="22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3" name="Oval 579">
                  <a:extLst>
                    <a:ext uri="{FF2B5EF4-FFF2-40B4-BE49-F238E27FC236}">
                      <a16:creationId xmlns:a16="http://schemas.microsoft.com/office/drawing/2014/main" id="{8B94E6E7-5262-48BF-AD8B-2CCE4A412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5" y="22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4" name="Oval 580">
                  <a:extLst>
                    <a:ext uri="{FF2B5EF4-FFF2-40B4-BE49-F238E27FC236}">
                      <a16:creationId xmlns:a16="http://schemas.microsoft.com/office/drawing/2014/main" id="{45A4F5A9-A681-4057-B6DF-06C264E0C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2" y="22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5" name="Oval 581">
                  <a:extLst>
                    <a:ext uri="{FF2B5EF4-FFF2-40B4-BE49-F238E27FC236}">
                      <a16:creationId xmlns:a16="http://schemas.microsoft.com/office/drawing/2014/main" id="{49F54D85-86FB-4DD6-A03F-DC2939CD2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2" y="223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6" name="Oval 582">
                  <a:extLst>
                    <a:ext uri="{FF2B5EF4-FFF2-40B4-BE49-F238E27FC236}">
                      <a16:creationId xmlns:a16="http://schemas.microsoft.com/office/drawing/2014/main" id="{72B121A3-D74D-45BC-8609-6A1967E412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9" y="216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7" name="Oval 583">
                  <a:extLst>
                    <a:ext uri="{FF2B5EF4-FFF2-40B4-BE49-F238E27FC236}">
                      <a16:creationId xmlns:a16="http://schemas.microsoft.com/office/drawing/2014/main" id="{0A65EB79-4797-4348-BFEC-EA3126C39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16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8" name="Oval 584">
                  <a:extLst>
                    <a:ext uri="{FF2B5EF4-FFF2-40B4-BE49-F238E27FC236}">
                      <a16:creationId xmlns:a16="http://schemas.microsoft.com/office/drawing/2014/main" id="{7692232F-0A50-48CA-A90F-791FD18D4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16"/>
                  <a:ext cx="15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69" name="Oval 585">
                  <a:extLst>
                    <a:ext uri="{FF2B5EF4-FFF2-40B4-BE49-F238E27FC236}">
                      <a16:creationId xmlns:a16="http://schemas.microsoft.com/office/drawing/2014/main" id="{6214C912-87E3-4FE3-9EED-BCB074E101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" y="216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0" name="Oval 586">
                  <a:extLst>
                    <a:ext uri="{FF2B5EF4-FFF2-40B4-BE49-F238E27FC236}">
                      <a16:creationId xmlns:a16="http://schemas.microsoft.com/office/drawing/2014/main" id="{227A214F-597E-4E22-B9CC-C86A4160E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" y="20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1" name="Oval 587">
                  <a:extLst>
                    <a:ext uri="{FF2B5EF4-FFF2-40B4-BE49-F238E27FC236}">
                      <a16:creationId xmlns:a16="http://schemas.microsoft.com/office/drawing/2014/main" id="{CDE2024D-15BF-4E20-AA6D-77FBE330A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" y="20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2" name="Oval 588">
                  <a:extLst>
                    <a:ext uri="{FF2B5EF4-FFF2-40B4-BE49-F238E27FC236}">
                      <a16:creationId xmlns:a16="http://schemas.microsoft.com/office/drawing/2014/main" id="{3BE1313C-0FCC-4D83-9774-17FC8EFF8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8" y="20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3" name="Oval 589">
                  <a:extLst>
                    <a:ext uri="{FF2B5EF4-FFF2-40B4-BE49-F238E27FC236}">
                      <a16:creationId xmlns:a16="http://schemas.microsoft.com/office/drawing/2014/main" id="{C9604536-1F53-4618-B910-33C1F0647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8" y="209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4" name="Oval 590">
                  <a:extLst>
                    <a:ext uri="{FF2B5EF4-FFF2-40B4-BE49-F238E27FC236}">
                      <a16:creationId xmlns:a16="http://schemas.microsoft.com/office/drawing/2014/main" id="{91057F29-7AD7-4A94-8EF1-760D8521C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5" y="202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5" name="Oval 591">
                  <a:extLst>
                    <a:ext uri="{FF2B5EF4-FFF2-40B4-BE49-F238E27FC236}">
                      <a16:creationId xmlns:a16="http://schemas.microsoft.com/office/drawing/2014/main" id="{75E03099-0C27-4877-A33E-26A97B986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2" y="202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6" name="Oval 592">
                  <a:extLst>
                    <a:ext uri="{FF2B5EF4-FFF2-40B4-BE49-F238E27FC236}">
                      <a16:creationId xmlns:a16="http://schemas.microsoft.com/office/drawing/2014/main" id="{91000368-496C-49FA-B9A4-FB3EDA64B6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2" y="19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7" name="Oval 593">
                  <a:extLst>
                    <a:ext uri="{FF2B5EF4-FFF2-40B4-BE49-F238E27FC236}">
                      <a16:creationId xmlns:a16="http://schemas.microsoft.com/office/drawing/2014/main" id="{BD9D9F1E-18C5-41FA-A97D-8ACBC1A28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9" y="19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8" name="Oval 594">
                  <a:extLst>
                    <a:ext uri="{FF2B5EF4-FFF2-40B4-BE49-F238E27FC236}">
                      <a16:creationId xmlns:a16="http://schemas.microsoft.com/office/drawing/2014/main" id="{AECA0658-21A8-4098-B2CD-AB0A9E5E4F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9" y="19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979" name="Oval 595">
                  <a:extLst>
                    <a:ext uri="{FF2B5EF4-FFF2-40B4-BE49-F238E27FC236}">
                      <a16:creationId xmlns:a16="http://schemas.microsoft.com/office/drawing/2014/main" id="{48B25133-5690-4FFF-A14C-FFC6803391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6" y="195"/>
                  <a:ext cx="14" cy="14"/>
                </a:xfrm>
                <a:prstGeom prst="ellipse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48" name="Rectangle 64">
                  <a:extLst>
                    <a:ext uri="{FF2B5EF4-FFF2-40B4-BE49-F238E27FC236}">
                      <a16:creationId xmlns:a16="http://schemas.microsoft.com/office/drawing/2014/main" id="{7CEFABF7-D848-4817-9434-4BBAE6183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" y="114"/>
                  <a:ext cx="2041" cy="12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49" name="Rectangle 65">
                  <a:extLst>
                    <a:ext uri="{FF2B5EF4-FFF2-40B4-BE49-F238E27FC236}">
                      <a16:creationId xmlns:a16="http://schemas.microsoft.com/office/drawing/2014/main" id="{A2F0B8BF-9479-4E6B-95AD-F2DEE2EDD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" y="114"/>
                  <a:ext cx="2041" cy="12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50" name="Rectangle 66">
                  <a:extLst>
                    <a:ext uri="{FF2B5EF4-FFF2-40B4-BE49-F238E27FC236}">
                      <a16:creationId xmlns:a16="http://schemas.microsoft.com/office/drawing/2014/main" id="{7B02AE1C-611E-4462-90FC-D604ED03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" y="114"/>
                  <a:ext cx="2041" cy="125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51" name="Line 67">
                  <a:extLst>
                    <a:ext uri="{FF2B5EF4-FFF2-40B4-BE49-F238E27FC236}">
                      <a16:creationId xmlns:a16="http://schemas.microsoft.com/office/drawing/2014/main" id="{6D33327A-A92B-4EF9-AA58-720444B9B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51" y="1262"/>
                  <a:ext cx="1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52" name="Rectangle 68">
                  <a:extLst>
                    <a:ext uri="{FF2B5EF4-FFF2-40B4-BE49-F238E27FC236}">
                      <a16:creationId xmlns:a16="http://schemas.microsoft.com/office/drawing/2014/main" id="{D1908F2C-C099-41A7-9458-D68EB6B86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1297"/>
                  <a:ext cx="15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3" name="Line 69">
                  <a:extLst>
                    <a:ext uri="{FF2B5EF4-FFF2-40B4-BE49-F238E27FC236}">
                      <a16:creationId xmlns:a16="http://schemas.microsoft.com/office/drawing/2014/main" id="{D7597694-A01F-439B-BD26-85986F732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05" y="1262"/>
                  <a:ext cx="1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54" name="Rectangle 70">
                  <a:extLst>
                    <a:ext uri="{FF2B5EF4-FFF2-40B4-BE49-F238E27FC236}">
                      <a16:creationId xmlns:a16="http://schemas.microsoft.com/office/drawing/2014/main" id="{59AC1E8B-514C-42A2-80E3-75B02FC42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4" y="1297"/>
                  <a:ext cx="15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200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5" name="Line 71">
                  <a:extLst>
                    <a:ext uri="{FF2B5EF4-FFF2-40B4-BE49-F238E27FC236}">
                      <a16:creationId xmlns:a16="http://schemas.microsoft.com/office/drawing/2014/main" id="{DC55E8F0-F169-4C03-B345-997F1FBE2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58" y="1262"/>
                  <a:ext cx="1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56" name="Rectangle 72">
                  <a:extLst>
                    <a:ext uri="{FF2B5EF4-FFF2-40B4-BE49-F238E27FC236}">
                      <a16:creationId xmlns:a16="http://schemas.microsoft.com/office/drawing/2014/main" id="{9AD55066-3185-4B4C-8F08-526A5FFD2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1297"/>
                  <a:ext cx="15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300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7" name="Line 73">
                  <a:extLst>
                    <a:ext uri="{FF2B5EF4-FFF2-40B4-BE49-F238E27FC236}">
                      <a16:creationId xmlns:a16="http://schemas.microsoft.com/office/drawing/2014/main" id="{74F30D21-0EA6-4D83-A1A4-483D595E67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12" y="1262"/>
                  <a:ext cx="1" cy="1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58" name="Rectangle 74">
                  <a:extLst>
                    <a:ext uri="{FF2B5EF4-FFF2-40B4-BE49-F238E27FC236}">
                      <a16:creationId xmlns:a16="http://schemas.microsoft.com/office/drawing/2014/main" id="{419CB0C5-2526-447F-9C27-034E9D4A65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" y="1297"/>
                  <a:ext cx="159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400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9" name="Line 75">
                  <a:extLst>
                    <a:ext uri="{FF2B5EF4-FFF2-40B4-BE49-F238E27FC236}">
                      <a16:creationId xmlns:a16="http://schemas.microsoft.com/office/drawing/2014/main" id="{36F1A574-3E48-424E-921F-98DAC48D5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0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0" name="Line 76">
                  <a:extLst>
                    <a:ext uri="{FF2B5EF4-FFF2-40B4-BE49-F238E27FC236}">
                      <a16:creationId xmlns:a16="http://schemas.microsoft.com/office/drawing/2014/main" id="{1E3CE069-0A8F-4213-AC4C-E67BF8823F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82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1" name="Line 77">
                  <a:extLst>
                    <a:ext uri="{FF2B5EF4-FFF2-40B4-BE49-F238E27FC236}">
                      <a16:creationId xmlns:a16="http://schemas.microsoft.com/office/drawing/2014/main" id="{75FFFBBA-8BDD-4355-94A9-BC3718B7F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74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2" name="Line 78">
                  <a:extLst>
                    <a:ext uri="{FF2B5EF4-FFF2-40B4-BE49-F238E27FC236}">
                      <a16:creationId xmlns:a16="http://schemas.microsoft.com/office/drawing/2014/main" id="{06DFD265-8177-4CCD-8508-22EFD5D362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66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3" name="Line 79">
                  <a:extLst>
                    <a:ext uri="{FF2B5EF4-FFF2-40B4-BE49-F238E27FC236}">
                      <a16:creationId xmlns:a16="http://schemas.microsoft.com/office/drawing/2014/main" id="{111545D0-F99D-4ED3-8FA0-2735554C55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43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4" name="Line 80">
                  <a:extLst>
                    <a:ext uri="{FF2B5EF4-FFF2-40B4-BE49-F238E27FC236}">
                      <a16:creationId xmlns:a16="http://schemas.microsoft.com/office/drawing/2014/main" id="{D68B17F8-FF93-4F69-86E4-77348055D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35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5" name="Line 81">
                  <a:extLst>
                    <a:ext uri="{FF2B5EF4-FFF2-40B4-BE49-F238E27FC236}">
                      <a16:creationId xmlns:a16="http://schemas.microsoft.com/office/drawing/2014/main" id="{9246F29F-3CEB-4F5C-8DFD-DEACBA43D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28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6" name="Line 82">
                  <a:extLst>
                    <a:ext uri="{FF2B5EF4-FFF2-40B4-BE49-F238E27FC236}">
                      <a16:creationId xmlns:a16="http://schemas.microsoft.com/office/drawing/2014/main" id="{8542A4B1-E18C-4AE0-B2C4-0939533DBA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13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7" name="Line 83">
                  <a:extLst>
                    <a:ext uri="{FF2B5EF4-FFF2-40B4-BE49-F238E27FC236}">
                      <a16:creationId xmlns:a16="http://schemas.microsoft.com/office/drawing/2014/main" id="{A23135BB-EAA8-4D8C-BFE9-B672E709E5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97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8" name="Line 84">
                  <a:extLst>
                    <a:ext uri="{FF2B5EF4-FFF2-40B4-BE49-F238E27FC236}">
                      <a16:creationId xmlns:a16="http://schemas.microsoft.com/office/drawing/2014/main" id="{09B1B776-84F2-4F0C-9C42-C10CF0163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89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69" name="Line 85">
                  <a:extLst>
                    <a:ext uri="{FF2B5EF4-FFF2-40B4-BE49-F238E27FC236}">
                      <a16:creationId xmlns:a16="http://schemas.microsoft.com/office/drawing/2014/main" id="{B48BF558-6996-47D2-BFB9-29C3CEAC7F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74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70" name="Line 86">
                  <a:extLst>
                    <a:ext uri="{FF2B5EF4-FFF2-40B4-BE49-F238E27FC236}">
                      <a16:creationId xmlns:a16="http://schemas.microsoft.com/office/drawing/2014/main" id="{3A4BA48A-1D07-4C65-855D-865B8209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66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71" name="Line 87">
                  <a:extLst>
                    <a:ext uri="{FF2B5EF4-FFF2-40B4-BE49-F238E27FC236}">
                      <a16:creationId xmlns:a16="http://schemas.microsoft.com/office/drawing/2014/main" id="{0658A050-F1EA-479D-A7E5-A3F13D9C2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50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72" name="Line 88">
                  <a:extLst>
                    <a:ext uri="{FF2B5EF4-FFF2-40B4-BE49-F238E27FC236}">
                      <a16:creationId xmlns:a16="http://schemas.microsoft.com/office/drawing/2014/main" id="{894E7AB9-0463-4A10-A0B8-479192BB62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42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73" name="Line 89">
                  <a:extLst>
                    <a:ext uri="{FF2B5EF4-FFF2-40B4-BE49-F238E27FC236}">
                      <a16:creationId xmlns:a16="http://schemas.microsoft.com/office/drawing/2014/main" id="{9918B976-C384-49E8-AB18-FA0A516D4F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28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74" name="Line 90">
                  <a:extLst>
                    <a:ext uri="{FF2B5EF4-FFF2-40B4-BE49-F238E27FC236}">
                      <a16:creationId xmlns:a16="http://schemas.microsoft.com/office/drawing/2014/main" id="{F3105F16-A5F0-48F6-B43F-59284F461C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20" y="126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75" name="Line 91">
                  <a:extLst>
                    <a:ext uri="{FF2B5EF4-FFF2-40B4-BE49-F238E27FC236}">
                      <a16:creationId xmlns:a16="http://schemas.microsoft.com/office/drawing/2014/main" id="{E07101B6-0BF1-4230-9E6C-86A595CDE5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" y="1276"/>
                  <a:ext cx="189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76" name="Line 92">
                  <a:extLst>
                    <a:ext uri="{FF2B5EF4-FFF2-40B4-BE49-F238E27FC236}">
                      <a16:creationId xmlns:a16="http://schemas.microsoft.com/office/drawing/2014/main" id="{77522EC6-BBC9-4C2A-AC16-659E00915F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113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77" name="Rectangle 93">
                  <a:extLst>
                    <a:ext uri="{FF2B5EF4-FFF2-40B4-BE49-F238E27FC236}">
                      <a16:creationId xmlns:a16="http://schemas.microsoft.com/office/drawing/2014/main" id="{0626CAB1-3BA2-4AB4-B6E1-AEC687A1B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1070"/>
                  <a:ext cx="10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10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78" name="Line 94">
                  <a:extLst>
                    <a:ext uri="{FF2B5EF4-FFF2-40B4-BE49-F238E27FC236}">
                      <a16:creationId xmlns:a16="http://schemas.microsoft.com/office/drawing/2014/main" id="{4B8D5718-CCCB-4236-AAB1-12734C91F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950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79" name="Rectangle 95">
                  <a:extLst>
                    <a:ext uri="{FF2B5EF4-FFF2-40B4-BE49-F238E27FC236}">
                      <a16:creationId xmlns:a16="http://schemas.microsoft.com/office/drawing/2014/main" id="{ABD7A3A2-7968-4DBC-8B21-A07E4B147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907"/>
                  <a:ext cx="10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20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0" name="Line 96">
                  <a:extLst>
                    <a:ext uri="{FF2B5EF4-FFF2-40B4-BE49-F238E27FC236}">
                      <a16:creationId xmlns:a16="http://schemas.microsoft.com/office/drawing/2014/main" id="{69C8C35A-E422-421A-893C-7665A0D35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787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81" name="Rectangle 97">
                  <a:extLst>
                    <a:ext uri="{FF2B5EF4-FFF2-40B4-BE49-F238E27FC236}">
                      <a16:creationId xmlns:a16="http://schemas.microsoft.com/office/drawing/2014/main" id="{E6A607CB-C0DB-440A-AEB1-CE9FDA4624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744"/>
                  <a:ext cx="10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30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2" name="Line 98">
                  <a:extLst>
                    <a:ext uri="{FF2B5EF4-FFF2-40B4-BE49-F238E27FC236}">
                      <a16:creationId xmlns:a16="http://schemas.microsoft.com/office/drawing/2014/main" id="{6ED52275-32E4-45FD-B4D3-A19B54A20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631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83" name="Rectangle 99">
                  <a:extLst>
                    <a:ext uri="{FF2B5EF4-FFF2-40B4-BE49-F238E27FC236}">
                      <a16:creationId xmlns:a16="http://schemas.microsoft.com/office/drawing/2014/main" id="{CDE1A4DD-D4EB-41FF-881A-8A7BAB2E6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588"/>
                  <a:ext cx="10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40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4" name="Line 100">
                  <a:extLst>
                    <a:ext uri="{FF2B5EF4-FFF2-40B4-BE49-F238E27FC236}">
                      <a16:creationId xmlns:a16="http://schemas.microsoft.com/office/drawing/2014/main" id="{BFF9E1DA-38E3-484A-AA75-A557E5048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468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85" name="Rectangle 101">
                  <a:extLst>
                    <a:ext uri="{FF2B5EF4-FFF2-40B4-BE49-F238E27FC236}">
                      <a16:creationId xmlns:a16="http://schemas.microsoft.com/office/drawing/2014/main" id="{EB0E70F3-C3F6-4B60-BB28-B0E1E1C8E3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425"/>
                  <a:ext cx="10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50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6" name="Line 102">
                  <a:extLst>
                    <a:ext uri="{FF2B5EF4-FFF2-40B4-BE49-F238E27FC236}">
                      <a16:creationId xmlns:a16="http://schemas.microsoft.com/office/drawing/2014/main" id="{A4567D19-BE47-4830-BBC9-260991A41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305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87" name="Rectangle 103">
                  <a:extLst>
                    <a:ext uri="{FF2B5EF4-FFF2-40B4-BE49-F238E27FC236}">
                      <a16:creationId xmlns:a16="http://schemas.microsoft.com/office/drawing/2014/main" id="{B1AA15EC-3C3E-4795-9F05-AA7BC857C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263"/>
                  <a:ext cx="10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60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8" name="Line 104">
                  <a:extLst>
                    <a:ext uri="{FF2B5EF4-FFF2-40B4-BE49-F238E27FC236}">
                      <a16:creationId xmlns:a16="http://schemas.microsoft.com/office/drawing/2014/main" id="{E4C579B1-D188-4AF0-AE36-3C3CA4D2B5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42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89" name="Rectangle 105">
                  <a:extLst>
                    <a:ext uri="{FF2B5EF4-FFF2-40B4-BE49-F238E27FC236}">
                      <a16:creationId xmlns:a16="http://schemas.microsoft.com/office/drawing/2014/main" id="{47F99F97-C7A1-4179-ABD9-83AEBAADE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100"/>
                  <a:ext cx="106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CA" altLang="fr-FR" sz="1100">
                      <a:solidFill>
                        <a:srgbClr val="000000"/>
                      </a:solidFill>
                      <a:latin typeface="Courier New" panose="02070309020205020404" pitchFamily="49" charset="0"/>
                    </a:rPr>
                    <a:t>70</a:t>
                  </a:r>
                  <a:endParaRPr lang="en-CA" altLang="fr-F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90" name="Line 106">
                  <a:extLst>
                    <a:ext uri="{FF2B5EF4-FFF2-40B4-BE49-F238E27FC236}">
                      <a16:creationId xmlns:a16="http://schemas.microsoft.com/office/drawing/2014/main" id="{55F5176A-5778-4013-9CD2-F240424971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248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91" name="Line 107">
                  <a:extLst>
                    <a:ext uri="{FF2B5EF4-FFF2-40B4-BE49-F238E27FC236}">
                      <a16:creationId xmlns:a16="http://schemas.microsoft.com/office/drawing/2014/main" id="{3719E560-8D4C-4CA8-9A7B-7BA2D9EA3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212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92" name="Line 108">
                  <a:extLst>
                    <a:ext uri="{FF2B5EF4-FFF2-40B4-BE49-F238E27FC236}">
                      <a16:creationId xmlns:a16="http://schemas.microsoft.com/office/drawing/2014/main" id="{45F0C3D3-F21E-49EC-9D3C-3A57646755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177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93" name="Line 109">
                  <a:extLst>
                    <a:ext uri="{FF2B5EF4-FFF2-40B4-BE49-F238E27FC236}">
                      <a16:creationId xmlns:a16="http://schemas.microsoft.com/office/drawing/2014/main" id="{8931CD91-5F0B-466D-A258-3D11297E9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148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94" name="Line 110">
                  <a:extLst>
                    <a:ext uri="{FF2B5EF4-FFF2-40B4-BE49-F238E27FC236}">
                      <a16:creationId xmlns:a16="http://schemas.microsoft.com/office/drawing/2014/main" id="{7FE8E232-1906-436D-BF58-4C41A4828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085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95" name="Line 111">
                  <a:extLst>
                    <a:ext uri="{FF2B5EF4-FFF2-40B4-BE49-F238E27FC236}">
                      <a16:creationId xmlns:a16="http://schemas.microsoft.com/office/drawing/2014/main" id="{7AE4067C-3497-42F5-84F9-C3822095B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049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96" name="Line 112">
                  <a:extLst>
                    <a:ext uri="{FF2B5EF4-FFF2-40B4-BE49-F238E27FC236}">
                      <a16:creationId xmlns:a16="http://schemas.microsoft.com/office/drawing/2014/main" id="{9139AD27-ABAB-4706-8450-B4D66BD913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014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97" name="Line 113">
                  <a:extLst>
                    <a:ext uri="{FF2B5EF4-FFF2-40B4-BE49-F238E27FC236}">
                      <a16:creationId xmlns:a16="http://schemas.microsoft.com/office/drawing/2014/main" id="{C7042E6C-26C4-408F-AAA9-EBC782B4E7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985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98" name="Line 114">
                  <a:extLst>
                    <a:ext uri="{FF2B5EF4-FFF2-40B4-BE49-F238E27FC236}">
                      <a16:creationId xmlns:a16="http://schemas.microsoft.com/office/drawing/2014/main" id="{BF213E97-A653-40EA-9B44-EBC23D2EFC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922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499" name="Line 115">
                  <a:extLst>
                    <a:ext uri="{FF2B5EF4-FFF2-40B4-BE49-F238E27FC236}">
                      <a16:creationId xmlns:a16="http://schemas.microsoft.com/office/drawing/2014/main" id="{7D97531E-60DF-45E8-8143-CFB0980AC5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886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0" name="Line 116">
                  <a:extLst>
                    <a:ext uri="{FF2B5EF4-FFF2-40B4-BE49-F238E27FC236}">
                      <a16:creationId xmlns:a16="http://schemas.microsoft.com/office/drawing/2014/main" id="{7ED9955F-7CA7-4315-879D-48BC28BAB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858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1" name="Line 117">
                  <a:extLst>
                    <a:ext uri="{FF2B5EF4-FFF2-40B4-BE49-F238E27FC236}">
                      <a16:creationId xmlns:a16="http://schemas.microsoft.com/office/drawing/2014/main" id="{E1188CCE-2D3D-440B-B0FE-21E2C17DDD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822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2" name="Line 118">
                  <a:extLst>
                    <a:ext uri="{FF2B5EF4-FFF2-40B4-BE49-F238E27FC236}">
                      <a16:creationId xmlns:a16="http://schemas.microsoft.com/office/drawing/2014/main" id="{44C70B46-0F22-4DCF-9C4F-2F1744F1CB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759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3" name="Line 119">
                  <a:extLst>
                    <a:ext uri="{FF2B5EF4-FFF2-40B4-BE49-F238E27FC236}">
                      <a16:creationId xmlns:a16="http://schemas.microsoft.com/office/drawing/2014/main" id="{0A40272D-8C9F-4B89-B648-60E4C46567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723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4" name="Line 120">
                  <a:extLst>
                    <a:ext uri="{FF2B5EF4-FFF2-40B4-BE49-F238E27FC236}">
                      <a16:creationId xmlns:a16="http://schemas.microsoft.com/office/drawing/2014/main" id="{B08E1659-B4F0-40DA-BCB9-EBB9F281B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695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5" name="Line 121">
                  <a:extLst>
                    <a:ext uri="{FF2B5EF4-FFF2-40B4-BE49-F238E27FC236}">
                      <a16:creationId xmlns:a16="http://schemas.microsoft.com/office/drawing/2014/main" id="{50C69949-40F6-4FC4-8919-E287FFD5A6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660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6" name="Line 122">
                  <a:extLst>
                    <a:ext uri="{FF2B5EF4-FFF2-40B4-BE49-F238E27FC236}">
                      <a16:creationId xmlns:a16="http://schemas.microsoft.com/office/drawing/2014/main" id="{AA29EB0F-AEFC-4D00-AFE3-A23ED33D26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596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7" name="Line 123">
                  <a:extLst>
                    <a:ext uri="{FF2B5EF4-FFF2-40B4-BE49-F238E27FC236}">
                      <a16:creationId xmlns:a16="http://schemas.microsoft.com/office/drawing/2014/main" id="{F225443C-F105-4EE4-A085-9577419E0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560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8" name="Line 124">
                  <a:extLst>
                    <a:ext uri="{FF2B5EF4-FFF2-40B4-BE49-F238E27FC236}">
                      <a16:creationId xmlns:a16="http://schemas.microsoft.com/office/drawing/2014/main" id="{BA211505-73D9-4817-9BF0-E262E8038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532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09" name="Line 125">
                  <a:extLst>
                    <a:ext uri="{FF2B5EF4-FFF2-40B4-BE49-F238E27FC236}">
                      <a16:creationId xmlns:a16="http://schemas.microsoft.com/office/drawing/2014/main" id="{44C2000B-5BA7-46AE-B0AB-9BF20B454A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497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0" name="Line 126">
                  <a:extLst>
                    <a:ext uri="{FF2B5EF4-FFF2-40B4-BE49-F238E27FC236}">
                      <a16:creationId xmlns:a16="http://schemas.microsoft.com/office/drawing/2014/main" id="{8594663C-9EAC-46EE-A55E-4601AA3563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433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1" name="Line 127">
                  <a:extLst>
                    <a:ext uri="{FF2B5EF4-FFF2-40B4-BE49-F238E27FC236}">
                      <a16:creationId xmlns:a16="http://schemas.microsoft.com/office/drawing/2014/main" id="{6C1B1EDE-C141-4361-9D59-181F724F0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404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2" name="Line 128">
                  <a:extLst>
                    <a:ext uri="{FF2B5EF4-FFF2-40B4-BE49-F238E27FC236}">
                      <a16:creationId xmlns:a16="http://schemas.microsoft.com/office/drawing/2014/main" id="{4A224A08-B996-42CE-80FC-54169D3CE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369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3" name="Line 129">
                  <a:extLst>
                    <a:ext uri="{FF2B5EF4-FFF2-40B4-BE49-F238E27FC236}">
                      <a16:creationId xmlns:a16="http://schemas.microsoft.com/office/drawing/2014/main" id="{51540A9B-8C87-4C85-BBB3-606A6E9B3D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334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4" name="Line 130">
                  <a:extLst>
                    <a:ext uri="{FF2B5EF4-FFF2-40B4-BE49-F238E27FC236}">
                      <a16:creationId xmlns:a16="http://schemas.microsoft.com/office/drawing/2014/main" id="{DF65C8F0-9A0E-44F7-972E-02E478EAB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270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5" name="Line 131">
                  <a:extLst>
                    <a:ext uri="{FF2B5EF4-FFF2-40B4-BE49-F238E27FC236}">
                      <a16:creationId xmlns:a16="http://schemas.microsoft.com/office/drawing/2014/main" id="{6665DCF8-558D-4C98-8B42-F318BE2E0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242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6" name="Line 132">
                  <a:extLst>
                    <a:ext uri="{FF2B5EF4-FFF2-40B4-BE49-F238E27FC236}">
                      <a16:creationId xmlns:a16="http://schemas.microsoft.com/office/drawing/2014/main" id="{6D2FDFED-CD15-4891-A706-0E4D18BB2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206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7" name="Line 133">
                  <a:extLst>
                    <a:ext uri="{FF2B5EF4-FFF2-40B4-BE49-F238E27FC236}">
                      <a16:creationId xmlns:a16="http://schemas.microsoft.com/office/drawing/2014/main" id="{E92290AA-E44E-416F-94C8-4C08F4423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" y="178"/>
                  <a:ext cx="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8" name="Line 134">
                  <a:extLst>
                    <a:ext uri="{FF2B5EF4-FFF2-40B4-BE49-F238E27FC236}">
                      <a16:creationId xmlns:a16="http://schemas.microsoft.com/office/drawing/2014/main" id="{69542699-2768-494E-BC49-1A5B74F42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5" y="128"/>
                  <a:ext cx="1" cy="117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  <p:sp>
              <p:nvSpPr>
                <p:cNvPr id="16519" name="Freeform 135">
                  <a:extLst>
                    <a:ext uri="{FF2B5EF4-FFF2-40B4-BE49-F238E27FC236}">
                      <a16:creationId xmlns:a16="http://schemas.microsoft.com/office/drawing/2014/main" id="{30894FD1-BF44-4F42-B5FA-B891A0C0B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" y="157"/>
                  <a:ext cx="1807" cy="1006"/>
                </a:xfrm>
                <a:custGeom>
                  <a:avLst/>
                  <a:gdLst>
                    <a:gd name="T0" fmla="*/ 4 w 255"/>
                    <a:gd name="T1" fmla="*/ 117 h 142"/>
                    <a:gd name="T2" fmla="*/ 8 w 255"/>
                    <a:gd name="T3" fmla="*/ 101 h 142"/>
                    <a:gd name="T4" fmla="*/ 13 w 255"/>
                    <a:gd name="T5" fmla="*/ 112 h 142"/>
                    <a:gd name="T6" fmla="*/ 17 w 255"/>
                    <a:gd name="T7" fmla="*/ 121 h 142"/>
                    <a:gd name="T8" fmla="*/ 22 w 255"/>
                    <a:gd name="T9" fmla="*/ 35 h 142"/>
                    <a:gd name="T10" fmla="*/ 26 w 255"/>
                    <a:gd name="T11" fmla="*/ 110 h 142"/>
                    <a:gd name="T12" fmla="*/ 31 w 255"/>
                    <a:gd name="T13" fmla="*/ 108 h 142"/>
                    <a:gd name="T14" fmla="*/ 35 w 255"/>
                    <a:gd name="T15" fmla="*/ 92 h 142"/>
                    <a:gd name="T16" fmla="*/ 40 w 255"/>
                    <a:gd name="T17" fmla="*/ 108 h 142"/>
                    <a:gd name="T18" fmla="*/ 44 w 255"/>
                    <a:gd name="T19" fmla="*/ 103 h 142"/>
                    <a:gd name="T20" fmla="*/ 49 w 255"/>
                    <a:gd name="T21" fmla="*/ 133 h 142"/>
                    <a:gd name="T22" fmla="*/ 53 w 255"/>
                    <a:gd name="T23" fmla="*/ 128 h 142"/>
                    <a:gd name="T24" fmla="*/ 58 w 255"/>
                    <a:gd name="T25" fmla="*/ 105 h 142"/>
                    <a:gd name="T26" fmla="*/ 62 w 255"/>
                    <a:gd name="T27" fmla="*/ 73 h 142"/>
                    <a:gd name="T28" fmla="*/ 67 w 255"/>
                    <a:gd name="T29" fmla="*/ 89 h 142"/>
                    <a:gd name="T30" fmla="*/ 71 w 255"/>
                    <a:gd name="T31" fmla="*/ 87 h 142"/>
                    <a:gd name="T32" fmla="*/ 75 w 255"/>
                    <a:gd name="T33" fmla="*/ 35 h 142"/>
                    <a:gd name="T34" fmla="*/ 80 w 255"/>
                    <a:gd name="T35" fmla="*/ 117 h 142"/>
                    <a:gd name="T36" fmla="*/ 84 w 255"/>
                    <a:gd name="T37" fmla="*/ 119 h 142"/>
                    <a:gd name="T38" fmla="*/ 89 w 255"/>
                    <a:gd name="T39" fmla="*/ 112 h 142"/>
                    <a:gd name="T40" fmla="*/ 93 w 255"/>
                    <a:gd name="T41" fmla="*/ 119 h 142"/>
                    <a:gd name="T42" fmla="*/ 98 w 255"/>
                    <a:gd name="T43" fmla="*/ 32 h 142"/>
                    <a:gd name="T44" fmla="*/ 102 w 255"/>
                    <a:gd name="T45" fmla="*/ 28 h 142"/>
                    <a:gd name="T46" fmla="*/ 107 w 255"/>
                    <a:gd name="T47" fmla="*/ 35 h 142"/>
                    <a:gd name="T48" fmla="*/ 111 w 255"/>
                    <a:gd name="T49" fmla="*/ 37 h 142"/>
                    <a:gd name="T50" fmla="*/ 116 w 255"/>
                    <a:gd name="T51" fmla="*/ 37 h 142"/>
                    <a:gd name="T52" fmla="*/ 120 w 255"/>
                    <a:gd name="T53" fmla="*/ 48 h 142"/>
                    <a:gd name="T54" fmla="*/ 125 w 255"/>
                    <a:gd name="T55" fmla="*/ 53 h 142"/>
                    <a:gd name="T56" fmla="*/ 129 w 255"/>
                    <a:gd name="T57" fmla="*/ 35 h 142"/>
                    <a:gd name="T58" fmla="*/ 134 w 255"/>
                    <a:gd name="T59" fmla="*/ 64 h 142"/>
                    <a:gd name="T60" fmla="*/ 138 w 255"/>
                    <a:gd name="T61" fmla="*/ 71 h 142"/>
                    <a:gd name="T62" fmla="*/ 142 w 255"/>
                    <a:gd name="T63" fmla="*/ 51 h 142"/>
                    <a:gd name="T64" fmla="*/ 147 w 255"/>
                    <a:gd name="T65" fmla="*/ 57 h 142"/>
                    <a:gd name="T66" fmla="*/ 151 w 255"/>
                    <a:gd name="T67" fmla="*/ 46 h 142"/>
                    <a:gd name="T68" fmla="*/ 156 w 255"/>
                    <a:gd name="T69" fmla="*/ 62 h 142"/>
                    <a:gd name="T70" fmla="*/ 160 w 255"/>
                    <a:gd name="T71" fmla="*/ 108 h 142"/>
                    <a:gd name="T72" fmla="*/ 165 w 255"/>
                    <a:gd name="T73" fmla="*/ 103 h 142"/>
                    <a:gd name="T74" fmla="*/ 169 w 255"/>
                    <a:gd name="T75" fmla="*/ 128 h 142"/>
                    <a:gd name="T76" fmla="*/ 174 w 255"/>
                    <a:gd name="T77" fmla="*/ 135 h 142"/>
                    <a:gd name="T78" fmla="*/ 178 w 255"/>
                    <a:gd name="T79" fmla="*/ 135 h 142"/>
                    <a:gd name="T80" fmla="*/ 183 w 255"/>
                    <a:gd name="T81" fmla="*/ 64 h 142"/>
                    <a:gd name="T82" fmla="*/ 187 w 255"/>
                    <a:gd name="T83" fmla="*/ 96 h 142"/>
                    <a:gd name="T84" fmla="*/ 192 w 255"/>
                    <a:gd name="T85" fmla="*/ 115 h 142"/>
                    <a:gd name="T86" fmla="*/ 196 w 255"/>
                    <a:gd name="T87" fmla="*/ 131 h 142"/>
                    <a:gd name="T88" fmla="*/ 201 w 255"/>
                    <a:gd name="T89" fmla="*/ 135 h 142"/>
                    <a:gd name="T90" fmla="*/ 205 w 255"/>
                    <a:gd name="T91" fmla="*/ 138 h 142"/>
                    <a:gd name="T92" fmla="*/ 210 w 255"/>
                    <a:gd name="T93" fmla="*/ 121 h 142"/>
                    <a:gd name="T94" fmla="*/ 214 w 255"/>
                    <a:gd name="T95" fmla="*/ 124 h 142"/>
                    <a:gd name="T96" fmla="*/ 218 w 255"/>
                    <a:gd name="T97" fmla="*/ 115 h 142"/>
                    <a:gd name="T98" fmla="*/ 223 w 255"/>
                    <a:gd name="T99" fmla="*/ 99 h 142"/>
                    <a:gd name="T100" fmla="*/ 227 w 255"/>
                    <a:gd name="T101" fmla="*/ 112 h 142"/>
                    <a:gd name="T102" fmla="*/ 232 w 255"/>
                    <a:gd name="T103" fmla="*/ 119 h 142"/>
                    <a:gd name="T104" fmla="*/ 236 w 255"/>
                    <a:gd name="T105" fmla="*/ 32 h 142"/>
                    <a:gd name="T106" fmla="*/ 241 w 255"/>
                    <a:gd name="T107" fmla="*/ 133 h 142"/>
                    <a:gd name="T108" fmla="*/ 245 w 255"/>
                    <a:gd name="T109" fmla="*/ 128 h 142"/>
                    <a:gd name="T110" fmla="*/ 250 w 255"/>
                    <a:gd name="T111" fmla="*/ 101 h 142"/>
                    <a:gd name="T112" fmla="*/ 254 w 255"/>
                    <a:gd name="T113" fmla="*/ 117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5" h="142">
                      <a:moveTo>
                        <a:pt x="0" y="41"/>
                      </a:moveTo>
                      <a:lnTo>
                        <a:pt x="1" y="108"/>
                      </a:lnTo>
                      <a:lnTo>
                        <a:pt x="1" y="119"/>
                      </a:lnTo>
                      <a:lnTo>
                        <a:pt x="2" y="119"/>
                      </a:lnTo>
                      <a:lnTo>
                        <a:pt x="3" y="103"/>
                      </a:lnTo>
                      <a:lnTo>
                        <a:pt x="3" y="117"/>
                      </a:lnTo>
                      <a:lnTo>
                        <a:pt x="4" y="117"/>
                      </a:lnTo>
                      <a:lnTo>
                        <a:pt x="5" y="101"/>
                      </a:lnTo>
                      <a:lnTo>
                        <a:pt x="5" y="117"/>
                      </a:lnTo>
                      <a:lnTo>
                        <a:pt x="6" y="115"/>
                      </a:lnTo>
                      <a:lnTo>
                        <a:pt x="7" y="39"/>
                      </a:lnTo>
                      <a:lnTo>
                        <a:pt x="7" y="112"/>
                      </a:lnTo>
                      <a:lnTo>
                        <a:pt x="8" y="119"/>
                      </a:lnTo>
                      <a:lnTo>
                        <a:pt x="8" y="101"/>
                      </a:lnTo>
                      <a:lnTo>
                        <a:pt x="9" y="115"/>
                      </a:lnTo>
                      <a:lnTo>
                        <a:pt x="10" y="117"/>
                      </a:lnTo>
                      <a:lnTo>
                        <a:pt x="10" y="96"/>
                      </a:lnTo>
                      <a:lnTo>
                        <a:pt x="11" y="115"/>
                      </a:lnTo>
                      <a:lnTo>
                        <a:pt x="12" y="110"/>
                      </a:lnTo>
                      <a:lnTo>
                        <a:pt x="12" y="99"/>
                      </a:lnTo>
                      <a:lnTo>
                        <a:pt x="13" y="112"/>
                      </a:lnTo>
                      <a:lnTo>
                        <a:pt x="14" y="115"/>
                      </a:lnTo>
                      <a:lnTo>
                        <a:pt x="14" y="39"/>
                      </a:lnTo>
                      <a:lnTo>
                        <a:pt x="15" y="117"/>
                      </a:lnTo>
                      <a:lnTo>
                        <a:pt x="15" y="121"/>
                      </a:lnTo>
                      <a:lnTo>
                        <a:pt x="16" y="115"/>
                      </a:lnTo>
                      <a:lnTo>
                        <a:pt x="17" y="124"/>
                      </a:lnTo>
                      <a:lnTo>
                        <a:pt x="17" y="121"/>
                      </a:lnTo>
                      <a:lnTo>
                        <a:pt x="18" y="110"/>
                      </a:lnTo>
                      <a:lnTo>
                        <a:pt x="19" y="121"/>
                      </a:lnTo>
                      <a:lnTo>
                        <a:pt x="19" y="121"/>
                      </a:lnTo>
                      <a:lnTo>
                        <a:pt x="20" y="110"/>
                      </a:lnTo>
                      <a:lnTo>
                        <a:pt x="21" y="119"/>
                      </a:lnTo>
                      <a:lnTo>
                        <a:pt x="21" y="121"/>
                      </a:lnTo>
                      <a:lnTo>
                        <a:pt x="22" y="35"/>
                      </a:lnTo>
                      <a:lnTo>
                        <a:pt x="22" y="117"/>
                      </a:lnTo>
                      <a:lnTo>
                        <a:pt x="23" y="115"/>
                      </a:lnTo>
                      <a:lnTo>
                        <a:pt x="24" y="101"/>
                      </a:lnTo>
                      <a:lnTo>
                        <a:pt x="24" y="112"/>
                      </a:lnTo>
                      <a:lnTo>
                        <a:pt x="25" y="112"/>
                      </a:lnTo>
                      <a:lnTo>
                        <a:pt x="26" y="101"/>
                      </a:lnTo>
                      <a:lnTo>
                        <a:pt x="26" y="110"/>
                      </a:lnTo>
                      <a:lnTo>
                        <a:pt x="27" y="112"/>
                      </a:lnTo>
                      <a:lnTo>
                        <a:pt x="28" y="96"/>
                      </a:lnTo>
                      <a:lnTo>
                        <a:pt x="28" y="115"/>
                      </a:lnTo>
                      <a:lnTo>
                        <a:pt x="29" y="115"/>
                      </a:lnTo>
                      <a:lnTo>
                        <a:pt x="30" y="32"/>
                      </a:lnTo>
                      <a:lnTo>
                        <a:pt x="30" y="112"/>
                      </a:lnTo>
                      <a:lnTo>
                        <a:pt x="31" y="108"/>
                      </a:lnTo>
                      <a:lnTo>
                        <a:pt x="31" y="94"/>
                      </a:lnTo>
                      <a:lnTo>
                        <a:pt x="32" y="103"/>
                      </a:lnTo>
                      <a:lnTo>
                        <a:pt x="33" y="101"/>
                      </a:lnTo>
                      <a:lnTo>
                        <a:pt x="33" y="96"/>
                      </a:lnTo>
                      <a:lnTo>
                        <a:pt x="34" y="105"/>
                      </a:lnTo>
                      <a:lnTo>
                        <a:pt x="35" y="103"/>
                      </a:lnTo>
                      <a:lnTo>
                        <a:pt x="35" y="92"/>
                      </a:lnTo>
                      <a:lnTo>
                        <a:pt x="36" y="101"/>
                      </a:lnTo>
                      <a:lnTo>
                        <a:pt x="37" y="99"/>
                      </a:lnTo>
                      <a:lnTo>
                        <a:pt x="37" y="30"/>
                      </a:lnTo>
                      <a:lnTo>
                        <a:pt x="38" y="99"/>
                      </a:lnTo>
                      <a:lnTo>
                        <a:pt x="38" y="103"/>
                      </a:lnTo>
                      <a:lnTo>
                        <a:pt x="39" y="94"/>
                      </a:lnTo>
                      <a:lnTo>
                        <a:pt x="40" y="108"/>
                      </a:lnTo>
                      <a:lnTo>
                        <a:pt x="40" y="108"/>
                      </a:lnTo>
                      <a:lnTo>
                        <a:pt x="41" y="94"/>
                      </a:lnTo>
                      <a:lnTo>
                        <a:pt x="42" y="105"/>
                      </a:lnTo>
                      <a:lnTo>
                        <a:pt x="42" y="105"/>
                      </a:lnTo>
                      <a:lnTo>
                        <a:pt x="43" y="89"/>
                      </a:lnTo>
                      <a:lnTo>
                        <a:pt x="44" y="105"/>
                      </a:lnTo>
                      <a:lnTo>
                        <a:pt x="44" y="103"/>
                      </a:lnTo>
                      <a:lnTo>
                        <a:pt x="45" y="37"/>
                      </a:lnTo>
                      <a:lnTo>
                        <a:pt x="45" y="105"/>
                      </a:lnTo>
                      <a:lnTo>
                        <a:pt x="46" y="108"/>
                      </a:lnTo>
                      <a:lnTo>
                        <a:pt x="47" y="32"/>
                      </a:lnTo>
                      <a:lnTo>
                        <a:pt x="47" y="108"/>
                      </a:lnTo>
                      <a:lnTo>
                        <a:pt x="48" y="99"/>
                      </a:lnTo>
                      <a:lnTo>
                        <a:pt x="49" y="133"/>
                      </a:lnTo>
                      <a:lnTo>
                        <a:pt x="49" y="140"/>
                      </a:lnTo>
                      <a:lnTo>
                        <a:pt x="50" y="133"/>
                      </a:lnTo>
                      <a:lnTo>
                        <a:pt x="51" y="131"/>
                      </a:lnTo>
                      <a:lnTo>
                        <a:pt x="51" y="131"/>
                      </a:lnTo>
                      <a:lnTo>
                        <a:pt x="52" y="133"/>
                      </a:lnTo>
                      <a:lnTo>
                        <a:pt x="52" y="32"/>
                      </a:lnTo>
                      <a:lnTo>
                        <a:pt x="53" y="128"/>
                      </a:lnTo>
                      <a:lnTo>
                        <a:pt x="54" y="128"/>
                      </a:lnTo>
                      <a:lnTo>
                        <a:pt x="54" y="110"/>
                      </a:lnTo>
                      <a:lnTo>
                        <a:pt x="55" y="124"/>
                      </a:lnTo>
                      <a:lnTo>
                        <a:pt x="56" y="119"/>
                      </a:lnTo>
                      <a:lnTo>
                        <a:pt x="56" y="96"/>
                      </a:lnTo>
                      <a:lnTo>
                        <a:pt x="57" y="105"/>
                      </a:lnTo>
                      <a:lnTo>
                        <a:pt x="58" y="105"/>
                      </a:lnTo>
                      <a:lnTo>
                        <a:pt x="58" y="71"/>
                      </a:lnTo>
                      <a:lnTo>
                        <a:pt x="59" y="94"/>
                      </a:lnTo>
                      <a:lnTo>
                        <a:pt x="60" y="89"/>
                      </a:lnTo>
                      <a:lnTo>
                        <a:pt x="60" y="25"/>
                      </a:lnTo>
                      <a:lnTo>
                        <a:pt x="61" y="83"/>
                      </a:lnTo>
                      <a:lnTo>
                        <a:pt x="61" y="85"/>
                      </a:lnTo>
                      <a:lnTo>
                        <a:pt x="62" y="73"/>
                      </a:lnTo>
                      <a:lnTo>
                        <a:pt x="63" y="87"/>
                      </a:lnTo>
                      <a:lnTo>
                        <a:pt x="63" y="85"/>
                      </a:lnTo>
                      <a:lnTo>
                        <a:pt x="64" y="73"/>
                      </a:lnTo>
                      <a:lnTo>
                        <a:pt x="65" y="83"/>
                      </a:lnTo>
                      <a:lnTo>
                        <a:pt x="65" y="80"/>
                      </a:lnTo>
                      <a:lnTo>
                        <a:pt x="66" y="85"/>
                      </a:lnTo>
                      <a:lnTo>
                        <a:pt x="67" y="89"/>
                      </a:lnTo>
                      <a:lnTo>
                        <a:pt x="67" y="94"/>
                      </a:lnTo>
                      <a:lnTo>
                        <a:pt x="68" y="25"/>
                      </a:lnTo>
                      <a:lnTo>
                        <a:pt x="68" y="96"/>
                      </a:lnTo>
                      <a:lnTo>
                        <a:pt x="69" y="96"/>
                      </a:lnTo>
                      <a:lnTo>
                        <a:pt x="70" y="83"/>
                      </a:lnTo>
                      <a:lnTo>
                        <a:pt x="70" y="89"/>
                      </a:lnTo>
                      <a:lnTo>
                        <a:pt x="71" y="87"/>
                      </a:lnTo>
                      <a:lnTo>
                        <a:pt x="72" y="85"/>
                      </a:lnTo>
                      <a:lnTo>
                        <a:pt x="72" y="94"/>
                      </a:lnTo>
                      <a:lnTo>
                        <a:pt x="73" y="96"/>
                      </a:lnTo>
                      <a:lnTo>
                        <a:pt x="74" y="92"/>
                      </a:lnTo>
                      <a:lnTo>
                        <a:pt x="74" y="103"/>
                      </a:lnTo>
                      <a:lnTo>
                        <a:pt x="75" y="103"/>
                      </a:lnTo>
                      <a:lnTo>
                        <a:pt x="75" y="35"/>
                      </a:lnTo>
                      <a:lnTo>
                        <a:pt x="76" y="110"/>
                      </a:lnTo>
                      <a:lnTo>
                        <a:pt x="77" y="115"/>
                      </a:lnTo>
                      <a:lnTo>
                        <a:pt x="77" y="110"/>
                      </a:lnTo>
                      <a:lnTo>
                        <a:pt x="78" y="119"/>
                      </a:lnTo>
                      <a:lnTo>
                        <a:pt x="79" y="119"/>
                      </a:lnTo>
                      <a:lnTo>
                        <a:pt x="79" y="101"/>
                      </a:lnTo>
                      <a:lnTo>
                        <a:pt x="80" y="117"/>
                      </a:lnTo>
                      <a:lnTo>
                        <a:pt x="81" y="112"/>
                      </a:lnTo>
                      <a:lnTo>
                        <a:pt x="81" y="99"/>
                      </a:lnTo>
                      <a:lnTo>
                        <a:pt x="82" y="110"/>
                      </a:lnTo>
                      <a:lnTo>
                        <a:pt x="82" y="112"/>
                      </a:lnTo>
                      <a:lnTo>
                        <a:pt x="83" y="35"/>
                      </a:lnTo>
                      <a:lnTo>
                        <a:pt x="84" y="115"/>
                      </a:lnTo>
                      <a:lnTo>
                        <a:pt x="84" y="119"/>
                      </a:lnTo>
                      <a:lnTo>
                        <a:pt x="85" y="119"/>
                      </a:lnTo>
                      <a:lnTo>
                        <a:pt x="86" y="126"/>
                      </a:lnTo>
                      <a:lnTo>
                        <a:pt x="86" y="126"/>
                      </a:lnTo>
                      <a:lnTo>
                        <a:pt x="87" y="121"/>
                      </a:lnTo>
                      <a:lnTo>
                        <a:pt x="88" y="126"/>
                      </a:lnTo>
                      <a:lnTo>
                        <a:pt x="88" y="128"/>
                      </a:lnTo>
                      <a:lnTo>
                        <a:pt x="89" y="112"/>
                      </a:lnTo>
                      <a:lnTo>
                        <a:pt x="90" y="124"/>
                      </a:lnTo>
                      <a:lnTo>
                        <a:pt x="90" y="121"/>
                      </a:lnTo>
                      <a:lnTo>
                        <a:pt x="91" y="37"/>
                      </a:lnTo>
                      <a:lnTo>
                        <a:pt x="91" y="119"/>
                      </a:lnTo>
                      <a:lnTo>
                        <a:pt x="92" y="121"/>
                      </a:lnTo>
                      <a:lnTo>
                        <a:pt x="93" y="108"/>
                      </a:lnTo>
                      <a:lnTo>
                        <a:pt x="93" y="119"/>
                      </a:lnTo>
                      <a:lnTo>
                        <a:pt x="94" y="117"/>
                      </a:lnTo>
                      <a:lnTo>
                        <a:pt x="95" y="0"/>
                      </a:lnTo>
                      <a:lnTo>
                        <a:pt x="95" y="101"/>
                      </a:lnTo>
                      <a:lnTo>
                        <a:pt x="96" y="101"/>
                      </a:lnTo>
                      <a:lnTo>
                        <a:pt x="97" y="25"/>
                      </a:lnTo>
                      <a:lnTo>
                        <a:pt x="97" y="32"/>
                      </a:lnTo>
                      <a:lnTo>
                        <a:pt x="98" y="32"/>
                      </a:lnTo>
                      <a:lnTo>
                        <a:pt x="98" y="3"/>
                      </a:lnTo>
                      <a:lnTo>
                        <a:pt x="99" y="35"/>
                      </a:lnTo>
                      <a:lnTo>
                        <a:pt x="100" y="32"/>
                      </a:lnTo>
                      <a:lnTo>
                        <a:pt x="100" y="28"/>
                      </a:lnTo>
                      <a:lnTo>
                        <a:pt x="101" y="32"/>
                      </a:lnTo>
                      <a:lnTo>
                        <a:pt x="102" y="32"/>
                      </a:lnTo>
                      <a:lnTo>
                        <a:pt x="102" y="28"/>
                      </a:lnTo>
                      <a:lnTo>
                        <a:pt x="103" y="32"/>
                      </a:lnTo>
                      <a:lnTo>
                        <a:pt x="104" y="30"/>
                      </a:lnTo>
                      <a:lnTo>
                        <a:pt x="104" y="30"/>
                      </a:lnTo>
                      <a:lnTo>
                        <a:pt x="105" y="35"/>
                      </a:lnTo>
                      <a:lnTo>
                        <a:pt x="105" y="35"/>
                      </a:lnTo>
                      <a:lnTo>
                        <a:pt x="106" y="9"/>
                      </a:lnTo>
                      <a:lnTo>
                        <a:pt x="107" y="35"/>
                      </a:lnTo>
                      <a:lnTo>
                        <a:pt x="107" y="32"/>
                      </a:lnTo>
                      <a:lnTo>
                        <a:pt x="108" y="30"/>
                      </a:lnTo>
                      <a:lnTo>
                        <a:pt x="109" y="39"/>
                      </a:lnTo>
                      <a:lnTo>
                        <a:pt x="109" y="39"/>
                      </a:lnTo>
                      <a:lnTo>
                        <a:pt x="110" y="35"/>
                      </a:lnTo>
                      <a:lnTo>
                        <a:pt x="111" y="37"/>
                      </a:lnTo>
                      <a:lnTo>
                        <a:pt x="111" y="37"/>
                      </a:lnTo>
                      <a:lnTo>
                        <a:pt x="112" y="28"/>
                      </a:lnTo>
                      <a:lnTo>
                        <a:pt x="112" y="37"/>
                      </a:lnTo>
                      <a:lnTo>
                        <a:pt x="113" y="37"/>
                      </a:lnTo>
                      <a:lnTo>
                        <a:pt x="114" y="14"/>
                      </a:lnTo>
                      <a:lnTo>
                        <a:pt x="114" y="39"/>
                      </a:lnTo>
                      <a:lnTo>
                        <a:pt x="115" y="39"/>
                      </a:lnTo>
                      <a:lnTo>
                        <a:pt x="116" y="37"/>
                      </a:lnTo>
                      <a:lnTo>
                        <a:pt x="116" y="46"/>
                      </a:lnTo>
                      <a:lnTo>
                        <a:pt x="117" y="41"/>
                      </a:lnTo>
                      <a:lnTo>
                        <a:pt x="118" y="39"/>
                      </a:lnTo>
                      <a:lnTo>
                        <a:pt x="118" y="39"/>
                      </a:lnTo>
                      <a:lnTo>
                        <a:pt x="119" y="46"/>
                      </a:lnTo>
                      <a:lnTo>
                        <a:pt x="120" y="46"/>
                      </a:lnTo>
                      <a:lnTo>
                        <a:pt x="120" y="48"/>
                      </a:lnTo>
                      <a:lnTo>
                        <a:pt x="121" y="48"/>
                      </a:lnTo>
                      <a:lnTo>
                        <a:pt x="121" y="21"/>
                      </a:lnTo>
                      <a:lnTo>
                        <a:pt x="122" y="51"/>
                      </a:lnTo>
                      <a:lnTo>
                        <a:pt x="123" y="48"/>
                      </a:lnTo>
                      <a:lnTo>
                        <a:pt x="123" y="53"/>
                      </a:lnTo>
                      <a:lnTo>
                        <a:pt x="124" y="51"/>
                      </a:lnTo>
                      <a:lnTo>
                        <a:pt x="125" y="53"/>
                      </a:lnTo>
                      <a:lnTo>
                        <a:pt x="125" y="57"/>
                      </a:lnTo>
                      <a:lnTo>
                        <a:pt x="126" y="57"/>
                      </a:lnTo>
                      <a:lnTo>
                        <a:pt x="127" y="60"/>
                      </a:lnTo>
                      <a:lnTo>
                        <a:pt x="127" y="57"/>
                      </a:lnTo>
                      <a:lnTo>
                        <a:pt x="128" y="62"/>
                      </a:lnTo>
                      <a:lnTo>
                        <a:pt x="128" y="62"/>
                      </a:lnTo>
                      <a:lnTo>
                        <a:pt x="129" y="35"/>
                      </a:lnTo>
                      <a:lnTo>
                        <a:pt x="130" y="62"/>
                      </a:lnTo>
                      <a:lnTo>
                        <a:pt x="130" y="62"/>
                      </a:lnTo>
                      <a:lnTo>
                        <a:pt x="131" y="62"/>
                      </a:lnTo>
                      <a:lnTo>
                        <a:pt x="132" y="62"/>
                      </a:lnTo>
                      <a:lnTo>
                        <a:pt x="132" y="67"/>
                      </a:lnTo>
                      <a:lnTo>
                        <a:pt x="133" y="57"/>
                      </a:lnTo>
                      <a:lnTo>
                        <a:pt x="134" y="64"/>
                      </a:lnTo>
                      <a:lnTo>
                        <a:pt x="134" y="62"/>
                      </a:lnTo>
                      <a:lnTo>
                        <a:pt x="135" y="60"/>
                      </a:lnTo>
                      <a:lnTo>
                        <a:pt x="135" y="64"/>
                      </a:lnTo>
                      <a:lnTo>
                        <a:pt x="136" y="69"/>
                      </a:lnTo>
                      <a:lnTo>
                        <a:pt x="137" y="35"/>
                      </a:lnTo>
                      <a:lnTo>
                        <a:pt x="137" y="55"/>
                      </a:lnTo>
                      <a:lnTo>
                        <a:pt x="138" y="71"/>
                      </a:lnTo>
                      <a:lnTo>
                        <a:pt x="139" y="41"/>
                      </a:lnTo>
                      <a:lnTo>
                        <a:pt x="139" y="60"/>
                      </a:lnTo>
                      <a:lnTo>
                        <a:pt x="140" y="48"/>
                      </a:lnTo>
                      <a:lnTo>
                        <a:pt x="141" y="44"/>
                      </a:lnTo>
                      <a:lnTo>
                        <a:pt x="141" y="51"/>
                      </a:lnTo>
                      <a:lnTo>
                        <a:pt x="142" y="53"/>
                      </a:lnTo>
                      <a:lnTo>
                        <a:pt x="142" y="51"/>
                      </a:lnTo>
                      <a:lnTo>
                        <a:pt x="143" y="57"/>
                      </a:lnTo>
                      <a:lnTo>
                        <a:pt x="144" y="142"/>
                      </a:lnTo>
                      <a:lnTo>
                        <a:pt x="144" y="30"/>
                      </a:lnTo>
                      <a:lnTo>
                        <a:pt x="145" y="55"/>
                      </a:lnTo>
                      <a:lnTo>
                        <a:pt x="146" y="55"/>
                      </a:lnTo>
                      <a:lnTo>
                        <a:pt x="146" y="51"/>
                      </a:lnTo>
                      <a:lnTo>
                        <a:pt x="147" y="57"/>
                      </a:lnTo>
                      <a:lnTo>
                        <a:pt x="148" y="62"/>
                      </a:lnTo>
                      <a:lnTo>
                        <a:pt x="148" y="41"/>
                      </a:lnTo>
                      <a:lnTo>
                        <a:pt x="149" y="51"/>
                      </a:lnTo>
                      <a:lnTo>
                        <a:pt x="150" y="48"/>
                      </a:lnTo>
                      <a:lnTo>
                        <a:pt x="150" y="41"/>
                      </a:lnTo>
                      <a:lnTo>
                        <a:pt x="151" y="44"/>
                      </a:lnTo>
                      <a:lnTo>
                        <a:pt x="151" y="46"/>
                      </a:lnTo>
                      <a:lnTo>
                        <a:pt x="152" y="35"/>
                      </a:lnTo>
                      <a:lnTo>
                        <a:pt x="153" y="55"/>
                      </a:lnTo>
                      <a:lnTo>
                        <a:pt x="153" y="53"/>
                      </a:lnTo>
                      <a:lnTo>
                        <a:pt x="154" y="51"/>
                      </a:lnTo>
                      <a:lnTo>
                        <a:pt x="155" y="55"/>
                      </a:lnTo>
                      <a:lnTo>
                        <a:pt x="155" y="57"/>
                      </a:lnTo>
                      <a:lnTo>
                        <a:pt x="156" y="62"/>
                      </a:lnTo>
                      <a:lnTo>
                        <a:pt x="157" y="64"/>
                      </a:lnTo>
                      <a:lnTo>
                        <a:pt x="157" y="69"/>
                      </a:lnTo>
                      <a:lnTo>
                        <a:pt x="158" y="67"/>
                      </a:lnTo>
                      <a:lnTo>
                        <a:pt x="158" y="78"/>
                      </a:lnTo>
                      <a:lnTo>
                        <a:pt x="159" y="78"/>
                      </a:lnTo>
                      <a:lnTo>
                        <a:pt x="160" y="67"/>
                      </a:lnTo>
                      <a:lnTo>
                        <a:pt x="160" y="108"/>
                      </a:lnTo>
                      <a:lnTo>
                        <a:pt x="161" y="115"/>
                      </a:lnTo>
                      <a:lnTo>
                        <a:pt x="162" y="108"/>
                      </a:lnTo>
                      <a:lnTo>
                        <a:pt x="162" y="110"/>
                      </a:lnTo>
                      <a:lnTo>
                        <a:pt x="163" y="108"/>
                      </a:lnTo>
                      <a:lnTo>
                        <a:pt x="164" y="101"/>
                      </a:lnTo>
                      <a:lnTo>
                        <a:pt x="164" y="103"/>
                      </a:lnTo>
                      <a:lnTo>
                        <a:pt x="165" y="103"/>
                      </a:lnTo>
                      <a:lnTo>
                        <a:pt x="165" y="103"/>
                      </a:lnTo>
                      <a:lnTo>
                        <a:pt x="166" y="103"/>
                      </a:lnTo>
                      <a:lnTo>
                        <a:pt x="167" y="105"/>
                      </a:lnTo>
                      <a:lnTo>
                        <a:pt x="167" y="71"/>
                      </a:lnTo>
                      <a:lnTo>
                        <a:pt x="168" y="110"/>
                      </a:lnTo>
                      <a:lnTo>
                        <a:pt x="169" y="112"/>
                      </a:lnTo>
                      <a:lnTo>
                        <a:pt x="169" y="128"/>
                      </a:lnTo>
                      <a:lnTo>
                        <a:pt x="170" y="121"/>
                      </a:lnTo>
                      <a:lnTo>
                        <a:pt x="171" y="124"/>
                      </a:lnTo>
                      <a:lnTo>
                        <a:pt x="171" y="138"/>
                      </a:lnTo>
                      <a:lnTo>
                        <a:pt x="172" y="133"/>
                      </a:lnTo>
                      <a:lnTo>
                        <a:pt x="172" y="135"/>
                      </a:lnTo>
                      <a:lnTo>
                        <a:pt x="173" y="140"/>
                      </a:lnTo>
                      <a:lnTo>
                        <a:pt x="174" y="135"/>
                      </a:lnTo>
                      <a:lnTo>
                        <a:pt x="174" y="133"/>
                      </a:lnTo>
                      <a:lnTo>
                        <a:pt x="175" y="80"/>
                      </a:lnTo>
                      <a:lnTo>
                        <a:pt x="176" y="135"/>
                      </a:lnTo>
                      <a:lnTo>
                        <a:pt x="176" y="135"/>
                      </a:lnTo>
                      <a:lnTo>
                        <a:pt x="177" y="140"/>
                      </a:lnTo>
                      <a:lnTo>
                        <a:pt x="178" y="135"/>
                      </a:lnTo>
                      <a:lnTo>
                        <a:pt x="178" y="135"/>
                      </a:lnTo>
                      <a:lnTo>
                        <a:pt x="179" y="128"/>
                      </a:lnTo>
                      <a:lnTo>
                        <a:pt x="180" y="131"/>
                      </a:lnTo>
                      <a:lnTo>
                        <a:pt x="180" y="126"/>
                      </a:lnTo>
                      <a:lnTo>
                        <a:pt x="181" y="108"/>
                      </a:lnTo>
                      <a:lnTo>
                        <a:pt x="181" y="115"/>
                      </a:lnTo>
                      <a:lnTo>
                        <a:pt x="182" y="110"/>
                      </a:lnTo>
                      <a:lnTo>
                        <a:pt x="183" y="64"/>
                      </a:lnTo>
                      <a:lnTo>
                        <a:pt x="183" y="103"/>
                      </a:lnTo>
                      <a:lnTo>
                        <a:pt x="184" y="101"/>
                      </a:lnTo>
                      <a:lnTo>
                        <a:pt x="185" y="96"/>
                      </a:lnTo>
                      <a:lnTo>
                        <a:pt x="185" y="99"/>
                      </a:lnTo>
                      <a:lnTo>
                        <a:pt x="186" y="96"/>
                      </a:lnTo>
                      <a:lnTo>
                        <a:pt x="187" y="96"/>
                      </a:lnTo>
                      <a:lnTo>
                        <a:pt x="187" y="96"/>
                      </a:lnTo>
                      <a:lnTo>
                        <a:pt x="188" y="96"/>
                      </a:lnTo>
                      <a:lnTo>
                        <a:pt x="188" y="96"/>
                      </a:lnTo>
                      <a:lnTo>
                        <a:pt x="189" y="96"/>
                      </a:lnTo>
                      <a:lnTo>
                        <a:pt x="190" y="96"/>
                      </a:lnTo>
                      <a:lnTo>
                        <a:pt x="190" y="69"/>
                      </a:lnTo>
                      <a:lnTo>
                        <a:pt x="191" y="103"/>
                      </a:lnTo>
                      <a:lnTo>
                        <a:pt x="192" y="115"/>
                      </a:lnTo>
                      <a:lnTo>
                        <a:pt x="192" y="128"/>
                      </a:lnTo>
                      <a:lnTo>
                        <a:pt x="193" y="126"/>
                      </a:lnTo>
                      <a:lnTo>
                        <a:pt x="194" y="131"/>
                      </a:lnTo>
                      <a:lnTo>
                        <a:pt x="194" y="126"/>
                      </a:lnTo>
                      <a:lnTo>
                        <a:pt x="195" y="128"/>
                      </a:lnTo>
                      <a:lnTo>
                        <a:pt x="195" y="131"/>
                      </a:lnTo>
                      <a:lnTo>
                        <a:pt x="196" y="131"/>
                      </a:lnTo>
                      <a:lnTo>
                        <a:pt x="197" y="135"/>
                      </a:lnTo>
                      <a:lnTo>
                        <a:pt x="197" y="135"/>
                      </a:lnTo>
                      <a:lnTo>
                        <a:pt x="198" y="71"/>
                      </a:lnTo>
                      <a:lnTo>
                        <a:pt x="199" y="133"/>
                      </a:lnTo>
                      <a:lnTo>
                        <a:pt x="199" y="133"/>
                      </a:lnTo>
                      <a:lnTo>
                        <a:pt x="200" y="138"/>
                      </a:lnTo>
                      <a:lnTo>
                        <a:pt x="201" y="135"/>
                      </a:lnTo>
                      <a:lnTo>
                        <a:pt x="201" y="135"/>
                      </a:lnTo>
                      <a:lnTo>
                        <a:pt x="202" y="138"/>
                      </a:lnTo>
                      <a:lnTo>
                        <a:pt x="202" y="135"/>
                      </a:lnTo>
                      <a:lnTo>
                        <a:pt x="203" y="135"/>
                      </a:lnTo>
                      <a:lnTo>
                        <a:pt x="204" y="140"/>
                      </a:lnTo>
                      <a:lnTo>
                        <a:pt x="204" y="135"/>
                      </a:lnTo>
                      <a:lnTo>
                        <a:pt x="205" y="138"/>
                      </a:lnTo>
                      <a:lnTo>
                        <a:pt x="206" y="73"/>
                      </a:lnTo>
                      <a:lnTo>
                        <a:pt x="206" y="135"/>
                      </a:lnTo>
                      <a:lnTo>
                        <a:pt x="207" y="138"/>
                      </a:lnTo>
                      <a:lnTo>
                        <a:pt x="208" y="25"/>
                      </a:lnTo>
                      <a:lnTo>
                        <a:pt x="208" y="124"/>
                      </a:lnTo>
                      <a:lnTo>
                        <a:pt x="209" y="133"/>
                      </a:lnTo>
                      <a:lnTo>
                        <a:pt x="210" y="121"/>
                      </a:lnTo>
                      <a:lnTo>
                        <a:pt x="210" y="131"/>
                      </a:lnTo>
                      <a:lnTo>
                        <a:pt x="211" y="131"/>
                      </a:lnTo>
                      <a:lnTo>
                        <a:pt x="211" y="112"/>
                      </a:lnTo>
                      <a:lnTo>
                        <a:pt x="212" y="128"/>
                      </a:lnTo>
                      <a:lnTo>
                        <a:pt x="213" y="128"/>
                      </a:lnTo>
                      <a:lnTo>
                        <a:pt x="213" y="25"/>
                      </a:lnTo>
                      <a:lnTo>
                        <a:pt x="214" y="124"/>
                      </a:lnTo>
                      <a:lnTo>
                        <a:pt x="215" y="124"/>
                      </a:lnTo>
                      <a:lnTo>
                        <a:pt x="215" y="101"/>
                      </a:lnTo>
                      <a:lnTo>
                        <a:pt x="216" y="119"/>
                      </a:lnTo>
                      <a:lnTo>
                        <a:pt x="217" y="117"/>
                      </a:lnTo>
                      <a:lnTo>
                        <a:pt x="217" y="96"/>
                      </a:lnTo>
                      <a:lnTo>
                        <a:pt x="218" y="115"/>
                      </a:lnTo>
                      <a:lnTo>
                        <a:pt x="218" y="115"/>
                      </a:lnTo>
                      <a:lnTo>
                        <a:pt x="219" y="96"/>
                      </a:lnTo>
                      <a:lnTo>
                        <a:pt x="220" y="115"/>
                      </a:lnTo>
                      <a:lnTo>
                        <a:pt x="220" y="112"/>
                      </a:lnTo>
                      <a:lnTo>
                        <a:pt x="221" y="28"/>
                      </a:lnTo>
                      <a:lnTo>
                        <a:pt x="222" y="112"/>
                      </a:lnTo>
                      <a:lnTo>
                        <a:pt x="222" y="115"/>
                      </a:lnTo>
                      <a:lnTo>
                        <a:pt x="223" y="99"/>
                      </a:lnTo>
                      <a:lnTo>
                        <a:pt x="224" y="115"/>
                      </a:lnTo>
                      <a:lnTo>
                        <a:pt x="224" y="115"/>
                      </a:lnTo>
                      <a:lnTo>
                        <a:pt x="225" y="94"/>
                      </a:lnTo>
                      <a:lnTo>
                        <a:pt x="225" y="115"/>
                      </a:lnTo>
                      <a:lnTo>
                        <a:pt x="226" y="112"/>
                      </a:lnTo>
                      <a:lnTo>
                        <a:pt x="227" y="94"/>
                      </a:lnTo>
                      <a:lnTo>
                        <a:pt x="227" y="112"/>
                      </a:lnTo>
                      <a:lnTo>
                        <a:pt x="228" y="112"/>
                      </a:lnTo>
                      <a:lnTo>
                        <a:pt x="229" y="30"/>
                      </a:lnTo>
                      <a:lnTo>
                        <a:pt x="229" y="115"/>
                      </a:lnTo>
                      <a:lnTo>
                        <a:pt x="230" y="117"/>
                      </a:lnTo>
                      <a:lnTo>
                        <a:pt x="231" y="103"/>
                      </a:lnTo>
                      <a:lnTo>
                        <a:pt x="231" y="117"/>
                      </a:lnTo>
                      <a:lnTo>
                        <a:pt x="232" y="119"/>
                      </a:lnTo>
                      <a:lnTo>
                        <a:pt x="232" y="101"/>
                      </a:lnTo>
                      <a:lnTo>
                        <a:pt x="233" y="117"/>
                      </a:lnTo>
                      <a:lnTo>
                        <a:pt x="234" y="117"/>
                      </a:lnTo>
                      <a:lnTo>
                        <a:pt x="234" y="103"/>
                      </a:lnTo>
                      <a:lnTo>
                        <a:pt x="235" y="119"/>
                      </a:lnTo>
                      <a:lnTo>
                        <a:pt x="236" y="121"/>
                      </a:lnTo>
                      <a:lnTo>
                        <a:pt x="236" y="32"/>
                      </a:lnTo>
                      <a:lnTo>
                        <a:pt x="237" y="124"/>
                      </a:lnTo>
                      <a:lnTo>
                        <a:pt x="238" y="126"/>
                      </a:lnTo>
                      <a:lnTo>
                        <a:pt x="238" y="117"/>
                      </a:lnTo>
                      <a:lnTo>
                        <a:pt x="239" y="128"/>
                      </a:lnTo>
                      <a:lnTo>
                        <a:pt x="240" y="131"/>
                      </a:lnTo>
                      <a:lnTo>
                        <a:pt x="240" y="121"/>
                      </a:lnTo>
                      <a:lnTo>
                        <a:pt x="241" y="133"/>
                      </a:lnTo>
                      <a:lnTo>
                        <a:pt x="241" y="133"/>
                      </a:lnTo>
                      <a:lnTo>
                        <a:pt x="242" y="121"/>
                      </a:lnTo>
                      <a:lnTo>
                        <a:pt x="243" y="131"/>
                      </a:lnTo>
                      <a:lnTo>
                        <a:pt x="243" y="131"/>
                      </a:lnTo>
                      <a:lnTo>
                        <a:pt x="244" y="32"/>
                      </a:lnTo>
                      <a:lnTo>
                        <a:pt x="245" y="128"/>
                      </a:lnTo>
                      <a:lnTo>
                        <a:pt x="245" y="128"/>
                      </a:lnTo>
                      <a:lnTo>
                        <a:pt x="246" y="110"/>
                      </a:lnTo>
                      <a:lnTo>
                        <a:pt x="247" y="126"/>
                      </a:lnTo>
                      <a:lnTo>
                        <a:pt x="247" y="124"/>
                      </a:lnTo>
                      <a:lnTo>
                        <a:pt x="248" y="103"/>
                      </a:lnTo>
                      <a:lnTo>
                        <a:pt x="248" y="121"/>
                      </a:lnTo>
                      <a:lnTo>
                        <a:pt x="249" y="121"/>
                      </a:lnTo>
                      <a:lnTo>
                        <a:pt x="250" y="101"/>
                      </a:lnTo>
                      <a:lnTo>
                        <a:pt x="250" y="119"/>
                      </a:lnTo>
                      <a:lnTo>
                        <a:pt x="251" y="117"/>
                      </a:lnTo>
                      <a:lnTo>
                        <a:pt x="252" y="28"/>
                      </a:lnTo>
                      <a:lnTo>
                        <a:pt x="252" y="117"/>
                      </a:lnTo>
                      <a:lnTo>
                        <a:pt x="253" y="117"/>
                      </a:lnTo>
                      <a:lnTo>
                        <a:pt x="254" y="101"/>
                      </a:lnTo>
                      <a:lnTo>
                        <a:pt x="254" y="117"/>
                      </a:lnTo>
                      <a:lnTo>
                        <a:pt x="255" y="11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r-CH"/>
                </a:p>
              </p:txBody>
            </p:sp>
          </p:grpSp>
          <p:sp>
            <p:nvSpPr>
              <p:cNvPr id="16981" name="Text Box 597">
                <a:extLst>
                  <a:ext uri="{FF2B5EF4-FFF2-40B4-BE49-F238E27FC236}">
                    <a16:creationId xmlns:a16="http://schemas.microsoft.com/office/drawing/2014/main" id="{B25EE0AF-C962-440A-A864-DC03BF6CF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1" y="1418"/>
                <a:ext cx="2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(1)</a:t>
                </a:r>
              </a:p>
            </p:txBody>
          </p:sp>
          <p:sp>
            <p:nvSpPr>
              <p:cNvPr id="16982" name="Text Box 598">
                <a:extLst>
                  <a:ext uri="{FF2B5EF4-FFF2-40B4-BE49-F238E27FC236}">
                    <a16:creationId xmlns:a16="http://schemas.microsoft.com/office/drawing/2014/main" id="{E7BFE849-45FB-4A8B-B9D4-F179A50F3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" y="1424"/>
                <a:ext cx="2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(2)</a:t>
                </a:r>
              </a:p>
            </p:txBody>
          </p:sp>
        </p:grpSp>
        <p:sp>
          <p:nvSpPr>
            <p:cNvPr id="17043" name="Freeform 659">
              <a:extLst>
                <a:ext uri="{FF2B5EF4-FFF2-40B4-BE49-F238E27FC236}">
                  <a16:creationId xmlns:a16="http://schemas.microsoft.com/office/drawing/2014/main" id="{6E8D8859-0EB4-4CE6-98B4-230869BD0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" y="202"/>
              <a:ext cx="1736" cy="1062"/>
            </a:xfrm>
            <a:custGeom>
              <a:avLst/>
              <a:gdLst>
                <a:gd name="T0" fmla="*/ 17 w 245"/>
                <a:gd name="T1" fmla="*/ 149 h 150"/>
                <a:gd name="T2" fmla="*/ 20 w 245"/>
                <a:gd name="T3" fmla="*/ 147 h 150"/>
                <a:gd name="T4" fmla="*/ 23 w 245"/>
                <a:gd name="T5" fmla="*/ 145 h 150"/>
                <a:gd name="T6" fmla="*/ 26 w 245"/>
                <a:gd name="T7" fmla="*/ 142 h 150"/>
                <a:gd name="T8" fmla="*/ 30 w 245"/>
                <a:gd name="T9" fmla="*/ 139 h 150"/>
                <a:gd name="T10" fmla="*/ 34 w 245"/>
                <a:gd name="T11" fmla="*/ 136 h 150"/>
                <a:gd name="T12" fmla="*/ 38 w 245"/>
                <a:gd name="T13" fmla="*/ 133 h 150"/>
                <a:gd name="T14" fmla="*/ 42 w 245"/>
                <a:gd name="T15" fmla="*/ 130 h 150"/>
                <a:gd name="T16" fmla="*/ 46 w 245"/>
                <a:gd name="T17" fmla="*/ 127 h 150"/>
                <a:gd name="T18" fmla="*/ 49 w 245"/>
                <a:gd name="T19" fmla="*/ 124 h 150"/>
                <a:gd name="T20" fmla="*/ 53 w 245"/>
                <a:gd name="T21" fmla="*/ 122 h 150"/>
                <a:gd name="T22" fmla="*/ 56 w 245"/>
                <a:gd name="T23" fmla="*/ 120 h 150"/>
                <a:gd name="T24" fmla="*/ 61 w 245"/>
                <a:gd name="T25" fmla="*/ 117 h 150"/>
                <a:gd name="T26" fmla="*/ 64 w 245"/>
                <a:gd name="T27" fmla="*/ 115 h 150"/>
                <a:gd name="T28" fmla="*/ 68 w 245"/>
                <a:gd name="T29" fmla="*/ 112 h 150"/>
                <a:gd name="T30" fmla="*/ 71 w 245"/>
                <a:gd name="T31" fmla="*/ 111 h 150"/>
                <a:gd name="T32" fmla="*/ 76 w 245"/>
                <a:gd name="T33" fmla="*/ 108 h 150"/>
                <a:gd name="T34" fmla="*/ 79 w 245"/>
                <a:gd name="T35" fmla="*/ 105 h 150"/>
                <a:gd name="T36" fmla="*/ 83 w 245"/>
                <a:gd name="T37" fmla="*/ 103 h 150"/>
                <a:gd name="T38" fmla="*/ 87 w 245"/>
                <a:gd name="T39" fmla="*/ 100 h 150"/>
                <a:gd name="T40" fmla="*/ 91 w 245"/>
                <a:gd name="T41" fmla="*/ 98 h 150"/>
                <a:gd name="T42" fmla="*/ 95 w 245"/>
                <a:gd name="T43" fmla="*/ 95 h 150"/>
                <a:gd name="T44" fmla="*/ 99 w 245"/>
                <a:gd name="T45" fmla="*/ 93 h 150"/>
                <a:gd name="T46" fmla="*/ 102 w 245"/>
                <a:gd name="T47" fmla="*/ 91 h 150"/>
                <a:gd name="T48" fmla="*/ 106 w 245"/>
                <a:gd name="T49" fmla="*/ 88 h 150"/>
                <a:gd name="T50" fmla="*/ 110 w 245"/>
                <a:gd name="T51" fmla="*/ 85 h 150"/>
                <a:gd name="T52" fmla="*/ 114 w 245"/>
                <a:gd name="T53" fmla="*/ 83 h 150"/>
                <a:gd name="T54" fmla="*/ 118 w 245"/>
                <a:gd name="T55" fmla="*/ 80 h 150"/>
                <a:gd name="T56" fmla="*/ 122 w 245"/>
                <a:gd name="T57" fmla="*/ 78 h 150"/>
                <a:gd name="T58" fmla="*/ 125 w 245"/>
                <a:gd name="T59" fmla="*/ 76 h 150"/>
                <a:gd name="T60" fmla="*/ 129 w 245"/>
                <a:gd name="T61" fmla="*/ 73 h 150"/>
                <a:gd name="T62" fmla="*/ 133 w 245"/>
                <a:gd name="T63" fmla="*/ 71 h 150"/>
                <a:gd name="T64" fmla="*/ 137 w 245"/>
                <a:gd name="T65" fmla="*/ 68 h 150"/>
                <a:gd name="T66" fmla="*/ 140 w 245"/>
                <a:gd name="T67" fmla="*/ 66 h 150"/>
                <a:gd name="T68" fmla="*/ 144 w 245"/>
                <a:gd name="T69" fmla="*/ 64 h 150"/>
                <a:gd name="T70" fmla="*/ 148 w 245"/>
                <a:gd name="T71" fmla="*/ 61 h 150"/>
                <a:gd name="T72" fmla="*/ 152 w 245"/>
                <a:gd name="T73" fmla="*/ 58 h 150"/>
                <a:gd name="T74" fmla="*/ 156 w 245"/>
                <a:gd name="T75" fmla="*/ 56 h 150"/>
                <a:gd name="T76" fmla="*/ 160 w 245"/>
                <a:gd name="T77" fmla="*/ 53 h 150"/>
                <a:gd name="T78" fmla="*/ 164 w 245"/>
                <a:gd name="T79" fmla="*/ 51 h 150"/>
                <a:gd name="T80" fmla="*/ 168 w 245"/>
                <a:gd name="T81" fmla="*/ 49 h 150"/>
                <a:gd name="T82" fmla="*/ 172 w 245"/>
                <a:gd name="T83" fmla="*/ 46 h 150"/>
                <a:gd name="T84" fmla="*/ 176 w 245"/>
                <a:gd name="T85" fmla="*/ 44 h 150"/>
                <a:gd name="T86" fmla="*/ 179 w 245"/>
                <a:gd name="T87" fmla="*/ 42 h 150"/>
                <a:gd name="T88" fmla="*/ 183 w 245"/>
                <a:gd name="T89" fmla="*/ 39 h 150"/>
                <a:gd name="T90" fmla="*/ 186 w 245"/>
                <a:gd name="T91" fmla="*/ 36 h 150"/>
                <a:gd name="T92" fmla="*/ 191 w 245"/>
                <a:gd name="T93" fmla="*/ 34 h 150"/>
                <a:gd name="T94" fmla="*/ 195 w 245"/>
                <a:gd name="T95" fmla="*/ 31 h 150"/>
                <a:gd name="T96" fmla="*/ 199 w 245"/>
                <a:gd name="T97" fmla="*/ 29 h 150"/>
                <a:gd name="T98" fmla="*/ 202 w 245"/>
                <a:gd name="T99" fmla="*/ 26 h 150"/>
                <a:gd name="T100" fmla="*/ 206 w 245"/>
                <a:gd name="T101" fmla="*/ 24 h 150"/>
                <a:gd name="T102" fmla="*/ 210 w 245"/>
                <a:gd name="T103" fmla="*/ 22 h 150"/>
                <a:gd name="T104" fmla="*/ 214 w 245"/>
                <a:gd name="T105" fmla="*/ 19 h 150"/>
                <a:gd name="T106" fmla="*/ 218 w 245"/>
                <a:gd name="T107" fmla="*/ 17 h 150"/>
                <a:gd name="T108" fmla="*/ 221 w 245"/>
                <a:gd name="T109" fmla="*/ 14 h 150"/>
                <a:gd name="T110" fmla="*/ 225 w 245"/>
                <a:gd name="T111" fmla="*/ 12 h 150"/>
                <a:gd name="T112" fmla="*/ 228 w 245"/>
                <a:gd name="T113" fmla="*/ 10 h 150"/>
                <a:gd name="T114" fmla="*/ 232 w 245"/>
                <a:gd name="T115" fmla="*/ 7 h 150"/>
                <a:gd name="T116" fmla="*/ 235 w 245"/>
                <a:gd name="T117" fmla="*/ 5 h 150"/>
                <a:gd name="T118" fmla="*/ 239 w 245"/>
                <a:gd name="T119" fmla="*/ 3 h 150"/>
                <a:gd name="T120" fmla="*/ 242 w 245"/>
                <a:gd name="T121" fmla="*/ 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150">
                  <a:moveTo>
                    <a:pt x="0" y="150"/>
                  </a:moveTo>
                  <a:lnTo>
                    <a:pt x="5" y="150"/>
                  </a:lnTo>
                  <a:lnTo>
                    <a:pt x="10" y="150"/>
                  </a:lnTo>
                  <a:lnTo>
                    <a:pt x="13" y="150"/>
                  </a:lnTo>
                  <a:lnTo>
                    <a:pt x="14" y="150"/>
                  </a:lnTo>
                  <a:lnTo>
                    <a:pt x="15" y="150"/>
                  </a:lnTo>
                  <a:lnTo>
                    <a:pt x="15" y="150"/>
                  </a:lnTo>
                  <a:lnTo>
                    <a:pt x="15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7" y="149"/>
                  </a:lnTo>
                  <a:lnTo>
                    <a:pt x="18" y="149"/>
                  </a:lnTo>
                  <a:lnTo>
                    <a:pt x="18" y="149"/>
                  </a:lnTo>
                  <a:lnTo>
                    <a:pt x="18" y="148"/>
                  </a:lnTo>
                  <a:lnTo>
                    <a:pt x="18" y="148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19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0" y="147"/>
                  </a:lnTo>
                  <a:lnTo>
                    <a:pt x="21" y="146"/>
                  </a:lnTo>
                  <a:lnTo>
                    <a:pt x="21" y="146"/>
                  </a:lnTo>
                  <a:lnTo>
                    <a:pt x="21" y="146"/>
                  </a:lnTo>
                  <a:lnTo>
                    <a:pt x="21" y="146"/>
                  </a:lnTo>
                  <a:lnTo>
                    <a:pt x="22" y="146"/>
                  </a:lnTo>
                  <a:lnTo>
                    <a:pt x="22" y="145"/>
                  </a:lnTo>
                  <a:lnTo>
                    <a:pt x="22" y="145"/>
                  </a:lnTo>
                  <a:lnTo>
                    <a:pt x="23" y="145"/>
                  </a:lnTo>
                  <a:lnTo>
                    <a:pt x="23" y="145"/>
                  </a:lnTo>
                  <a:lnTo>
                    <a:pt x="23" y="145"/>
                  </a:lnTo>
                  <a:lnTo>
                    <a:pt x="23" y="14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24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27" y="141"/>
                  </a:lnTo>
                  <a:lnTo>
                    <a:pt x="27" y="141"/>
                  </a:lnTo>
                  <a:lnTo>
                    <a:pt x="27" y="141"/>
                  </a:lnTo>
                  <a:lnTo>
                    <a:pt x="28" y="141"/>
                  </a:lnTo>
                  <a:lnTo>
                    <a:pt x="28" y="141"/>
                  </a:lnTo>
                  <a:lnTo>
                    <a:pt x="28" y="141"/>
                  </a:lnTo>
                  <a:lnTo>
                    <a:pt x="28" y="140"/>
                  </a:lnTo>
                  <a:lnTo>
                    <a:pt x="29" y="140"/>
                  </a:lnTo>
                  <a:lnTo>
                    <a:pt x="29" y="140"/>
                  </a:lnTo>
                  <a:lnTo>
                    <a:pt x="29" y="140"/>
                  </a:lnTo>
                  <a:lnTo>
                    <a:pt x="30" y="140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31" y="139"/>
                  </a:lnTo>
                  <a:lnTo>
                    <a:pt x="31" y="138"/>
                  </a:lnTo>
                  <a:lnTo>
                    <a:pt x="31" y="138"/>
                  </a:lnTo>
                  <a:lnTo>
                    <a:pt x="31" y="138"/>
                  </a:lnTo>
                  <a:lnTo>
                    <a:pt x="32" y="138"/>
                  </a:lnTo>
                  <a:lnTo>
                    <a:pt x="32" y="138"/>
                  </a:lnTo>
                  <a:lnTo>
                    <a:pt x="32" y="137"/>
                  </a:lnTo>
                  <a:lnTo>
                    <a:pt x="33" y="137"/>
                  </a:lnTo>
                  <a:lnTo>
                    <a:pt x="33" y="137"/>
                  </a:lnTo>
                  <a:lnTo>
                    <a:pt x="33" y="137"/>
                  </a:lnTo>
                  <a:lnTo>
                    <a:pt x="33" y="136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4" y="136"/>
                  </a:lnTo>
                  <a:lnTo>
                    <a:pt x="35" y="136"/>
                  </a:lnTo>
                  <a:lnTo>
                    <a:pt x="35" y="135"/>
                  </a:lnTo>
                  <a:lnTo>
                    <a:pt x="35" y="135"/>
                  </a:lnTo>
                  <a:lnTo>
                    <a:pt x="35" y="135"/>
                  </a:lnTo>
                  <a:lnTo>
                    <a:pt x="36" y="135"/>
                  </a:lnTo>
                  <a:lnTo>
                    <a:pt x="36" y="134"/>
                  </a:lnTo>
                  <a:lnTo>
                    <a:pt x="36" y="134"/>
                  </a:lnTo>
                  <a:lnTo>
                    <a:pt x="37" y="134"/>
                  </a:lnTo>
                  <a:lnTo>
                    <a:pt x="37" y="134"/>
                  </a:lnTo>
                  <a:lnTo>
                    <a:pt x="37" y="133"/>
                  </a:lnTo>
                  <a:lnTo>
                    <a:pt x="37" y="133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0" y="131"/>
                  </a:lnTo>
                  <a:lnTo>
                    <a:pt x="40" y="131"/>
                  </a:lnTo>
                  <a:lnTo>
                    <a:pt x="41" y="131"/>
                  </a:lnTo>
                  <a:lnTo>
                    <a:pt x="41" y="131"/>
                  </a:lnTo>
                  <a:lnTo>
                    <a:pt x="41" y="131"/>
                  </a:lnTo>
                  <a:lnTo>
                    <a:pt x="41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2" y="130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44" y="129"/>
                  </a:lnTo>
                  <a:lnTo>
                    <a:pt x="44" y="128"/>
                  </a:lnTo>
                  <a:lnTo>
                    <a:pt x="44" y="128"/>
                  </a:lnTo>
                  <a:lnTo>
                    <a:pt x="45" y="128"/>
                  </a:lnTo>
                  <a:lnTo>
                    <a:pt x="45" y="128"/>
                  </a:lnTo>
                  <a:lnTo>
                    <a:pt x="45" y="127"/>
                  </a:lnTo>
                  <a:lnTo>
                    <a:pt x="45" y="127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6" y="126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47" y="126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49" y="125"/>
                  </a:lnTo>
                  <a:lnTo>
                    <a:pt x="49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1" y="12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2" y="122"/>
                  </a:lnTo>
                  <a:lnTo>
                    <a:pt x="53" y="122"/>
                  </a:lnTo>
                  <a:lnTo>
                    <a:pt x="53" y="122"/>
                  </a:lnTo>
                  <a:lnTo>
                    <a:pt x="53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54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7" y="120"/>
                  </a:lnTo>
                  <a:lnTo>
                    <a:pt x="57" y="120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58" y="119"/>
                  </a:lnTo>
                  <a:lnTo>
                    <a:pt x="58" y="119"/>
                  </a:lnTo>
                  <a:lnTo>
                    <a:pt x="59" y="118"/>
                  </a:lnTo>
                  <a:lnTo>
                    <a:pt x="59" y="118"/>
                  </a:lnTo>
                  <a:lnTo>
                    <a:pt x="59" y="118"/>
                  </a:lnTo>
                  <a:lnTo>
                    <a:pt x="59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60" y="117"/>
                  </a:lnTo>
                  <a:lnTo>
                    <a:pt x="61" y="117"/>
                  </a:lnTo>
                  <a:lnTo>
                    <a:pt x="61" y="117"/>
                  </a:lnTo>
                  <a:lnTo>
                    <a:pt x="61" y="117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8" y="113"/>
                  </a:lnTo>
                  <a:lnTo>
                    <a:pt x="68" y="112"/>
                  </a:lnTo>
                  <a:lnTo>
                    <a:pt x="68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69" y="112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0" y="111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2" y="110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4" y="109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5" y="108"/>
                  </a:lnTo>
                  <a:lnTo>
                    <a:pt x="75" y="108"/>
                  </a:lnTo>
                  <a:lnTo>
                    <a:pt x="75" y="108"/>
                  </a:lnTo>
                  <a:lnTo>
                    <a:pt x="76" y="108"/>
                  </a:lnTo>
                  <a:lnTo>
                    <a:pt x="76" y="107"/>
                  </a:lnTo>
                  <a:lnTo>
                    <a:pt x="76" y="107"/>
                  </a:lnTo>
                  <a:lnTo>
                    <a:pt x="76" y="107"/>
                  </a:lnTo>
                  <a:lnTo>
                    <a:pt x="77" y="107"/>
                  </a:lnTo>
                  <a:lnTo>
                    <a:pt x="77" y="107"/>
                  </a:lnTo>
                  <a:lnTo>
                    <a:pt x="77" y="107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78" y="106"/>
                  </a:lnTo>
                  <a:lnTo>
                    <a:pt x="79" y="106"/>
                  </a:lnTo>
                  <a:lnTo>
                    <a:pt x="79" y="105"/>
                  </a:lnTo>
                  <a:lnTo>
                    <a:pt x="79" y="105"/>
                  </a:lnTo>
                  <a:lnTo>
                    <a:pt x="79" y="105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0" y="105"/>
                  </a:lnTo>
                  <a:lnTo>
                    <a:pt x="81" y="104"/>
                  </a:lnTo>
                  <a:lnTo>
                    <a:pt x="81" y="104"/>
                  </a:lnTo>
                  <a:lnTo>
                    <a:pt x="81" y="104"/>
                  </a:lnTo>
                  <a:lnTo>
                    <a:pt x="82" y="104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2" y="103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4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5" y="101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87" y="100"/>
                  </a:lnTo>
                  <a:lnTo>
                    <a:pt x="88" y="100"/>
                  </a:lnTo>
                  <a:lnTo>
                    <a:pt x="88" y="100"/>
                  </a:lnTo>
                  <a:lnTo>
                    <a:pt x="88" y="100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90" y="98"/>
                  </a:lnTo>
                  <a:lnTo>
                    <a:pt x="90" y="98"/>
                  </a:lnTo>
                  <a:lnTo>
                    <a:pt x="91" y="98"/>
                  </a:lnTo>
                  <a:lnTo>
                    <a:pt x="91" y="98"/>
                  </a:lnTo>
                  <a:lnTo>
                    <a:pt x="91" y="98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95" y="96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96" y="95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8" y="94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98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0" y="92"/>
                  </a:lnTo>
                  <a:lnTo>
                    <a:pt x="101" y="92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104" y="90"/>
                  </a:lnTo>
                  <a:lnTo>
                    <a:pt x="104" y="89"/>
                  </a:lnTo>
                  <a:lnTo>
                    <a:pt x="104" y="89"/>
                  </a:lnTo>
                  <a:lnTo>
                    <a:pt x="105" y="89"/>
                  </a:lnTo>
                  <a:lnTo>
                    <a:pt x="105" y="89"/>
                  </a:lnTo>
                  <a:lnTo>
                    <a:pt x="105" y="89"/>
                  </a:lnTo>
                  <a:lnTo>
                    <a:pt x="105" y="89"/>
                  </a:lnTo>
                  <a:lnTo>
                    <a:pt x="106" y="89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6" y="88"/>
                  </a:lnTo>
                  <a:lnTo>
                    <a:pt x="107" y="88"/>
                  </a:lnTo>
                  <a:lnTo>
                    <a:pt x="107" y="87"/>
                  </a:lnTo>
                  <a:lnTo>
                    <a:pt x="107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10" y="86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11" y="85"/>
                  </a:lnTo>
                  <a:lnTo>
                    <a:pt x="112" y="85"/>
                  </a:lnTo>
                  <a:lnTo>
                    <a:pt x="112" y="84"/>
                  </a:lnTo>
                  <a:lnTo>
                    <a:pt x="112" y="84"/>
                  </a:lnTo>
                  <a:lnTo>
                    <a:pt x="112" y="84"/>
                  </a:lnTo>
                  <a:lnTo>
                    <a:pt x="113" y="84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4" y="83"/>
                  </a:lnTo>
                  <a:lnTo>
                    <a:pt x="114" y="83"/>
                  </a:lnTo>
                  <a:lnTo>
                    <a:pt x="114" y="83"/>
                  </a:lnTo>
                  <a:lnTo>
                    <a:pt x="115" y="83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5" y="82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7" y="81"/>
                  </a:lnTo>
                  <a:lnTo>
                    <a:pt x="117" y="81"/>
                  </a:lnTo>
                  <a:lnTo>
                    <a:pt x="117" y="81"/>
                  </a:lnTo>
                  <a:lnTo>
                    <a:pt x="118" y="81"/>
                  </a:lnTo>
                  <a:lnTo>
                    <a:pt x="118" y="80"/>
                  </a:lnTo>
                  <a:lnTo>
                    <a:pt x="118" y="80"/>
                  </a:lnTo>
                  <a:lnTo>
                    <a:pt x="118" y="80"/>
                  </a:lnTo>
                  <a:lnTo>
                    <a:pt x="119" y="80"/>
                  </a:lnTo>
                  <a:lnTo>
                    <a:pt x="119" y="80"/>
                  </a:lnTo>
                  <a:lnTo>
                    <a:pt x="119" y="80"/>
                  </a:lnTo>
                  <a:lnTo>
                    <a:pt x="120" y="80"/>
                  </a:lnTo>
                  <a:lnTo>
                    <a:pt x="120" y="79"/>
                  </a:lnTo>
                  <a:lnTo>
                    <a:pt x="120" y="79"/>
                  </a:lnTo>
                  <a:lnTo>
                    <a:pt x="120" y="79"/>
                  </a:lnTo>
                  <a:lnTo>
                    <a:pt x="121" y="79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1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23" y="78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24" y="77"/>
                  </a:lnTo>
                  <a:lnTo>
                    <a:pt x="124" y="77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5" y="76"/>
                  </a:lnTo>
                  <a:lnTo>
                    <a:pt x="125" y="76"/>
                  </a:lnTo>
                  <a:lnTo>
                    <a:pt x="125" y="76"/>
                  </a:lnTo>
                  <a:lnTo>
                    <a:pt x="126" y="76"/>
                  </a:lnTo>
                  <a:lnTo>
                    <a:pt x="126" y="75"/>
                  </a:lnTo>
                  <a:lnTo>
                    <a:pt x="126" y="75"/>
                  </a:lnTo>
                  <a:lnTo>
                    <a:pt x="126" y="75"/>
                  </a:lnTo>
                  <a:lnTo>
                    <a:pt x="127" y="75"/>
                  </a:lnTo>
                  <a:lnTo>
                    <a:pt x="127" y="75"/>
                  </a:lnTo>
                  <a:lnTo>
                    <a:pt x="127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8" y="74"/>
                  </a:lnTo>
                  <a:lnTo>
                    <a:pt x="129" y="74"/>
                  </a:lnTo>
                  <a:lnTo>
                    <a:pt x="129" y="74"/>
                  </a:lnTo>
                  <a:lnTo>
                    <a:pt x="129" y="73"/>
                  </a:lnTo>
                  <a:lnTo>
                    <a:pt x="129" y="73"/>
                  </a:lnTo>
                  <a:lnTo>
                    <a:pt x="130" y="73"/>
                  </a:lnTo>
                  <a:lnTo>
                    <a:pt x="130" y="73"/>
                  </a:lnTo>
                  <a:lnTo>
                    <a:pt x="130" y="73"/>
                  </a:lnTo>
                  <a:lnTo>
                    <a:pt x="131" y="73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2" y="72"/>
                  </a:lnTo>
                  <a:lnTo>
                    <a:pt x="132" y="71"/>
                  </a:lnTo>
                  <a:lnTo>
                    <a:pt x="132" y="71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34" y="71"/>
                  </a:lnTo>
                  <a:lnTo>
                    <a:pt x="134" y="70"/>
                  </a:lnTo>
                  <a:lnTo>
                    <a:pt x="134" y="70"/>
                  </a:lnTo>
                  <a:lnTo>
                    <a:pt x="134" y="70"/>
                  </a:lnTo>
                  <a:lnTo>
                    <a:pt x="135" y="70"/>
                  </a:lnTo>
                  <a:lnTo>
                    <a:pt x="135" y="69"/>
                  </a:lnTo>
                  <a:lnTo>
                    <a:pt x="135" y="69"/>
                  </a:lnTo>
                  <a:lnTo>
                    <a:pt x="136" y="69"/>
                  </a:lnTo>
                  <a:lnTo>
                    <a:pt x="136" y="69"/>
                  </a:lnTo>
                  <a:lnTo>
                    <a:pt x="136" y="69"/>
                  </a:lnTo>
                  <a:lnTo>
                    <a:pt x="137" y="69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39" y="67"/>
                  </a:lnTo>
                  <a:lnTo>
                    <a:pt x="140" y="67"/>
                  </a:lnTo>
                  <a:lnTo>
                    <a:pt x="140" y="67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41" y="66"/>
                  </a:lnTo>
                  <a:lnTo>
                    <a:pt x="141" y="66"/>
                  </a:lnTo>
                  <a:lnTo>
                    <a:pt x="141" y="65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43" y="65"/>
                  </a:lnTo>
                  <a:lnTo>
                    <a:pt x="143" y="65"/>
                  </a:lnTo>
                  <a:lnTo>
                    <a:pt x="143" y="64"/>
                  </a:lnTo>
                  <a:lnTo>
                    <a:pt x="143" y="64"/>
                  </a:lnTo>
                  <a:lnTo>
                    <a:pt x="144" y="64"/>
                  </a:lnTo>
                  <a:lnTo>
                    <a:pt x="144" y="64"/>
                  </a:lnTo>
                  <a:lnTo>
                    <a:pt x="144" y="64"/>
                  </a:lnTo>
                  <a:lnTo>
                    <a:pt x="145" y="64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5" y="63"/>
                  </a:lnTo>
                  <a:lnTo>
                    <a:pt x="146" y="63"/>
                  </a:lnTo>
                  <a:lnTo>
                    <a:pt x="146" y="63"/>
                  </a:lnTo>
                  <a:lnTo>
                    <a:pt x="146" y="62"/>
                  </a:lnTo>
                  <a:lnTo>
                    <a:pt x="147" y="62"/>
                  </a:lnTo>
                  <a:lnTo>
                    <a:pt x="147" y="62"/>
                  </a:lnTo>
                  <a:lnTo>
                    <a:pt x="147" y="62"/>
                  </a:lnTo>
                  <a:lnTo>
                    <a:pt x="147" y="62"/>
                  </a:lnTo>
                  <a:lnTo>
                    <a:pt x="148" y="62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49" y="61"/>
                  </a:lnTo>
                  <a:lnTo>
                    <a:pt x="149" y="61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1" y="60"/>
                  </a:lnTo>
                  <a:lnTo>
                    <a:pt x="151" y="59"/>
                  </a:lnTo>
                  <a:lnTo>
                    <a:pt x="151" y="59"/>
                  </a:lnTo>
                  <a:lnTo>
                    <a:pt x="152" y="59"/>
                  </a:lnTo>
                  <a:lnTo>
                    <a:pt x="152" y="59"/>
                  </a:lnTo>
                  <a:lnTo>
                    <a:pt x="152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4" y="58"/>
                  </a:lnTo>
                  <a:lnTo>
                    <a:pt x="154" y="57"/>
                  </a:lnTo>
                  <a:lnTo>
                    <a:pt x="154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5" y="56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7" y="56"/>
                  </a:lnTo>
                  <a:lnTo>
                    <a:pt x="157" y="56"/>
                  </a:lnTo>
                  <a:lnTo>
                    <a:pt x="157" y="55"/>
                  </a:lnTo>
                  <a:lnTo>
                    <a:pt x="157" y="55"/>
                  </a:lnTo>
                  <a:lnTo>
                    <a:pt x="158" y="55"/>
                  </a:lnTo>
                  <a:lnTo>
                    <a:pt x="158" y="55"/>
                  </a:lnTo>
                  <a:lnTo>
                    <a:pt x="158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59" y="54"/>
                  </a:lnTo>
                  <a:lnTo>
                    <a:pt x="160" y="54"/>
                  </a:lnTo>
                  <a:lnTo>
                    <a:pt x="160" y="53"/>
                  </a:lnTo>
                  <a:lnTo>
                    <a:pt x="160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1" y="53"/>
                  </a:lnTo>
                  <a:lnTo>
                    <a:pt x="162" y="53"/>
                  </a:lnTo>
                  <a:lnTo>
                    <a:pt x="162" y="52"/>
                  </a:lnTo>
                  <a:lnTo>
                    <a:pt x="162" y="52"/>
                  </a:lnTo>
                  <a:lnTo>
                    <a:pt x="163" y="52"/>
                  </a:lnTo>
                  <a:lnTo>
                    <a:pt x="163" y="52"/>
                  </a:lnTo>
                  <a:lnTo>
                    <a:pt x="163" y="52"/>
                  </a:lnTo>
                  <a:lnTo>
                    <a:pt x="163" y="51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4" y="51"/>
                  </a:lnTo>
                  <a:lnTo>
                    <a:pt x="165" y="51"/>
                  </a:lnTo>
                  <a:lnTo>
                    <a:pt x="165" y="51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6" y="49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8" y="49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7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0" y="47"/>
                  </a:lnTo>
                  <a:lnTo>
                    <a:pt x="171" y="47"/>
                  </a:lnTo>
                  <a:lnTo>
                    <a:pt x="171" y="47"/>
                  </a:lnTo>
                  <a:lnTo>
                    <a:pt x="171" y="47"/>
                  </a:lnTo>
                  <a:lnTo>
                    <a:pt x="171" y="46"/>
                  </a:lnTo>
                  <a:lnTo>
                    <a:pt x="172" y="46"/>
                  </a:lnTo>
                  <a:lnTo>
                    <a:pt x="172" y="46"/>
                  </a:lnTo>
                  <a:lnTo>
                    <a:pt x="172" y="46"/>
                  </a:lnTo>
                  <a:lnTo>
                    <a:pt x="172" y="45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73" y="45"/>
                  </a:lnTo>
                  <a:lnTo>
                    <a:pt x="174" y="45"/>
                  </a:lnTo>
                  <a:lnTo>
                    <a:pt x="174" y="45"/>
                  </a:lnTo>
                  <a:lnTo>
                    <a:pt x="174" y="44"/>
                  </a:lnTo>
                  <a:lnTo>
                    <a:pt x="175" y="44"/>
                  </a:lnTo>
                  <a:lnTo>
                    <a:pt x="175" y="44"/>
                  </a:lnTo>
                  <a:lnTo>
                    <a:pt x="175" y="44"/>
                  </a:lnTo>
                  <a:lnTo>
                    <a:pt x="175" y="44"/>
                  </a:lnTo>
                  <a:lnTo>
                    <a:pt x="176" y="44"/>
                  </a:lnTo>
                  <a:lnTo>
                    <a:pt x="176" y="43"/>
                  </a:lnTo>
                  <a:lnTo>
                    <a:pt x="176" y="43"/>
                  </a:lnTo>
                  <a:lnTo>
                    <a:pt x="177" y="43"/>
                  </a:lnTo>
                  <a:lnTo>
                    <a:pt x="177" y="43"/>
                  </a:lnTo>
                  <a:lnTo>
                    <a:pt x="177" y="43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80" y="41"/>
                  </a:lnTo>
                  <a:lnTo>
                    <a:pt x="180" y="41"/>
                  </a:lnTo>
                  <a:lnTo>
                    <a:pt x="180" y="41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81" y="40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9"/>
                  </a:lnTo>
                  <a:lnTo>
                    <a:pt x="183" y="39"/>
                  </a:lnTo>
                  <a:lnTo>
                    <a:pt x="183" y="39"/>
                  </a:lnTo>
                  <a:lnTo>
                    <a:pt x="183" y="39"/>
                  </a:lnTo>
                  <a:lnTo>
                    <a:pt x="184" y="38"/>
                  </a:lnTo>
                  <a:lnTo>
                    <a:pt x="184" y="38"/>
                  </a:lnTo>
                  <a:lnTo>
                    <a:pt x="184" y="38"/>
                  </a:lnTo>
                  <a:lnTo>
                    <a:pt x="184" y="38"/>
                  </a:lnTo>
                  <a:lnTo>
                    <a:pt x="185" y="38"/>
                  </a:lnTo>
                  <a:lnTo>
                    <a:pt x="185" y="38"/>
                  </a:lnTo>
                  <a:lnTo>
                    <a:pt x="185" y="38"/>
                  </a:lnTo>
                  <a:lnTo>
                    <a:pt x="185" y="37"/>
                  </a:lnTo>
                  <a:lnTo>
                    <a:pt x="186" y="37"/>
                  </a:lnTo>
                  <a:lnTo>
                    <a:pt x="186" y="37"/>
                  </a:lnTo>
                  <a:lnTo>
                    <a:pt x="186" y="37"/>
                  </a:lnTo>
                  <a:lnTo>
                    <a:pt x="186" y="36"/>
                  </a:lnTo>
                  <a:lnTo>
                    <a:pt x="187" y="36"/>
                  </a:lnTo>
                  <a:lnTo>
                    <a:pt x="187" y="36"/>
                  </a:lnTo>
                  <a:lnTo>
                    <a:pt x="187" y="36"/>
                  </a:lnTo>
                  <a:lnTo>
                    <a:pt x="188" y="36"/>
                  </a:lnTo>
                  <a:lnTo>
                    <a:pt x="188" y="36"/>
                  </a:lnTo>
                  <a:lnTo>
                    <a:pt x="188" y="35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89" y="35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0" y="34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91" y="33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3" y="33"/>
                  </a:lnTo>
                  <a:lnTo>
                    <a:pt x="193" y="33"/>
                  </a:lnTo>
                  <a:lnTo>
                    <a:pt x="193" y="32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5" y="31"/>
                  </a:lnTo>
                  <a:lnTo>
                    <a:pt x="195" y="31"/>
                  </a:lnTo>
                  <a:lnTo>
                    <a:pt x="195" y="31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6" y="30"/>
                  </a:lnTo>
                  <a:lnTo>
                    <a:pt x="197" y="30"/>
                  </a:lnTo>
                  <a:lnTo>
                    <a:pt x="197" y="30"/>
                  </a:lnTo>
                  <a:lnTo>
                    <a:pt x="197" y="30"/>
                  </a:lnTo>
                  <a:lnTo>
                    <a:pt x="197" y="29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198" y="29"/>
                  </a:lnTo>
                  <a:lnTo>
                    <a:pt x="199" y="29"/>
                  </a:lnTo>
                  <a:lnTo>
                    <a:pt x="199" y="29"/>
                  </a:lnTo>
                  <a:lnTo>
                    <a:pt x="199" y="29"/>
                  </a:lnTo>
                  <a:lnTo>
                    <a:pt x="199" y="28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1" y="27"/>
                  </a:lnTo>
                  <a:lnTo>
                    <a:pt x="202" y="27"/>
                  </a:lnTo>
                  <a:lnTo>
                    <a:pt x="202" y="27"/>
                  </a:lnTo>
                  <a:lnTo>
                    <a:pt x="202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4" y="25"/>
                  </a:lnTo>
                  <a:lnTo>
                    <a:pt x="204" y="25"/>
                  </a:lnTo>
                  <a:lnTo>
                    <a:pt x="205" y="25"/>
                  </a:lnTo>
                  <a:lnTo>
                    <a:pt x="205" y="25"/>
                  </a:lnTo>
                  <a:lnTo>
                    <a:pt x="205" y="25"/>
                  </a:lnTo>
                  <a:lnTo>
                    <a:pt x="205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6" y="24"/>
                  </a:lnTo>
                  <a:lnTo>
                    <a:pt x="207" y="24"/>
                  </a:lnTo>
                  <a:lnTo>
                    <a:pt x="207" y="24"/>
                  </a:lnTo>
                  <a:lnTo>
                    <a:pt x="207" y="23"/>
                  </a:lnTo>
                  <a:lnTo>
                    <a:pt x="208" y="23"/>
                  </a:lnTo>
                  <a:lnTo>
                    <a:pt x="208" y="23"/>
                  </a:lnTo>
                  <a:lnTo>
                    <a:pt x="208" y="23"/>
                  </a:lnTo>
                  <a:lnTo>
                    <a:pt x="208" y="22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10" y="22"/>
                  </a:lnTo>
                  <a:lnTo>
                    <a:pt x="210" y="22"/>
                  </a:lnTo>
                  <a:lnTo>
                    <a:pt x="210" y="22"/>
                  </a:lnTo>
                  <a:lnTo>
                    <a:pt x="210" y="21"/>
                  </a:lnTo>
                  <a:lnTo>
                    <a:pt x="211" y="21"/>
                  </a:lnTo>
                  <a:lnTo>
                    <a:pt x="211" y="21"/>
                  </a:lnTo>
                  <a:lnTo>
                    <a:pt x="211" y="21"/>
                  </a:lnTo>
                  <a:lnTo>
                    <a:pt x="211" y="21"/>
                  </a:lnTo>
                  <a:lnTo>
                    <a:pt x="212" y="20"/>
                  </a:lnTo>
                  <a:lnTo>
                    <a:pt x="212" y="20"/>
                  </a:lnTo>
                  <a:lnTo>
                    <a:pt x="212" y="20"/>
                  </a:lnTo>
                  <a:lnTo>
                    <a:pt x="213" y="20"/>
                  </a:lnTo>
                  <a:lnTo>
                    <a:pt x="213" y="20"/>
                  </a:lnTo>
                  <a:lnTo>
                    <a:pt x="213" y="20"/>
                  </a:lnTo>
                  <a:lnTo>
                    <a:pt x="213" y="19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5" y="18"/>
                  </a:lnTo>
                  <a:lnTo>
                    <a:pt x="215" y="18"/>
                  </a:lnTo>
                  <a:lnTo>
                    <a:pt x="215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6" y="18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7" y="17"/>
                  </a:lnTo>
                  <a:lnTo>
                    <a:pt x="218" y="17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9" y="16"/>
                  </a:lnTo>
                  <a:lnTo>
                    <a:pt x="219" y="16"/>
                  </a:lnTo>
                  <a:lnTo>
                    <a:pt x="219" y="16"/>
                  </a:lnTo>
                  <a:lnTo>
                    <a:pt x="219" y="15"/>
                  </a:lnTo>
                  <a:lnTo>
                    <a:pt x="220" y="15"/>
                  </a:lnTo>
                  <a:lnTo>
                    <a:pt x="220" y="15"/>
                  </a:lnTo>
                  <a:lnTo>
                    <a:pt x="220" y="15"/>
                  </a:lnTo>
                  <a:lnTo>
                    <a:pt x="221" y="15"/>
                  </a:lnTo>
                  <a:lnTo>
                    <a:pt x="221" y="15"/>
                  </a:lnTo>
                  <a:lnTo>
                    <a:pt x="221" y="14"/>
                  </a:lnTo>
                  <a:lnTo>
                    <a:pt x="221" y="14"/>
                  </a:lnTo>
                  <a:lnTo>
                    <a:pt x="222" y="14"/>
                  </a:lnTo>
                  <a:lnTo>
                    <a:pt x="222" y="14"/>
                  </a:lnTo>
                  <a:lnTo>
                    <a:pt x="222" y="14"/>
                  </a:lnTo>
                  <a:lnTo>
                    <a:pt x="222" y="13"/>
                  </a:lnTo>
                  <a:lnTo>
                    <a:pt x="223" y="13"/>
                  </a:lnTo>
                  <a:lnTo>
                    <a:pt x="223" y="13"/>
                  </a:lnTo>
                  <a:lnTo>
                    <a:pt x="223" y="13"/>
                  </a:lnTo>
                  <a:lnTo>
                    <a:pt x="224" y="13"/>
                  </a:lnTo>
                  <a:lnTo>
                    <a:pt x="224" y="13"/>
                  </a:lnTo>
                  <a:lnTo>
                    <a:pt x="224" y="13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6" y="12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7" y="11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8" y="10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29" y="9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0" y="9"/>
                  </a:lnTo>
                  <a:lnTo>
                    <a:pt x="230" y="8"/>
                  </a:lnTo>
                  <a:lnTo>
                    <a:pt x="231" y="8"/>
                  </a:lnTo>
                  <a:lnTo>
                    <a:pt x="231" y="8"/>
                  </a:lnTo>
                  <a:lnTo>
                    <a:pt x="231" y="8"/>
                  </a:lnTo>
                  <a:lnTo>
                    <a:pt x="231" y="8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235" y="6"/>
                  </a:lnTo>
                  <a:lnTo>
                    <a:pt x="235" y="5"/>
                  </a:lnTo>
                  <a:lnTo>
                    <a:pt x="235" y="5"/>
                  </a:lnTo>
                  <a:lnTo>
                    <a:pt x="235" y="5"/>
                  </a:lnTo>
                  <a:lnTo>
                    <a:pt x="235" y="5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37" y="5"/>
                  </a:lnTo>
                  <a:lnTo>
                    <a:pt x="237" y="4"/>
                  </a:lnTo>
                  <a:lnTo>
                    <a:pt x="237" y="4"/>
                  </a:lnTo>
                  <a:lnTo>
                    <a:pt x="237" y="4"/>
                  </a:lnTo>
                  <a:lnTo>
                    <a:pt x="237" y="4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238" y="4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39" y="3"/>
                  </a:lnTo>
                  <a:lnTo>
                    <a:pt x="240" y="3"/>
                  </a:lnTo>
                  <a:lnTo>
                    <a:pt x="240" y="2"/>
                  </a:lnTo>
                  <a:lnTo>
                    <a:pt x="240" y="2"/>
                  </a:lnTo>
                  <a:lnTo>
                    <a:pt x="240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1" y="2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2" y="1"/>
                  </a:lnTo>
                  <a:lnTo>
                    <a:pt x="243" y="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7046" name="Text Box 662">
              <a:extLst>
                <a:ext uri="{FF2B5EF4-FFF2-40B4-BE49-F238E27FC236}">
                  <a16:creationId xmlns:a16="http://schemas.microsoft.com/office/drawing/2014/main" id="{E5B79850-3CDF-48F5-B40D-EBC98E5CC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627"/>
              <a:ext cx="6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(a </a:t>
              </a:r>
              <a:r>
                <a:rPr lang="en-CA" altLang="fr-FR">
                  <a:latin typeface="Symbol" panose="05050102010706020507" pitchFamily="18" charset="2"/>
                  <a:sym typeface="Symbol" panose="05050102010706020507" pitchFamily="18" charset="2"/>
                </a:rPr>
                <a:t></a:t>
              </a:r>
              <a:r>
                <a:rPr lang="en-CA" altLang="fr-FR">
                  <a:latin typeface="Symbol" panose="05050102010706020507" pitchFamily="18" charset="2"/>
                </a:rPr>
                <a:t> b)(</a:t>
              </a:r>
              <a:r>
                <a:rPr lang="en-CA" altLang="fr-FR">
                  <a:latin typeface="Times New Roman" panose="02020603050405020304" pitchFamily="18" charset="0"/>
                </a:rPr>
                <a:t>t</a:t>
              </a:r>
              <a:r>
                <a:rPr lang="en-CA" altLang="fr-FR">
                  <a:latin typeface="Symbol" panose="05050102010706020507" pitchFamily="18" charset="2"/>
                </a:rPr>
                <a:t>)</a:t>
              </a:r>
            </a:p>
          </p:txBody>
        </p:sp>
        <p:sp>
          <p:nvSpPr>
            <p:cNvPr id="17047" name="Text Box 663">
              <a:extLst>
                <a:ext uri="{FF2B5EF4-FFF2-40B4-BE49-F238E27FC236}">
                  <a16:creationId xmlns:a16="http://schemas.microsoft.com/office/drawing/2014/main" id="{8B7FDED3-3D28-4814-9612-B9B81EF04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511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17051" name="Line 667">
              <a:extLst>
                <a:ext uri="{FF2B5EF4-FFF2-40B4-BE49-F238E27FC236}">
                  <a16:creationId xmlns:a16="http://schemas.microsoft.com/office/drawing/2014/main" id="{C44D7A62-229F-4DC1-82D9-92C403E4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4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055" name="Text Box 671">
              <a:extLst>
                <a:ext uri="{FF2B5EF4-FFF2-40B4-BE49-F238E27FC236}">
                  <a16:creationId xmlns:a16="http://schemas.microsoft.com/office/drawing/2014/main" id="{D27F6AA3-643A-411B-888C-3EC8D74A2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" y="20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09" name="Group 277">
            <a:extLst>
              <a:ext uri="{FF2B5EF4-FFF2-40B4-BE49-F238E27FC236}">
                <a16:creationId xmlns:a16="http://schemas.microsoft.com/office/drawing/2014/main" id="{7E070036-8897-4230-9A03-24893EEBF593}"/>
              </a:ext>
            </a:extLst>
          </p:cNvPr>
          <p:cNvGrpSpPr>
            <a:grpSpLocks/>
          </p:cNvGrpSpPr>
          <p:nvPr/>
        </p:nvGrpSpPr>
        <p:grpSpPr bwMode="auto">
          <a:xfrm>
            <a:off x="1036638" y="2178050"/>
            <a:ext cx="6838950" cy="2400300"/>
            <a:chOff x="653" y="1372"/>
            <a:chExt cx="4308" cy="1512"/>
          </a:xfrm>
        </p:grpSpPr>
        <p:sp>
          <p:nvSpPr>
            <p:cNvPr id="18581" name="Rectangle 149">
              <a:extLst>
                <a:ext uri="{FF2B5EF4-FFF2-40B4-BE49-F238E27FC236}">
                  <a16:creationId xmlns:a16="http://schemas.microsoft.com/office/drawing/2014/main" id="{02E8361E-EC1F-4DAF-9527-FD63F832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404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82" name="Rectangle 150">
              <a:extLst>
                <a:ext uri="{FF2B5EF4-FFF2-40B4-BE49-F238E27FC236}">
                  <a16:creationId xmlns:a16="http://schemas.microsoft.com/office/drawing/2014/main" id="{4ABD317B-E905-4204-890F-6FC816A6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404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83" name="Rectangle 151">
              <a:extLst>
                <a:ext uri="{FF2B5EF4-FFF2-40B4-BE49-F238E27FC236}">
                  <a16:creationId xmlns:a16="http://schemas.microsoft.com/office/drawing/2014/main" id="{1BBBE873-9EEF-48C2-94D2-4768C2450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2" y="1404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84" name="Line 152">
              <a:extLst>
                <a:ext uri="{FF2B5EF4-FFF2-40B4-BE49-F238E27FC236}">
                  <a16:creationId xmlns:a16="http://schemas.microsoft.com/office/drawing/2014/main" id="{5F9A2522-6056-4FC8-992B-546C8EEA8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6" y="2538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85" name="Rectangle 153">
              <a:extLst>
                <a:ext uri="{FF2B5EF4-FFF2-40B4-BE49-F238E27FC236}">
                  <a16:creationId xmlns:a16="http://schemas.microsoft.com/office/drawing/2014/main" id="{8369DC1F-057F-4374-B52E-CB72E0B3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2573"/>
              <a:ext cx="9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586" name="Line 154">
              <a:extLst>
                <a:ext uri="{FF2B5EF4-FFF2-40B4-BE49-F238E27FC236}">
                  <a16:creationId xmlns:a16="http://schemas.microsoft.com/office/drawing/2014/main" id="{4CD00FFE-28B3-4AE7-9979-09C2EEDE2F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0" y="2538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87" name="Rectangle 155">
              <a:extLst>
                <a:ext uri="{FF2B5EF4-FFF2-40B4-BE49-F238E27FC236}">
                  <a16:creationId xmlns:a16="http://schemas.microsoft.com/office/drawing/2014/main" id="{F67A1CDE-3BFB-4C7C-B520-F8CD1611C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573"/>
              <a:ext cx="19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3.5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588" name="Line 156">
              <a:extLst>
                <a:ext uri="{FF2B5EF4-FFF2-40B4-BE49-F238E27FC236}">
                  <a16:creationId xmlns:a16="http://schemas.microsoft.com/office/drawing/2014/main" id="{F51E4EE9-7090-4E42-AB21-D5090173E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1" y="2538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89" name="Rectangle 157">
              <a:extLst>
                <a:ext uri="{FF2B5EF4-FFF2-40B4-BE49-F238E27FC236}">
                  <a16:creationId xmlns:a16="http://schemas.microsoft.com/office/drawing/2014/main" id="{C8705A18-B225-408F-9AA0-DB1EC053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573"/>
              <a:ext cx="9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590" name="Line 158">
              <a:extLst>
                <a:ext uri="{FF2B5EF4-FFF2-40B4-BE49-F238E27FC236}">
                  <a16:creationId xmlns:a16="http://schemas.microsoft.com/office/drawing/2014/main" id="{86A1FBDD-4A1D-496B-A149-7580794ED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2538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91" name="Rectangle 159">
              <a:extLst>
                <a:ext uri="{FF2B5EF4-FFF2-40B4-BE49-F238E27FC236}">
                  <a16:creationId xmlns:a16="http://schemas.microsoft.com/office/drawing/2014/main" id="{53500E05-8895-4F08-99F4-92C7204C6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73"/>
              <a:ext cx="19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4.5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592" name="Line 160">
              <a:extLst>
                <a:ext uri="{FF2B5EF4-FFF2-40B4-BE49-F238E27FC236}">
                  <a16:creationId xmlns:a16="http://schemas.microsoft.com/office/drawing/2014/main" id="{2007042D-DDF2-4816-A1CC-D7C4512ED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" y="2538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93" name="Rectangle 161">
              <a:extLst>
                <a:ext uri="{FF2B5EF4-FFF2-40B4-BE49-F238E27FC236}">
                  <a16:creationId xmlns:a16="http://schemas.microsoft.com/office/drawing/2014/main" id="{F48A9F93-4826-4122-8F1B-7875665CB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2573"/>
              <a:ext cx="9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594" name="Line 162">
              <a:extLst>
                <a:ext uri="{FF2B5EF4-FFF2-40B4-BE49-F238E27FC236}">
                  <a16:creationId xmlns:a16="http://schemas.microsoft.com/office/drawing/2014/main" id="{C73D5D94-3B9E-4D7C-9383-D06509D84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4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95" name="Line 163">
              <a:extLst>
                <a:ext uri="{FF2B5EF4-FFF2-40B4-BE49-F238E27FC236}">
                  <a16:creationId xmlns:a16="http://schemas.microsoft.com/office/drawing/2014/main" id="{DF13FB2A-A039-4535-A97C-27DCB7556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9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96" name="Line 164">
              <a:extLst>
                <a:ext uri="{FF2B5EF4-FFF2-40B4-BE49-F238E27FC236}">
                  <a16:creationId xmlns:a16="http://schemas.microsoft.com/office/drawing/2014/main" id="{1E80F185-3C96-41A7-BAC2-03AE76F93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7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97" name="Line 165">
              <a:extLst>
                <a:ext uri="{FF2B5EF4-FFF2-40B4-BE49-F238E27FC236}">
                  <a16:creationId xmlns:a16="http://schemas.microsoft.com/office/drawing/2014/main" id="{38D84324-07D0-4D33-96E4-5D0A79D96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98" name="Line 166">
              <a:extLst>
                <a:ext uri="{FF2B5EF4-FFF2-40B4-BE49-F238E27FC236}">
                  <a16:creationId xmlns:a16="http://schemas.microsoft.com/office/drawing/2014/main" id="{38C7BE5F-A2F2-489D-A2D2-37FEA1FF1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5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599" name="Line 167">
              <a:extLst>
                <a:ext uri="{FF2B5EF4-FFF2-40B4-BE49-F238E27FC236}">
                  <a16:creationId xmlns:a16="http://schemas.microsoft.com/office/drawing/2014/main" id="{304FA53F-9E8E-485E-BD3E-C6C5D4444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3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0" name="Line 168">
              <a:extLst>
                <a:ext uri="{FF2B5EF4-FFF2-40B4-BE49-F238E27FC236}">
                  <a16:creationId xmlns:a16="http://schemas.microsoft.com/office/drawing/2014/main" id="{2CCAE687-76D5-443C-ACE6-F436361DB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1" name="Line 169">
              <a:extLst>
                <a:ext uri="{FF2B5EF4-FFF2-40B4-BE49-F238E27FC236}">
                  <a16:creationId xmlns:a16="http://schemas.microsoft.com/office/drawing/2014/main" id="{8F0C22DC-6907-4F1C-BA9D-C21F1AAB5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6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2" name="Line 170">
              <a:extLst>
                <a:ext uri="{FF2B5EF4-FFF2-40B4-BE49-F238E27FC236}">
                  <a16:creationId xmlns:a16="http://schemas.microsoft.com/office/drawing/2014/main" id="{9A61AA9C-B1BA-4455-9189-05CD90A9F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6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3" name="Line 171">
              <a:extLst>
                <a:ext uri="{FF2B5EF4-FFF2-40B4-BE49-F238E27FC236}">
                  <a16:creationId xmlns:a16="http://schemas.microsoft.com/office/drawing/2014/main" id="{4B8A8B21-E444-421F-9627-D5CA95D6F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4" name="Line 172">
              <a:extLst>
                <a:ext uri="{FF2B5EF4-FFF2-40B4-BE49-F238E27FC236}">
                  <a16:creationId xmlns:a16="http://schemas.microsoft.com/office/drawing/2014/main" id="{C5AB2F22-9BBB-4830-AF7A-F13F8ADC6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9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5" name="Line 173">
              <a:extLst>
                <a:ext uri="{FF2B5EF4-FFF2-40B4-BE49-F238E27FC236}">
                  <a16:creationId xmlns:a16="http://schemas.microsoft.com/office/drawing/2014/main" id="{07DC7459-67B8-423C-985F-A050CC620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7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6" name="Line 174">
              <a:extLst>
                <a:ext uri="{FF2B5EF4-FFF2-40B4-BE49-F238E27FC236}">
                  <a16:creationId xmlns:a16="http://schemas.microsoft.com/office/drawing/2014/main" id="{5A65D081-B14F-4F19-B8AF-2A529CA74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0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7" name="Line 175">
              <a:extLst>
                <a:ext uri="{FF2B5EF4-FFF2-40B4-BE49-F238E27FC236}">
                  <a16:creationId xmlns:a16="http://schemas.microsoft.com/office/drawing/2014/main" id="{14A13D34-EBAA-42E4-9640-6E931C9A0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5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8" name="Line 176">
              <a:extLst>
                <a:ext uri="{FF2B5EF4-FFF2-40B4-BE49-F238E27FC236}">
                  <a16:creationId xmlns:a16="http://schemas.microsoft.com/office/drawing/2014/main" id="{F8F2D5E9-6BB7-459D-AFA6-AB3D49E56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3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09" name="Line 177">
              <a:extLst>
                <a:ext uri="{FF2B5EF4-FFF2-40B4-BE49-F238E27FC236}">
                  <a16:creationId xmlns:a16="http://schemas.microsoft.com/office/drawing/2014/main" id="{48D86414-2B75-43CC-AA64-6756476A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8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10" name="Line 178">
              <a:extLst>
                <a:ext uri="{FF2B5EF4-FFF2-40B4-BE49-F238E27FC236}">
                  <a16:creationId xmlns:a16="http://schemas.microsoft.com/office/drawing/2014/main" id="{7D7E5C24-9692-4206-976E-6CF3B985D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1" y="2545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11" name="Line 179">
              <a:extLst>
                <a:ext uri="{FF2B5EF4-FFF2-40B4-BE49-F238E27FC236}">
                  <a16:creationId xmlns:a16="http://schemas.microsoft.com/office/drawing/2014/main" id="{77ED3107-4475-42D3-AD65-2C676212A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2552"/>
              <a:ext cx="18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12" name="Line 180">
              <a:extLst>
                <a:ext uri="{FF2B5EF4-FFF2-40B4-BE49-F238E27FC236}">
                  <a16:creationId xmlns:a16="http://schemas.microsoft.com/office/drawing/2014/main" id="{6B1E5308-DCE3-4FCD-BE30-5253B1C18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26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13" name="Rectangle 181">
              <a:extLst>
                <a:ext uri="{FF2B5EF4-FFF2-40B4-BE49-F238E27FC236}">
                  <a16:creationId xmlns:a16="http://schemas.microsoft.com/office/drawing/2014/main" id="{CD26F8B5-549C-4152-BCC8-CDD1EC224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219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0.01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14" name="Line 182">
              <a:extLst>
                <a:ext uri="{FF2B5EF4-FFF2-40B4-BE49-F238E27FC236}">
                  <a16:creationId xmlns:a16="http://schemas.microsoft.com/office/drawing/2014/main" id="{BC07D2ED-F819-4356-8572-E49CF3ED0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97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15" name="Rectangle 183">
              <a:extLst>
                <a:ext uri="{FF2B5EF4-FFF2-40B4-BE49-F238E27FC236}">
                  <a16:creationId xmlns:a16="http://schemas.microsoft.com/office/drawing/2014/main" id="{A957F8A8-C16C-4C4D-B9E7-B4B9DE25E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928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0.02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16" name="Line 184">
              <a:extLst>
                <a:ext uri="{FF2B5EF4-FFF2-40B4-BE49-F238E27FC236}">
                  <a16:creationId xmlns:a16="http://schemas.microsoft.com/office/drawing/2014/main" id="{D88A1E5A-DD98-4237-B1E9-842FB33DF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68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17" name="Rectangle 185">
              <a:extLst>
                <a:ext uri="{FF2B5EF4-FFF2-40B4-BE49-F238E27FC236}">
                  <a16:creationId xmlns:a16="http://schemas.microsoft.com/office/drawing/2014/main" id="{40B13A74-C553-4ECA-8B76-A087FB71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638"/>
              <a:ext cx="2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0.03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18" name="Line 186">
              <a:extLst>
                <a:ext uri="{FF2B5EF4-FFF2-40B4-BE49-F238E27FC236}">
                  <a16:creationId xmlns:a16="http://schemas.microsoft.com/office/drawing/2014/main" id="{F31241A5-43AA-43FE-936D-1F4E0F773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49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19" name="Line 187">
              <a:extLst>
                <a:ext uri="{FF2B5EF4-FFF2-40B4-BE49-F238E27FC236}">
                  <a16:creationId xmlns:a16="http://schemas.microsoft.com/office/drawing/2014/main" id="{9B5C70AA-029C-4C70-92C8-172408A67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43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0" name="Line 188">
              <a:extLst>
                <a:ext uri="{FF2B5EF4-FFF2-40B4-BE49-F238E27FC236}">
                  <a16:creationId xmlns:a16="http://schemas.microsoft.com/office/drawing/2014/main" id="{D20DFFD5-506D-40C3-AD49-15B786311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38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1" name="Line 189">
              <a:extLst>
                <a:ext uri="{FF2B5EF4-FFF2-40B4-BE49-F238E27FC236}">
                  <a16:creationId xmlns:a16="http://schemas.microsoft.com/office/drawing/2014/main" id="{F0D7A141-E1AF-4400-B987-8F750F717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31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2" name="Line 190">
              <a:extLst>
                <a:ext uri="{FF2B5EF4-FFF2-40B4-BE49-F238E27FC236}">
                  <a16:creationId xmlns:a16="http://schemas.microsoft.com/office/drawing/2014/main" id="{3CAA11B7-86E4-4BF4-90B6-FCEEAA514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20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3" name="Line 191">
              <a:extLst>
                <a:ext uri="{FF2B5EF4-FFF2-40B4-BE49-F238E27FC236}">
                  <a16:creationId xmlns:a16="http://schemas.microsoft.com/office/drawing/2014/main" id="{A9BE120A-A968-41A9-9C4A-F96D41716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14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4" name="Line 192">
              <a:extLst>
                <a:ext uri="{FF2B5EF4-FFF2-40B4-BE49-F238E27FC236}">
                  <a16:creationId xmlns:a16="http://schemas.microsoft.com/office/drawing/2014/main" id="{67F1D437-2AA7-454A-ABAF-7A411AADC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09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5" name="Line 193">
              <a:extLst>
                <a:ext uri="{FF2B5EF4-FFF2-40B4-BE49-F238E27FC236}">
                  <a16:creationId xmlns:a16="http://schemas.microsoft.com/office/drawing/2014/main" id="{8E50DB1C-2907-4CD9-B9FF-22FE155A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03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6" name="Line 194">
              <a:extLst>
                <a:ext uri="{FF2B5EF4-FFF2-40B4-BE49-F238E27FC236}">
                  <a16:creationId xmlns:a16="http://schemas.microsoft.com/office/drawing/2014/main" id="{ED4EA35C-A90B-4DC1-BAAD-7B963801A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91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7" name="Line 195">
              <a:extLst>
                <a:ext uri="{FF2B5EF4-FFF2-40B4-BE49-F238E27FC236}">
                  <a16:creationId xmlns:a16="http://schemas.microsoft.com/office/drawing/2014/main" id="{3010D18A-EA50-4CDC-AA0E-8178567EF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85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8" name="Line 196">
              <a:extLst>
                <a:ext uri="{FF2B5EF4-FFF2-40B4-BE49-F238E27FC236}">
                  <a16:creationId xmlns:a16="http://schemas.microsoft.com/office/drawing/2014/main" id="{FF242997-0D81-4D46-B2A5-A99C803AA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80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29" name="Line 197">
              <a:extLst>
                <a:ext uri="{FF2B5EF4-FFF2-40B4-BE49-F238E27FC236}">
                  <a16:creationId xmlns:a16="http://schemas.microsoft.com/office/drawing/2014/main" id="{983D7E77-03F5-4AAE-95F8-483AC31F2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74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0" name="Line 198">
              <a:extLst>
                <a:ext uri="{FF2B5EF4-FFF2-40B4-BE49-F238E27FC236}">
                  <a16:creationId xmlns:a16="http://schemas.microsoft.com/office/drawing/2014/main" id="{05256170-E268-4B6F-995A-D83381FF4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62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1" name="Line 199">
              <a:extLst>
                <a:ext uri="{FF2B5EF4-FFF2-40B4-BE49-F238E27FC236}">
                  <a16:creationId xmlns:a16="http://schemas.microsoft.com/office/drawing/2014/main" id="{C9BA1E28-4E2B-4CE4-8EFB-8979D85C2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56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2" name="Line 200">
              <a:extLst>
                <a:ext uri="{FF2B5EF4-FFF2-40B4-BE49-F238E27FC236}">
                  <a16:creationId xmlns:a16="http://schemas.microsoft.com/office/drawing/2014/main" id="{7D20DA78-B178-46BE-8799-88A7DB376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51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3" name="Line 201">
              <a:extLst>
                <a:ext uri="{FF2B5EF4-FFF2-40B4-BE49-F238E27FC236}">
                  <a16:creationId xmlns:a16="http://schemas.microsoft.com/office/drawing/2014/main" id="{40249A33-D113-40FF-AA52-34A439336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145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4" name="Line 202">
              <a:extLst>
                <a:ext uri="{FF2B5EF4-FFF2-40B4-BE49-F238E27FC236}">
                  <a16:creationId xmlns:a16="http://schemas.microsoft.com/office/drawing/2014/main" id="{744DE14E-5D3E-4A1D-A6F7-9AB281DE8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3" y="1418"/>
              <a:ext cx="1" cy="11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5" name="Freeform 203">
              <a:extLst>
                <a:ext uri="{FF2B5EF4-FFF2-40B4-BE49-F238E27FC236}">
                  <a16:creationId xmlns:a16="http://schemas.microsoft.com/office/drawing/2014/main" id="{18F608D9-DF5A-45B7-A88F-DD75F2AF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" y="1418"/>
              <a:ext cx="1743" cy="1134"/>
            </a:xfrm>
            <a:custGeom>
              <a:avLst/>
              <a:gdLst>
                <a:gd name="T0" fmla="*/ 0 w 246"/>
                <a:gd name="T1" fmla="*/ 17 h 160"/>
                <a:gd name="T2" fmla="*/ 0 w 246"/>
                <a:gd name="T3" fmla="*/ 73 h 160"/>
                <a:gd name="T4" fmla="*/ 0 w 246"/>
                <a:gd name="T5" fmla="*/ 81 h 160"/>
                <a:gd name="T6" fmla="*/ 1 w 246"/>
                <a:gd name="T7" fmla="*/ 82 h 160"/>
                <a:gd name="T8" fmla="*/ 6 w 246"/>
                <a:gd name="T9" fmla="*/ 85 h 160"/>
                <a:gd name="T10" fmla="*/ 11 w 246"/>
                <a:gd name="T11" fmla="*/ 89 h 160"/>
                <a:gd name="T12" fmla="*/ 16 w 246"/>
                <a:gd name="T13" fmla="*/ 92 h 160"/>
                <a:gd name="T14" fmla="*/ 21 w 246"/>
                <a:gd name="T15" fmla="*/ 96 h 160"/>
                <a:gd name="T16" fmla="*/ 26 w 246"/>
                <a:gd name="T17" fmla="*/ 99 h 160"/>
                <a:gd name="T18" fmla="*/ 31 w 246"/>
                <a:gd name="T19" fmla="*/ 102 h 160"/>
                <a:gd name="T20" fmla="*/ 36 w 246"/>
                <a:gd name="T21" fmla="*/ 105 h 160"/>
                <a:gd name="T22" fmla="*/ 41 w 246"/>
                <a:gd name="T23" fmla="*/ 108 h 160"/>
                <a:gd name="T24" fmla="*/ 47 w 246"/>
                <a:gd name="T25" fmla="*/ 111 h 160"/>
                <a:gd name="T26" fmla="*/ 52 w 246"/>
                <a:gd name="T27" fmla="*/ 114 h 160"/>
                <a:gd name="T28" fmla="*/ 57 w 246"/>
                <a:gd name="T29" fmla="*/ 117 h 160"/>
                <a:gd name="T30" fmla="*/ 62 w 246"/>
                <a:gd name="T31" fmla="*/ 119 h 160"/>
                <a:gd name="T32" fmla="*/ 67 w 246"/>
                <a:gd name="T33" fmla="*/ 122 h 160"/>
                <a:gd name="T34" fmla="*/ 72 w 246"/>
                <a:gd name="T35" fmla="*/ 125 h 160"/>
                <a:gd name="T36" fmla="*/ 77 w 246"/>
                <a:gd name="T37" fmla="*/ 127 h 160"/>
                <a:gd name="T38" fmla="*/ 82 w 246"/>
                <a:gd name="T39" fmla="*/ 130 h 160"/>
                <a:gd name="T40" fmla="*/ 88 w 246"/>
                <a:gd name="T41" fmla="*/ 132 h 160"/>
                <a:gd name="T42" fmla="*/ 93 w 246"/>
                <a:gd name="T43" fmla="*/ 134 h 160"/>
                <a:gd name="T44" fmla="*/ 98 w 246"/>
                <a:gd name="T45" fmla="*/ 137 h 160"/>
                <a:gd name="T46" fmla="*/ 103 w 246"/>
                <a:gd name="T47" fmla="*/ 139 h 160"/>
                <a:gd name="T48" fmla="*/ 108 w 246"/>
                <a:gd name="T49" fmla="*/ 141 h 160"/>
                <a:gd name="T50" fmla="*/ 113 w 246"/>
                <a:gd name="T51" fmla="*/ 143 h 160"/>
                <a:gd name="T52" fmla="*/ 118 w 246"/>
                <a:gd name="T53" fmla="*/ 145 h 160"/>
                <a:gd name="T54" fmla="*/ 123 w 246"/>
                <a:gd name="T55" fmla="*/ 147 h 160"/>
                <a:gd name="T56" fmla="*/ 129 w 246"/>
                <a:gd name="T57" fmla="*/ 149 h 160"/>
                <a:gd name="T58" fmla="*/ 134 w 246"/>
                <a:gd name="T59" fmla="*/ 151 h 160"/>
                <a:gd name="T60" fmla="*/ 139 w 246"/>
                <a:gd name="T61" fmla="*/ 153 h 160"/>
                <a:gd name="T62" fmla="*/ 144 w 246"/>
                <a:gd name="T63" fmla="*/ 155 h 160"/>
                <a:gd name="T64" fmla="*/ 149 w 246"/>
                <a:gd name="T65" fmla="*/ 157 h 160"/>
                <a:gd name="T66" fmla="*/ 154 w 246"/>
                <a:gd name="T67" fmla="*/ 158 h 160"/>
                <a:gd name="T68" fmla="*/ 158 w 246"/>
                <a:gd name="T69" fmla="*/ 160 h 160"/>
                <a:gd name="T70" fmla="*/ 159 w 246"/>
                <a:gd name="T71" fmla="*/ 160 h 160"/>
                <a:gd name="T72" fmla="*/ 159 w 246"/>
                <a:gd name="T73" fmla="*/ 160 h 160"/>
                <a:gd name="T74" fmla="*/ 159 w 246"/>
                <a:gd name="T75" fmla="*/ 160 h 160"/>
                <a:gd name="T76" fmla="*/ 159 w 246"/>
                <a:gd name="T77" fmla="*/ 160 h 160"/>
                <a:gd name="T78" fmla="*/ 161 w 246"/>
                <a:gd name="T79" fmla="*/ 160 h 160"/>
                <a:gd name="T80" fmla="*/ 164 w 246"/>
                <a:gd name="T81" fmla="*/ 160 h 160"/>
                <a:gd name="T82" fmla="*/ 169 w 246"/>
                <a:gd name="T83" fmla="*/ 160 h 160"/>
                <a:gd name="T84" fmla="*/ 174 w 246"/>
                <a:gd name="T85" fmla="*/ 160 h 160"/>
                <a:gd name="T86" fmla="*/ 180 w 246"/>
                <a:gd name="T87" fmla="*/ 160 h 160"/>
                <a:gd name="T88" fmla="*/ 185 w 246"/>
                <a:gd name="T89" fmla="*/ 160 h 160"/>
                <a:gd name="T90" fmla="*/ 190 w 246"/>
                <a:gd name="T91" fmla="*/ 160 h 160"/>
                <a:gd name="T92" fmla="*/ 195 w 246"/>
                <a:gd name="T93" fmla="*/ 160 h 160"/>
                <a:gd name="T94" fmla="*/ 200 w 246"/>
                <a:gd name="T95" fmla="*/ 160 h 160"/>
                <a:gd name="T96" fmla="*/ 205 w 246"/>
                <a:gd name="T97" fmla="*/ 160 h 160"/>
                <a:gd name="T98" fmla="*/ 210 w 246"/>
                <a:gd name="T99" fmla="*/ 160 h 160"/>
                <a:gd name="T100" fmla="*/ 215 w 246"/>
                <a:gd name="T101" fmla="*/ 160 h 160"/>
                <a:gd name="T102" fmla="*/ 220 w 246"/>
                <a:gd name="T103" fmla="*/ 160 h 160"/>
                <a:gd name="T104" fmla="*/ 226 w 246"/>
                <a:gd name="T105" fmla="*/ 160 h 160"/>
                <a:gd name="T106" fmla="*/ 231 w 246"/>
                <a:gd name="T107" fmla="*/ 160 h 160"/>
                <a:gd name="T108" fmla="*/ 236 w 246"/>
                <a:gd name="T109" fmla="*/ 160 h 160"/>
                <a:gd name="T110" fmla="*/ 241 w 246"/>
                <a:gd name="T111" fmla="*/ 160 h 160"/>
                <a:gd name="T112" fmla="*/ 246 w 246"/>
                <a:gd name="T11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6" h="160">
                  <a:moveTo>
                    <a:pt x="0" y="0"/>
                  </a:moveTo>
                  <a:lnTo>
                    <a:pt x="0" y="17"/>
                  </a:lnTo>
                  <a:lnTo>
                    <a:pt x="0" y="56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2"/>
                  </a:lnTo>
                  <a:lnTo>
                    <a:pt x="1" y="82"/>
                  </a:lnTo>
                  <a:lnTo>
                    <a:pt x="3" y="83"/>
                  </a:lnTo>
                  <a:lnTo>
                    <a:pt x="6" y="85"/>
                  </a:lnTo>
                  <a:lnTo>
                    <a:pt x="8" y="87"/>
                  </a:lnTo>
                  <a:lnTo>
                    <a:pt x="11" y="89"/>
                  </a:lnTo>
                  <a:lnTo>
                    <a:pt x="13" y="91"/>
                  </a:lnTo>
                  <a:lnTo>
                    <a:pt x="16" y="92"/>
                  </a:lnTo>
                  <a:lnTo>
                    <a:pt x="18" y="94"/>
                  </a:lnTo>
                  <a:lnTo>
                    <a:pt x="21" y="96"/>
                  </a:lnTo>
                  <a:lnTo>
                    <a:pt x="24" y="97"/>
                  </a:lnTo>
                  <a:lnTo>
                    <a:pt x="26" y="99"/>
                  </a:lnTo>
                  <a:lnTo>
                    <a:pt x="29" y="101"/>
                  </a:lnTo>
                  <a:lnTo>
                    <a:pt x="31" y="102"/>
                  </a:lnTo>
                  <a:lnTo>
                    <a:pt x="34" y="104"/>
                  </a:lnTo>
                  <a:lnTo>
                    <a:pt x="36" y="105"/>
                  </a:lnTo>
                  <a:lnTo>
                    <a:pt x="39" y="107"/>
                  </a:lnTo>
                  <a:lnTo>
                    <a:pt x="41" y="108"/>
                  </a:lnTo>
                  <a:lnTo>
                    <a:pt x="44" y="110"/>
                  </a:lnTo>
                  <a:lnTo>
                    <a:pt x="47" y="111"/>
                  </a:lnTo>
                  <a:lnTo>
                    <a:pt x="49" y="113"/>
                  </a:lnTo>
                  <a:lnTo>
                    <a:pt x="52" y="114"/>
                  </a:lnTo>
                  <a:lnTo>
                    <a:pt x="54" y="115"/>
                  </a:lnTo>
                  <a:lnTo>
                    <a:pt x="57" y="117"/>
                  </a:lnTo>
                  <a:lnTo>
                    <a:pt x="59" y="118"/>
                  </a:lnTo>
                  <a:lnTo>
                    <a:pt x="62" y="119"/>
                  </a:lnTo>
                  <a:lnTo>
                    <a:pt x="65" y="121"/>
                  </a:lnTo>
                  <a:lnTo>
                    <a:pt x="67" y="122"/>
                  </a:lnTo>
                  <a:lnTo>
                    <a:pt x="70" y="123"/>
                  </a:lnTo>
                  <a:lnTo>
                    <a:pt x="72" y="125"/>
                  </a:lnTo>
                  <a:lnTo>
                    <a:pt x="75" y="126"/>
                  </a:lnTo>
                  <a:lnTo>
                    <a:pt x="77" y="127"/>
                  </a:lnTo>
                  <a:lnTo>
                    <a:pt x="80" y="128"/>
                  </a:lnTo>
                  <a:lnTo>
                    <a:pt x="82" y="130"/>
                  </a:lnTo>
                  <a:lnTo>
                    <a:pt x="85" y="131"/>
                  </a:lnTo>
                  <a:lnTo>
                    <a:pt x="88" y="132"/>
                  </a:lnTo>
                  <a:lnTo>
                    <a:pt x="90" y="133"/>
                  </a:lnTo>
                  <a:lnTo>
                    <a:pt x="93" y="134"/>
                  </a:lnTo>
                  <a:lnTo>
                    <a:pt x="95" y="135"/>
                  </a:lnTo>
                  <a:lnTo>
                    <a:pt x="98" y="137"/>
                  </a:lnTo>
                  <a:lnTo>
                    <a:pt x="100" y="138"/>
                  </a:lnTo>
                  <a:lnTo>
                    <a:pt x="103" y="139"/>
                  </a:lnTo>
                  <a:lnTo>
                    <a:pt x="105" y="140"/>
                  </a:lnTo>
                  <a:lnTo>
                    <a:pt x="108" y="141"/>
                  </a:lnTo>
                  <a:lnTo>
                    <a:pt x="111" y="142"/>
                  </a:lnTo>
                  <a:lnTo>
                    <a:pt x="113" y="143"/>
                  </a:lnTo>
                  <a:lnTo>
                    <a:pt x="116" y="144"/>
                  </a:lnTo>
                  <a:lnTo>
                    <a:pt x="118" y="145"/>
                  </a:lnTo>
                  <a:lnTo>
                    <a:pt x="121" y="146"/>
                  </a:lnTo>
                  <a:lnTo>
                    <a:pt x="123" y="147"/>
                  </a:lnTo>
                  <a:lnTo>
                    <a:pt x="126" y="148"/>
                  </a:lnTo>
                  <a:lnTo>
                    <a:pt x="129" y="149"/>
                  </a:lnTo>
                  <a:lnTo>
                    <a:pt x="131" y="150"/>
                  </a:lnTo>
                  <a:lnTo>
                    <a:pt x="134" y="151"/>
                  </a:lnTo>
                  <a:lnTo>
                    <a:pt x="136" y="152"/>
                  </a:lnTo>
                  <a:lnTo>
                    <a:pt x="139" y="153"/>
                  </a:lnTo>
                  <a:lnTo>
                    <a:pt x="141" y="154"/>
                  </a:lnTo>
                  <a:lnTo>
                    <a:pt x="144" y="155"/>
                  </a:lnTo>
                  <a:lnTo>
                    <a:pt x="146" y="156"/>
                  </a:lnTo>
                  <a:lnTo>
                    <a:pt x="149" y="157"/>
                  </a:lnTo>
                  <a:lnTo>
                    <a:pt x="152" y="158"/>
                  </a:lnTo>
                  <a:lnTo>
                    <a:pt x="154" y="158"/>
                  </a:lnTo>
                  <a:lnTo>
                    <a:pt x="157" y="159"/>
                  </a:lnTo>
                  <a:lnTo>
                    <a:pt x="158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59" y="160"/>
                  </a:lnTo>
                  <a:lnTo>
                    <a:pt x="160" y="160"/>
                  </a:lnTo>
                  <a:lnTo>
                    <a:pt x="161" y="160"/>
                  </a:lnTo>
                  <a:lnTo>
                    <a:pt x="162" y="160"/>
                  </a:lnTo>
                  <a:lnTo>
                    <a:pt x="164" y="160"/>
                  </a:lnTo>
                  <a:lnTo>
                    <a:pt x="167" y="160"/>
                  </a:lnTo>
                  <a:lnTo>
                    <a:pt x="169" y="160"/>
                  </a:lnTo>
                  <a:lnTo>
                    <a:pt x="172" y="160"/>
                  </a:lnTo>
                  <a:lnTo>
                    <a:pt x="174" y="160"/>
                  </a:lnTo>
                  <a:lnTo>
                    <a:pt x="177" y="160"/>
                  </a:lnTo>
                  <a:lnTo>
                    <a:pt x="180" y="160"/>
                  </a:lnTo>
                  <a:lnTo>
                    <a:pt x="182" y="160"/>
                  </a:lnTo>
                  <a:lnTo>
                    <a:pt x="185" y="160"/>
                  </a:lnTo>
                  <a:lnTo>
                    <a:pt x="187" y="160"/>
                  </a:lnTo>
                  <a:lnTo>
                    <a:pt x="190" y="160"/>
                  </a:lnTo>
                  <a:lnTo>
                    <a:pt x="192" y="160"/>
                  </a:lnTo>
                  <a:lnTo>
                    <a:pt x="195" y="160"/>
                  </a:lnTo>
                  <a:lnTo>
                    <a:pt x="197" y="160"/>
                  </a:lnTo>
                  <a:lnTo>
                    <a:pt x="200" y="160"/>
                  </a:lnTo>
                  <a:lnTo>
                    <a:pt x="203" y="160"/>
                  </a:lnTo>
                  <a:lnTo>
                    <a:pt x="205" y="160"/>
                  </a:lnTo>
                  <a:lnTo>
                    <a:pt x="208" y="160"/>
                  </a:lnTo>
                  <a:lnTo>
                    <a:pt x="210" y="160"/>
                  </a:lnTo>
                  <a:lnTo>
                    <a:pt x="213" y="160"/>
                  </a:lnTo>
                  <a:lnTo>
                    <a:pt x="215" y="160"/>
                  </a:lnTo>
                  <a:lnTo>
                    <a:pt x="218" y="160"/>
                  </a:lnTo>
                  <a:lnTo>
                    <a:pt x="220" y="160"/>
                  </a:lnTo>
                  <a:lnTo>
                    <a:pt x="223" y="160"/>
                  </a:lnTo>
                  <a:lnTo>
                    <a:pt x="226" y="160"/>
                  </a:lnTo>
                  <a:lnTo>
                    <a:pt x="228" y="160"/>
                  </a:lnTo>
                  <a:lnTo>
                    <a:pt x="231" y="160"/>
                  </a:lnTo>
                  <a:lnTo>
                    <a:pt x="233" y="160"/>
                  </a:lnTo>
                  <a:lnTo>
                    <a:pt x="236" y="160"/>
                  </a:lnTo>
                  <a:lnTo>
                    <a:pt x="238" y="160"/>
                  </a:lnTo>
                  <a:lnTo>
                    <a:pt x="241" y="160"/>
                  </a:lnTo>
                  <a:lnTo>
                    <a:pt x="243" y="160"/>
                  </a:lnTo>
                  <a:lnTo>
                    <a:pt x="246" y="16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6" name="Rectangle 204">
              <a:extLst>
                <a:ext uri="{FF2B5EF4-FFF2-40B4-BE49-F238E27FC236}">
                  <a16:creationId xmlns:a16="http://schemas.microsoft.com/office/drawing/2014/main" id="{FFB32570-3955-440B-9E5B-DC06EC0F8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386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7" name="Rectangle 205">
              <a:extLst>
                <a:ext uri="{FF2B5EF4-FFF2-40B4-BE49-F238E27FC236}">
                  <a16:creationId xmlns:a16="http://schemas.microsoft.com/office/drawing/2014/main" id="{0824F909-A944-438A-817E-0A3664332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386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8" name="Rectangle 206">
              <a:extLst>
                <a:ext uri="{FF2B5EF4-FFF2-40B4-BE49-F238E27FC236}">
                  <a16:creationId xmlns:a16="http://schemas.microsoft.com/office/drawing/2014/main" id="{E13A9E86-67BE-41F9-8820-CD161B58A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1386"/>
              <a:ext cx="2041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39" name="Line 207">
              <a:extLst>
                <a:ext uri="{FF2B5EF4-FFF2-40B4-BE49-F238E27FC236}">
                  <a16:creationId xmlns:a16="http://schemas.microsoft.com/office/drawing/2014/main" id="{C0D4B882-1BBE-46DA-AB36-7C4C009FF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1" y="2534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40" name="Rectangle 208">
              <a:extLst>
                <a:ext uri="{FF2B5EF4-FFF2-40B4-BE49-F238E27FC236}">
                  <a16:creationId xmlns:a16="http://schemas.microsoft.com/office/drawing/2014/main" id="{5AEF5C66-9148-4530-9417-597A962EC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569"/>
              <a:ext cx="9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41" name="Line 209">
              <a:extLst>
                <a:ext uri="{FF2B5EF4-FFF2-40B4-BE49-F238E27FC236}">
                  <a16:creationId xmlns:a16="http://schemas.microsoft.com/office/drawing/2014/main" id="{1D1A020A-0D05-435E-B9BA-F719F72C4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5" y="2534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42" name="Rectangle 210">
              <a:extLst>
                <a:ext uri="{FF2B5EF4-FFF2-40B4-BE49-F238E27FC236}">
                  <a16:creationId xmlns:a16="http://schemas.microsoft.com/office/drawing/2014/main" id="{E881BBC3-3D71-485D-B5FD-F46BE378C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2569"/>
              <a:ext cx="9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43" name="Line 211">
              <a:extLst>
                <a:ext uri="{FF2B5EF4-FFF2-40B4-BE49-F238E27FC236}">
                  <a16:creationId xmlns:a16="http://schemas.microsoft.com/office/drawing/2014/main" id="{5D015CC5-63BE-4261-B3F5-9B4FBEAF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5" y="2534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44" name="Rectangle 212">
              <a:extLst>
                <a:ext uri="{FF2B5EF4-FFF2-40B4-BE49-F238E27FC236}">
                  <a16:creationId xmlns:a16="http://schemas.microsoft.com/office/drawing/2014/main" id="{63DC9277-E819-4B18-B1A8-9357460F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569"/>
              <a:ext cx="9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45" name="Line 213">
              <a:extLst>
                <a:ext uri="{FF2B5EF4-FFF2-40B4-BE49-F238E27FC236}">
                  <a16:creationId xmlns:a16="http://schemas.microsoft.com/office/drawing/2014/main" id="{E2D02917-8ECE-4AA9-847E-19F799CF0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9" y="2534"/>
              <a:ext cx="1" cy="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46" name="Rectangle 214">
              <a:extLst>
                <a:ext uri="{FF2B5EF4-FFF2-40B4-BE49-F238E27FC236}">
                  <a16:creationId xmlns:a16="http://schemas.microsoft.com/office/drawing/2014/main" id="{A774A898-F8F1-4C4A-B506-2509DB34B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569"/>
              <a:ext cx="9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47" name="Line 215">
              <a:extLst>
                <a:ext uri="{FF2B5EF4-FFF2-40B4-BE49-F238E27FC236}">
                  <a16:creationId xmlns:a16="http://schemas.microsoft.com/office/drawing/2014/main" id="{7DB81B54-0802-44AA-8D00-39BA49B7E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48" name="Line 216">
              <a:extLst>
                <a:ext uri="{FF2B5EF4-FFF2-40B4-BE49-F238E27FC236}">
                  <a16:creationId xmlns:a16="http://schemas.microsoft.com/office/drawing/2014/main" id="{2A3AC0DD-949D-4681-A891-B0E289DF4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5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49" name="Line 217">
              <a:extLst>
                <a:ext uri="{FF2B5EF4-FFF2-40B4-BE49-F238E27FC236}">
                  <a16:creationId xmlns:a16="http://schemas.microsoft.com/office/drawing/2014/main" id="{E62295C8-0A1E-41E2-A206-70560FD97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0" name="Line 218">
              <a:extLst>
                <a:ext uri="{FF2B5EF4-FFF2-40B4-BE49-F238E27FC236}">
                  <a16:creationId xmlns:a16="http://schemas.microsoft.com/office/drawing/2014/main" id="{CB842946-922C-46E3-A22F-A1FCAD02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1" name="Line 219">
              <a:extLst>
                <a:ext uri="{FF2B5EF4-FFF2-40B4-BE49-F238E27FC236}">
                  <a16:creationId xmlns:a16="http://schemas.microsoft.com/office/drawing/2014/main" id="{EC388EAF-6E3A-4BEF-8D46-ECDEBDA5C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3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2" name="Line 220">
              <a:extLst>
                <a:ext uri="{FF2B5EF4-FFF2-40B4-BE49-F238E27FC236}">
                  <a16:creationId xmlns:a16="http://schemas.microsoft.com/office/drawing/2014/main" id="{566DCE45-6FC8-47EE-802C-EFD71A5E8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5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3" name="Line 221">
              <a:extLst>
                <a:ext uri="{FF2B5EF4-FFF2-40B4-BE49-F238E27FC236}">
                  <a16:creationId xmlns:a16="http://schemas.microsoft.com/office/drawing/2014/main" id="{63D2826E-79C1-49B4-AA39-F974208A4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8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4" name="Line 222">
              <a:extLst>
                <a:ext uri="{FF2B5EF4-FFF2-40B4-BE49-F238E27FC236}">
                  <a16:creationId xmlns:a16="http://schemas.microsoft.com/office/drawing/2014/main" id="{77C710C2-F1BE-4044-B324-50F867276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5" name="Line 223">
              <a:extLst>
                <a:ext uri="{FF2B5EF4-FFF2-40B4-BE49-F238E27FC236}">
                  <a16:creationId xmlns:a16="http://schemas.microsoft.com/office/drawing/2014/main" id="{76C02B49-9E3D-4588-8D8A-E01BB1BA0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7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6" name="Line 224">
              <a:extLst>
                <a:ext uri="{FF2B5EF4-FFF2-40B4-BE49-F238E27FC236}">
                  <a16:creationId xmlns:a16="http://schemas.microsoft.com/office/drawing/2014/main" id="{FEA432BF-D68B-42E9-B671-9F06AA23E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9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7" name="Line 225">
              <a:extLst>
                <a:ext uri="{FF2B5EF4-FFF2-40B4-BE49-F238E27FC236}">
                  <a16:creationId xmlns:a16="http://schemas.microsoft.com/office/drawing/2014/main" id="{8EB1EE03-2354-4DEA-9658-D5164E0CC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8" name="Line 226">
              <a:extLst>
                <a:ext uri="{FF2B5EF4-FFF2-40B4-BE49-F238E27FC236}">
                  <a16:creationId xmlns:a16="http://schemas.microsoft.com/office/drawing/2014/main" id="{D0135E43-40D8-4556-A6D9-307154549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3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59" name="Line 227">
              <a:extLst>
                <a:ext uri="{FF2B5EF4-FFF2-40B4-BE49-F238E27FC236}">
                  <a16:creationId xmlns:a16="http://schemas.microsoft.com/office/drawing/2014/main" id="{05BE7238-2012-4359-BB4D-23CB59E6A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8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60" name="Line 228">
              <a:extLst>
                <a:ext uri="{FF2B5EF4-FFF2-40B4-BE49-F238E27FC236}">
                  <a16:creationId xmlns:a16="http://schemas.microsoft.com/office/drawing/2014/main" id="{B0E1F9D6-28C6-4A39-8F92-54CCEE4F8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0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61" name="Line 229">
              <a:extLst>
                <a:ext uri="{FF2B5EF4-FFF2-40B4-BE49-F238E27FC236}">
                  <a16:creationId xmlns:a16="http://schemas.microsoft.com/office/drawing/2014/main" id="{BB2DD3EF-267E-4E7C-AA6C-7B7EE55EB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5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62" name="Line 230">
              <a:extLst>
                <a:ext uri="{FF2B5EF4-FFF2-40B4-BE49-F238E27FC236}">
                  <a16:creationId xmlns:a16="http://schemas.microsoft.com/office/drawing/2014/main" id="{8F64067E-4448-4988-91CD-3AA229F6D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254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63" name="Line 231">
              <a:extLst>
                <a:ext uri="{FF2B5EF4-FFF2-40B4-BE49-F238E27FC236}">
                  <a16:creationId xmlns:a16="http://schemas.microsoft.com/office/drawing/2014/main" id="{78C02413-0F8F-449A-A299-CADDF37D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548"/>
              <a:ext cx="19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64" name="Line 232">
              <a:extLst>
                <a:ext uri="{FF2B5EF4-FFF2-40B4-BE49-F238E27FC236}">
                  <a16:creationId xmlns:a16="http://schemas.microsoft.com/office/drawing/2014/main" id="{D6A37437-21AA-450D-97CA-16BA22E39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38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65" name="Rectangle 233">
              <a:extLst>
                <a:ext uri="{FF2B5EF4-FFF2-40B4-BE49-F238E27FC236}">
                  <a16:creationId xmlns:a16="http://schemas.microsoft.com/office/drawing/2014/main" id="{1C612C53-0D62-45C1-B875-A46F7A0E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342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66" name="Line 234">
              <a:extLst>
                <a:ext uri="{FF2B5EF4-FFF2-40B4-BE49-F238E27FC236}">
                  <a16:creationId xmlns:a16="http://schemas.microsoft.com/office/drawing/2014/main" id="{5DBE5642-248E-404B-8F62-E150AC7FB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22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67" name="Rectangle 235">
              <a:extLst>
                <a:ext uri="{FF2B5EF4-FFF2-40B4-BE49-F238E27FC236}">
                  <a16:creationId xmlns:a16="http://schemas.microsoft.com/office/drawing/2014/main" id="{BCA30AF1-5690-4547-9DFF-CFF086A4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79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68" name="Line 236">
              <a:extLst>
                <a:ext uri="{FF2B5EF4-FFF2-40B4-BE49-F238E27FC236}">
                  <a16:creationId xmlns:a16="http://schemas.microsoft.com/office/drawing/2014/main" id="{DDCB1200-69BB-4798-B29F-6FA28710D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05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69" name="Rectangle 237">
              <a:extLst>
                <a:ext uri="{FF2B5EF4-FFF2-40B4-BE49-F238E27FC236}">
                  <a16:creationId xmlns:a16="http://schemas.microsoft.com/office/drawing/2014/main" id="{E22403EE-6973-4DC6-B682-4D791EA84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016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70" name="Line 238">
              <a:extLst>
                <a:ext uri="{FF2B5EF4-FFF2-40B4-BE49-F238E27FC236}">
                  <a16:creationId xmlns:a16="http://schemas.microsoft.com/office/drawing/2014/main" id="{4E6D194B-9C0E-4643-8F67-A4F72AA18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903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71" name="Rectangle 239">
              <a:extLst>
                <a:ext uri="{FF2B5EF4-FFF2-40B4-BE49-F238E27FC236}">
                  <a16:creationId xmlns:a16="http://schemas.microsoft.com/office/drawing/2014/main" id="{921435CC-07ED-4887-809F-92E8D7868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860"/>
              <a:ext cx="5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72" name="Line 240">
              <a:extLst>
                <a:ext uri="{FF2B5EF4-FFF2-40B4-BE49-F238E27FC236}">
                  <a16:creationId xmlns:a16="http://schemas.microsoft.com/office/drawing/2014/main" id="{9D5016CD-54E8-4212-9317-60509E705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74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73" name="Rectangle 241">
              <a:extLst>
                <a:ext uri="{FF2B5EF4-FFF2-40B4-BE49-F238E27FC236}">
                  <a16:creationId xmlns:a16="http://schemas.microsoft.com/office/drawing/2014/main" id="{D41FD18A-AAFD-4174-A802-198B97516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697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10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74" name="Line 242">
              <a:extLst>
                <a:ext uri="{FF2B5EF4-FFF2-40B4-BE49-F238E27FC236}">
                  <a16:creationId xmlns:a16="http://schemas.microsoft.com/office/drawing/2014/main" id="{1B0CF197-2AF8-4890-8EC5-2C00DF998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5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75" name="Rectangle 243">
              <a:extLst>
                <a:ext uri="{FF2B5EF4-FFF2-40B4-BE49-F238E27FC236}">
                  <a16:creationId xmlns:a16="http://schemas.microsoft.com/office/drawing/2014/main" id="{6C2C78AC-C460-451B-B5A1-604A50ADF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535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12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76" name="Line 244">
              <a:extLst>
                <a:ext uri="{FF2B5EF4-FFF2-40B4-BE49-F238E27FC236}">
                  <a16:creationId xmlns:a16="http://schemas.microsoft.com/office/drawing/2014/main" id="{FD52A351-4C33-4480-BC7C-50BF96F99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41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77" name="Rectangle 245">
              <a:extLst>
                <a:ext uri="{FF2B5EF4-FFF2-40B4-BE49-F238E27FC236}">
                  <a16:creationId xmlns:a16="http://schemas.microsoft.com/office/drawing/2014/main" id="{7B3E9672-88B3-421D-8006-30C30E065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372"/>
              <a:ext cx="1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fr-FR" sz="1100">
                  <a:solidFill>
                    <a:srgbClr val="000000"/>
                  </a:solidFill>
                  <a:latin typeface="Courier New" panose="02070309020205020404" pitchFamily="49" charset="0"/>
                </a:rPr>
                <a:t>14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8678" name="Line 246">
              <a:extLst>
                <a:ext uri="{FF2B5EF4-FFF2-40B4-BE49-F238E27FC236}">
                  <a16:creationId xmlns:a16="http://schemas.microsoft.com/office/drawing/2014/main" id="{4DAA44E6-F906-425B-8996-7D6F6F5C4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50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79" name="Line 247">
              <a:extLst>
                <a:ext uri="{FF2B5EF4-FFF2-40B4-BE49-F238E27FC236}">
                  <a16:creationId xmlns:a16="http://schemas.microsoft.com/office/drawing/2014/main" id="{BBE5FA0C-1A94-40BA-9538-63D36861C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47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0" name="Line 248">
              <a:extLst>
                <a:ext uri="{FF2B5EF4-FFF2-40B4-BE49-F238E27FC236}">
                  <a16:creationId xmlns:a16="http://schemas.microsoft.com/office/drawing/2014/main" id="{B4880AA0-D215-4283-9035-7EF62EC89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42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1" name="Line 249">
              <a:extLst>
                <a:ext uri="{FF2B5EF4-FFF2-40B4-BE49-F238E27FC236}">
                  <a16:creationId xmlns:a16="http://schemas.microsoft.com/office/drawing/2014/main" id="{91D0188C-1CA3-46C3-9893-4037FD198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34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2" name="Line 250">
              <a:extLst>
                <a:ext uri="{FF2B5EF4-FFF2-40B4-BE49-F238E27FC236}">
                  <a16:creationId xmlns:a16="http://schemas.microsoft.com/office/drawing/2014/main" id="{AEC014D8-EAD7-4A32-A921-CA8432863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30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3" name="Line 251">
              <a:extLst>
                <a:ext uri="{FF2B5EF4-FFF2-40B4-BE49-F238E27FC236}">
                  <a16:creationId xmlns:a16="http://schemas.microsoft.com/office/drawing/2014/main" id="{2F50550F-6379-44DA-9767-F7756CA98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26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4" name="Line 252">
              <a:extLst>
                <a:ext uri="{FF2B5EF4-FFF2-40B4-BE49-F238E27FC236}">
                  <a16:creationId xmlns:a16="http://schemas.microsoft.com/office/drawing/2014/main" id="{3A704FA2-9CBB-4E34-BD42-895FC6283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18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5" name="Line 253">
              <a:extLst>
                <a:ext uri="{FF2B5EF4-FFF2-40B4-BE49-F238E27FC236}">
                  <a16:creationId xmlns:a16="http://schemas.microsoft.com/office/drawing/2014/main" id="{7721FCF7-6470-44E3-9E60-909E7EE53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14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6" name="Line 254">
              <a:extLst>
                <a:ext uri="{FF2B5EF4-FFF2-40B4-BE49-F238E27FC236}">
                  <a16:creationId xmlns:a16="http://schemas.microsoft.com/office/drawing/2014/main" id="{C0F6C416-DD49-4B4D-ACA1-59A9C2482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10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7" name="Line 255">
              <a:extLst>
                <a:ext uri="{FF2B5EF4-FFF2-40B4-BE49-F238E27FC236}">
                  <a16:creationId xmlns:a16="http://schemas.microsoft.com/office/drawing/2014/main" id="{1DA98C5E-6B25-4DAA-8722-AE3F499E6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02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8" name="Line 256">
              <a:extLst>
                <a:ext uri="{FF2B5EF4-FFF2-40B4-BE49-F238E27FC236}">
                  <a16:creationId xmlns:a16="http://schemas.microsoft.com/office/drawing/2014/main" id="{34A7758A-1AEF-4158-B59B-87E63A8A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9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89" name="Line 257">
              <a:extLst>
                <a:ext uri="{FF2B5EF4-FFF2-40B4-BE49-F238E27FC236}">
                  <a16:creationId xmlns:a16="http://schemas.microsoft.com/office/drawing/2014/main" id="{D4452964-24B7-4E16-995A-DFCE108FA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939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0" name="Line 258">
              <a:extLst>
                <a:ext uri="{FF2B5EF4-FFF2-40B4-BE49-F238E27FC236}">
                  <a16:creationId xmlns:a16="http://schemas.microsoft.com/office/drawing/2014/main" id="{CD62D429-B392-489C-9896-0A629FC58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86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1" name="Line 259">
              <a:extLst>
                <a:ext uri="{FF2B5EF4-FFF2-40B4-BE49-F238E27FC236}">
                  <a16:creationId xmlns:a16="http://schemas.microsoft.com/office/drawing/2014/main" id="{CE6B47FB-2572-4FBA-A567-34C7A06A9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81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2" name="Line 260">
              <a:extLst>
                <a:ext uri="{FF2B5EF4-FFF2-40B4-BE49-F238E27FC236}">
                  <a16:creationId xmlns:a16="http://schemas.microsoft.com/office/drawing/2014/main" id="{902E989C-9392-49A9-8FEE-DAB2A8AA5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7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3" name="Line 261">
              <a:extLst>
                <a:ext uri="{FF2B5EF4-FFF2-40B4-BE49-F238E27FC236}">
                  <a16:creationId xmlns:a16="http://schemas.microsoft.com/office/drawing/2014/main" id="{F3657B72-72BA-40A0-A1DF-5474307F2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69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4" name="Line 262">
              <a:extLst>
                <a:ext uri="{FF2B5EF4-FFF2-40B4-BE49-F238E27FC236}">
                  <a16:creationId xmlns:a16="http://schemas.microsoft.com/office/drawing/2014/main" id="{976E67DE-9714-44DB-A12B-C0EC485C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65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5" name="Line 263">
              <a:extLst>
                <a:ext uri="{FF2B5EF4-FFF2-40B4-BE49-F238E27FC236}">
                  <a16:creationId xmlns:a16="http://schemas.microsoft.com/office/drawing/2014/main" id="{E7CA2F29-5ED6-4ADB-BF2B-DDC846A74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620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6" name="Line 264">
              <a:extLst>
                <a:ext uri="{FF2B5EF4-FFF2-40B4-BE49-F238E27FC236}">
                  <a16:creationId xmlns:a16="http://schemas.microsoft.com/office/drawing/2014/main" id="{D2136715-A376-41EB-BBA1-87B947C39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53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7" name="Line 265">
              <a:extLst>
                <a:ext uri="{FF2B5EF4-FFF2-40B4-BE49-F238E27FC236}">
                  <a16:creationId xmlns:a16="http://schemas.microsoft.com/office/drawing/2014/main" id="{30F58F8F-5097-4A00-83D7-6D92041A9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49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8" name="Line 266">
              <a:extLst>
                <a:ext uri="{FF2B5EF4-FFF2-40B4-BE49-F238E27FC236}">
                  <a16:creationId xmlns:a16="http://schemas.microsoft.com/office/drawing/2014/main" id="{46A9905F-5BB6-4BA6-A60A-0487C61BA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45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699" name="Line 267">
              <a:extLst>
                <a:ext uri="{FF2B5EF4-FFF2-40B4-BE49-F238E27FC236}">
                  <a16:creationId xmlns:a16="http://schemas.microsoft.com/office/drawing/2014/main" id="{B5D0448A-F106-4D65-9873-5ADF2C318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" y="1393"/>
              <a:ext cx="1" cy="1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700" name="Freeform 268">
              <a:extLst>
                <a:ext uri="{FF2B5EF4-FFF2-40B4-BE49-F238E27FC236}">
                  <a16:creationId xmlns:a16="http://schemas.microsoft.com/office/drawing/2014/main" id="{DBBE3DA8-0FEE-486A-9F6E-38C18E4B4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" y="1393"/>
              <a:ext cx="1694" cy="1155"/>
            </a:xfrm>
            <a:custGeom>
              <a:avLst/>
              <a:gdLst>
                <a:gd name="T0" fmla="*/ 0 w 239"/>
                <a:gd name="T1" fmla="*/ 2 h 163"/>
                <a:gd name="T2" fmla="*/ 5 w 239"/>
                <a:gd name="T3" fmla="*/ 22 h 163"/>
                <a:gd name="T4" fmla="*/ 10 w 239"/>
                <a:gd name="T5" fmla="*/ 40 h 163"/>
                <a:gd name="T6" fmla="*/ 16 w 239"/>
                <a:gd name="T7" fmla="*/ 56 h 163"/>
                <a:gd name="T8" fmla="*/ 21 w 239"/>
                <a:gd name="T9" fmla="*/ 71 h 163"/>
                <a:gd name="T10" fmla="*/ 26 w 239"/>
                <a:gd name="T11" fmla="*/ 81 h 163"/>
                <a:gd name="T12" fmla="*/ 31 w 239"/>
                <a:gd name="T13" fmla="*/ 91 h 163"/>
                <a:gd name="T14" fmla="*/ 36 w 239"/>
                <a:gd name="T15" fmla="*/ 99 h 163"/>
                <a:gd name="T16" fmla="*/ 42 w 239"/>
                <a:gd name="T17" fmla="*/ 107 h 163"/>
                <a:gd name="T18" fmla="*/ 47 w 239"/>
                <a:gd name="T19" fmla="*/ 114 h 163"/>
                <a:gd name="T20" fmla="*/ 52 w 239"/>
                <a:gd name="T21" fmla="*/ 120 h 163"/>
                <a:gd name="T22" fmla="*/ 57 w 239"/>
                <a:gd name="T23" fmla="*/ 126 h 163"/>
                <a:gd name="T24" fmla="*/ 62 w 239"/>
                <a:gd name="T25" fmla="*/ 132 h 163"/>
                <a:gd name="T26" fmla="*/ 68 w 239"/>
                <a:gd name="T27" fmla="*/ 137 h 163"/>
                <a:gd name="T28" fmla="*/ 73 w 239"/>
                <a:gd name="T29" fmla="*/ 141 h 163"/>
                <a:gd name="T30" fmla="*/ 78 w 239"/>
                <a:gd name="T31" fmla="*/ 146 h 163"/>
                <a:gd name="T32" fmla="*/ 83 w 239"/>
                <a:gd name="T33" fmla="*/ 150 h 163"/>
                <a:gd name="T34" fmla="*/ 88 w 239"/>
                <a:gd name="T35" fmla="*/ 154 h 163"/>
                <a:gd name="T36" fmla="*/ 94 w 239"/>
                <a:gd name="T37" fmla="*/ 158 h 163"/>
                <a:gd name="T38" fmla="*/ 99 w 239"/>
                <a:gd name="T39" fmla="*/ 161 h 163"/>
                <a:gd name="T40" fmla="*/ 101 w 239"/>
                <a:gd name="T41" fmla="*/ 162 h 163"/>
                <a:gd name="T42" fmla="*/ 101 w 239"/>
                <a:gd name="T43" fmla="*/ 163 h 163"/>
                <a:gd name="T44" fmla="*/ 102 w 239"/>
                <a:gd name="T45" fmla="*/ 163 h 163"/>
                <a:gd name="T46" fmla="*/ 102 w 239"/>
                <a:gd name="T47" fmla="*/ 163 h 163"/>
                <a:gd name="T48" fmla="*/ 103 w 239"/>
                <a:gd name="T49" fmla="*/ 163 h 163"/>
                <a:gd name="T50" fmla="*/ 107 w 239"/>
                <a:gd name="T51" fmla="*/ 163 h 163"/>
                <a:gd name="T52" fmla="*/ 112 w 239"/>
                <a:gd name="T53" fmla="*/ 163 h 163"/>
                <a:gd name="T54" fmla="*/ 117 w 239"/>
                <a:gd name="T55" fmla="*/ 163 h 163"/>
                <a:gd name="T56" fmla="*/ 122 w 239"/>
                <a:gd name="T57" fmla="*/ 163 h 163"/>
                <a:gd name="T58" fmla="*/ 127 w 239"/>
                <a:gd name="T59" fmla="*/ 163 h 163"/>
                <a:gd name="T60" fmla="*/ 133 w 239"/>
                <a:gd name="T61" fmla="*/ 163 h 163"/>
                <a:gd name="T62" fmla="*/ 138 w 239"/>
                <a:gd name="T63" fmla="*/ 163 h 163"/>
                <a:gd name="T64" fmla="*/ 143 w 239"/>
                <a:gd name="T65" fmla="*/ 163 h 163"/>
                <a:gd name="T66" fmla="*/ 148 w 239"/>
                <a:gd name="T67" fmla="*/ 163 h 163"/>
                <a:gd name="T68" fmla="*/ 153 w 239"/>
                <a:gd name="T69" fmla="*/ 163 h 163"/>
                <a:gd name="T70" fmla="*/ 159 w 239"/>
                <a:gd name="T71" fmla="*/ 163 h 163"/>
                <a:gd name="T72" fmla="*/ 164 w 239"/>
                <a:gd name="T73" fmla="*/ 163 h 163"/>
                <a:gd name="T74" fmla="*/ 169 w 239"/>
                <a:gd name="T75" fmla="*/ 163 h 163"/>
                <a:gd name="T76" fmla="*/ 174 w 239"/>
                <a:gd name="T77" fmla="*/ 163 h 163"/>
                <a:gd name="T78" fmla="*/ 179 w 239"/>
                <a:gd name="T79" fmla="*/ 163 h 163"/>
                <a:gd name="T80" fmla="*/ 185 w 239"/>
                <a:gd name="T81" fmla="*/ 163 h 163"/>
                <a:gd name="T82" fmla="*/ 188 w 239"/>
                <a:gd name="T83" fmla="*/ 163 h 163"/>
                <a:gd name="T84" fmla="*/ 190 w 239"/>
                <a:gd name="T85" fmla="*/ 163 h 163"/>
                <a:gd name="T86" fmla="*/ 190 w 239"/>
                <a:gd name="T87" fmla="*/ 163 h 163"/>
                <a:gd name="T88" fmla="*/ 190 w 239"/>
                <a:gd name="T89" fmla="*/ 163 h 163"/>
                <a:gd name="T90" fmla="*/ 191 w 239"/>
                <a:gd name="T91" fmla="*/ 163 h 163"/>
                <a:gd name="T92" fmla="*/ 191 w 239"/>
                <a:gd name="T93" fmla="*/ 163 h 163"/>
                <a:gd name="T94" fmla="*/ 195 w 239"/>
                <a:gd name="T95" fmla="*/ 163 h 163"/>
                <a:gd name="T96" fmla="*/ 200 w 239"/>
                <a:gd name="T97" fmla="*/ 163 h 163"/>
                <a:gd name="T98" fmla="*/ 205 w 239"/>
                <a:gd name="T99" fmla="*/ 163 h 163"/>
                <a:gd name="T100" fmla="*/ 210 w 239"/>
                <a:gd name="T101" fmla="*/ 163 h 163"/>
                <a:gd name="T102" fmla="*/ 216 w 239"/>
                <a:gd name="T103" fmla="*/ 163 h 163"/>
                <a:gd name="T104" fmla="*/ 221 w 239"/>
                <a:gd name="T105" fmla="*/ 163 h 163"/>
                <a:gd name="T106" fmla="*/ 226 w 239"/>
                <a:gd name="T107" fmla="*/ 163 h 163"/>
                <a:gd name="T108" fmla="*/ 231 w 239"/>
                <a:gd name="T109" fmla="*/ 163 h 163"/>
                <a:gd name="T110" fmla="*/ 237 w 239"/>
                <a:gd name="T111" fmla="*/ 163 h 163"/>
                <a:gd name="T112" fmla="*/ 239 w 239"/>
                <a:gd name="T1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9" h="163">
                  <a:moveTo>
                    <a:pt x="0" y="0"/>
                  </a:moveTo>
                  <a:lnTo>
                    <a:pt x="0" y="2"/>
                  </a:lnTo>
                  <a:lnTo>
                    <a:pt x="3" y="12"/>
                  </a:lnTo>
                  <a:lnTo>
                    <a:pt x="5" y="22"/>
                  </a:lnTo>
                  <a:lnTo>
                    <a:pt x="8" y="32"/>
                  </a:lnTo>
                  <a:lnTo>
                    <a:pt x="10" y="40"/>
                  </a:lnTo>
                  <a:lnTo>
                    <a:pt x="13" y="48"/>
                  </a:lnTo>
                  <a:lnTo>
                    <a:pt x="16" y="56"/>
                  </a:lnTo>
                  <a:lnTo>
                    <a:pt x="18" y="63"/>
                  </a:lnTo>
                  <a:lnTo>
                    <a:pt x="21" y="71"/>
                  </a:lnTo>
                  <a:lnTo>
                    <a:pt x="23" y="77"/>
                  </a:lnTo>
                  <a:lnTo>
                    <a:pt x="26" y="81"/>
                  </a:lnTo>
                  <a:lnTo>
                    <a:pt x="29" y="86"/>
                  </a:lnTo>
                  <a:lnTo>
                    <a:pt x="31" y="91"/>
                  </a:lnTo>
                  <a:lnTo>
                    <a:pt x="34" y="95"/>
                  </a:lnTo>
                  <a:lnTo>
                    <a:pt x="36" y="99"/>
                  </a:lnTo>
                  <a:lnTo>
                    <a:pt x="39" y="103"/>
                  </a:lnTo>
                  <a:lnTo>
                    <a:pt x="42" y="107"/>
                  </a:lnTo>
                  <a:lnTo>
                    <a:pt x="44" y="111"/>
                  </a:lnTo>
                  <a:lnTo>
                    <a:pt x="47" y="114"/>
                  </a:lnTo>
                  <a:lnTo>
                    <a:pt x="49" y="117"/>
                  </a:lnTo>
                  <a:lnTo>
                    <a:pt x="52" y="120"/>
                  </a:lnTo>
                  <a:lnTo>
                    <a:pt x="55" y="123"/>
                  </a:lnTo>
                  <a:lnTo>
                    <a:pt x="57" y="126"/>
                  </a:lnTo>
                  <a:lnTo>
                    <a:pt x="60" y="129"/>
                  </a:lnTo>
                  <a:lnTo>
                    <a:pt x="62" y="132"/>
                  </a:lnTo>
                  <a:lnTo>
                    <a:pt x="65" y="134"/>
                  </a:lnTo>
                  <a:lnTo>
                    <a:pt x="68" y="137"/>
                  </a:lnTo>
                  <a:lnTo>
                    <a:pt x="70" y="139"/>
                  </a:lnTo>
                  <a:lnTo>
                    <a:pt x="73" y="141"/>
                  </a:lnTo>
                  <a:lnTo>
                    <a:pt x="75" y="144"/>
                  </a:lnTo>
                  <a:lnTo>
                    <a:pt x="78" y="146"/>
                  </a:lnTo>
                  <a:lnTo>
                    <a:pt x="80" y="148"/>
                  </a:lnTo>
                  <a:lnTo>
                    <a:pt x="83" y="150"/>
                  </a:lnTo>
                  <a:lnTo>
                    <a:pt x="86" y="152"/>
                  </a:lnTo>
                  <a:lnTo>
                    <a:pt x="88" y="154"/>
                  </a:lnTo>
                  <a:lnTo>
                    <a:pt x="91" y="156"/>
                  </a:lnTo>
                  <a:lnTo>
                    <a:pt x="94" y="158"/>
                  </a:lnTo>
                  <a:lnTo>
                    <a:pt x="96" y="159"/>
                  </a:lnTo>
                  <a:lnTo>
                    <a:pt x="99" y="161"/>
                  </a:lnTo>
                  <a:lnTo>
                    <a:pt x="100" y="162"/>
                  </a:lnTo>
                  <a:lnTo>
                    <a:pt x="101" y="162"/>
                  </a:lnTo>
                  <a:lnTo>
                    <a:pt x="101" y="163"/>
                  </a:lnTo>
                  <a:lnTo>
                    <a:pt x="101" y="163"/>
                  </a:lnTo>
                  <a:lnTo>
                    <a:pt x="102" y="163"/>
                  </a:lnTo>
                  <a:lnTo>
                    <a:pt x="102" y="163"/>
                  </a:lnTo>
                  <a:lnTo>
                    <a:pt x="102" y="163"/>
                  </a:lnTo>
                  <a:lnTo>
                    <a:pt x="102" y="163"/>
                  </a:lnTo>
                  <a:lnTo>
                    <a:pt x="102" y="163"/>
                  </a:lnTo>
                  <a:lnTo>
                    <a:pt x="103" y="163"/>
                  </a:lnTo>
                  <a:lnTo>
                    <a:pt x="104" y="163"/>
                  </a:lnTo>
                  <a:lnTo>
                    <a:pt x="107" y="163"/>
                  </a:lnTo>
                  <a:lnTo>
                    <a:pt x="109" y="163"/>
                  </a:lnTo>
                  <a:lnTo>
                    <a:pt x="112" y="163"/>
                  </a:lnTo>
                  <a:lnTo>
                    <a:pt x="114" y="163"/>
                  </a:lnTo>
                  <a:lnTo>
                    <a:pt x="117" y="163"/>
                  </a:lnTo>
                  <a:lnTo>
                    <a:pt x="120" y="163"/>
                  </a:lnTo>
                  <a:lnTo>
                    <a:pt x="122" y="163"/>
                  </a:lnTo>
                  <a:lnTo>
                    <a:pt x="125" y="163"/>
                  </a:lnTo>
                  <a:lnTo>
                    <a:pt x="127" y="163"/>
                  </a:lnTo>
                  <a:lnTo>
                    <a:pt x="130" y="163"/>
                  </a:lnTo>
                  <a:lnTo>
                    <a:pt x="133" y="163"/>
                  </a:lnTo>
                  <a:lnTo>
                    <a:pt x="135" y="163"/>
                  </a:lnTo>
                  <a:lnTo>
                    <a:pt x="138" y="163"/>
                  </a:lnTo>
                  <a:lnTo>
                    <a:pt x="140" y="163"/>
                  </a:lnTo>
                  <a:lnTo>
                    <a:pt x="143" y="163"/>
                  </a:lnTo>
                  <a:lnTo>
                    <a:pt x="145" y="163"/>
                  </a:lnTo>
                  <a:lnTo>
                    <a:pt x="148" y="163"/>
                  </a:lnTo>
                  <a:lnTo>
                    <a:pt x="151" y="163"/>
                  </a:lnTo>
                  <a:lnTo>
                    <a:pt x="153" y="163"/>
                  </a:lnTo>
                  <a:lnTo>
                    <a:pt x="156" y="163"/>
                  </a:lnTo>
                  <a:lnTo>
                    <a:pt x="159" y="163"/>
                  </a:lnTo>
                  <a:lnTo>
                    <a:pt x="161" y="163"/>
                  </a:lnTo>
                  <a:lnTo>
                    <a:pt x="164" y="163"/>
                  </a:lnTo>
                  <a:lnTo>
                    <a:pt x="166" y="163"/>
                  </a:lnTo>
                  <a:lnTo>
                    <a:pt x="169" y="163"/>
                  </a:lnTo>
                  <a:lnTo>
                    <a:pt x="172" y="163"/>
                  </a:lnTo>
                  <a:lnTo>
                    <a:pt x="174" y="163"/>
                  </a:lnTo>
                  <a:lnTo>
                    <a:pt x="177" y="163"/>
                  </a:lnTo>
                  <a:lnTo>
                    <a:pt x="179" y="163"/>
                  </a:lnTo>
                  <a:lnTo>
                    <a:pt x="182" y="163"/>
                  </a:lnTo>
                  <a:lnTo>
                    <a:pt x="185" y="163"/>
                  </a:lnTo>
                  <a:lnTo>
                    <a:pt x="187" y="163"/>
                  </a:lnTo>
                  <a:lnTo>
                    <a:pt x="188" y="163"/>
                  </a:lnTo>
                  <a:lnTo>
                    <a:pt x="189" y="163"/>
                  </a:lnTo>
                  <a:lnTo>
                    <a:pt x="190" y="163"/>
                  </a:lnTo>
                  <a:lnTo>
                    <a:pt x="190" y="163"/>
                  </a:lnTo>
                  <a:lnTo>
                    <a:pt x="190" y="163"/>
                  </a:lnTo>
                  <a:lnTo>
                    <a:pt x="190" y="163"/>
                  </a:lnTo>
                  <a:lnTo>
                    <a:pt x="190" y="163"/>
                  </a:lnTo>
                  <a:lnTo>
                    <a:pt x="190" y="163"/>
                  </a:lnTo>
                  <a:lnTo>
                    <a:pt x="191" y="163"/>
                  </a:lnTo>
                  <a:lnTo>
                    <a:pt x="191" y="163"/>
                  </a:lnTo>
                  <a:lnTo>
                    <a:pt x="191" y="163"/>
                  </a:lnTo>
                  <a:lnTo>
                    <a:pt x="192" y="163"/>
                  </a:lnTo>
                  <a:lnTo>
                    <a:pt x="195" y="163"/>
                  </a:lnTo>
                  <a:lnTo>
                    <a:pt x="197" y="163"/>
                  </a:lnTo>
                  <a:lnTo>
                    <a:pt x="200" y="163"/>
                  </a:lnTo>
                  <a:lnTo>
                    <a:pt x="203" y="163"/>
                  </a:lnTo>
                  <a:lnTo>
                    <a:pt x="205" y="163"/>
                  </a:lnTo>
                  <a:lnTo>
                    <a:pt x="208" y="163"/>
                  </a:lnTo>
                  <a:lnTo>
                    <a:pt x="210" y="163"/>
                  </a:lnTo>
                  <a:lnTo>
                    <a:pt x="213" y="163"/>
                  </a:lnTo>
                  <a:lnTo>
                    <a:pt x="216" y="163"/>
                  </a:lnTo>
                  <a:lnTo>
                    <a:pt x="218" y="163"/>
                  </a:lnTo>
                  <a:lnTo>
                    <a:pt x="221" y="163"/>
                  </a:lnTo>
                  <a:lnTo>
                    <a:pt x="224" y="163"/>
                  </a:lnTo>
                  <a:lnTo>
                    <a:pt x="226" y="163"/>
                  </a:lnTo>
                  <a:lnTo>
                    <a:pt x="229" y="163"/>
                  </a:lnTo>
                  <a:lnTo>
                    <a:pt x="231" y="163"/>
                  </a:lnTo>
                  <a:lnTo>
                    <a:pt x="234" y="163"/>
                  </a:lnTo>
                  <a:lnTo>
                    <a:pt x="237" y="163"/>
                  </a:lnTo>
                  <a:lnTo>
                    <a:pt x="239" y="163"/>
                  </a:lnTo>
                  <a:lnTo>
                    <a:pt x="239" y="1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CH"/>
            </a:p>
          </p:txBody>
        </p:sp>
        <p:sp>
          <p:nvSpPr>
            <p:cNvPr id="18701" name="Text Box 269">
              <a:extLst>
                <a:ext uri="{FF2B5EF4-FFF2-40B4-BE49-F238E27FC236}">
                  <a16:creationId xmlns:a16="http://schemas.microsoft.com/office/drawing/2014/main" id="{40E25375-9AAA-4FF7-8C02-1044AAFD7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72"/>
              <a:ext cx="5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c (Mb/s)</a:t>
              </a:r>
            </a:p>
          </p:txBody>
        </p:sp>
        <p:sp>
          <p:nvSpPr>
            <p:cNvPr id="18702" name="Text Box 270">
              <a:extLst>
                <a:ext uri="{FF2B5EF4-FFF2-40B4-BE49-F238E27FC236}">
                  <a16:creationId xmlns:a16="http://schemas.microsoft.com/office/drawing/2014/main" id="{C20E00EE-3D79-464A-BB1D-2FBF9A65E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2672"/>
              <a:ext cx="5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c (Mb/s)</a:t>
              </a:r>
            </a:p>
          </p:txBody>
        </p:sp>
        <p:grpSp>
          <p:nvGrpSpPr>
            <p:cNvPr id="18705" name="Group 273">
              <a:extLst>
                <a:ext uri="{FF2B5EF4-FFF2-40B4-BE49-F238E27FC236}">
                  <a16:creationId xmlns:a16="http://schemas.microsoft.com/office/drawing/2014/main" id="{75A039C1-7AEE-4345-BCEF-7A158076B5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" y="1372"/>
              <a:ext cx="732" cy="212"/>
              <a:chOff x="1246" y="3572"/>
              <a:chExt cx="732" cy="212"/>
            </a:xfrm>
          </p:grpSpPr>
          <p:sp>
            <p:nvSpPr>
              <p:cNvPr id="18703" name="Text Box 271">
                <a:extLst>
                  <a:ext uri="{FF2B5EF4-FFF2-40B4-BE49-F238E27FC236}">
                    <a16:creationId xmlns:a16="http://schemas.microsoft.com/office/drawing/2014/main" id="{FD71A712-A8CC-4C71-979E-2E3350F187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6" y="3572"/>
                <a:ext cx="7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D (seconds)</a:t>
                </a:r>
              </a:p>
            </p:txBody>
          </p:sp>
          <p:sp>
            <p:nvSpPr>
              <p:cNvPr id="18704" name="Line 272">
                <a:extLst>
                  <a:ext uri="{FF2B5EF4-FFF2-40B4-BE49-F238E27FC236}">
                    <a16:creationId xmlns:a16="http://schemas.microsoft.com/office/drawing/2014/main" id="{034775EE-6D9C-45C8-A833-CE5F6BF82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96"/>
                <a:ext cx="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18706" name="Group 274">
              <a:extLst>
                <a:ext uri="{FF2B5EF4-FFF2-40B4-BE49-F238E27FC236}">
                  <a16:creationId xmlns:a16="http://schemas.microsoft.com/office/drawing/2014/main" id="{DFA761CE-A396-4941-9DAE-5B3770FF2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3" y="1372"/>
              <a:ext cx="732" cy="212"/>
              <a:chOff x="1246" y="3572"/>
              <a:chExt cx="732" cy="212"/>
            </a:xfrm>
          </p:grpSpPr>
          <p:sp>
            <p:nvSpPr>
              <p:cNvPr id="18707" name="Text Box 275">
                <a:extLst>
                  <a:ext uri="{FF2B5EF4-FFF2-40B4-BE49-F238E27FC236}">
                    <a16:creationId xmlns:a16="http://schemas.microsoft.com/office/drawing/2014/main" id="{6B11B88F-D1AE-4C66-8F19-0FF80E04AF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6" y="3572"/>
                <a:ext cx="7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D (seconds)</a:t>
                </a:r>
              </a:p>
            </p:txBody>
          </p:sp>
          <p:sp>
            <p:nvSpPr>
              <p:cNvPr id="18708" name="Line 276">
                <a:extLst>
                  <a:ext uri="{FF2B5EF4-FFF2-40B4-BE49-F238E27FC236}">
                    <a16:creationId xmlns:a16="http://schemas.microsoft.com/office/drawing/2014/main" id="{8B199CD3-3F93-4C1D-9AF2-7E26EBC80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96"/>
                <a:ext cx="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D06536B9-CEC7-4BA4-9846-38C0E9AFB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295400"/>
            <a:ext cx="0" cy="1600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DF84831D-FAC8-416A-B4EF-7E4823F79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3429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9B7AAA70-D19E-4C66-AD38-3726FBE9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150" y="2574925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FE8B8163-F68E-44CB-932B-6AC1A78C7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27125"/>
            <a:ext cx="479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bits</a:t>
            </a:r>
          </a:p>
        </p:txBody>
      </p:sp>
      <p:sp>
        <p:nvSpPr>
          <p:cNvPr id="15366" name="Freeform 6">
            <a:extLst>
              <a:ext uri="{FF2B5EF4-FFF2-40B4-BE49-F238E27FC236}">
                <a16:creationId xmlns:a16="http://schemas.microsoft.com/office/drawing/2014/main" id="{DAE84AF5-2A3B-42F5-B362-32EC21443BDB}"/>
              </a:ext>
            </a:extLst>
          </p:cNvPr>
          <p:cNvSpPr>
            <a:spLocks/>
          </p:cNvSpPr>
          <p:nvPr/>
        </p:nvSpPr>
        <p:spPr bwMode="auto">
          <a:xfrm>
            <a:off x="1219200" y="1066800"/>
            <a:ext cx="3429000" cy="1828800"/>
          </a:xfrm>
          <a:custGeom>
            <a:avLst/>
            <a:gdLst>
              <a:gd name="T0" fmla="*/ 0 w 1872"/>
              <a:gd name="T1" fmla="*/ 1152 h 1152"/>
              <a:gd name="T2" fmla="*/ 192 w 1872"/>
              <a:gd name="T3" fmla="*/ 768 h 1152"/>
              <a:gd name="T4" fmla="*/ 528 w 1872"/>
              <a:gd name="T5" fmla="*/ 576 h 1152"/>
              <a:gd name="T6" fmla="*/ 720 w 1872"/>
              <a:gd name="T7" fmla="*/ 288 h 1152"/>
              <a:gd name="T8" fmla="*/ 1008 w 1872"/>
              <a:gd name="T9" fmla="*/ 192 h 1152"/>
              <a:gd name="T10" fmla="*/ 1200 w 1872"/>
              <a:gd name="T11" fmla="*/ 48 h 1152"/>
              <a:gd name="T12" fmla="*/ 1536 w 1872"/>
              <a:gd name="T13" fmla="*/ 0 h 1152"/>
              <a:gd name="T14" fmla="*/ 1872 w 1872"/>
              <a:gd name="T1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2" h="1152">
                <a:moveTo>
                  <a:pt x="0" y="1152"/>
                </a:moveTo>
                <a:lnTo>
                  <a:pt x="192" y="768"/>
                </a:lnTo>
                <a:lnTo>
                  <a:pt x="528" y="576"/>
                </a:lnTo>
                <a:lnTo>
                  <a:pt x="720" y="288"/>
                </a:lnTo>
                <a:lnTo>
                  <a:pt x="1008" y="192"/>
                </a:lnTo>
                <a:lnTo>
                  <a:pt x="1200" y="48"/>
                </a:lnTo>
                <a:lnTo>
                  <a:pt x="1536" y="0"/>
                </a:lnTo>
                <a:lnTo>
                  <a:pt x="1872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5367" name="Freeform 7">
            <a:extLst>
              <a:ext uri="{FF2B5EF4-FFF2-40B4-BE49-F238E27FC236}">
                <a16:creationId xmlns:a16="http://schemas.microsoft.com/office/drawing/2014/main" id="{9DFB4E0D-65E7-4F06-A325-E63481EB6294}"/>
              </a:ext>
            </a:extLst>
          </p:cNvPr>
          <p:cNvSpPr>
            <a:spLocks/>
          </p:cNvSpPr>
          <p:nvPr/>
        </p:nvSpPr>
        <p:spPr bwMode="auto">
          <a:xfrm>
            <a:off x="1600200" y="914400"/>
            <a:ext cx="2590800" cy="1981200"/>
          </a:xfrm>
          <a:custGeom>
            <a:avLst/>
            <a:gdLst>
              <a:gd name="T0" fmla="*/ 0 w 1248"/>
              <a:gd name="T1" fmla="*/ 912 h 912"/>
              <a:gd name="T2" fmla="*/ 240 w 1248"/>
              <a:gd name="T3" fmla="*/ 672 h 912"/>
              <a:gd name="T4" fmla="*/ 432 w 1248"/>
              <a:gd name="T5" fmla="*/ 576 h 912"/>
              <a:gd name="T6" fmla="*/ 720 w 1248"/>
              <a:gd name="T7" fmla="*/ 480 h 912"/>
              <a:gd name="T8" fmla="*/ 960 w 1248"/>
              <a:gd name="T9" fmla="*/ 288 h 912"/>
              <a:gd name="T10" fmla="*/ 1200 w 1248"/>
              <a:gd name="T11" fmla="*/ 144 h 912"/>
              <a:gd name="T12" fmla="*/ 1248 w 1248"/>
              <a:gd name="T13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8" h="912">
                <a:moveTo>
                  <a:pt x="0" y="912"/>
                </a:moveTo>
                <a:lnTo>
                  <a:pt x="240" y="672"/>
                </a:lnTo>
                <a:lnTo>
                  <a:pt x="432" y="576"/>
                </a:lnTo>
                <a:lnTo>
                  <a:pt x="720" y="480"/>
                </a:lnTo>
                <a:lnTo>
                  <a:pt x="960" y="288"/>
                </a:lnTo>
                <a:lnTo>
                  <a:pt x="1200" y="144"/>
                </a:lnTo>
                <a:lnTo>
                  <a:pt x="1248" y="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F9EF04E5-B465-4F23-81EC-0890007FD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1524000"/>
            <a:ext cx="312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C55AEB0C-7D7B-473F-BC6E-0991FF6F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1736725"/>
            <a:ext cx="29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Symbol" panose="05050102010706020507" pitchFamily="18" charset="2"/>
              </a:rPr>
              <a:t>b</a:t>
            </a:r>
          </a:p>
        </p:txBody>
      </p:sp>
      <p:grpSp>
        <p:nvGrpSpPr>
          <p:cNvPr id="15426" name="Group 66">
            <a:extLst>
              <a:ext uri="{FF2B5EF4-FFF2-40B4-BE49-F238E27FC236}">
                <a16:creationId xmlns:a16="http://schemas.microsoft.com/office/drawing/2014/main" id="{E2B9F2BD-7298-496A-AB25-1DC1018ED86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492250"/>
            <a:ext cx="1066800" cy="336550"/>
            <a:chOff x="1584" y="940"/>
            <a:chExt cx="672" cy="212"/>
          </a:xfrm>
        </p:grpSpPr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0ED5213E-3623-412C-BB66-E7214778E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BB3E02C2-9308-42E7-A9A4-21F4D7797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7" y="940"/>
              <a:ext cx="4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h(</a:t>
              </a:r>
              <a:r>
                <a:rPr lang="en-CA" altLang="fr-FR">
                  <a:latin typeface="Symbol" panose="05050102010706020507" pitchFamily="18" charset="2"/>
                </a:rPr>
                <a:t>a,b</a:t>
              </a:r>
              <a:r>
                <a:rPr lang="en-CA" altLang="fr-FR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5373" name="Line 13">
            <a:extLst>
              <a:ext uri="{FF2B5EF4-FFF2-40B4-BE49-F238E27FC236}">
                <a16:creationId xmlns:a16="http://schemas.microsoft.com/office/drawing/2014/main" id="{164A5649-FE06-4D78-A690-042B1ECB6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8625" y="2209800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E5085F67-03ED-4617-A428-38C2C9B9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78050"/>
            <a:ext cx="479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d(t)</a:t>
            </a:r>
          </a:p>
        </p:txBody>
      </p:sp>
      <p:grpSp>
        <p:nvGrpSpPr>
          <p:cNvPr id="15434" name="Group 74">
            <a:extLst>
              <a:ext uri="{FF2B5EF4-FFF2-40B4-BE49-F238E27FC236}">
                <a16:creationId xmlns:a16="http://schemas.microsoft.com/office/drawing/2014/main" id="{A60B4165-40A0-4526-B313-23DD95810E3C}"/>
              </a:ext>
            </a:extLst>
          </p:cNvPr>
          <p:cNvGrpSpPr>
            <a:grpSpLocks/>
          </p:cNvGrpSpPr>
          <p:nvPr/>
        </p:nvGrpSpPr>
        <p:grpSpPr bwMode="auto">
          <a:xfrm>
            <a:off x="255588" y="3359150"/>
            <a:ext cx="8283575" cy="2362200"/>
            <a:chOff x="161" y="2116"/>
            <a:chExt cx="5218" cy="1488"/>
          </a:xfrm>
        </p:grpSpPr>
        <p:grpSp>
          <p:nvGrpSpPr>
            <p:cNvPr id="15431" name="Group 71">
              <a:extLst>
                <a:ext uri="{FF2B5EF4-FFF2-40B4-BE49-F238E27FC236}">
                  <a16:creationId xmlns:a16="http://schemas.microsoft.com/office/drawing/2014/main" id="{1182862F-1E9C-473D-9147-B51B0E759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" y="2116"/>
              <a:ext cx="5218" cy="1178"/>
              <a:chOff x="161" y="2116"/>
              <a:chExt cx="5218" cy="1178"/>
            </a:xfrm>
          </p:grpSpPr>
          <p:sp>
            <p:nvSpPr>
              <p:cNvPr id="15377" name="Line 17">
                <a:extLst>
                  <a:ext uri="{FF2B5EF4-FFF2-40B4-BE49-F238E27FC236}">
                    <a16:creationId xmlns:a16="http://schemas.microsoft.com/office/drawing/2014/main" id="{D81D57DE-6A1B-430F-9A0C-380D9D6ED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" y="2274"/>
                <a:ext cx="0" cy="100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5378" name="Line 18">
                <a:extLst>
                  <a:ext uri="{FF2B5EF4-FFF2-40B4-BE49-F238E27FC236}">
                    <a16:creationId xmlns:a16="http://schemas.microsoft.com/office/drawing/2014/main" id="{64A9BEAC-B41A-42DA-93EA-9DE721A9B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" y="3282"/>
                <a:ext cx="216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5379" name="Text Box 19">
                <a:extLst>
                  <a:ext uri="{FF2B5EF4-FFF2-40B4-BE49-F238E27FC236}">
                    <a16:creationId xmlns:a16="http://schemas.microsoft.com/office/drawing/2014/main" id="{6C29B386-3177-44EE-9471-1E9E722DA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7" y="3080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15380" name="Text Box 20">
                <a:extLst>
                  <a:ext uri="{FF2B5EF4-FFF2-40B4-BE49-F238E27FC236}">
                    <a16:creationId xmlns:a16="http://schemas.microsoft.com/office/drawing/2014/main" id="{15C8BE6B-F1F6-480B-99B8-029FCE963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" y="2168"/>
                <a:ext cx="3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15389" name="Freeform 29">
                <a:extLst>
                  <a:ext uri="{FF2B5EF4-FFF2-40B4-BE49-F238E27FC236}">
                    <a16:creationId xmlns:a16="http://schemas.microsoft.com/office/drawing/2014/main" id="{BF712968-EB30-4CA5-926F-A70041C32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" y="2226"/>
                <a:ext cx="1920" cy="1056"/>
              </a:xfrm>
              <a:custGeom>
                <a:avLst/>
                <a:gdLst>
                  <a:gd name="T0" fmla="*/ 0 w 1920"/>
                  <a:gd name="T1" fmla="*/ 1056 h 1056"/>
                  <a:gd name="T2" fmla="*/ 0 w 1920"/>
                  <a:gd name="T3" fmla="*/ 960 h 1056"/>
                  <a:gd name="T4" fmla="*/ 288 w 1920"/>
                  <a:gd name="T5" fmla="*/ 576 h 1056"/>
                  <a:gd name="T6" fmla="*/ 1920 w 1920"/>
                  <a:gd name="T7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0" h="1056">
                    <a:moveTo>
                      <a:pt x="0" y="1056"/>
                    </a:moveTo>
                    <a:lnTo>
                      <a:pt x="0" y="960"/>
                    </a:lnTo>
                    <a:lnTo>
                      <a:pt x="288" y="576"/>
                    </a:lnTo>
                    <a:lnTo>
                      <a:pt x="1920" y="0"/>
                    </a:ln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5390" name="Freeform 30">
                <a:extLst>
                  <a:ext uri="{FF2B5EF4-FFF2-40B4-BE49-F238E27FC236}">
                    <a16:creationId xmlns:a16="http://schemas.microsoft.com/office/drawing/2014/main" id="{ACEB20CD-109D-4FA5-9446-D392A0AEC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" y="2178"/>
                <a:ext cx="941" cy="1104"/>
              </a:xfrm>
              <a:custGeom>
                <a:avLst/>
                <a:gdLst>
                  <a:gd name="T0" fmla="*/ 0 w 941"/>
                  <a:gd name="T1" fmla="*/ 1104 h 1104"/>
                  <a:gd name="T2" fmla="*/ 509 w 941"/>
                  <a:gd name="T3" fmla="*/ 1104 h 1104"/>
                  <a:gd name="T4" fmla="*/ 941 w 941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1" h="1104">
                    <a:moveTo>
                      <a:pt x="0" y="1104"/>
                    </a:moveTo>
                    <a:lnTo>
                      <a:pt x="509" y="1104"/>
                    </a:lnTo>
                    <a:lnTo>
                      <a:pt x="94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5392" name="Line 32">
                <a:extLst>
                  <a:ext uri="{FF2B5EF4-FFF2-40B4-BE49-F238E27FC236}">
                    <a16:creationId xmlns:a16="http://schemas.microsoft.com/office/drawing/2014/main" id="{CF9CFB88-6BA7-4A3C-B692-59B9A84D6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" y="3186"/>
                <a:ext cx="96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5394" name="Line 34">
                <a:extLst>
                  <a:ext uri="{FF2B5EF4-FFF2-40B4-BE49-F238E27FC236}">
                    <a16:creationId xmlns:a16="http://schemas.microsoft.com/office/drawing/2014/main" id="{FBCAE4F0-255D-4B37-B761-BA0D4AFA8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" y="2802"/>
                <a:ext cx="117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15419" name="Group 59">
                <a:extLst>
                  <a:ext uri="{FF2B5EF4-FFF2-40B4-BE49-F238E27FC236}">
                    <a16:creationId xmlns:a16="http://schemas.microsoft.com/office/drawing/2014/main" id="{491AE658-146C-4520-B1B3-6A172F372F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" y="2344"/>
                <a:ext cx="2125" cy="938"/>
                <a:chOff x="209" y="2344"/>
                <a:chExt cx="2125" cy="938"/>
              </a:xfrm>
            </p:grpSpPr>
            <p:sp>
              <p:nvSpPr>
                <p:cNvPr id="15391" name="Line 31">
                  <a:extLst>
                    <a:ext uri="{FF2B5EF4-FFF2-40B4-BE49-F238E27FC236}">
                      <a16:creationId xmlns:a16="http://schemas.microsoft.com/office/drawing/2014/main" id="{C5358764-5DA5-48B9-9887-5EBFD47F47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" y="3282"/>
                  <a:ext cx="5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5393" name="Line 33">
                  <a:extLst>
                    <a:ext uri="{FF2B5EF4-FFF2-40B4-BE49-F238E27FC236}">
                      <a16:creationId xmlns:a16="http://schemas.microsoft.com/office/drawing/2014/main" id="{237E8A9A-E35C-4D58-9390-33F808690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19" y="3186"/>
                  <a:ext cx="38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5395" name="Line 35">
                  <a:extLst>
                    <a:ext uri="{FF2B5EF4-FFF2-40B4-BE49-F238E27FC236}">
                      <a16:creationId xmlns:a16="http://schemas.microsoft.com/office/drawing/2014/main" id="{6A45A839-0806-4683-B8CB-3EFCE73B1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7" y="2802"/>
                  <a:ext cx="288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5396" name="Line 36">
                  <a:extLst>
                    <a:ext uri="{FF2B5EF4-FFF2-40B4-BE49-F238E27FC236}">
                      <a16:creationId xmlns:a16="http://schemas.microsoft.com/office/drawing/2014/main" id="{1FA13CD6-C6C1-4D82-A1EE-A81175252C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41" y="2344"/>
                  <a:ext cx="1293" cy="4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sp>
            <p:nvSpPr>
              <p:cNvPr id="15398" name="Text Box 38">
                <a:extLst>
                  <a:ext uri="{FF2B5EF4-FFF2-40B4-BE49-F238E27FC236}">
                    <a16:creationId xmlns:a16="http://schemas.microsoft.com/office/drawing/2014/main" id="{E22FB1D8-BC78-493C-B880-B3E4A9016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" y="2522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15399" name="Text Box 39">
                <a:extLst>
                  <a:ext uri="{FF2B5EF4-FFF2-40B4-BE49-F238E27FC236}">
                    <a16:creationId xmlns:a16="http://schemas.microsoft.com/office/drawing/2014/main" id="{1B2240B2-11D6-419F-B0C2-216AAE167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6" y="2150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15400" name="Text Box 40">
                <a:extLst>
                  <a:ext uri="{FF2B5EF4-FFF2-40B4-BE49-F238E27FC236}">
                    <a16:creationId xmlns:a16="http://schemas.microsoft.com/office/drawing/2014/main" id="{2E2E6DA9-1E68-493B-961C-CD1569F3A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556"/>
                <a:ext cx="4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a </a:t>
                </a:r>
                <a:r>
                  <a:rPr lang="en-CA" altLang="fr-FR">
                    <a:latin typeface="Symbol" panose="05050102010706020507" pitchFamily="18" charset="2"/>
                    <a:sym typeface="Symbol" panose="05050102010706020507" pitchFamily="18" charset="2"/>
                  </a:rPr>
                  <a:t></a:t>
                </a:r>
                <a:r>
                  <a:rPr lang="en-CA" altLang="fr-FR">
                    <a:latin typeface="Symbol" panose="05050102010706020507" pitchFamily="18" charset="2"/>
                  </a:rPr>
                  <a:t> b</a:t>
                </a:r>
              </a:p>
            </p:txBody>
          </p:sp>
          <p:sp>
            <p:nvSpPr>
              <p:cNvPr id="15403" name="Line 43">
                <a:extLst>
                  <a:ext uri="{FF2B5EF4-FFF2-40B4-BE49-F238E27FC236}">
                    <a16:creationId xmlns:a16="http://schemas.microsoft.com/office/drawing/2014/main" id="{15153031-DDB3-4A85-9BB9-DD4F0C61E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6" y="2276"/>
                <a:ext cx="0" cy="100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5404" name="Line 44">
                <a:extLst>
                  <a:ext uri="{FF2B5EF4-FFF2-40B4-BE49-F238E27FC236}">
                    <a16:creationId xmlns:a16="http://schemas.microsoft.com/office/drawing/2014/main" id="{A3F7A131-C00F-4603-A968-8356322D8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6" y="3284"/>
                <a:ext cx="2160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5405" name="Text Box 45">
                <a:extLst>
                  <a:ext uri="{FF2B5EF4-FFF2-40B4-BE49-F238E27FC236}">
                    <a16:creationId xmlns:a16="http://schemas.microsoft.com/office/drawing/2014/main" id="{0C21FAFE-8EA9-44CF-AEB8-E9CB31253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4" y="3082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15406" name="Text Box 46">
                <a:extLst>
                  <a:ext uri="{FF2B5EF4-FFF2-40B4-BE49-F238E27FC236}">
                    <a16:creationId xmlns:a16="http://schemas.microsoft.com/office/drawing/2014/main" id="{EED63DC1-4BB2-4539-9AFE-F5FF372A40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2170"/>
                <a:ext cx="3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bits</a:t>
                </a:r>
              </a:p>
            </p:txBody>
          </p:sp>
          <p:sp>
            <p:nvSpPr>
              <p:cNvPr id="15418" name="Text Box 58">
                <a:extLst>
                  <a:ext uri="{FF2B5EF4-FFF2-40B4-BE49-F238E27FC236}">
                    <a16:creationId xmlns:a16="http://schemas.microsoft.com/office/drawing/2014/main" id="{F0D63FA3-060C-41F0-B6BF-9E343F4C8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5" y="2522"/>
                <a:ext cx="4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a </a:t>
                </a:r>
                <a:r>
                  <a:rPr lang="en-CA" altLang="fr-FR">
                    <a:latin typeface="Symbol" panose="05050102010706020507" pitchFamily="18" charset="2"/>
                    <a:sym typeface="Symbol" panose="05050102010706020507" pitchFamily="18" charset="2"/>
                  </a:rPr>
                  <a:t></a:t>
                </a:r>
                <a:r>
                  <a:rPr lang="en-CA" altLang="fr-FR">
                    <a:latin typeface="Symbol" panose="05050102010706020507" pitchFamily="18" charset="2"/>
                  </a:rPr>
                  <a:t> b</a:t>
                </a:r>
              </a:p>
            </p:txBody>
          </p:sp>
          <p:grpSp>
            <p:nvGrpSpPr>
              <p:cNvPr id="15420" name="Group 60">
                <a:extLst>
                  <a:ext uri="{FF2B5EF4-FFF2-40B4-BE49-F238E27FC236}">
                    <a16:creationId xmlns:a16="http://schemas.microsoft.com/office/drawing/2014/main" id="{622F34FE-51CC-4CC9-B8F7-CCAF356284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6" y="2344"/>
                <a:ext cx="2125" cy="938"/>
                <a:chOff x="209" y="2344"/>
                <a:chExt cx="2125" cy="938"/>
              </a:xfrm>
            </p:grpSpPr>
            <p:sp>
              <p:nvSpPr>
                <p:cNvPr id="15421" name="Line 61">
                  <a:extLst>
                    <a:ext uri="{FF2B5EF4-FFF2-40B4-BE49-F238E27FC236}">
                      <a16:creationId xmlns:a16="http://schemas.microsoft.com/office/drawing/2014/main" id="{9540436D-8DB9-44C3-BF83-FDAE040A3D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" y="3282"/>
                  <a:ext cx="5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5422" name="Line 62">
                  <a:extLst>
                    <a:ext uri="{FF2B5EF4-FFF2-40B4-BE49-F238E27FC236}">
                      <a16:creationId xmlns:a16="http://schemas.microsoft.com/office/drawing/2014/main" id="{B25C37EE-9721-45F6-BFAA-F902225E9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19" y="3186"/>
                  <a:ext cx="38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5423" name="Line 63">
                  <a:extLst>
                    <a:ext uri="{FF2B5EF4-FFF2-40B4-BE49-F238E27FC236}">
                      <a16:creationId xmlns:a16="http://schemas.microsoft.com/office/drawing/2014/main" id="{5A2EA8C1-FECE-48CC-8BE7-A1E2B94337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57" y="2802"/>
                  <a:ext cx="288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5424" name="Line 64">
                  <a:extLst>
                    <a:ext uri="{FF2B5EF4-FFF2-40B4-BE49-F238E27FC236}">
                      <a16:creationId xmlns:a16="http://schemas.microsoft.com/office/drawing/2014/main" id="{20F08762-03C0-4BF9-80F5-74B2D2F17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41" y="2344"/>
                  <a:ext cx="1293" cy="4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sp>
            <p:nvSpPr>
              <p:cNvPr id="15425" name="Freeform 65">
                <a:extLst>
                  <a:ext uri="{FF2B5EF4-FFF2-40B4-BE49-F238E27FC236}">
                    <a16:creationId xmlns:a16="http://schemas.microsoft.com/office/drawing/2014/main" id="{88BC07E3-638F-4E3E-B9BD-8C61C1156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8" y="2310"/>
                <a:ext cx="2064" cy="972"/>
              </a:xfrm>
              <a:custGeom>
                <a:avLst/>
                <a:gdLst>
                  <a:gd name="T0" fmla="*/ 0 w 2064"/>
                  <a:gd name="T1" fmla="*/ 972 h 972"/>
                  <a:gd name="T2" fmla="*/ 114 w 2064"/>
                  <a:gd name="T3" fmla="*/ 870 h 972"/>
                  <a:gd name="T4" fmla="*/ 234 w 2064"/>
                  <a:gd name="T5" fmla="*/ 840 h 972"/>
                  <a:gd name="T6" fmla="*/ 348 w 2064"/>
                  <a:gd name="T7" fmla="*/ 756 h 972"/>
                  <a:gd name="T8" fmla="*/ 468 w 2064"/>
                  <a:gd name="T9" fmla="*/ 708 h 972"/>
                  <a:gd name="T10" fmla="*/ 528 w 2064"/>
                  <a:gd name="T11" fmla="*/ 684 h 972"/>
                  <a:gd name="T12" fmla="*/ 618 w 2064"/>
                  <a:gd name="T13" fmla="*/ 594 h 972"/>
                  <a:gd name="T14" fmla="*/ 690 w 2064"/>
                  <a:gd name="T15" fmla="*/ 570 h 972"/>
                  <a:gd name="T16" fmla="*/ 822 w 2064"/>
                  <a:gd name="T17" fmla="*/ 534 h 972"/>
                  <a:gd name="T18" fmla="*/ 900 w 2064"/>
                  <a:gd name="T19" fmla="*/ 522 h 972"/>
                  <a:gd name="T20" fmla="*/ 948 w 2064"/>
                  <a:gd name="T21" fmla="*/ 498 h 972"/>
                  <a:gd name="T22" fmla="*/ 978 w 2064"/>
                  <a:gd name="T23" fmla="*/ 210 h 972"/>
                  <a:gd name="T24" fmla="*/ 1074 w 2064"/>
                  <a:gd name="T25" fmla="*/ 90 h 972"/>
                  <a:gd name="T26" fmla="*/ 1284 w 2064"/>
                  <a:gd name="T27" fmla="*/ 60 h 972"/>
                  <a:gd name="T28" fmla="*/ 1428 w 2064"/>
                  <a:gd name="T29" fmla="*/ 18 h 972"/>
                  <a:gd name="T30" fmla="*/ 1542 w 2064"/>
                  <a:gd name="T31" fmla="*/ 36 h 972"/>
                  <a:gd name="T32" fmla="*/ 1608 w 2064"/>
                  <a:gd name="T33" fmla="*/ 18 h 972"/>
                  <a:gd name="T34" fmla="*/ 1758 w 2064"/>
                  <a:gd name="T35" fmla="*/ 12 h 972"/>
                  <a:gd name="T36" fmla="*/ 1890 w 2064"/>
                  <a:gd name="T37" fmla="*/ 0 h 972"/>
                  <a:gd name="T38" fmla="*/ 2064 w 2064"/>
                  <a:gd name="T39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64" h="972">
                    <a:moveTo>
                      <a:pt x="0" y="972"/>
                    </a:moveTo>
                    <a:lnTo>
                      <a:pt x="114" y="870"/>
                    </a:lnTo>
                    <a:lnTo>
                      <a:pt x="234" y="840"/>
                    </a:lnTo>
                    <a:lnTo>
                      <a:pt x="348" y="756"/>
                    </a:lnTo>
                    <a:lnTo>
                      <a:pt x="468" y="708"/>
                    </a:lnTo>
                    <a:lnTo>
                      <a:pt x="528" y="684"/>
                    </a:lnTo>
                    <a:lnTo>
                      <a:pt x="618" y="594"/>
                    </a:lnTo>
                    <a:lnTo>
                      <a:pt x="690" y="570"/>
                    </a:lnTo>
                    <a:cubicBezTo>
                      <a:pt x="726" y="558"/>
                      <a:pt x="779" y="534"/>
                      <a:pt x="822" y="534"/>
                    </a:cubicBezTo>
                    <a:lnTo>
                      <a:pt x="900" y="522"/>
                    </a:lnTo>
                    <a:lnTo>
                      <a:pt x="948" y="498"/>
                    </a:lnTo>
                    <a:lnTo>
                      <a:pt x="978" y="210"/>
                    </a:lnTo>
                    <a:lnTo>
                      <a:pt x="1074" y="90"/>
                    </a:lnTo>
                    <a:lnTo>
                      <a:pt x="1284" y="60"/>
                    </a:lnTo>
                    <a:lnTo>
                      <a:pt x="1428" y="18"/>
                    </a:lnTo>
                    <a:lnTo>
                      <a:pt x="1542" y="36"/>
                    </a:lnTo>
                    <a:lnTo>
                      <a:pt x="1608" y="18"/>
                    </a:lnTo>
                    <a:lnTo>
                      <a:pt x="1758" y="12"/>
                    </a:lnTo>
                    <a:lnTo>
                      <a:pt x="1890" y="0"/>
                    </a:lnTo>
                    <a:lnTo>
                      <a:pt x="2064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5428" name="Line 68">
                <a:extLst>
                  <a:ext uri="{FF2B5EF4-FFF2-40B4-BE49-F238E27FC236}">
                    <a16:creationId xmlns:a16="http://schemas.microsoft.com/office/drawing/2014/main" id="{28DD680A-3592-4B4B-B6D2-EC8D243F0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" y="2412"/>
                <a:ext cx="8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5429" name="Text Box 69">
                <a:extLst>
                  <a:ext uri="{FF2B5EF4-FFF2-40B4-BE49-F238E27FC236}">
                    <a16:creationId xmlns:a16="http://schemas.microsoft.com/office/drawing/2014/main" id="{9F11FA71-9486-4EF1-948B-9336A86E60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0" y="2116"/>
                <a:ext cx="9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D = h(R</a:t>
                </a:r>
                <a:r>
                  <a:rPr lang="en-CA" altLang="fr-FR">
                    <a:latin typeface="Symbol" panose="05050102010706020507" pitchFamily="18" charset="2"/>
                  </a:rPr>
                  <a:t>, a </a:t>
                </a:r>
                <a:r>
                  <a:rPr lang="en-CA" altLang="fr-FR">
                    <a:latin typeface="Symbol" panose="05050102010706020507" pitchFamily="18" charset="2"/>
                    <a:sym typeface="Symbol" panose="05050102010706020507" pitchFamily="18" charset="2"/>
                  </a:rPr>
                  <a:t></a:t>
                </a:r>
                <a:r>
                  <a:rPr lang="en-CA" altLang="fr-FR">
                    <a:latin typeface="Symbol" panose="05050102010706020507" pitchFamily="18" charset="2"/>
                  </a:rPr>
                  <a:t> b</a:t>
                </a:r>
                <a:r>
                  <a:rPr lang="en-CA" altLang="fr-FR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430" name="Text Box 70">
                <a:extLst>
                  <a:ext uri="{FF2B5EF4-FFF2-40B4-BE49-F238E27FC236}">
                    <a16:creationId xmlns:a16="http://schemas.microsoft.com/office/drawing/2014/main" id="{AE90A136-D89F-4D55-A767-48C6B0419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" y="276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15432" name="Text Box 72">
              <a:extLst>
                <a:ext uri="{FF2B5EF4-FFF2-40B4-BE49-F238E27FC236}">
                  <a16:creationId xmlns:a16="http://schemas.microsoft.com/office/drawing/2014/main" id="{65EE3A39-965E-4CFF-BD08-11041801C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3392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15433" name="Text Box 73">
              <a:extLst>
                <a:ext uri="{FF2B5EF4-FFF2-40B4-BE49-F238E27FC236}">
                  <a16:creationId xmlns:a16="http://schemas.microsoft.com/office/drawing/2014/main" id="{90A5B835-C2F3-4052-9A14-004997217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" y="3392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(2)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21" name="Group 113">
            <a:extLst>
              <a:ext uri="{FF2B5EF4-FFF2-40B4-BE49-F238E27FC236}">
                <a16:creationId xmlns:a16="http://schemas.microsoft.com/office/drawing/2014/main" id="{F6CF6739-5939-4B9F-9FA8-1E395C0A642B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3498850"/>
            <a:ext cx="7126288" cy="2574925"/>
            <a:chOff x="490" y="2204"/>
            <a:chExt cx="4489" cy="1622"/>
          </a:xfrm>
        </p:grpSpPr>
        <p:sp>
          <p:nvSpPr>
            <p:cNvPr id="17410" name="Line 2">
              <a:extLst>
                <a:ext uri="{FF2B5EF4-FFF2-40B4-BE49-F238E27FC236}">
                  <a16:creationId xmlns:a16="http://schemas.microsoft.com/office/drawing/2014/main" id="{7146C209-9223-4B2A-B0F2-497D3DB3A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2310"/>
              <a:ext cx="0" cy="10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411" name="Line 3">
              <a:extLst>
                <a:ext uri="{FF2B5EF4-FFF2-40B4-BE49-F238E27FC236}">
                  <a16:creationId xmlns:a16="http://schemas.microsoft.com/office/drawing/2014/main" id="{CEF12026-8207-4D20-AD5F-DDA86BA44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3318"/>
              <a:ext cx="21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412" name="Text Box 4">
              <a:extLst>
                <a:ext uri="{FF2B5EF4-FFF2-40B4-BE49-F238E27FC236}">
                  <a16:creationId xmlns:a16="http://schemas.microsoft.com/office/drawing/2014/main" id="{5CF930AA-7870-443D-B390-B7205755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" y="311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17413" name="Text Box 5">
              <a:extLst>
                <a:ext uri="{FF2B5EF4-FFF2-40B4-BE49-F238E27FC236}">
                  <a16:creationId xmlns:a16="http://schemas.microsoft.com/office/drawing/2014/main" id="{E03336BA-4CD3-4923-893B-7D2D68817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2204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7422" name="Text Box 14">
              <a:extLst>
                <a:ext uri="{FF2B5EF4-FFF2-40B4-BE49-F238E27FC236}">
                  <a16:creationId xmlns:a16="http://schemas.microsoft.com/office/drawing/2014/main" id="{D9509CAE-84C9-4B1E-B392-7E370152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9" y="2874"/>
              <a:ext cx="5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</a:t>
              </a:r>
              <a:r>
                <a:rPr lang="en-CA" altLang="fr-FR" baseline="30000">
                  <a:latin typeface="Symbol" panose="05050102010706020507" pitchFamily="18" charset="2"/>
                </a:rPr>
                <a:t>-</a:t>
              </a:r>
              <a:r>
                <a:rPr lang="en-CA" altLang="fr-FR">
                  <a:latin typeface="Times New Roman" panose="02020603050405020304" pitchFamily="18" charset="0"/>
                </a:rPr>
                <a:t>(t</a:t>
              </a:r>
              <a:r>
                <a:rPr lang="en-CA" altLang="fr-FR">
                  <a:latin typeface="Symbol" panose="05050102010706020507" pitchFamily="18" charset="2"/>
                </a:rPr>
                <a:t>-</a:t>
              </a:r>
              <a:r>
                <a:rPr lang="en-CA" altLang="fr-FR">
                  <a:latin typeface="Times New Roman" panose="02020603050405020304" pitchFamily="18" charset="0"/>
                </a:rPr>
                <a:t>D)</a:t>
              </a:r>
            </a:p>
          </p:txBody>
        </p:sp>
        <p:sp>
          <p:nvSpPr>
            <p:cNvPr id="17459" name="Freeform 51">
              <a:extLst>
                <a:ext uri="{FF2B5EF4-FFF2-40B4-BE49-F238E27FC236}">
                  <a16:creationId xmlns:a16="http://schemas.microsoft.com/office/drawing/2014/main" id="{443C6421-D43C-4437-9398-85D77519F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86"/>
              <a:ext cx="1338" cy="1026"/>
            </a:xfrm>
            <a:custGeom>
              <a:avLst/>
              <a:gdLst>
                <a:gd name="T0" fmla="*/ 0 w 1338"/>
                <a:gd name="T1" fmla="*/ 1026 h 1026"/>
                <a:gd name="T2" fmla="*/ 108 w 1338"/>
                <a:gd name="T3" fmla="*/ 834 h 1026"/>
                <a:gd name="T4" fmla="*/ 246 w 1338"/>
                <a:gd name="T5" fmla="*/ 606 h 1026"/>
                <a:gd name="T6" fmla="*/ 678 w 1338"/>
                <a:gd name="T7" fmla="*/ 402 h 1026"/>
                <a:gd name="T8" fmla="*/ 1098 w 1338"/>
                <a:gd name="T9" fmla="*/ 192 h 1026"/>
                <a:gd name="T10" fmla="*/ 1338 w 1338"/>
                <a:gd name="T11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8" h="1026">
                  <a:moveTo>
                    <a:pt x="0" y="1026"/>
                  </a:moveTo>
                  <a:lnTo>
                    <a:pt x="108" y="834"/>
                  </a:lnTo>
                  <a:lnTo>
                    <a:pt x="246" y="606"/>
                  </a:lnTo>
                  <a:lnTo>
                    <a:pt x="678" y="402"/>
                  </a:lnTo>
                  <a:lnTo>
                    <a:pt x="1098" y="192"/>
                  </a:lnTo>
                  <a:lnTo>
                    <a:pt x="133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462" name="Text Box 54">
              <a:extLst>
                <a:ext uri="{FF2B5EF4-FFF2-40B4-BE49-F238E27FC236}">
                  <a16:creationId xmlns:a16="http://schemas.microsoft.com/office/drawing/2014/main" id="{72878984-71DD-4029-B24F-66B0D3C68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522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R’(t)</a:t>
              </a:r>
            </a:p>
          </p:txBody>
        </p:sp>
        <p:sp>
          <p:nvSpPr>
            <p:cNvPr id="17463" name="Text Box 55">
              <a:extLst>
                <a:ext uri="{FF2B5EF4-FFF2-40B4-BE49-F238E27FC236}">
                  <a16:creationId xmlns:a16="http://schemas.microsoft.com/office/drawing/2014/main" id="{879B7071-D883-4EEB-920E-DE2EDDAE5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256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R(t-D)</a:t>
              </a:r>
            </a:p>
          </p:txBody>
        </p:sp>
        <p:sp>
          <p:nvSpPr>
            <p:cNvPr id="17464" name="Text Box 56">
              <a:extLst>
                <a:ext uri="{FF2B5EF4-FFF2-40B4-BE49-F238E27FC236}">
                  <a16:creationId xmlns:a16="http://schemas.microsoft.com/office/drawing/2014/main" id="{04C8861C-A949-4521-8433-5CA3CD15A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331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465" name="Text Box 57">
              <a:extLst>
                <a:ext uri="{FF2B5EF4-FFF2-40B4-BE49-F238E27FC236}">
                  <a16:creationId xmlns:a16="http://schemas.microsoft.com/office/drawing/2014/main" id="{D91906AC-63AA-43B6-881C-853D19BE0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322"/>
              <a:ext cx="3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D</a:t>
              </a:r>
              <a:r>
                <a:rPr lang="en-CA" altLang="fr-FR">
                  <a:latin typeface="Symbol" panose="05050102010706020507" pitchFamily="18" charset="2"/>
                </a:rPr>
                <a:t>-</a:t>
              </a:r>
              <a:r>
                <a:rPr lang="en-CA" altLang="fr-FR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468" name="Line 60">
              <a:extLst>
                <a:ext uri="{FF2B5EF4-FFF2-40B4-BE49-F238E27FC236}">
                  <a16:creationId xmlns:a16="http://schemas.microsoft.com/office/drawing/2014/main" id="{5AB1C093-2D89-41BD-99F9-3E62BF646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3362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469" name="Text Box 61">
              <a:extLst>
                <a:ext uri="{FF2B5EF4-FFF2-40B4-BE49-F238E27FC236}">
                  <a16:creationId xmlns:a16="http://schemas.microsoft.com/office/drawing/2014/main" id="{6B054D37-592E-4EAD-860F-D16480C4E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3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17514" name="Group 106">
              <a:extLst>
                <a:ext uri="{FF2B5EF4-FFF2-40B4-BE49-F238E27FC236}">
                  <a16:creationId xmlns:a16="http://schemas.microsoft.com/office/drawing/2014/main" id="{43DDD8C8-F01D-4B31-8588-88797E76E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2262"/>
              <a:ext cx="1119" cy="1062"/>
              <a:chOff x="3060" y="2262"/>
              <a:chExt cx="1119" cy="1062"/>
            </a:xfrm>
          </p:grpSpPr>
          <p:sp>
            <p:nvSpPr>
              <p:cNvPr id="17457" name="Freeform 49">
                <a:extLst>
                  <a:ext uri="{FF2B5EF4-FFF2-40B4-BE49-F238E27FC236}">
                    <a16:creationId xmlns:a16="http://schemas.microsoft.com/office/drawing/2014/main" id="{8366226F-8F22-4924-A0E2-DC896A014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2262"/>
                <a:ext cx="807" cy="1056"/>
              </a:xfrm>
              <a:custGeom>
                <a:avLst/>
                <a:gdLst>
                  <a:gd name="T0" fmla="*/ 0 w 807"/>
                  <a:gd name="T1" fmla="*/ 1056 h 1056"/>
                  <a:gd name="T2" fmla="*/ 60 w 807"/>
                  <a:gd name="T3" fmla="*/ 880 h 1056"/>
                  <a:gd name="T4" fmla="*/ 192 w 807"/>
                  <a:gd name="T5" fmla="*/ 846 h 1056"/>
                  <a:gd name="T6" fmla="*/ 372 w 807"/>
                  <a:gd name="T7" fmla="*/ 762 h 1056"/>
                  <a:gd name="T8" fmla="*/ 401 w 807"/>
                  <a:gd name="T9" fmla="*/ 600 h 1056"/>
                  <a:gd name="T10" fmla="*/ 544 w 807"/>
                  <a:gd name="T11" fmla="*/ 508 h 1056"/>
                  <a:gd name="T12" fmla="*/ 617 w 807"/>
                  <a:gd name="T13" fmla="*/ 376 h 1056"/>
                  <a:gd name="T14" fmla="*/ 673 w 807"/>
                  <a:gd name="T15" fmla="*/ 112 h 1056"/>
                  <a:gd name="T16" fmla="*/ 743 w 807"/>
                  <a:gd name="T17" fmla="*/ 40 h 1056"/>
                  <a:gd name="T18" fmla="*/ 807 w 807"/>
                  <a:gd name="T1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7" h="1056">
                    <a:moveTo>
                      <a:pt x="0" y="1056"/>
                    </a:moveTo>
                    <a:lnTo>
                      <a:pt x="60" y="880"/>
                    </a:lnTo>
                    <a:lnTo>
                      <a:pt x="192" y="846"/>
                    </a:lnTo>
                    <a:lnTo>
                      <a:pt x="372" y="762"/>
                    </a:lnTo>
                    <a:lnTo>
                      <a:pt x="401" y="600"/>
                    </a:lnTo>
                    <a:lnTo>
                      <a:pt x="544" y="508"/>
                    </a:lnTo>
                    <a:lnTo>
                      <a:pt x="617" y="376"/>
                    </a:lnTo>
                    <a:lnTo>
                      <a:pt x="673" y="112"/>
                    </a:lnTo>
                    <a:lnTo>
                      <a:pt x="743" y="40"/>
                    </a:lnTo>
                    <a:lnTo>
                      <a:pt x="807" y="0"/>
                    </a:ln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7486" name="Freeform 78">
                <a:extLst>
                  <a:ext uri="{FF2B5EF4-FFF2-40B4-BE49-F238E27FC236}">
                    <a16:creationId xmlns:a16="http://schemas.microsoft.com/office/drawing/2014/main" id="{128F2C39-801E-468E-972E-40A595EE8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2268"/>
                <a:ext cx="1104" cy="1056"/>
              </a:xfrm>
              <a:custGeom>
                <a:avLst/>
                <a:gdLst>
                  <a:gd name="T0" fmla="*/ 1104 w 1104"/>
                  <a:gd name="T1" fmla="*/ 0 h 1056"/>
                  <a:gd name="T2" fmla="*/ 1044 w 1104"/>
                  <a:gd name="T3" fmla="*/ 33 h 1056"/>
                  <a:gd name="T4" fmla="*/ 978 w 1104"/>
                  <a:gd name="T5" fmla="*/ 99 h 1056"/>
                  <a:gd name="T6" fmla="*/ 795 w 1104"/>
                  <a:gd name="T7" fmla="*/ 399 h 1056"/>
                  <a:gd name="T8" fmla="*/ 0 w 1104"/>
                  <a:gd name="T9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4" h="1056">
                    <a:moveTo>
                      <a:pt x="1104" y="0"/>
                    </a:moveTo>
                    <a:lnTo>
                      <a:pt x="1044" y="33"/>
                    </a:lnTo>
                    <a:lnTo>
                      <a:pt x="978" y="99"/>
                    </a:lnTo>
                    <a:lnTo>
                      <a:pt x="795" y="399"/>
                    </a:lnTo>
                    <a:lnTo>
                      <a:pt x="0" y="105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7487" name="Line 79">
              <a:extLst>
                <a:ext uri="{FF2B5EF4-FFF2-40B4-BE49-F238E27FC236}">
                  <a16:creationId xmlns:a16="http://schemas.microsoft.com/office/drawing/2014/main" id="{19A71FFF-313E-4C17-8940-69F2DD417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2310"/>
              <a:ext cx="0" cy="10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488" name="Line 80">
              <a:extLst>
                <a:ext uri="{FF2B5EF4-FFF2-40B4-BE49-F238E27FC236}">
                  <a16:creationId xmlns:a16="http://schemas.microsoft.com/office/drawing/2014/main" id="{A8153321-E422-4AE7-BEEE-FD69ED214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" y="3318"/>
              <a:ext cx="168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489" name="Text Box 81">
              <a:extLst>
                <a:ext uri="{FF2B5EF4-FFF2-40B4-BE49-F238E27FC236}">
                  <a16:creationId xmlns:a16="http://schemas.microsoft.com/office/drawing/2014/main" id="{17DA259E-9233-46D1-9B1B-2A10ADBFB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3116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17490" name="Text Box 82">
              <a:extLst>
                <a:ext uri="{FF2B5EF4-FFF2-40B4-BE49-F238E27FC236}">
                  <a16:creationId xmlns:a16="http://schemas.microsoft.com/office/drawing/2014/main" id="{16F6153E-BEF2-4B52-A887-6E6D79ACE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227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7491" name="Text Box 83">
              <a:extLst>
                <a:ext uri="{FF2B5EF4-FFF2-40B4-BE49-F238E27FC236}">
                  <a16:creationId xmlns:a16="http://schemas.microsoft.com/office/drawing/2014/main" id="{0B512EC1-BF31-4FDF-A7F6-70A64815B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2448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</a:t>
              </a:r>
              <a:r>
                <a:rPr lang="en-CA" altLang="fr-FR" baseline="30000">
                  <a:latin typeface="Symbol" panose="05050102010706020507" pitchFamily="18" charset="2"/>
                </a:rPr>
                <a:t>-</a:t>
              </a:r>
              <a:r>
                <a:rPr lang="en-CA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17496" name="Text Box 88">
              <a:extLst>
                <a:ext uri="{FF2B5EF4-FFF2-40B4-BE49-F238E27FC236}">
                  <a16:creationId xmlns:a16="http://schemas.microsoft.com/office/drawing/2014/main" id="{48E47496-8561-4EC6-AADB-EE2CADE3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2470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17505" name="Text Box 97">
              <a:extLst>
                <a:ext uri="{FF2B5EF4-FFF2-40B4-BE49-F238E27FC236}">
                  <a16:creationId xmlns:a16="http://schemas.microsoft.com/office/drawing/2014/main" id="{8DE687C7-F384-43EB-ACCE-B4A91A5E2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5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506" name="Text Box 98">
              <a:extLst>
                <a:ext uri="{FF2B5EF4-FFF2-40B4-BE49-F238E27FC236}">
                  <a16:creationId xmlns:a16="http://schemas.microsoft.com/office/drawing/2014/main" id="{03A331EE-B518-4AD8-99C3-156A024E7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3346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-</a:t>
              </a:r>
              <a:r>
                <a:rPr lang="en-CA" altLang="fr-FR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507" name="Line 99">
              <a:extLst>
                <a:ext uri="{FF2B5EF4-FFF2-40B4-BE49-F238E27FC236}">
                  <a16:creationId xmlns:a16="http://schemas.microsoft.com/office/drawing/2014/main" id="{6FD76AA2-8C99-42EA-8DD1-5B909D14D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392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511" name="Text Box 103">
              <a:extLst>
                <a:ext uri="{FF2B5EF4-FFF2-40B4-BE49-F238E27FC236}">
                  <a16:creationId xmlns:a16="http://schemas.microsoft.com/office/drawing/2014/main" id="{D3C4247F-DAA3-47D5-8615-329DE7B9F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14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17512" name="Text Box 104">
              <a:extLst>
                <a:ext uri="{FF2B5EF4-FFF2-40B4-BE49-F238E27FC236}">
                  <a16:creationId xmlns:a16="http://schemas.microsoft.com/office/drawing/2014/main" id="{8B997970-37F1-4093-B912-0BD7555F1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3614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(2)</a:t>
              </a:r>
            </a:p>
          </p:txBody>
        </p:sp>
        <p:grpSp>
          <p:nvGrpSpPr>
            <p:cNvPr id="17515" name="Group 107">
              <a:extLst>
                <a:ext uri="{FF2B5EF4-FFF2-40B4-BE49-F238E27FC236}">
                  <a16:creationId xmlns:a16="http://schemas.microsoft.com/office/drawing/2014/main" id="{67A69B98-496C-49E3-9994-7D8DB0FA1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2262"/>
              <a:ext cx="1119" cy="1062"/>
              <a:chOff x="3060" y="2262"/>
              <a:chExt cx="1119" cy="1062"/>
            </a:xfrm>
          </p:grpSpPr>
          <p:sp>
            <p:nvSpPr>
              <p:cNvPr id="17516" name="Freeform 108">
                <a:extLst>
                  <a:ext uri="{FF2B5EF4-FFF2-40B4-BE49-F238E27FC236}">
                    <a16:creationId xmlns:a16="http://schemas.microsoft.com/office/drawing/2014/main" id="{6AD1F60D-5DC5-4DB8-A1ED-0C8B39739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2262"/>
                <a:ext cx="807" cy="1056"/>
              </a:xfrm>
              <a:custGeom>
                <a:avLst/>
                <a:gdLst>
                  <a:gd name="T0" fmla="*/ 0 w 807"/>
                  <a:gd name="T1" fmla="*/ 1056 h 1056"/>
                  <a:gd name="T2" fmla="*/ 60 w 807"/>
                  <a:gd name="T3" fmla="*/ 880 h 1056"/>
                  <a:gd name="T4" fmla="*/ 192 w 807"/>
                  <a:gd name="T5" fmla="*/ 846 h 1056"/>
                  <a:gd name="T6" fmla="*/ 372 w 807"/>
                  <a:gd name="T7" fmla="*/ 762 h 1056"/>
                  <a:gd name="T8" fmla="*/ 401 w 807"/>
                  <a:gd name="T9" fmla="*/ 600 h 1056"/>
                  <a:gd name="T10" fmla="*/ 544 w 807"/>
                  <a:gd name="T11" fmla="*/ 508 h 1056"/>
                  <a:gd name="T12" fmla="*/ 617 w 807"/>
                  <a:gd name="T13" fmla="*/ 376 h 1056"/>
                  <a:gd name="T14" fmla="*/ 673 w 807"/>
                  <a:gd name="T15" fmla="*/ 112 h 1056"/>
                  <a:gd name="T16" fmla="*/ 743 w 807"/>
                  <a:gd name="T17" fmla="*/ 40 h 1056"/>
                  <a:gd name="T18" fmla="*/ 807 w 807"/>
                  <a:gd name="T19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7" h="1056">
                    <a:moveTo>
                      <a:pt x="0" y="1056"/>
                    </a:moveTo>
                    <a:lnTo>
                      <a:pt x="60" y="880"/>
                    </a:lnTo>
                    <a:lnTo>
                      <a:pt x="192" y="846"/>
                    </a:lnTo>
                    <a:lnTo>
                      <a:pt x="372" y="762"/>
                    </a:lnTo>
                    <a:lnTo>
                      <a:pt x="401" y="600"/>
                    </a:lnTo>
                    <a:lnTo>
                      <a:pt x="544" y="508"/>
                    </a:lnTo>
                    <a:lnTo>
                      <a:pt x="617" y="376"/>
                    </a:lnTo>
                    <a:lnTo>
                      <a:pt x="673" y="112"/>
                    </a:lnTo>
                    <a:lnTo>
                      <a:pt x="743" y="40"/>
                    </a:lnTo>
                    <a:lnTo>
                      <a:pt x="807" y="0"/>
                    </a:ln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7517" name="Freeform 109">
                <a:extLst>
                  <a:ext uri="{FF2B5EF4-FFF2-40B4-BE49-F238E27FC236}">
                    <a16:creationId xmlns:a16="http://schemas.microsoft.com/office/drawing/2014/main" id="{FBF2F621-7557-4ED8-BB8D-7F55C1016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2268"/>
                <a:ext cx="1104" cy="1056"/>
              </a:xfrm>
              <a:custGeom>
                <a:avLst/>
                <a:gdLst>
                  <a:gd name="T0" fmla="*/ 1104 w 1104"/>
                  <a:gd name="T1" fmla="*/ 0 h 1056"/>
                  <a:gd name="T2" fmla="*/ 1044 w 1104"/>
                  <a:gd name="T3" fmla="*/ 33 h 1056"/>
                  <a:gd name="T4" fmla="*/ 978 w 1104"/>
                  <a:gd name="T5" fmla="*/ 99 h 1056"/>
                  <a:gd name="T6" fmla="*/ 795 w 1104"/>
                  <a:gd name="T7" fmla="*/ 399 h 1056"/>
                  <a:gd name="T8" fmla="*/ 0 w 1104"/>
                  <a:gd name="T9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4" h="1056">
                    <a:moveTo>
                      <a:pt x="1104" y="0"/>
                    </a:moveTo>
                    <a:lnTo>
                      <a:pt x="1044" y="33"/>
                    </a:lnTo>
                    <a:lnTo>
                      <a:pt x="978" y="99"/>
                    </a:lnTo>
                    <a:lnTo>
                      <a:pt x="795" y="399"/>
                    </a:lnTo>
                    <a:lnTo>
                      <a:pt x="0" y="105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7518" name="Line 110">
              <a:extLst>
                <a:ext uri="{FF2B5EF4-FFF2-40B4-BE49-F238E27FC236}">
                  <a16:creationId xmlns:a16="http://schemas.microsoft.com/office/drawing/2014/main" id="{C3D5FCAB-5123-4DCB-B8DC-902B2E56D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2766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7519" name="Text Box 111">
              <a:extLst>
                <a:ext uri="{FF2B5EF4-FFF2-40B4-BE49-F238E27FC236}">
                  <a16:creationId xmlns:a16="http://schemas.microsoft.com/office/drawing/2014/main" id="{DD2425EB-3B85-4F0E-98C3-568D2BC6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27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520" name="Line 112">
              <a:extLst>
                <a:ext uri="{FF2B5EF4-FFF2-40B4-BE49-F238E27FC236}">
                  <a16:creationId xmlns:a16="http://schemas.microsoft.com/office/drawing/2014/main" id="{270FADB2-AE1D-43D7-B69C-0CBAAB2C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846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6" name="Picture 24">
            <a:extLst>
              <a:ext uri="{FF2B5EF4-FFF2-40B4-BE49-F238E27FC236}">
                <a16:creationId xmlns:a16="http://schemas.microsoft.com/office/drawing/2014/main" id="{3DF8A495-4AED-4A4B-BAB2-D893CED45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3" y="2971800"/>
            <a:ext cx="20923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0" name="Line 8">
            <a:extLst>
              <a:ext uri="{FF2B5EF4-FFF2-40B4-BE49-F238E27FC236}">
                <a16:creationId xmlns:a16="http://schemas.microsoft.com/office/drawing/2014/main" id="{5128DEB5-DECE-49E8-87A5-19FD5269F0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362200"/>
            <a:ext cx="3429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2499FF3D-8E6D-4D3C-BC31-BF9A9BABD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88950"/>
            <a:ext cx="0" cy="18732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01E48A87-7123-4E58-9952-65CBC4A72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371600"/>
            <a:ext cx="4572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BDB71F61-C22E-4BCB-A323-E36A351F55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717550"/>
            <a:ext cx="1828800" cy="6540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CA0EF498-2B1D-4CAF-BB62-AA061704C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371600"/>
            <a:ext cx="457200" cy="152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22A94A42-7E9D-4BD1-A8F9-DD3620D96D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035050"/>
            <a:ext cx="1225550" cy="13271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0D7EBB80-03CD-45DA-9864-DC25AFBF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2311400"/>
            <a:ext cx="36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/>
              <a:t>Q</a:t>
            </a: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3910F81A-FDB9-4AA7-B9DC-D4B708B4B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1965325"/>
            <a:ext cx="419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/>
              <a:t>A</a:t>
            </a:r>
            <a:r>
              <a:rPr lang="en-CA" altLang="fr-FR" baseline="-25000"/>
              <a:t>0</a:t>
            </a:r>
            <a:endParaRPr lang="en-CA" altLang="fr-FR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88D6B9E2-6E27-4E2E-BF12-B0D4D795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03505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/>
              <a:t>A</a:t>
            </a:r>
            <a:r>
              <a:rPr lang="en-CA" altLang="fr-FR" baseline="-25000"/>
              <a:t>1</a:t>
            </a:r>
            <a:endParaRPr lang="en-CA" altLang="fr-FR"/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F387FDEE-9EF5-4561-9844-E48F4DFF3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1355725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i="1"/>
              <a:t>b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3487D186-720A-4360-9612-8C73C5E0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49450"/>
            <a:ext cx="363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i="1"/>
              <a:t>M</a:t>
            </a:r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FDB63157-3D15-40C0-B422-85CB730EE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850900"/>
            <a:ext cx="82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/>
              <a:t>slope </a:t>
            </a:r>
            <a:r>
              <a:rPr lang="en-CA" altLang="fr-FR" i="1"/>
              <a:t>r</a:t>
            </a:r>
          </a:p>
        </p:txBody>
      </p:sp>
      <p:sp>
        <p:nvSpPr>
          <p:cNvPr id="13333" name="Text Box 21">
            <a:extLst>
              <a:ext uri="{FF2B5EF4-FFF2-40B4-BE49-F238E27FC236}">
                <a16:creationId xmlns:a16="http://schemas.microsoft.com/office/drawing/2014/main" id="{69BA3C61-4DDC-4300-B116-0FDF45717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1612900"/>
            <a:ext cx="831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/>
              <a:t>slope </a:t>
            </a:r>
            <a:r>
              <a:rPr lang="en-CA" altLang="fr-FR" i="1"/>
              <a:t>p</a:t>
            </a:r>
          </a:p>
        </p:txBody>
      </p:sp>
      <p:sp>
        <p:nvSpPr>
          <p:cNvPr id="13334" name="Text Box 22">
            <a:extLst>
              <a:ext uri="{FF2B5EF4-FFF2-40B4-BE49-F238E27FC236}">
                <a16:creationId xmlns:a16="http://schemas.microsoft.com/office/drawing/2014/main" id="{10475AB5-C241-4EAA-B645-C8C7A0F6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488950"/>
            <a:ext cx="1381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/>
              <a:t>arrival curve</a:t>
            </a:r>
          </a:p>
        </p:txBody>
      </p:sp>
      <p:sp>
        <p:nvSpPr>
          <p:cNvPr id="13339" name="Rectangle 27">
            <a:extLst>
              <a:ext uri="{FF2B5EF4-FFF2-40B4-BE49-F238E27FC236}">
                <a16:creationId xmlns:a16="http://schemas.microsoft.com/office/drawing/2014/main" id="{89011E7F-8E46-4DA5-8A83-BC6F4F0B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533400"/>
            <a:ext cx="3240088" cy="199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40" name="Rectangle 28">
            <a:extLst>
              <a:ext uri="{FF2B5EF4-FFF2-40B4-BE49-F238E27FC236}">
                <a16:creationId xmlns:a16="http://schemas.microsoft.com/office/drawing/2014/main" id="{1C037B52-635E-4264-BA72-6986B566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533400"/>
            <a:ext cx="3240088" cy="199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41" name="Rectangle 29">
            <a:extLst>
              <a:ext uri="{FF2B5EF4-FFF2-40B4-BE49-F238E27FC236}">
                <a16:creationId xmlns:a16="http://schemas.microsoft.com/office/drawing/2014/main" id="{CDAF5EC3-D1DC-4B71-BC7B-254B812A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533400"/>
            <a:ext cx="3240088" cy="199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42" name="Line 30">
            <a:extLst>
              <a:ext uri="{FF2B5EF4-FFF2-40B4-BE49-F238E27FC236}">
                <a16:creationId xmlns:a16="http://schemas.microsoft.com/office/drawing/2014/main" id="{4A797615-7365-40E7-8EEC-217FB6CDF0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6250" y="2320925"/>
            <a:ext cx="1588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43" name="Rectangle 31">
            <a:extLst>
              <a:ext uri="{FF2B5EF4-FFF2-40B4-BE49-F238E27FC236}">
                <a16:creationId xmlns:a16="http://schemas.microsoft.com/office/drawing/2014/main" id="{9DCCD76C-7E53-4CE7-86D3-A3CFD4F3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2378075"/>
            <a:ext cx="3190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0.05</a:t>
            </a:r>
            <a:endParaRPr lang="en-CA" altLang="fr-FR" sz="1200"/>
          </a:p>
        </p:txBody>
      </p:sp>
      <p:sp>
        <p:nvSpPr>
          <p:cNvPr id="13344" name="Line 32">
            <a:extLst>
              <a:ext uri="{FF2B5EF4-FFF2-40B4-BE49-F238E27FC236}">
                <a16:creationId xmlns:a16="http://schemas.microsoft.com/office/drawing/2014/main" id="{8A8C325C-E45C-4ED7-BAC0-2834ED9093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9325" y="2320925"/>
            <a:ext cx="1588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46AE215C-6ED7-43E8-892E-A5D4EA39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2378075"/>
            <a:ext cx="2000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0.1</a:t>
            </a:r>
            <a:endParaRPr lang="en-CA" altLang="fr-FR" sz="1200"/>
          </a:p>
        </p:txBody>
      </p:sp>
      <p:sp>
        <p:nvSpPr>
          <p:cNvPr id="13346" name="Line 34">
            <a:extLst>
              <a:ext uri="{FF2B5EF4-FFF2-40B4-BE49-F238E27FC236}">
                <a16:creationId xmlns:a16="http://schemas.microsoft.com/office/drawing/2014/main" id="{709141D1-D5BC-40B4-BC03-56B8E17BF6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0813" y="2320925"/>
            <a:ext cx="1587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931B9A54-4E9A-4D78-8552-853F184E8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2378075"/>
            <a:ext cx="2254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0.2</a:t>
            </a:r>
            <a:endParaRPr lang="en-CA" altLang="fr-FR" sz="1200"/>
          </a:p>
        </p:txBody>
      </p:sp>
      <p:sp>
        <p:nvSpPr>
          <p:cNvPr id="13348" name="Line 36">
            <a:extLst>
              <a:ext uri="{FF2B5EF4-FFF2-40B4-BE49-F238E27FC236}">
                <a16:creationId xmlns:a16="http://schemas.microsoft.com/office/drawing/2014/main" id="{F58C6ED8-A375-4FC2-B85D-5D150B580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9938" y="2320925"/>
            <a:ext cx="1587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49" name="Rectangle 37">
            <a:extLst>
              <a:ext uri="{FF2B5EF4-FFF2-40B4-BE49-F238E27FC236}">
                <a16:creationId xmlns:a16="http://schemas.microsoft.com/office/drawing/2014/main" id="{8FFA18CD-A17F-456F-9233-024DF7E8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2378075"/>
            <a:ext cx="2254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0.5</a:t>
            </a:r>
            <a:endParaRPr lang="en-CA" altLang="fr-FR" sz="1200"/>
          </a:p>
        </p:txBody>
      </p:sp>
      <p:sp>
        <p:nvSpPr>
          <p:cNvPr id="13350" name="Line 38">
            <a:extLst>
              <a:ext uri="{FF2B5EF4-FFF2-40B4-BE49-F238E27FC236}">
                <a16:creationId xmlns:a16="http://schemas.microsoft.com/office/drawing/2014/main" id="{C9366343-EED9-472A-BDEA-B5B9925043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3013" y="2320925"/>
            <a:ext cx="1587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51" name="Rectangle 39">
            <a:extLst>
              <a:ext uri="{FF2B5EF4-FFF2-40B4-BE49-F238E27FC236}">
                <a16:creationId xmlns:a16="http://schemas.microsoft.com/office/drawing/2014/main" id="{6B1168F2-F601-49E3-A5B7-0B4A74E89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2378075"/>
            <a:ext cx="68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1</a:t>
            </a:r>
            <a:endParaRPr lang="en-CA" altLang="fr-FR" sz="1200"/>
          </a:p>
        </p:txBody>
      </p:sp>
      <p:sp>
        <p:nvSpPr>
          <p:cNvPr id="13352" name="Line 40">
            <a:extLst>
              <a:ext uri="{FF2B5EF4-FFF2-40B4-BE49-F238E27FC236}">
                <a16:creationId xmlns:a16="http://schemas.microsoft.com/office/drawing/2014/main" id="{E4EA3720-E6A7-4855-B945-357570437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4500" y="2320925"/>
            <a:ext cx="1588" cy="23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53" name="Rectangle 41">
            <a:extLst>
              <a:ext uri="{FF2B5EF4-FFF2-40B4-BE49-F238E27FC236}">
                <a16:creationId xmlns:a16="http://schemas.microsoft.com/office/drawing/2014/main" id="{E2FB81BC-10C5-4421-83F1-CF74CAAC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2378075"/>
            <a:ext cx="936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2</a:t>
            </a:r>
            <a:endParaRPr lang="en-CA" altLang="fr-FR" sz="1200"/>
          </a:p>
        </p:txBody>
      </p:sp>
      <p:sp>
        <p:nvSpPr>
          <p:cNvPr id="13354" name="Line 42">
            <a:extLst>
              <a:ext uri="{FF2B5EF4-FFF2-40B4-BE49-F238E27FC236}">
                <a16:creationId xmlns:a16="http://schemas.microsoft.com/office/drawing/2014/main" id="{80615E85-2FCD-4BBE-9270-259E388FA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0" y="2333625"/>
            <a:ext cx="15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55" name="Line 43">
            <a:extLst>
              <a:ext uri="{FF2B5EF4-FFF2-40B4-BE49-F238E27FC236}">
                <a16:creationId xmlns:a16="http://schemas.microsoft.com/office/drawing/2014/main" id="{F4EB68AD-41E1-41A5-BC0E-22452F7849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9088" y="2333625"/>
            <a:ext cx="1587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56" name="Line 44">
            <a:extLst>
              <a:ext uri="{FF2B5EF4-FFF2-40B4-BE49-F238E27FC236}">
                <a16:creationId xmlns:a16="http://schemas.microsoft.com/office/drawing/2014/main" id="{721273DE-BE78-4554-AC65-A16BD67BAC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0075" y="2333625"/>
            <a:ext cx="15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57" name="Line 45">
            <a:extLst>
              <a:ext uri="{FF2B5EF4-FFF2-40B4-BE49-F238E27FC236}">
                <a16:creationId xmlns:a16="http://schemas.microsoft.com/office/drawing/2014/main" id="{FAC8BEAE-9FA6-41F1-9086-73C0A5841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1675" y="2333625"/>
            <a:ext cx="15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58" name="Line 46">
            <a:extLst>
              <a:ext uri="{FF2B5EF4-FFF2-40B4-BE49-F238E27FC236}">
                <a16:creationId xmlns:a16="http://schemas.microsoft.com/office/drawing/2014/main" id="{61C553C5-2FA9-49F8-89BD-0B1B388C1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0575" y="2333625"/>
            <a:ext cx="15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59" name="Line 47">
            <a:extLst>
              <a:ext uri="{FF2B5EF4-FFF2-40B4-BE49-F238E27FC236}">
                <a16:creationId xmlns:a16="http://schemas.microsoft.com/office/drawing/2014/main" id="{F660BBFE-40D0-4CF6-B6D6-575DFA8EC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9950" y="2333625"/>
            <a:ext cx="15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60" name="Line 48">
            <a:extLst>
              <a:ext uri="{FF2B5EF4-FFF2-40B4-BE49-F238E27FC236}">
                <a16:creationId xmlns:a16="http://schemas.microsoft.com/office/drawing/2014/main" id="{E534F1BE-097D-438D-892C-FBA28DC17E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0688" y="2333625"/>
            <a:ext cx="1587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61" name="Line 49">
            <a:extLst>
              <a:ext uri="{FF2B5EF4-FFF2-40B4-BE49-F238E27FC236}">
                <a16:creationId xmlns:a16="http://schemas.microsoft.com/office/drawing/2014/main" id="{92975AE9-363B-4612-B15B-2694B9A79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3888" y="2333625"/>
            <a:ext cx="1587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62" name="Line 50">
            <a:extLst>
              <a:ext uri="{FF2B5EF4-FFF2-40B4-BE49-F238E27FC236}">
                <a16:creationId xmlns:a16="http://schemas.microsoft.com/office/drawing/2014/main" id="{7AC610BC-33BF-4E59-817E-EAEA1704AE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3763" y="2333625"/>
            <a:ext cx="1587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63" name="Line 51">
            <a:extLst>
              <a:ext uri="{FF2B5EF4-FFF2-40B4-BE49-F238E27FC236}">
                <a16:creationId xmlns:a16="http://schemas.microsoft.com/office/drawing/2014/main" id="{0F9F77F1-5A54-4A93-938C-1A4FCED58C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5363" y="2333625"/>
            <a:ext cx="1587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64" name="Line 52">
            <a:extLst>
              <a:ext uri="{FF2B5EF4-FFF2-40B4-BE49-F238E27FC236}">
                <a16:creationId xmlns:a16="http://schemas.microsoft.com/office/drawing/2014/main" id="{4D16C8B9-DA4D-4A3F-B54E-D5A2C15A7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4263" y="2333625"/>
            <a:ext cx="1587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65" name="Line 53">
            <a:extLst>
              <a:ext uri="{FF2B5EF4-FFF2-40B4-BE49-F238E27FC236}">
                <a16:creationId xmlns:a16="http://schemas.microsoft.com/office/drawing/2014/main" id="{338644BB-2B1C-4005-96B9-FC669C1466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4750" y="2333625"/>
            <a:ext cx="1588" cy="111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66" name="Line 54">
            <a:extLst>
              <a:ext uri="{FF2B5EF4-FFF2-40B4-BE49-F238E27FC236}">
                <a16:creationId xmlns:a16="http://schemas.microsoft.com/office/drawing/2014/main" id="{F1343AFD-2F77-485E-8A3E-3DD894CA7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2344738"/>
            <a:ext cx="2936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67" name="Line 55">
            <a:extLst>
              <a:ext uri="{FF2B5EF4-FFF2-40B4-BE49-F238E27FC236}">
                <a16:creationId xmlns:a16="http://schemas.microsoft.com/office/drawing/2014/main" id="{0EBCC750-193C-4BD8-97E8-64384C058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22987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68" name="Rectangle 56">
            <a:extLst>
              <a:ext uri="{FF2B5EF4-FFF2-40B4-BE49-F238E27FC236}">
                <a16:creationId xmlns:a16="http://schemas.microsoft.com/office/drawing/2014/main" id="{4C312A4C-A7D7-4988-BBCE-CD1A35BA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2219325"/>
            <a:ext cx="1873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20</a:t>
            </a:r>
            <a:endParaRPr lang="en-CA" altLang="fr-FR" sz="1200"/>
          </a:p>
        </p:txBody>
      </p:sp>
      <p:sp>
        <p:nvSpPr>
          <p:cNvPr id="13369" name="Line 57">
            <a:extLst>
              <a:ext uri="{FF2B5EF4-FFF2-40B4-BE49-F238E27FC236}">
                <a16:creationId xmlns:a16="http://schemas.microsoft.com/office/drawing/2014/main" id="{5FE5C096-7AE7-49CE-8AE0-DB5D69393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17589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70" name="Rectangle 58">
            <a:extLst>
              <a:ext uri="{FF2B5EF4-FFF2-40B4-BE49-F238E27FC236}">
                <a16:creationId xmlns:a16="http://schemas.microsoft.com/office/drawing/2014/main" id="{5386F0F0-4628-48B1-99D2-B00B78B5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1679575"/>
            <a:ext cx="1873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50</a:t>
            </a:r>
            <a:endParaRPr lang="en-CA" altLang="fr-FR" sz="1200"/>
          </a:p>
        </p:txBody>
      </p:sp>
      <p:sp>
        <p:nvSpPr>
          <p:cNvPr id="13371" name="Line 59">
            <a:extLst>
              <a:ext uri="{FF2B5EF4-FFF2-40B4-BE49-F238E27FC236}">
                <a16:creationId xmlns:a16="http://schemas.microsoft.com/office/drawing/2014/main" id="{D3429BB9-3FBE-4C8F-BC75-8DF62D921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13430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72" name="Rectangle 60">
            <a:extLst>
              <a:ext uri="{FF2B5EF4-FFF2-40B4-BE49-F238E27FC236}">
                <a16:creationId xmlns:a16="http://schemas.microsoft.com/office/drawing/2014/main" id="{1D9C3746-97AF-46B9-87B7-AB6E19ADE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1274763"/>
            <a:ext cx="25558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100</a:t>
            </a:r>
            <a:endParaRPr lang="en-CA" altLang="fr-FR" sz="1200"/>
          </a:p>
        </p:txBody>
      </p:sp>
      <p:sp>
        <p:nvSpPr>
          <p:cNvPr id="13373" name="Line 61">
            <a:extLst>
              <a:ext uri="{FF2B5EF4-FFF2-40B4-BE49-F238E27FC236}">
                <a16:creationId xmlns:a16="http://schemas.microsoft.com/office/drawing/2014/main" id="{DA4D4161-E9AF-4215-B9F1-23B5789D9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9271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74" name="Rectangle 62">
            <a:extLst>
              <a:ext uri="{FF2B5EF4-FFF2-40B4-BE49-F238E27FC236}">
                <a16:creationId xmlns:a16="http://schemas.microsoft.com/office/drawing/2014/main" id="{C5E894B8-D6A2-494D-9725-CABE589E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858838"/>
            <a:ext cx="2809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fr-FR" sz="1200">
                <a:solidFill>
                  <a:srgbClr val="000000"/>
                </a:solidFill>
              </a:rPr>
              <a:t>200</a:t>
            </a:r>
            <a:endParaRPr lang="en-CA" altLang="fr-FR" sz="1200"/>
          </a:p>
        </p:txBody>
      </p:sp>
      <p:sp>
        <p:nvSpPr>
          <p:cNvPr id="13375" name="Line 63">
            <a:extLst>
              <a:ext uri="{FF2B5EF4-FFF2-40B4-BE49-F238E27FC236}">
                <a16:creationId xmlns:a16="http://schemas.microsoft.com/office/drawing/2014/main" id="{62A7CD5B-EF44-4F7A-99CE-4B5CDABFC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205105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76" name="Line 64">
            <a:extLst>
              <a:ext uri="{FF2B5EF4-FFF2-40B4-BE49-F238E27FC236}">
                <a16:creationId xmlns:a16="http://schemas.microsoft.com/office/drawing/2014/main" id="{EA811445-74E3-441C-A330-4E7C17BF9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1882775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77" name="Line 65">
            <a:extLst>
              <a:ext uri="{FF2B5EF4-FFF2-40B4-BE49-F238E27FC236}">
                <a16:creationId xmlns:a16="http://schemas.microsoft.com/office/drawing/2014/main" id="{A19F47C2-899E-4F93-B428-DC50D1D2C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1646238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78" name="Line 66">
            <a:extLst>
              <a:ext uri="{FF2B5EF4-FFF2-40B4-BE49-F238E27FC236}">
                <a16:creationId xmlns:a16="http://schemas.microsoft.com/office/drawing/2014/main" id="{77B99169-C472-4145-B41A-824352F62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1557338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79" name="Line 67">
            <a:extLst>
              <a:ext uri="{FF2B5EF4-FFF2-40B4-BE49-F238E27FC236}">
                <a16:creationId xmlns:a16="http://schemas.microsoft.com/office/drawing/2014/main" id="{21231E45-2B20-4013-A1BA-BE14A7E60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147796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80" name="Line 68">
            <a:extLst>
              <a:ext uri="{FF2B5EF4-FFF2-40B4-BE49-F238E27FC236}">
                <a16:creationId xmlns:a16="http://schemas.microsoft.com/office/drawing/2014/main" id="{AA56BEDC-FE06-44D6-B6FF-0999DF25F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1411288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81" name="Line 69">
            <a:extLst>
              <a:ext uri="{FF2B5EF4-FFF2-40B4-BE49-F238E27FC236}">
                <a16:creationId xmlns:a16="http://schemas.microsoft.com/office/drawing/2014/main" id="{2C2784B4-F824-4F9A-BBBF-BBD39DCBE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5888" y="69056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82" name="Line 70">
            <a:extLst>
              <a:ext uri="{FF2B5EF4-FFF2-40B4-BE49-F238E27FC236}">
                <a16:creationId xmlns:a16="http://schemas.microsoft.com/office/drawing/2014/main" id="{C54FA7DF-31BD-4699-9585-9296B078C3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5888" y="533400"/>
            <a:ext cx="1587" cy="1811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H"/>
          </a:p>
        </p:txBody>
      </p:sp>
      <p:sp>
        <p:nvSpPr>
          <p:cNvPr id="13383" name="Freeform 71">
            <a:extLst>
              <a:ext uri="{FF2B5EF4-FFF2-40B4-BE49-F238E27FC236}">
                <a16:creationId xmlns:a16="http://schemas.microsoft.com/office/drawing/2014/main" id="{A64E7656-30ED-438D-9EC8-97E281280162}"/>
              </a:ext>
            </a:extLst>
          </p:cNvPr>
          <p:cNvSpPr>
            <a:spLocks/>
          </p:cNvSpPr>
          <p:nvPr/>
        </p:nvSpPr>
        <p:spPr bwMode="auto">
          <a:xfrm>
            <a:off x="5195888" y="623888"/>
            <a:ext cx="2868612" cy="1674812"/>
          </a:xfrm>
          <a:custGeom>
            <a:avLst/>
            <a:gdLst>
              <a:gd name="T0" fmla="*/ 32 w 255"/>
              <a:gd name="T1" fmla="*/ 28 h 149"/>
              <a:gd name="T2" fmla="*/ 55 w 255"/>
              <a:gd name="T3" fmla="*/ 36 h 149"/>
              <a:gd name="T4" fmla="*/ 74 w 255"/>
              <a:gd name="T5" fmla="*/ 44 h 149"/>
              <a:gd name="T6" fmla="*/ 88 w 255"/>
              <a:gd name="T7" fmla="*/ 51 h 149"/>
              <a:gd name="T8" fmla="*/ 100 w 255"/>
              <a:gd name="T9" fmla="*/ 57 h 149"/>
              <a:gd name="T10" fmla="*/ 110 w 255"/>
              <a:gd name="T11" fmla="*/ 63 h 149"/>
              <a:gd name="T12" fmla="*/ 118 w 255"/>
              <a:gd name="T13" fmla="*/ 68 h 149"/>
              <a:gd name="T14" fmla="*/ 125 w 255"/>
              <a:gd name="T15" fmla="*/ 72 h 149"/>
              <a:gd name="T16" fmla="*/ 132 w 255"/>
              <a:gd name="T17" fmla="*/ 76 h 149"/>
              <a:gd name="T18" fmla="*/ 138 w 255"/>
              <a:gd name="T19" fmla="*/ 80 h 149"/>
              <a:gd name="T20" fmla="*/ 143 w 255"/>
              <a:gd name="T21" fmla="*/ 84 h 149"/>
              <a:gd name="T22" fmla="*/ 148 w 255"/>
              <a:gd name="T23" fmla="*/ 87 h 149"/>
              <a:gd name="T24" fmla="*/ 153 w 255"/>
              <a:gd name="T25" fmla="*/ 90 h 149"/>
              <a:gd name="T26" fmla="*/ 157 w 255"/>
              <a:gd name="T27" fmla="*/ 93 h 149"/>
              <a:gd name="T28" fmla="*/ 161 w 255"/>
              <a:gd name="T29" fmla="*/ 96 h 149"/>
              <a:gd name="T30" fmla="*/ 165 w 255"/>
              <a:gd name="T31" fmla="*/ 99 h 149"/>
              <a:gd name="T32" fmla="*/ 168 w 255"/>
              <a:gd name="T33" fmla="*/ 102 h 149"/>
              <a:gd name="T34" fmla="*/ 172 w 255"/>
              <a:gd name="T35" fmla="*/ 104 h 149"/>
              <a:gd name="T36" fmla="*/ 175 w 255"/>
              <a:gd name="T37" fmla="*/ 106 h 149"/>
              <a:gd name="T38" fmla="*/ 178 w 255"/>
              <a:gd name="T39" fmla="*/ 109 h 149"/>
              <a:gd name="T40" fmla="*/ 181 w 255"/>
              <a:gd name="T41" fmla="*/ 111 h 149"/>
              <a:gd name="T42" fmla="*/ 183 w 255"/>
              <a:gd name="T43" fmla="*/ 113 h 149"/>
              <a:gd name="T44" fmla="*/ 186 w 255"/>
              <a:gd name="T45" fmla="*/ 115 h 149"/>
              <a:gd name="T46" fmla="*/ 188 w 255"/>
              <a:gd name="T47" fmla="*/ 117 h 149"/>
              <a:gd name="T48" fmla="*/ 191 w 255"/>
              <a:gd name="T49" fmla="*/ 119 h 149"/>
              <a:gd name="T50" fmla="*/ 193 w 255"/>
              <a:gd name="T51" fmla="*/ 120 h 149"/>
              <a:gd name="T52" fmla="*/ 195 w 255"/>
              <a:gd name="T53" fmla="*/ 122 h 149"/>
              <a:gd name="T54" fmla="*/ 198 w 255"/>
              <a:gd name="T55" fmla="*/ 124 h 149"/>
              <a:gd name="T56" fmla="*/ 200 w 255"/>
              <a:gd name="T57" fmla="*/ 125 h 149"/>
              <a:gd name="T58" fmla="*/ 202 w 255"/>
              <a:gd name="T59" fmla="*/ 127 h 149"/>
              <a:gd name="T60" fmla="*/ 204 w 255"/>
              <a:gd name="T61" fmla="*/ 129 h 149"/>
              <a:gd name="T62" fmla="*/ 205 w 255"/>
              <a:gd name="T63" fmla="*/ 130 h 149"/>
              <a:gd name="T64" fmla="*/ 207 w 255"/>
              <a:gd name="T65" fmla="*/ 131 h 149"/>
              <a:gd name="T66" fmla="*/ 209 w 255"/>
              <a:gd name="T67" fmla="*/ 133 h 149"/>
              <a:gd name="T68" fmla="*/ 211 w 255"/>
              <a:gd name="T69" fmla="*/ 134 h 149"/>
              <a:gd name="T70" fmla="*/ 212 w 255"/>
              <a:gd name="T71" fmla="*/ 136 h 149"/>
              <a:gd name="T72" fmla="*/ 214 w 255"/>
              <a:gd name="T73" fmla="*/ 137 h 149"/>
              <a:gd name="T74" fmla="*/ 216 w 255"/>
              <a:gd name="T75" fmla="*/ 138 h 149"/>
              <a:gd name="T76" fmla="*/ 217 w 255"/>
              <a:gd name="T77" fmla="*/ 139 h 149"/>
              <a:gd name="T78" fmla="*/ 219 w 255"/>
              <a:gd name="T79" fmla="*/ 141 h 149"/>
              <a:gd name="T80" fmla="*/ 220 w 255"/>
              <a:gd name="T81" fmla="*/ 142 h 149"/>
              <a:gd name="T82" fmla="*/ 222 w 255"/>
              <a:gd name="T83" fmla="*/ 143 h 149"/>
              <a:gd name="T84" fmla="*/ 223 w 255"/>
              <a:gd name="T85" fmla="*/ 144 h 149"/>
              <a:gd name="T86" fmla="*/ 225 w 255"/>
              <a:gd name="T87" fmla="*/ 146 h 149"/>
              <a:gd name="T88" fmla="*/ 226 w 255"/>
              <a:gd name="T89" fmla="*/ 147 h 149"/>
              <a:gd name="T90" fmla="*/ 228 w 255"/>
              <a:gd name="T91" fmla="*/ 148 h 149"/>
              <a:gd name="T92" fmla="*/ 229 w 255"/>
              <a:gd name="T93" fmla="*/ 149 h 149"/>
              <a:gd name="T94" fmla="*/ 231 w 255"/>
              <a:gd name="T95" fmla="*/ 149 h 149"/>
              <a:gd name="T96" fmla="*/ 233 w 255"/>
              <a:gd name="T97" fmla="*/ 149 h 149"/>
              <a:gd name="T98" fmla="*/ 234 w 255"/>
              <a:gd name="T99" fmla="*/ 149 h 149"/>
              <a:gd name="T100" fmla="*/ 236 w 255"/>
              <a:gd name="T101" fmla="*/ 149 h 149"/>
              <a:gd name="T102" fmla="*/ 238 w 255"/>
              <a:gd name="T103" fmla="*/ 149 h 149"/>
              <a:gd name="T104" fmla="*/ 239 w 255"/>
              <a:gd name="T105" fmla="*/ 149 h 149"/>
              <a:gd name="T106" fmla="*/ 241 w 255"/>
              <a:gd name="T107" fmla="*/ 149 h 149"/>
              <a:gd name="T108" fmla="*/ 243 w 255"/>
              <a:gd name="T109" fmla="*/ 149 h 149"/>
              <a:gd name="T110" fmla="*/ 245 w 255"/>
              <a:gd name="T111" fmla="*/ 149 h 149"/>
              <a:gd name="T112" fmla="*/ 246 w 255"/>
              <a:gd name="T113" fmla="*/ 149 h 149"/>
              <a:gd name="T114" fmla="*/ 248 w 255"/>
              <a:gd name="T115" fmla="*/ 149 h 149"/>
              <a:gd name="T116" fmla="*/ 250 w 255"/>
              <a:gd name="T117" fmla="*/ 149 h 149"/>
              <a:gd name="T118" fmla="*/ 251 w 255"/>
              <a:gd name="T119" fmla="*/ 149 h 149"/>
              <a:gd name="T120" fmla="*/ 253 w 255"/>
              <a:gd name="T121" fmla="*/ 149 h 149"/>
              <a:gd name="T122" fmla="*/ 255 w 255"/>
              <a:gd name="T123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149">
                <a:moveTo>
                  <a:pt x="0" y="0"/>
                </a:moveTo>
                <a:lnTo>
                  <a:pt x="1" y="1"/>
                </a:lnTo>
                <a:lnTo>
                  <a:pt x="3" y="3"/>
                </a:lnTo>
                <a:lnTo>
                  <a:pt x="5" y="4"/>
                </a:lnTo>
                <a:lnTo>
                  <a:pt x="7" y="6"/>
                </a:lnTo>
                <a:lnTo>
                  <a:pt x="9" y="7"/>
                </a:lnTo>
                <a:lnTo>
                  <a:pt x="10" y="9"/>
                </a:lnTo>
                <a:lnTo>
                  <a:pt x="12" y="10"/>
                </a:lnTo>
                <a:lnTo>
                  <a:pt x="14" y="12"/>
                </a:lnTo>
                <a:lnTo>
                  <a:pt x="15" y="13"/>
                </a:lnTo>
                <a:lnTo>
                  <a:pt x="17" y="15"/>
                </a:lnTo>
                <a:lnTo>
                  <a:pt x="19" y="16"/>
                </a:lnTo>
                <a:lnTo>
                  <a:pt x="20" y="17"/>
                </a:lnTo>
                <a:lnTo>
                  <a:pt x="22" y="18"/>
                </a:lnTo>
                <a:lnTo>
                  <a:pt x="23" y="20"/>
                </a:lnTo>
                <a:lnTo>
                  <a:pt x="24" y="21"/>
                </a:lnTo>
                <a:lnTo>
                  <a:pt x="26" y="22"/>
                </a:lnTo>
                <a:lnTo>
                  <a:pt x="27" y="23"/>
                </a:lnTo>
                <a:lnTo>
                  <a:pt x="28" y="24"/>
                </a:lnTo>
                <a:lnTo>
                  <a:pt x="29" y="25"/>
                </a:lnTo>
                <a:lnTo>
                  <a:pt x="31" y="27"/>
                </a:lnTo>
                <a:lnTo>
                  <a:pt x="31" y="27"/>
                </a:lnTo>
                <a:lnTo>
                  <a:pt x="32" y="27"/>
                </a:lnTo>
                <a:lnTo>
                  <a:pt x="32" y="27"/>
                </a:lnTo>
                <a:lnTo>
                  <a:pt x="32" y="27"/>
                </a:lnTo>
                <a:lnTo>
                  <a:pt x="32" y="27"/>
                </a:lnTo>
                <a:lnTo>
                  <a:pt x="32" y="28"/>
                </a:lnTo>
                <a:lnTo>
                  <a:pt x="32" y="28"/>
                </a:lnTo>
                <a:lnTo>
                  <a:pt x="32" y="28"/>
                </a:lnTo>
                <a:lnTo>
                  <a:pt x="32" y="28"/>
                </a:lnTo>
                <a:lnTo>
                  <a:pt x="33" y="28"/>
                </a:lnTo>
                <a:lnTo>
                  <a:pt x="33" y="28"/>
                </a:lnTo>
                <a:lnTo>
                  <a:pt x="34" y="28"/>
                </a:lnTo>
                <a:lnTo>
                  <a:pt x="36" y="29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0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2"/>
                </a:lnTo>
                <a:lnTo>
                  <a:pt x="47" y="33"/>
                </a:lnTo>
                <a:lnTo>
                  <a:pt x="48" y="33"/>
                </a:lnTo>
                <a:lnTo>
                  <a:pt x="49" y="33"/>
                </a:lnTo>
                <a:lnTo>
                  <a:pt x="50" y="34"/>
                </a:lnTo>
                <a:lnTo>
                  <a:pt x="51" y="34"/>
                </a:lnTo>
                <a:lnTo>
                  <a:pt x="51" y="34"/>
                </a:lnTo>
                <a:lnTo>
                  <a:pt x="52" y="35"/>
                </a:lnTo>
                <a:lnTo>
                  <a:pt x="53" y="35"/>
                </a:lnTo>
                <a:lnTo>
                  <a:pt x="54" y="35"/>
                </a:lnTo>
                <a:lnTo>
                  <a:pt x="55" y="36"/>
                </a:lnTo>
                <a:lnTo>
                  <a:pt x="56" y="36"/>
                </a:lnTo>
                <a:lnTo>
                  <a:pt x="56" y="36"/>
                </a:lnTo>
                <a:lnTo>
                  <a:pt x="57" y="37"/>
                </a:lnTo>
                <a:lnTo>
                  <a:pt x="58" y="37"/>
                </a:lnTo>
                <a:lnTo>
                  <a:pt x="59" y="37"/>
                </a:lnTo>
                <a:lnTo>
                  <a:pt x="60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9"/>
                </a:lnTo>
                <a:lnTo>
                  <a:pt x="63" y="39"/>
                </a:lnTo>
                <a:lnTo>
                  <a:pt x="64" y="39"/>
                </a:lnTo>
                <a:lnTo>
                  <a:pt x="65" y="40"/>
                </a:lnTo>
                <a:lnTo>
                  <a:pt x="65" y="40"/>
                </a:lnTo>
                <a:lnTo>
                  <a:pt x="66" y="40"/>
                </a:lnTo>
                <a:lnTo>
                  <a:pt x="67" y="41"/>
                </a:lnTo>
                <a:lnTo>
                  <a:pt x="67" y="41"/>
                </a:lnTo>
                <a:lnTo>
                  <a:pt x="68" y="41"/>
                </a:lnTo>
                <a:lnTo>
                  <a:pt x="69" y="41"/>
                </a:lnTo>
                <a:lnTo>
                  <a:pt x="69" y="42"/>
                </a:lnTo>
                <a:lnTo>
                  <a:pt x="70" y="42"/>
                </a:lnTo>
                <a:lnTo>
                  <a:pt x="71" y="42"/>
                </a:lnTo>
                <a:lnTo>
                  <a:pt x="71" y="43"/>
                </a:lnTo>
                <a:lnTo>
                  <a:pt x="72" y="43"/>
                </a:lnTo>
                <a:lnTo>
                  <a:pt x="73" y="43"/>
                </a:lnTo>
                <a:lnTo>
                  <a:pt x="73" y="43"/>
                </a:lnTo>
                <a:lnTo>
                  <a:pt x="74" y="44"/>
                </a:lnTo>
                <a:lnTo>
                  <a:pt x="74" y="44"/>
                </a:lnTo>
                <a:lnTo>
                  <a:pt x="75" y="44"/>
                </a:lnTo>
                <a:lnTo>
                  <a:pt x="76" y="45"/>
                </a:lnTo>
                <a:lnTo>
                  <a:pt x="76" y="45"/>
                </a:lnTo>
                <a:lnTo>
                  <a:pt x="77" y="45"/>
                </a:lnTo>
                <a:lnTo>
                  <a:pt x="77" y="45"/>
                </a:lnTo>
                <a:lnTo>
                  <a:pt x="78" y="46"/>
                </a:lnTo>
                <a:lnTo>
                  <a:pt x="78" y="46"/>
                </a:lnTo>
                <a:lnTo>
                  <a:pt x="79" y="46"/>
                </a:lnTo>
                <a:lnTo>
                  <a:pt x="80" y="46"/>
                </a:lnTo>
                <a:lnTo>
                  <a:pt x="80" y="47"/>
                </a:lnTo>
                <a:lnTo>
                  <a:pt x="81" y="47"/>
                </a:lnTo>
                <a:lnTo>
                  <a:pt x="81" y="47"/>
                </a:lnTo>
                <a:lnTo>
                  <a:pt x="82" y="47"/>
                </a:lnTo>
                <a:lnTo>
                  <a:pt x="82" y="48"/>
                </a:lnTo>
                <a:lnTo>
                  <a:pt x="83" y="48"/>
                </a:lnTo>
                <a:lnTo>
                  <a:pt x="83" y="48"/>
                </a:lnTo>
                <a:lnTo>
                  <a:pt x="84" y="49"/>
                </a:lnTo>
                <a:lnTo>
                  <a:pt x="84" y="49"/>
                </a:lnTo>
                <a:lnTo>
                  <a:pt x="85" y="49"/>
                </a:lnTo>
                <a:lnTo>
                  <a:pt x="85" y="49"/>
                </a:lnTo>
                <a:lnTo>
                  <a:pt x="86" y="50"/>
                </a:lnTo>
                <a:lnTo>
                  <a:pt x="86" y="50"/>
                </a:lnTo>
                <a:lnTo>
                  <a:pt x="87" y="50"/>
                </a:lnTo>
                <a:lnTo>
                  <a:pt x="87" y="50"/>
                </a:lnTo>
                <a:lnTo>
                  <a:pt x="88" y="51"/>
                </a:lnTo>
                <a:lnTo>
                  <a:pt x="88" y="51"/>
                </a:lnTo>
                <a:lnTo>
                  <a:pt x="89" y="51"/>
                </a:lnTo>
                <a:lnTo>
                  <a:pt x="89" y="51"/>
                </a:lnTo>
                <a:lnTo>
                  <a:pt x="90" y="51"/>
                </a:lnTo>
                <a:lnTo>
                  <a:pt x="90" y="52"/>
                </a:lnTo>
                <a:lnTo>
                  <a:pt x="91" y="52"/>
                </a:lnTo>
                <a:lnTo>
                  <a:pt x="91" y="52"/>
                </a:lnTo>
                <a:lnTo>
                  <a:pt x="91" y="52"/>
                </a:lnTo>
                <a:lnTo>
                  <a:pt x="92" y="53"/>
                </a:lnTo>
                <a:lnTo>
                  <a:pt x="92" y="53"/>
                </a:lnTo>
                <a:lnTo>
                  <a:pt x="93" y="53"/>
                </a:lnTo>
                <a:lnTo>
                  <a:pt x="93" y="53"/>
                </a:lnTo>
                <a:lnTo>
                  <a:pt x="94" y="54"/>
                </a:lnTo>
                <a:lnTo>
                  <a:pt x="94" y="54"/>
                </a:lnTo>
                <a:lnTo>
                  <a:pt x="95" y="54"/>
                </a:lnTo>
                <a:lnTo>
                  <a:pt x="95" y="54"/>
                </a:lnTo>
                <a:lnTo>
                  <a:pt x="95" y="55"/>
                </a:lnTo>
                <a:lnTo>
                  <a:pt x="96" y="55"/>
                </a:lnTo>
                <a:lnTo>
                  <a:pt x="96" y="55"/>
                </a:lnTo>
                <a:lnTo>
                  <a:pt x="97" y="55"/>
                </a:lnTo>
                <a:lnTo>
                  <a:pt x="97" y="55"/>
                </a:lnTo>
                <a:lnTo>
                  <a:pt x="97" y="56"/>
                </a:lnTo>
                <a:lnTo>
                  <a:pt x="98" y="56"/>
                </a:lnTo>
                <a:lnTo>
                  <a:pt x="98" y="56"/>
                </a:lnTo>
                <a:lnTo>
                  <a:pt x="99" y="56"/>
                </a:lnTo>
                <a:lnTo>
                  <a:pt x="99" y="57"/>
                </a:lnTo>
                <a:lnTo>
                  <a:pt x="99" y="57"/>
                </a:lnTo>
                <a:lnTo>
                  <a:pt x="100" y="57"/>
                </a:lnTo>
                <a:lnTo>
                  <a:pt x="100" y="57"/>
                </a:lnTo>
                <a:lnTo>
                  <a:pt x="101" y="57"/>
                </a:lnTo>
                <a:lnTo>
                  <a:pt x="101" y="58"/>
                </a:lnTo>
                <a:lnTo>
                  <a:pt x="101" y="58"/>
                </a:lnTo>
                <a:lnTo>
                  <a:pt x="102" y="58"/>
                </a:lnTo>
                <a:lnTo>
                  <a:pt x="102" y="58"/>
                </a:lnTo>
                <a:lnTo>
                  <a:pt x="103" y="58"/>
                </a:lnTo>
                <a:lnTo>
                  <a:pt x="103" y="59"/>
                </a:lnTo>
                <a:lnTo>
                  <a:pt x="103" y="59"/>
                </a:lnTo>
                <a:lnTo>
                  <a:pt x="104" y="59"/>
                </a:lnTo>
                <a:lnTo>
                  <a:pt x="104" y="59"/>
                </a:lnTo>
                <a:lnTo>
                  <a:pt x="104" y="60"/>
                </a:lnTo>
                <a:lnTo>
                  <a:pt x="105" y="60"/>
                </a:lnTo>
                <a:lnTo>
                  <a:pt x="105" y="60"/>
                </a:lnTo>
                <a:lnTo>
                  <a:pt x="105" y="60"/>
                </a:lnTo>
                <a:lnTo>
                  <a:pt x="106" y="60"/>
                </a:lnTo>
                <a:lnTo>
                  <a:pt x="106" y="61"/>
                </a:lnTo>
                <a:lnTo>
                  <a:pt x="107" y="61"/>
                </a:lnTo>
                <a:lnTo>
                  <a:pt x="107" y="61"/>
                </a:lnTo>
                <a:lnTo>
                  <a:pt x="107" y="61"/>
                </a:lnTo>
                <a:lnTo>
                  <a:pt x="108" y="61"/>
                </a:lnTo>
                <a:lnTo>
                  <a:pt x="108" y="62"/>
                </a:lnTo>
                <a:lnTo>
                  <a:pt x="108" y="62"/>
                </a:lnTo>
                <a:lnTo>
                  <a:pt x="109" y="62"/>
                </a:lnTo>
                <a:lnTo>
                  <a:pt x="109" y="62"/>
                </a:lnTo>
                <a:lnTo>
                  <a:pt x="109" y="62"/>
                </a:lnTo>
                <a:lnTo>
                  <a:pt x="110" y="63"/>
                </a:lnTo>
                <a:lnTo>
                  <a:pt x="110" y="63"/>
                </a:lnTo>
                <a:lnTo>
                  <a:pt x="110" y="63"/>
                </a:lnTo>
                <a:lnTo>
                  <a:pt x="111" y="63"/>
                </a:lnTo>
                <a:lnTo>
                  <a:pt x="111" y="63"/>
                </a:lnTo>
                <a:lnTo>
                  <a:pt x="111" y="63"/>
                </a:lnTo>
                <a:lnTo>
                  <a:pt x="112" y="64"/>
                </a:lnTo>
                <a:lnTo>
                  <a:pt x="112" y="64"/>
                </a:lnTo>
                <a:lnTo>
                  <a:pt x="112" y="64"/>
                </a:lnTo>
                <a:lnTo>
                  <a:pt x="113" y="64"/>
                </a:lnTo>
                <a:lnTo>
                  <a:pt x="113" y="64"/>
                </a:lnTo>
                <a:lnTo>
                  <a:pt x="113" y="65"/>
                </a:lnTo>
                <a:lnTo>
                  <a:pt x="114" y="65"/>
                </a:lnTo>
                <a:lnTo>
                  <a:pt x="114" y="65"/>
                </a:lnTo>
                <a:lnTo>
                  <a:pt x="114" y="65"/>
                </a:lnTo>
                <a:lnTo>
                  <a:pt x="114" y="65"/>
                </a:lnTo>
                <a:lnTo>
                  <a:pt x="115" y="66"/>
                </a:lnTo>
                <a:lnTo>
                  <a:pt x="115" y="66"/>
                </a:lnTo>
                <a:lnTo>
                  <a:pt x="115" y="66"/>
                </a:lnTo>
                <a:lnTo>
                  <a:pt x="116" y="66"/>
                </a:lnTo>
                <a:lnTo>
                  <a:pt x="116" y="66"/>
                </a:lnTo>
                <a:lnTo>
                  <a:pt x="116" y="66"/>
                </a:lnTo>
                <a:lnTo>
                  <a:pt x="117" y="67"/>
                </a:lnTo>
                <a:lnTo>
                  <a:pt x="117" y="67"/>
                </a:lnTo>
                <a:lnTo>
                  <a:pt x="117" y="67"/>
                </a:lnTo>
                <a:lnTo>
                  <a:pt x="117" y="67"/>
                </a:lnTo>
                <a:lnTo>
                  <a:pt x="118" y="67"/>
                </a:lnTo>
                <a:lnTo>
                  <a:pt x="118" y="68"/>
                </a:lnTo>
                <a:lnTo>
                  <a:pt x="118" y="68"/>
                </a:lnTo>
                <a:lnTo>
                  <a:pt x="119" y="68"/>
                </a:lnTo>
                <a:lnTo>
                  <a:pt x="119" y="68"/>
                </a:lnTo>
                <a:lnTo>
                  <a:pt x="119" y="68"/>
                </a:lnTo>
                <a:lnTo>
                  <a:pt x="119" y="68"/>
                </a:lnTo>
                <a:lnTo>
                  <a:pt x="120" y="69"/>
                </a:lnTo>
                <a:lnTo>
                  <a:pt x="120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9"/>
                </a:lnTo>
                <a:lnTo>
                  <a:pt x="121" y="69"/>
                </a:lnTo>
                <a:lnTo>
                  <a:pt x="121" y="70"/>
                </a:lnTo>
                <a:lnTo>
                  <a:pt x="122" y="70"/>
                </a:lnTo>
                <a:lnTo>
                  <a:pt x="122" y="70"/>
                </a:lnTo>
                <a:lnTo>
                  <a:pt x="122" y="70"/>
                </a:lnTo>
                <a:lnTo>
                  <a:pt x="123" y="70"/>
                </a:lnTo>
                <a:lnTo>
                  <a:pt x="123" y="70"/>
                </a:lnTo>
                <a:lnTo>
                  <a:pt x="123" y="71"/>
                </a:lnTo>
                <a:lnTo>
                  <a:pt x="123" y="71"/>
                </a:lnTo>
                <a:lnTo>
                  <a:pt x="124" y="71"/>
                </a:lnTo>
                <a:lnTo>
                  <a:pt x="124" y="71"/>
                </a:lnTo>
                <a:lnTo>
                  <a:pt x="124" y="71"/>
                </a:lnTo>
                <a:lnTo>
                  <a:pt x="124" y="71"/>
                </a:lnTo>
                <a:lnTo>
                  <a:pt x="125" y="72"/>
                </a:lnTo>
                <a:lnTo>
                  <a:pt x="125" y="72"/>
                </a:lnTo>
                <a:lnTo>
                  <a:pt x="125" y="72"/>
                </a:lnTo>
                <a:lnTo>
                  <a:pt x="125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3"/>
                </a:lnTo>
                <a:lnTo>
                  <a:pt x="126" y="73"/>
                </a:lnTo>
                <a:lnTo>
                  <a:pt x="127" y="73"/>
                </a:lnTo>
                <a:lnTo>
                  <a:pt x="127" y="73"/>
                </a:lnTo>
                <a:lnTo>
                  <a:pt x="127" y="73"/>
                </a:lnTo>
                <a:lnTo>
                  <a:pt x="127" y="73"/>
                </a:lnTo>
                <a:lnTo>
                  <a:pt x="128" y="74"/>
                </a:lnTo>
                <a:lnTo>
                  <a:pt x="128" y="74"/>
                </a:lnTo>
                <a:lnTo>
                  <a:pt x="128" y="74"/>
                </a:lnTo>
                <a:lnTo>
                  <a:pt x="128" y="74"/>
                </a:lnTo>
                <a:lnTo>
                  <a:pt x="129" y="74"/>
                </a:lnTo>
                <a:lnTo>
                  <a:pt x="129" y="74"/>
                </a:lnTo>
                <a:lnTo>
                  <a:pt x="129" y="75"/>
                </a:lnTo>
                <a:lnTo>
                  <a:pt x="129" y="75"/>
                </a:lnTo>
                <a:lnTo>
                  <a:pt x="130" y="75"/>
                </a:lnTo>
                <a:lnTo>
                  <a:pt x="130" y="75"/>
                </a:lnTo>
                <a:lnTo>
                  <a:pt x="130" y="75"/>
                </a:lnTo>
                <a:lnTo>
                  <a:pt x="130" y="75"/>
                </a:lnTo>
                <a:lnTo>
                  <a:pt x="131" y="75"/>
                </a:lnTo>
                <a:lnTo>
                  <a:pt x="131" y="76"/>
                </a:lnTo>
                <a:lnTo>
                  <a:pt x="131" y="76"/>
                </a:lnTo>
                <a:lnTo>
                  <a:pt x="131" y="76"/>
                </a:lnTo>
                <a:lnTo>
                  <a:pt x="132" y="76"/>
                </a:lnTo>
                <a:lnTo>
                  <a:pt x="132" y="76"/>
                </a:lnTo>
                <a:lnTo>
                  <a:pt x="132" y="76"/>
                </a:lnTo>
                <a:lnTo>
                  <a:pt x="132" y="76"/>
                </a:lnTo>
                <a:lnTo>
                  <a:pt x="132" y="77"/>
                </a:lnTo>
                <a:lnTo>
                  <a:pt x="133" y="77"/>
                </a:lnTo>
                <a:lnTo>
                  <a:pt x="133" y="77"/>
                </a:lnTo>
                <a:lnTo>
                  <a:pt x="133" y="77"/>
                </a:lnTo>
                <a:lnTo>
                  <a:pt x="133" y="77"/>
                </a:lnTo>
                <a:lnTo>
                  <a:pt x="134" y="77"/>
                </a:lnTo>
                <a:lnTo>
                  <a:pt x="134" y="78"/>
                </a:lnTo>
                <a:lnTo>
                  <a:pt x="134" y="78"/>
                </a:lnTo>
                <a:lnTo>
                  <a:pt x="134" y="78"/>
                </a:lnTo>
                <a:lnTo>
                  <a:pt x="134" y="78"/>
                </a:lnTo>
                <a:lnTo>
                  <a:pt x="135" y="78"/>
                </a:lnTo>
                <a:lnTo>
                  <a:pt x="135" y="78"/>
                </a:lnTo>
                <a:lnTo>
                  <a:pt x="135" y="78"/>
                </a:lnTo>
                <a:lnTo>
                  <a:pt x="135" y="79"/>
                </a:lnTo>
                <a:lnTo>
                  <a:pt x="136" y="79"/>
                </a:lnTo>
                <a:lnTo>
                  <a:pt x="136" y="79"/>
                </a:lnTo>
                <a:lnTo>
                  <a:pt x="136" y="79"/>
                </a:lnTo>
                <a:lnTo>
                  <a:pt x="136" y="79"/>
                </a:lnTo>
                <a:lnTo>
                  <a:pt x="136" y="79"/>
                </a:lnTo>
                <a:lnTo>
                  <a:pt x="137" y="79"/>
                </a:lnTo>
                <a:lnTo>
                  <a:pt x="137" y="80"/>
                </a:lnTo>
                <a:lnTo>
                  <a:pt x="137" y="80"/>
                </a:lnTo>
                <a:lnTo>
                  <a:pt x="137" y="80"/>
                </a:lnTo>
                <a:lnTo>
                  <a:pt x="137" y="80"/>
                </a:lnTo>
                <a:lnTo>
                  <a:pt x="138" y="80"/>
                </a:lnTo>
                <a:lnTo>
                  <a:pt x="138" y="80"/>
                </a:lnTo>
                <a:lnTo>
                  <a:pt x="138" y="80"/>
                </a:lnTo>
                <a:lnTo>
                  <a:pt x="138" y="81"/>
                </a:lnTo>
                <a:lnTo>
                  <a:pt x="139" y="81"/>
                </a:lnTo>
                <a:lnTo>
                  <a:pt x="139" y="81"/>
                </a:lnTo>
                <a:lnTo>
                  <a:pt x="139" y="81"/>
                </a:lnTo>
                <a:lnTo>
                  <a:pt x="139" y="81"/>
                </a:lnTo>
                <a:lnTo>
                  <a:pt x="139" y="81"/>
                </a:lnTo>
                <a:lnTo>
                  <a:pt x="140" y="81"/>
                </a:lnTo>
                <a:lnTo>
                  <a:pt x="140" y="81"/>
                </a:lnTo>
                <a:lnTo>
                  <a:pt x="140" y="82"/>
                </a:lnTo>
                <a:lnTo>
                  <a:pt x="140" y="82"/>
                </a:lnTo>
                <a:lnTo>
                  <a:pt x="140" y="82"/>
                </a:lnTo>
                <a:lnTo>
                  <a:pt x="141" y="82"/>
                </a:lnTo>
                <a:lnTo>
                  <a:pt x="141" y="82"/>
                </a:lnTo>
                <a:lnTo>
                  <a:pt x="141" y="82"/>
                </a:lnTo>
                <a:lnTo>
                  <a:pt x="141" y="82"/>
                </a:lnTo>
                <a:lnTo>
                  <a:pt x="141" y="83"/>
                </a:lnTo>
                <a:lnTo>
                  <a:pt x="142" y="83"/>
                </a:lnTo>
                <a:lnTo>
                  <a:pt x="142" y="83"/>
                </a:lnTo>
                <a:lnTo>
                  <a:pt x="142" y="83"/>
                </a:lnTo>
                <a:lnTo>
                  <a:pt x="142" y="83"/>
                </a:lnTo>
                <a:lnTo>
                  <a:pt x="142" y="83"/>
                </a:lnTo>
                <a:lnTo>
                  <a:pt x="143" y="83"/>
                </a:lnTo>
                <a:lnTo>
                  <a:pt x="143" y="83"/>
                </a:lnTo>
                <a:lnTo>
                  <a:pt x="143" y="84"/>
                </a:lnTo>
                <a:lnTo>
                  <a:pt x="143" y="84"/>
                </a:lnTo>
                <a:lnTo>
                  <a:pt x="143" y="84"/>
                </a:lnTo>
                <a:lnTo>
                  <a:pt x="143" y="84"/>
                </a:lnTo>
                <a:lnTo>
                  <a:pt x="144" y="84"/>
                </a:lnTo>
                <a:lnTo>
                  <a:pt x="144" y="84"/>
                </a:lnTo>
                <a:lnTo>
                  <a:pt x="144" y="84"/>
                </a:lnTo>
                <a:lnTo>
                  <a:pt x="144" y="85"/>
                </a:lnTo>
                <a:lnTo>
                  <a:pt x="144" y="85"/>
                </a:lnTo>
                <a:lnTo>
                  <a:pt x="145" y="85"/>
                </a:lnTo>
                <a:lnTo>
                  <a:pt x="145" y="85"/>
                </a:lnTo>
                <a:lnTo>
                  <a:pt x="145" y="85"/>
                </a:lnTo>
                <a:lnTo>
                  <a:pt x="145" y="85"/>
                </a:lnTo>
                <a:lnTo>
                  <a:pt x="145" y="85"/>
                </a:lnTo>
                <a:lnTo>
                  <a:pt x="146" y="85"/>
                </a:lnTo>
                <a:lnTo>
                  <a:pt x="146" y="86"/>
                </a:lnTo>
                <a:lnTo>
                  <a:pt x="146" y="86"/>
                </a:lnTo>
                <a:lnTo>
                  <a:pt x="146" y="86"/>
                </a:lnTo>
                <a:lnTo>
                  <a:pt x="146" y="86"/>
                </a:lnTo>
                <a:lnTo>
                  <a:pt x="146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7"/>
                </a:lnTo>
                <a:lnTo>
                  <a:pt x="147" y="87"/>
                </a:lnTo>
                <a:lnTo>
                  <a:pt x="148" y="87"/>
                </a:lnTo>
                <a:lnTo>
                  <a:pt x="148" y="87"/>
                </a:lnTo>
                <a:lnTo>
                  <a:pt x="148" y="87"/>
                </a:lnTo>
                <a:lnTo>
                  <a:pt x="148" y="87"/>
                </a:lnTo>
                <a:lnTo>
                  <a:pt x="148" y="87"/>
                </a:lnTo>
                <a:lnTo>
                  <a:pt x="148" y="87"/>
                </a:lnTo>
                <a:lnTo>
                  <a:pt x="149" y="88"/>
                </a:lnTo>
                <a:lnTo>
                  <a:pt x="149" y="88"/>
                </a:lnTo>
                <a:lnTo>
                  <a:pt x="149" y="88"/>
                </a:lnTo>
                <a:lnTo>
                  <a:pt x="149" y="88"/>
                </a:lnTo>
                <a:lnTo>
                  <a:pt x="149" y="88"/>
                </a:lnTo>
                <a:lnTo>
                  <a:pt x="149" y="88"/>
                </a:lnTo>
                <a:lnTo>
                  <a:pt x="150" y="88"/>
                </a:lnTo>
                <a:lnTo>
                  <a:pt x="150" y="88"/>
                </a:lnTo>
                <a:lnTo>
                  <a:pt x="150" y="88"/>
                </a:lnTo>
                <a:lnTo>
                  <a:pt x="150" y="89"/>
                </a:lnTo>
                <a:lnTo>
                  <a:pt x="150" y="89"/>
                </a:lnTo>
                <a:lnTo>
                  <a:pt x="151" y="89"/>
                </a:lnTo>
                <a:lnTo>
                  <a:pt x="151" y="89"/>
                </a:lnTo>
                <a:lnTo>
                  <a:pt x="151" y="89"/>
                </a:lnTo>
                <a:lnTo>
                  <a:pt x="151" y="89"/>
                </a:lnTo>
                <a:lnTo>
                  <a:pt x="151" y="89"/>
                </a:lnTo>
                <a:lnTo>
                  <a:pt x="151" y="89"/>
                </a:lnTo>
                <a:lnTo>
                  <a:pt x="152" y="90"/>
                </a:lnTo>
                <a:lnTo>
                  <a:pt x="152" y="90"/>
                </a:lnTo>
                <a:lnTo>
                  <a:pt x="152" y="90"/>
                </a:lnTo>
                <a:lnTo>
                  <a:pt x="152" y="90"/>
                </a:lnTo>
                <a:lnTo>
                  <a:pt x="152" y="90"/>
                </a:lnTo>
                <a:lnTo>
                  <a:pt x="152" y="90"/>
                </a:lnTo>
                <a:lnTo>
                  <a:pt x="153" y="90"/>
                </a:lnTo>
                <a:lnTo>
                  <a:pt x="153" y="90"/>
                </a:lnTo>
                <a:lnTo>
                  <a:pt x="153" y="90"/>
                </a:lnTo>
                <a:lnTo>
                  <a:pt x="153" y="91"/>
                </a:lnTo>
                <a:lnTo>
                  <a:pt x="153" y="91"/>
                </a:lnTo>
                <a:lnTo>
                  <a:pt x="153" y="91"/>
                </a:lnTo>
                <a:lnTo>
                  <a:pt x="153" y="91"/>
                </a:lnTo>
                <a:lnTo>
                  <a:pt x="154" y="91"/>
                </a:lnTo>
                <a:lnTo>
                  <a:pt x="154" y="91"/>
                </a:lnTo>
                <a:lnTo>
                  <a:pt x="154" y="91"/>
                </a:lnTo>
                <a:lnTo>
                  <a:pt x="154" y="91"/>
                </a:lnTo>
                <a:lnTo>
                  <a:pt x="154" y="92"/>
                </a:lnTo>
                <a:lnTo>
                  <a:pt x="154" y="92"/>
                </a:lnTo>
                <a:lnTo>
                  <a:pt x="155" y="92"/>
                </a:lnTo>
                <a:lnTo>
                  <a:pt x="155" y="92"/>
                </a:lnTo>
                <a:lnTo>
                  <a:pt x="155" y="92"/>
                </a:lnTo>
                <a:lnTo>
                  <a:pt x="155" y="92"/>
                </a:lnTo>
                <a:lnTo>
                  <a:pt x="155" y="92"/>
                </a:lnTo>
                <a:lnTo>
                  <a:pt x="155" y="92"/>
                </a:lnTo>
                <a:lnTo>
                  <a:pt x="156" y="92"/>
                </a:lnTo>
                <a:lnTo>
                  <a:pt x="156" y="93"/>
                </a:lnTo>
                <a:lnTo>
                  <a:pt x="156" y="93"/>
                </a:lnTo>
                <a:lnTo>
                  <a:pt x="156" y="93"/>
                </a:lnTo>
                <a:lnTo>
                  <a:pt x="156" y="93"/>
                </a:lnTo>
                <a:lnTo>
                  <a:pt x="156" y="93"/>
                </a:lnTo>
                <a:lnTo>
                  <a:pt x="156" y="93"/>
                </a:lnTo>
                <a:lnTo>
                  <a:pt x="157" y="93"/>
                </a:lnTo>
                <a:lnTo>
                  <a:pt x="157" y="93"/>
                </a:lnTo>
                <a:lnTo>
                  <a:pt x="157" y="93"/>
                </a:lnTo>
                <a:lnTo>
                  <a:pt x="157" y="93"/>
                </a:lnTo>
                <a:lnTo>
                  <a:pt x="157" y="94"/>
                </a:lnTo>
                <a:lnTo>
                  <a:pt x="157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4"/>
                </a:lnTo>
                <a:lnTo>
                  <a:pt x="159" y="95"/>
                </a:lnTo>
                <a:lnTo>
                  <a:pt x="159" y="95"/>
                </a:lnTo>
                <a:lnTo>
                  <a:pt x="159" y="95"/>
                </a:lnTo>
                <a:lnTo>
                  <a:pt x="159" y="95"/>
                </a:lnTo>
                <a:lnTo>
                  <a:pt x="159" y="95"/>
                </a:lnTo>
                <a:lnTo>
                  <a:pt x="159" y="95"/>
                </a:lnTo>
                <a:lnTo>
                  <a:pt x="159" y="95"/>
                </a:lnTo>
                <a:lnTo>
                  <a:pt x="160" y="95"/>
                </a:lnTo>
                <a:lnTo>
                  <a:pt x="160" y="95"/>
                </a:lnTo>
                <a:lnTo>
                  <a:pt x="160" y="96"/>
                </a:lnTo>
                <a:lnTo>
                  <a:pt x="160" y="96"/>
                </a:lnTo>
                <a:lnTo>
                  <a:pt x="160" y="96"/>
                </a:lnTo>
                <a:lnTo>
                  <a:pt x="160" y="96"/>
                </a:lnTo>
                <a:lnTo>
                  <a:pt x="160" y="96"/>
                </a:lnTo>
                <a:lnTo>
                  <a:pt x="161" y="96"/>
                </a:lnTo>
                <a:lnTo>
                  <a:pt x="161" y="96"/>
                </a:lnTo>
                <a:lnTo>
                  <a:pt x="161" y="96"/>
                </a:lnTo>
                <a:lnTo>
                  <a:pt x="161" y="96"/>
                </a:lnTo>
                <a:lnTo>
                  <a:pt x="161" y="96"/>
                </a:lnTo>
                <a:lnTo>
                  <a:pt x="161" y="97"/>
                </a:lnTo>
                <a:lnTo>
                  <a:pt x="161" y="97"/>
                </a:lnTo>
                <a:lnTo>
                  <a:pt x="162" y="97"/>
                </a:lnTo>
                <a:lnTo>
                  <a:pt x="162" y="97"/>
                </a:lnTo>
                <a:lnTo>
                  <a:pt x="162" y="97"/>
                </a:lnTo>
                <a:lnTo>
                  <a:pt x="162" y="97"/>
                </a:lnTo>
                <a:lnTo>
                  <a:pt x="162" y="97"/>
                </a:lnTo>
                <a:lnTo>
                  <a:pt x="162" y="97"/>
                </a:lnTo>
                <a:lnTo>
                  <a:pt x="162" y="97"/>
                </a:lnTo>
                <a:lnTo>
                  <a:pt x="163" y="97"/>
                </a:lnTo>
                <a:lnTo>
                  <a:pt x="163" y="98"/>
                </a:lnTo>
                <a:lnTo>
                  <a:pt x="163" y="98"/>
                </a:lnTo>
                <a:lnTo>
                  <a:pt x="163" y="98"/>
                </a:lnTo>
                <a:lnTo>
                  <a:pt x="163" y="98"/>
                </a:lnTo>
                <a:lnTo>
                  <a:pt x="163" y="98"/>
                </a:lnTo>
                <a:lnTo>
                  <a:pt x="163" y="98"/>
                </a:lnTo>
                <a:lnTo>
                  <a:pt x="164" y="98"/>
                </a:lnTo>
                <a:lnTo>
                  <a:pt x="164" y="98"/>
                </a:lnTo>
                <a:lnTo>
                  <a:pt x="164" y="98"/>
                </a:lnTo>
                <a:lnTo>
                  <a:pt x="164" y="98"/>
                </a:lnTo>
                <a:lnTo>
                  <a:pt x="164" y="99"/>
                </a:lnTo>
                <a:lnTo>
                  <a:pt x="164" y="99"/>
                </a:lnTo>
                <a:lnTo>
                  <a:pt x="164" y="99"/>
                </a:lnTo>
                <a:lnTo>
                  <a:pt x="165" y="99"/>
                </a:lnTo>
                <a:lnTo>
                  <a:pt x="165" y="99"/>
                </a:lnTo>
                <a:lnTo>
                  <a:pt x="165" y="99"/>
                </a:lnTo>
                <a:lnTo>
                  <a:pt x="165" y="99"/>
                </a:lnTo>
                <a:lnTo>
                  <a:pt x="165" y="99"/>
                </a:lnTo>
                <a:lnTo>
                  <a:pt x="165" y="99"/>
                </a:lnTo>
                <a:lnTo>
                  <a:pt x="165" y="99"/>
                </a:lnTo>
                <a:lnTo>
                  <a:pt x="165" y="100"/>
                </a:lnTo>
                <a:lnTo>
                  <a:pt x="166" y="100"/>
                </a:lnTo>
                <a:lnTo>
                  <a:pt x="166" y="100"/>
                </a:lnTo>
                <a:lnTo>
                  <a:pt x="166" y="100"/>
                </a:lnTo>
                <a:lnTo>
                  <a:pt x="166" y="100"/>
                </a:lnTo>
                <a:lnTo>
                  <a:pt x="166" y="100"/>
                </a:lnTo>
                <a:lnTo>
                  <a:pt x="166" y="100"/>
                </a:lnTo>
                <a:lnTo>
                  <a:pt x="166" y="100"/>
                </a:lnTo>
                <a:lnTo>
                  <a:pt x="167" y="100"/>
                </a:lnTo>
                <a:lnTo>
                  <a:pt x="167" y="100"/>
                </a:lnTo>
                <a:lnTo>
                  <a:pt x="167" y="100"/>
                </a:lnTo>
                <a:lnTo>
                  <a:pt x="167" y="101"/>
                </a:lnTo>
                <a:lnTo>
                  <a:pt x="167" y="101"/>
                </a:lnTo>
                <a:lnTo>
                  <a:pt x="167" y="101"/>
                </a:lnTo>
                <a:lnTo>
                  <a:pt x="167" y="101"/>
                </a:lnTo>
                <a:lnTo>
                  <a:pt x="167" y="101"/>
                </a:lnTo>
                <a:lnTo>
                  <a:pt x="168" y="101"/>
                </a:lnTo>
                <a:lnTo>
                  <a:pt x="168" y="101"/>
                </a:lnTo>
                <a:lnTo>
                  <a:pt x="168" y="101"/>
                </a:lnTo>
                <a:lnTo>
                  <a:pt x="168" y="101"/>
                </a:lnTo>
                <a:lnTo>
                  <a:pt x="168" y="101"/>
                </a:lnTo>
                <a:lnTo>
                  <a:pt x="168" y="102"/>
                </a:lnTo>
                <a:lnTo>
                  <a:pt x="168" y="102"/>
                </a:lnTo>
                <a:lnTo>
                  <a:pt x="168" y="102"/>
                </a:lnTo>
                <a:lnTo>
                  <a:pt x="169" y="102"/>
                </a:lnTo>
                <a:lnTo>
                  <a:pt x="169" y="102"/>
                </a:lnTo>
                <a:lnTo>
                  <a:pt x="169" y="102"/>
                </a:lnTo>
                <a:lnTo>
                  <a:pt x="169" y="102"/>
                </a:lnTo>
                <a:lnTo>
                  <a:pt x="169" y="102"/>
                </a:lnTo>
                <a:lnTo>
                  <a:pt x="169" y="102"/>
                </a:lnTo>
                <a:lnTo>
                  <a:pt x="169" y="102"/>
                </a:lnTo>
                <a:lnTo>
                  <a:pt x="169" y="102"/>
                </a:lnTo>
                <a:lnTo>
                  <a:pt x="170" y="103"/>
                </a:lnTo>
                <a:lnTo>
                  <a:pt x="170" y="103"/>
                </a:lnTo>
                <a:lnTo>
                  <a:pt x="170" y="103"/>
                </a:lnTo>
                <a:lnTo>
                  <a:pt x="170" y="103"/>
                </a:lnTo>
                <a:lnTo>
                  <a:pt x="170" y="103"/>
                </a:lnTo>
                <a:lnTo>
                  <a:pt x="170" y="103"/>
                </a:lnTo>
                <a:lnTo>
                  <a:pt x="170" y="103"/>
                </a:lnTo>
                <a:lnTo>
                  <a:pt x="170" y="103"/>
                </a:lnTo>
                <a:lnTo>
                  <a:pt x="171" y="103"/>
                </a:lnTo>
                <a:lnTo>
                  <a:pt x="171" y="103"/>
                </a:lnTo>
                <a:lnTo>
                  <a:pt x="171" y="103"/>
                </a:lnTo>
                <a:lnTo>
                  <a:pt x="171" y="104"/>
                </a:lnTo>
                <a:lnTo>
                  <a:pt x="171" y="104"/>
                </a:lnTo>
                <a:lnTo>
                  <a:pt x="171" y="104"/>
                </a:lnTo>
                <a:lnTo>
                  <a:pt x="171" y="104"/>
                </a:lnTo>
                <a:lnTo>
                  <a:pt x="171" y="104"/>
                </a:lnTo>
                <a:lnTo>
                  <a:pt x="172" y="104"/>
                </a:lnTo>
                <a:lnTo>
                  <a:pt x="172" y="104"/>
                </a:lnTo>
                <a:lnTo>
                  <a:pt x="172" y="104"/>
                </a:lnTo>
                <a:lnTo>
                  <a:pt x="172" y="104"/>
                </a:lnTo>
                <a:lnTo>
                  <a:pt x="172" y="104"/>
                </a:lnTo>
                <a:lnTo>
                  <a:pt x="172" y="104"/>
                </a:lnTo>
                <a:lnTo>
                  <a:pt x="172" y="104"/>
                </a:lnTo>
                <a:lnTo>
                  <a:pt x="172" y="105"/>
                </a:lnTo>
                <a:lnTo>
                  <a:pt x="172" y="105"/>
                </a:lnTo>
                <a:lnTo>
                  <a:pt x="173" y="105"/>
                </a:lnTo>
                <a:lnTo>
                  <a:pt x="173" y="105"/>
                </a:lnTo>
                <a:lnTo>
                  <a:pt x="173" y="105"/>
                </a:lnTo>
                <a:lnTo>
                  <a:pt x="173" y="105"/>
                </a:lnTo>
                <a:lnTo>
                  <a:pt x="173" y="105"/>
                </a:lnTo>
                <a:lnTo>
                  <a:pt x="173" y="105"/>
                </a:lnTo>
                <a:lnTo>
                  <a:pt x="173" y="105"/>
                </a:lnTo>
                <a:lnTo>
                  <a:pt x="173" y="105"/>
                </a:lnTo>
                <a:lnTo>
                  <a:pt x="174" y="105"/>
                </a:lnTo>
                <a:lnTo>
                  <a:pt x="174" y="106"/>
                </a:lnTo>
                <a:lnTo>
                  <a:pt x="174" y="106"/>
                </a:lnTo>
                <a:lnTo>
                  <a:pt x="174" y="106"/>
                </a:lnTo>
                <a:lnTo>
                  <a:pt x="174" y="106"/>
                </a:lnTo>
                <a:lnTo>
                  <a:pt x="174" y="106"/>
                </a:lnTo>
                <a:lnTo>
                  <a:pt x="174" y="106"/>
                </a:lnTo>
                <a:lnTo>
                  <a:pt x="174" y="106"/>
                </a:lnTo>
                <a:lnTo>
                  <a:pt x="174" y="106"/>
                </a:lnTo>
                <a:lnTo>
                  <a:pt x="175" y="106"/>
                </a:lnTo>
                <a:lnTo>
                  <a:pt x="175" y="106"/>
                </a:lnTo>
                <a:lnTo>
                  <a:pt x="175" y="106"/>
                </a:lnTo>
                <a:lnTo>
                  <a:pt x="175" y="106"/>
                </a:lnTo>
                <a:lnTo>
                  <a:pt x="175" y="107"/>
                </a:lnTo>
                <a:lnTo>
                  <a:pt x="175" y="107"/>
                </a:lnTo>
                <a:lnTo>
                  <a:pt x="175" y="107"/>
                </a:lnTo>
                <a:lnTo>
                  <a:pt x="175" y="107"/>
                </a:lnTo>
                <a:lnTo>
                  <a:pt x="175" y="107"/>
                </a:lnTo>
                <a:lnTo>
                  <a:pt x="176" y="107"/>
                </a:lnTo>
                <a:lnTo>
                  <a:pt x="176" y="107"/>
                </a:lnTo>
                <a:lnTo>
                  <a:pt x="176" y="107"/>
                </a:lnTo>
                <a:lnTo>
                  <a:pt x="176" y="107"/>
                </a:lnTo>
                <a:lnTo>
                  <a:pt x="176" y="107"/>
                </a:lnTo>
                <a:lnTo>
                  <a:pt x="176" y="107"/>
                </a:lnTo>
                <a:lnTo>
                  <a:pt x="176" y="107"/>
                </a:lnTo>
                <a:lnTo>
                  <a:pt x="176" y="108"/>
                </a:lnTo>
                <a:lnTo>
                  <a:pt x="176" y="108"/>
                </a:lnTo>
                <a:lnTo>
                  <a:pt x="177" y="108"/>
                </a:lnTo>
                <a:lnTo>
                  <a:pt x="177" y="108"/>
                </a:lnTo>
                <a:lnTo>
                  <a:pt x="177" y="108"/>
                </a:lnTo>
                <a:lnTo>
                  <a:pt x="177" y="108"/>
                </a:lnTo>
                <a:lnTo>
                  <a:pt x="177" y="108"/>
                </a:lnTo>
                <a:lnTo>
                  <a:pt x="177" y="108"/>
                </a:lnTo>
                <a:lnTo>
                  <a:pt x="177" y="108"/>
                </a:lnTo>
                <a:lnTo>
                  <a:pt x="177" y="108"/>
                </a:lnTo>
                <a:lnTo>
                  <a:pt x="177" y="108"/>
                </a:lnTo>
                <a:lnTo>
                  <a:pt x="178" y="108"/>
                </a:lnTo>
                <a:lnTo>
                  <a:pt x="178" y="109"/>
                </a:lnTo>
                <a:lnTo>
                  <a:pt x="178" y="109"/>
                </a:lnTo>
                <a:lnTo>
                  <a:pt x="178" y="109"/>
                </a:lnTo>
                <a:lnTo>
                  <a:pt x="178" y="109"/>
                </a:lnTo>
                <a:lnTo>
                  <a:pt x="178" y="109"/>
                </a:lnTo>
                <a:lnTo>
                  <a:pt x="178" y="109"/>
                </a:lnTo>
                <a:lnTo>
                  <a:pt x="178" y="109"/>
                </a:lnTo>
                <a:lnTo>
                  <a:pt x="178" y="109"/>
                </a:lnTo>
                <a:lnTo>
                  <a:pt x="179" y="109"/>
                </a:lnTo>
                <a:lnTo>
                  <a:pt x="179" y="109"/>
                </a:lnTo>
                <a:lnTo>
                  <a:pt x="179" y="109"/>
                </a:lnTo>
                <a:lnTo>
                  <a:pt x="179" y="109"/>
                </a:lnTo>
                <a:lnTo>
                  <a:pt x="179" y="110"/>
                </a:lnTo>
                <a:lnTo>
                  <a:pt x="179" y="110"/>
                </a:lnTo>
                <a:lnTo>
                  <a:pt x="179" y="110"/>
                </a:lnTo>
                <a:lnTo>
                  <a:pt x="179" y="110"/>
                </a:lnTo>
                <a:lnTo>
                  <a:pt x="179" y="110"/>
                </a:lnTo>
                <a:lnTo>
                  <a:pt x="179" y="110"/>
                </a:lnTo>
                <a:lnTo>
                  <a:pt x="180" y="110"/>
                </a:lnTo>
                <a:lnTo>
                  <a:pt x="180" y="110"/>
                </a:lnTo>
                <a:lnTo>
                  <a:pt x="180" y="110"/>
                </a:lnTo>
                <a:lnTo>
                  <a:pt x="180" y="110"/>
                </a:lnTo>
                <a:lnTo>
                  <a:pt x="180" y="110"/>
                </a:lnTo>
                <a:lnTo>
                  <a:pt x="180" y="110"/>
                </a:lnTo>
                <a:lnTo>
                  <a:pt x="180" y="110"/>
                </a:lnTo>
                <a:lnTo>
                  <a:pt x="180" y="111"/>
                </a:lnTo>
                <a:lnTo>
                  <a:pt x="180" y="111"/>
                </a:lnTo>
                <a:lnTo>
                  <a:pt x="181" y="111"/>
                </a:lnTo>
                <a:lnTo>
                  <a:pt x="181" y="111"/>
                </a:lnTo>
                <a:lnTo>
                  <a:pt x="181" y="111"/>
                </a:lnTo>
                <a:lnTo>
                  <a:pt x="181" y="111"/>
                </a:lnTo>
                <a:lnTo>
                  <a:pt x="181" y="111"/>
                </a:lnTo>
                <a:lnTo>
                  <a:pt x="181" y="111"/>
                </a:lnTo>
                <a:lnTo>
                  <a:pt x="181" y="111"/>
                </a:lnTo>
                <a:lnTo>
                  <a:pt x="181" y="111"/>
                </a:lnTo>
                <a:lnTo>
                  <a:pt x="181" y="111"/>
                </a:lnTo>
                <a:lnTo>
                  <a:pt x="181" y="111"/>
                </a:lnTo>
                <a:lnTo>
                  <a:pt x="182" y="111"/>
                </a:lnTo>
                <a:lnTo>
                  <a:pt x="182" y="112"/>
                </a:lnTo>
                <a:lnTo>
                  <a:pt x="182" y="112"/>
                </a:lnTo>
                <a:lnTo>
                  <a:pt x="182" y="112"/>
                </a:lnTo>
                <a:lnTo>
                  <a:pt x="182" y="112"/>
                </a:lnTo>
                <a:lnTo>
                  <a:pt x="182" y="112"/>
                </a:lnTo>
                <a:lnTo>
                  <a:pt x="182" y="112"/>
                </a:lnTo>
                <a:lnTo>
                  <a:pt x="182" y="112"/>
                </a:lnTo>
                <a:lnTo>
                  <a:pt x="182" y="112"/>
                </a:lnTo>
                <a:lnTo>
                  <a:pt x="182" y="112"/>
                </a:lnTo>
                <a:lnTo>
                  <a:pt x="183" y="112"/>
                </a:lnTo>
                <a:lnTo>
                  <a:pt x="183" y="112"/>
                </a:lnTo>
                <a:lnTo>
                  <a:pt x="183" y="112"/>
                </a:lnTo>
                <a:lnTo>
                  <a:pt x="183" y="112"/>
                </a:lnTo>
                <a:lnTo>
                  <a:pt x="183" y="113"/>
                </a:lnTo>
                <a:lnTo>
                  <a:pt x="183" y="113"/>
                </a:lnTo>
                <a:lnTo>
                  <a:pt x="183" y="113"/>
                </a:lnTo>
                <a:lnTo>
                  <a:pt x="183" y="113"/>
                </a:lnTo>
                <a:lnTo>
                  <a:pt x="183" y="113"/>
                </a:lnTo>
                <a:lnTo>
                  <a:pt x="183" y="113"/>
                </a:lnTo>
                <a:lnTo>
                  <a:pt x="184" y="113"/>
                </a:lnTo>
                <a:lnTo>
                  <a:pt x="184" y="113"/>
                </a:lnTo>
                <a:lnTo>
                  <a:pt x="184" y="113"/>
                </a:lnTo>
                <a:lnTo>
                  <a:pt x="184" y="113"/>
                </a:lnTo>
                <a:lnTo>
                  <a:pt x="184" y="113"/>
                </a:lnTo>
                <a:lnTo>
                  <a:pt x="184" y="113"/>
                </a:lnTo>
                <a:lnTo>
                  <a:pt x="184" y="113"/>
                </a:lnTo>
                <a:lnTo>
                  <a:pt x="184" y="114"/>
                </a:lnTo>
                <a:lnTo>
                  <a:pt x="184" y="114"/>
                </a:lnTo>
                <a:lnTo>
                  <a:pt x="184" y="114"/>
                </a:lnTo>
                <a:lnTo>
                  <a:pt x="185" y="114"/>
                </a:lnTo>
                <a:lnTo>
                  <a:pt x="185" y="114"/>
                </a:lnTo>
                <a:lnTo>
                  <a:pt x="185" y="114"/>
                </a:lnTo>
                <a:lnTo>
                  <a:pt x="185" y="114"/>
                </a:lnTo>
                <a:lnTo>
                  <a:pt x="185" y="114"/>
                </a:lnTo>
                <a:lnTo>
                  <a:pt x="185" y="114"/>
                </a:lnTo>
                <a:lnTo>
                  <a:pt x="185" y="114"/>
                </a:lnTo>
                <a:lnTo>
                  <a:pt x="185" y="114"/>
                </a:lnTo>
                <a:lnTo>
                  <a:pt x="185" y="114"/>
                </a:lnTo>
                <a:lnTo>
                  <a:pt x="185" y="114"/>
                </a:lnTo>
                <a:lnTo>
                  <a:pt x="185" y="114"/>
                </a:lnTo>
                <a:lnTo>
                  <a:pt x="186" y="115"/>
                </a:lnTo>
                <a:lnTo>
                  <a:pt x="186" y="115"/>
                </a:lnTo>
                <a:lnTo>
                  <a:pt x="186" y="115"/>
                </a:lnTo>
                <a:lnTo>
                  <a:pt x="186" y="115"/>
                </a:lnTo>
                <a:lnTo>
                  <a:pt x="186" y="115"/>
                </a:lnTo>
                <a:lnTo>
                  <a:pt x="186" y="115"/>
                </a:lnTo>
                <a:lnTo>
                  <a:pt x="186" y="115"/>
                </a:lnTo>
                <a:lnTo>
                  <a:pt x="186" y="115"/>
                </a:lnTo>
                <a:lnTo>
                  <a:pt x="186" y="115"/>
                </a:lnTo>
                <a:lnTo>
                  <a:pt x="186" y="115"/>
                </a:lnTo>
                <a:lnTo>
                  <a:pt x="187" y="115"/>
                </a:lnTo>
                <a:lnTo>
                  <a:pt x="187" y="115"/>
                </a:lnTo>
                <a:lnTo>
                  <a:pt x="187" y="115"/>
                </a:lnTo>
                <a:lnTo>
                  <a:pt x="187" y="115"/>
                </a:lnTo>
                <a:lnTo>
                  <a:pt x="187" y="116"/>
                </a:lnTo>
                <a:lnTo>
                  <a:pt x="187" y="116"/>
                </a:lnTo>
                <a:lnTo>
                  <a:pt x="187" y="116"/>
                </a:lnTo>
                <a:lnTo>
                  <a:pt x="187" y="116"/>
                </a:lnTo>
                <a:lnTo>
                  <a:pt x="187" y="116"/>
                </a:lnTo>
                <a:lnTo>
                  <a:pt x="187" y="116"/>
                </a:lnTo>
                <a:lnTo>
                  <a:pt x="187" y="116"/>
                </a:lnTo>
                <a:lnTo>
                  <a:pt x="188" y="116"/>
                </a:lnTo>
                <a:lnTo>
                  <a:pt x="188" y="116"/>
                </a:lnTo>
                <a:lnTo>
                  <a:pt x="188" y="116"/>
                </a:lnTo>
                <a:lnTo>
                  <a:pt x="188" y="116"/>
                </a:lnTo>
                <a:lnTo>
                  <a:pt x="188" y="116"/>
                </a:lnTo>
                <a:lnTo>
                  <a:pt x="188" y="116"/>
                </a:lnTo>
                <a:lnTo>
                  <a:pt x="188" y="116"/>
                </a:lnTo>
                <a:lnTo>
                  <a:pt x="188" y="117"/>
                </a:lnTo>
                <a:lnTo>
                  <a:pt x="188" y="117"/>
                </a:lnTo>
                <a:lnTo>
                  <a:pt x="188" y="117"/>
                </a:lnTo>
                <a:lnTo>
                  <a:pt x="188" y="117"/>
                </a:lnTo>
                <a:lnTo>
                  <a:pt x="189" y="117"/>
                </a:lnTo>
                <a:lnTo>
                  <a:pt x="189" y="117"/>
                </a:lnTo>
                <a:lnTo>
                  <a:pt x="189" y="117"/>
                </a:lnTo>
                <a:lnTo>
                  <a:pt x="189" y="117"/>
                </a:lnTo>
                <a:lnTo>
                  <a:pt x="189" y="117"/>
                </a:lnTo>
                <a:lnTo>
                  <a:pt x="189" y="117"/>
                </a:lnTo>
                <a:lnTo>
                  <a:pt x="189" y="117"/>
                </a:lnTo>
                <a:lnTo>
                  <a:pt x="189" y="117"/>
                </a:lnTo>
                <a:lnTo>
                  <a:pt x="189" y="117"/>
                </a:lnTo>
                <a:lnTo>
                  <a:pt x="189" y="117"/>
                </a:lnTo>
                <a:lnTo>
                  <a:pt x="189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0" y="118"/>
                </a:lnTo>
                <a:lnTo>
                  <a:pt x="191" y="118"/>
                </a:lnTo>
                <a:lnTo>
                  <a:pt x="191" y="118"/>
                </a:lnTo>
                <a:lnTo>
                  <a:pt x="191" y="119"/>
                </a:lnTo>
                <a:lnTo>
                  <a:pt x="191" y="119"/>
                </a:lnTo>
                <a:lnTo>
                  <a:pt x="191" y="119"/>
                </a:lnTo>
                <a:lnTo>
                  <a:pt x="191" y="119"/>
                </a:lnTo>
                <a:lnTo>
                  <a:pt x="191" y="119"/>
                </a:lnTo>
                <a:lnTo>
                  <a:pt x="191" y="119"/>
                </a:lnTo>
                <a:lnTo>
                  <a:pt x="191" y="119"/>
                </a:lnTo>
                <a:lnTo>
                  <a:pt x="191" y="119"/>
                </a:lnTo>
                <a:lnTo>
                  <a:pt x="191" y="119"/>
                </a:lnTo>
                <a:lnTo>
                  <a:pt x="192" y="119"/>
                </a:lnTo>
                <a:lnTo>
                  <a:pt x="192" y="119"/>
                </a:lnTo>
                <a:lnTo>
                  <a:pt x="192" y="119"/>
                </a:lnTo>
                <a:lnTo>
                  <a:pt x="192" y="119"/>
                </a:lnTo>
                <a:lnTo>
                  <a:pt x="192" y="119"/>
                </a:lnTo>
                <a:lnTo>
                  <a:pt x="192" y="119"/>
                </a:lnTo>
                <a:lnTo>
                  <a:pt x="192" y="120"/>
                </a:lnTo>
                <a:lnTo>
                  <a:pt x="192" y="120"/>
                </a:lnTo>
                <a:lnTo>
                  <a:pt x="192" y="120"/>
                </a:lnTo>
                <a:lnTo>
                  <a:pt x="192" y="120"/>
                </a:lnTo>
                <a:lnTo>
                  <a:pt x="192" y="120"/>
                </a:lnTo>
                <a:lnTo>
                  <a:pt x="192" y="120"/>
                </a:lnTo>
                <a:lnTo>
                  <a:pt x="193" y="120"/>
                </a:lnTo>
                <a:lnTo>
                  <a:pt x="193" y="120"/>
                </a:lnTo>
                <a:lnTo>
                  <a:pt x="193" y="120"/>
                </a:lnTo>
                <a:lnTo>
                  <a:pt x="193" y="120"/>
                </a:lnTo>
                <a:lnTo>
                  <a:pt x="193" y="120"/>
                </a:lnTo>
                <a:lnTo>
                  <a:pt x="193" y="120"/>
                </a:lnTo>
                <a:lnTo>
                  <a:pt x="193" y="120"/>
                </a:lnTo>
                <a:lnTo>
                  <a:pt x="193" y="120"/>
                </a:lnTo>
                <a:lnTo>
                  <a:pt x="193" y="120"/>
                </a:lnTo>
                <a:lnTo>
                  <a:pt x="193" y="121"/>
                </a:lnTo>
                <a:lnTo>
                  <a:pt x="193" y="121"/>
                </a:lnTo>
                <a:lnTo>
                  <a:pt x="193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4" y="121"/>
                </a:lnTo>
                <a:lnTo>
                  <a:pt x="195" y="121"/>
                </a:lnTo>
                <a:lnTo>
                  <a:pt x="195" y="122"/>
                </a:lnTo>
                <a:lnTo>
                  <a:pt x="195" y="122"/>
                </a:lnTo>
                <a:lnTo>
                  <a:pt x="195" y="122"/>
                </a:lnTo>
                <a:lnTo>
                  <a:pt x="195" y="122"/>
                </a:lnTo>
                <a:lnTo>
                  <a:pt x="195" y="122"/>
                </a:lnTo>
                <a:lnTo>
                  <a:pt x="195" y="122"/>
                </a:lnTo>
                <a:lnTo>
                  <a:pt x="195" y="122"/>
                </a:lnTo>
                <a:lnTo>
                  <a:pt x="195" y="122"/>
                </a:lnTo>
                <a:lnTo>
                  <a:pt x="195" y="122"/>
                </a:lnTo>
                <a:lnTo>
                  <a:pt x="195" y="122"/>
                </a:lnTo>
                <a:lnTo>
                  <a:pt x="195" y="122"/>
                </a:lnTo>
                <a:lnTo>
                  <a:pt x="196" y="122"/>
                </a:lnTo>
                <a:lnTo>
                  <a:pt x="196" y="122"/>
                </a:lnTo>
                <a:lnTo>
                  <a:pt x="196" y="122"/>
                </a:lnTo>
                <a:lnTo>
                  <a:pt x="196" y="122"/>
                </a:lnTo>
                <a:lnTo>
                  <a:pt x="196" y="122"/>
                </a:lnTo>
                <a:lnTo>
                  <a:pt x="196" y="123"/>
                </a:lnTo>
                <a:lnTo>
                  <a:pt x="196" y="123"/>
                </a:lnTo>
                <a:lnTo>
                  <a:pt x="196" y="123"/>
                </a:lnTo>
                <a:lnTo>
                  <a:pt x="196" y="123"/>
                </a:lnTo>
                <a:lnTo>
                  <a:pt x="196" y="123"/>
                </a:lnTo>
                <a:lnTo>
                  <a:pt x="196" y="123"/>
                </a:lnTo>
                <a:lnTo>
                  <a:pt x="196" y="123"/>
                </a:lnTo>
                <a:lnTo>
                  <a:pt x="196" y="123"/>
                </a:lnTo>
                <a:lnTo>
                  <a:pt x="197" y="123"/>
                </a:lnTo>
                <a:lnTo>
                  <a:pt x="197" y="123"/>
                </a:lnTo>
                <a:lnTo>
                  <a:pt x="197" y="123"/>
                </a:lnTo>
                <a:lnTo>
                  <a:pt x="197" y="123"/>
                </a:lnTo>
                <a:lnTo>
                  <a:pt x="197" y="123"/>
                </a:lnTo>
                <a:lnTo>
                  <a:pt x="197" y="123"/>
                </a:lnTo>
                <a:lnTo>
                  <a:pt x="197" y="123"/>
                </a:lnTo>
                <a:lnTo>
                  <a:pt x="197" y="123"/>
                </a:lnTo>
                <a:lnTo>
                  <a:pt x="197" y="124"/>
                </a:lnTo>
                <a:lnTo>
                  <a:pt x="197" y="124"/>
                </a:lnTo>
                <a:lnTo>
                  <a:pt x="197" y="124"/>
                </a:lnTo>
                <a:lnTo>
                  <a:pt x="197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4"/>
                </a:lnTo>
                <a:lnTo>
                  <a:pt x="198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199" y="125"/>
                </a:lnTo>
                <a:lnTo>
                  <a:pt x="200" y="125"/>
                </a:lnTo>
                <a:lnTo>
                  <a:pt x="200" y="125"/>
                </a:lnTo>
                <a:lnTo>
                  <a:pt x="200" y="125"/>
                </a:lnTo>
                <a:lnTo>
                  <a:pt x="200" y="126"/>
                </a:lnTo>
                <a:lnTo>
                  <a:pt x="200" y="126"/>
                </a:lnTo>
                <a:lnTo>
                  <a:pt x="200" y="126"/>
                </a:lnTo>
                <a:lnTo>
                  <a:pt x="200" y="126"/>
                </a:lnTo>
                <a:lnTo>
                  <a:pt x="200" y="126"/>
                </a:lnTo>
                <a:lnTo>
                  <a:pt x="200" y="126"/>
                </a:lnTo>
                <a:lnTo>
                  <a:pt x="200" y="126"/>
                </a:lnTo>
                <a:lnTo>
                  <a:pt x="200" y="126"/>
                </a:lnTo>
                <a:lnTo>
                  <a:pt x="200" y="126"/>
                </a:lnTo>
                <a:lnTo>
                  <a:pt x="200" y="126"/>
                </a:lnTo>
                <a:lnTo>
                  <a:pt x="200" y="126"/>
                </a:lnTo>
                <a:lnTo>
                  <a:pt x="201" y="126"/>
                </a:lnTo>
                <a:lnTo>
                  <a:pt x="201" y="126"/>
                </a:lnTo>
                <a:lnTo>
                  <a:pt x="201" y="126"/>
                </a:lnTo>
                <a:lnTo>
                  <a:pt x="201" y="126"/>
                </a:lnTo>
                <a:lnTo>
                  <a:pt x="201" y="126"/>
                </a:lnTo>
                <a:lnTo>
                  <a:pt x="201" y="126"/>
                </a:lnTo>
                <a:lnTo>
                  <a:pt x="201" y="127"/>
                </a:lnTo>
                <a:lnTo>
                  <a:pt x="201" y="127"/>
                </a:lnTo>
                <a:lnTo>
                  <a:pt x="201" y="127"/>
                </a:lnTo>
                <a:lnTo>
                  <a:pt x="201" y="127"/>
                </a:lnTo>
                <a:lnTo>
                  <a:pt x="201" y="127"/>
                </a:lnTo>
                <a:lnTo>
                  <a:pt x="201" y="127"/>
                </a:lnTo>
                <a:lnTo>
                  <a:pt x="201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7"/>
                </a:lnTo>
                <a:lnTo>
                  <a:pt x="202" y="128"/>
                </a:lnTo>
                <a:lnTo>
                  <a:pt x="202" y="128"/>
                </a:lnTo>
                <a:lnTo>
                  <a:pt x="202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3" y="128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4" y="129"/>
                </a:lnTo>
                <a:lnTo>
                  <a:pt x="205" y="129"/>
                </a:lnTo>
                <a:lnTo>
                  <a:pt x="205" y="129"/>
                </a:lnTo>
                <a:lnTo>
                  <a:pt x="205" y="129"/>
                </a:lnTo>
                <a:lnTo>
                  <a:pt x="205" y="130"/>
                </a:lnTo>
                <a:lnTo>
                  <a:pt x="205" y="130"/>
                </a:lnTo>
                <a:lnTo>
                  <a:pt x="205" y="130"/>
                </a:lnTo>
                <a:lnTo>
                  <a:pt x="205" y="130"/>
                </a:lnTo>
                <a:lnTo>
                  <a:pt x="205" y="130"/>
                </a:lnTo>
                <a:lnTo>
                  <a:pt x="205" y="130"/>
                </a:lnTo>
                <a:lnTo>
                  <a:pt x="205" y="130"/>
                </a:lnTo>
                <a:lnTo>
                  <a:pt x="205" y="130"/>
                </a:lnTo>
                <a:lnTo>
                  <a:pt x="205" y="130"/>
                </a:lnTo>
                <a:lnTo>
                  <a:pt x="205" y="130"/>
                </a:lnTo>
                <a:lnTo>
                  <a:pt x="205" y="130"/>
                </a:lnTo>
                <a:lnTo>
                  <a:pt x="206" y="130"/>
                </a:lnTo>
                <a:lnTo>
                  <a:pt x="206" y="130"/>
                </a:lnTo>
                <a:lnTo>
                  <a:pt x="206" y="130"/>
                </a:lnTo>
                <a:lnTo>
                  <a:pt x="206" y="130"/>
                </a:lnTo>
                <a:lnTo>
                  <a:pt x="206" y="130"/>
                </a:lnTo>
                <a:lnTo>
                  <a:pt x="206" y="130"/>
                </a:lnTo>
                <a:lnTo>
                  <a:pt x="206" y="130"/>
                </a:lnTo>
                <a:lnTo>
                  <a:pt x="206" y="130"/>
                </a:lnTo>
                <a:lnTo>
                  <a:pt x="206" y="131"/>
                </a:lnTo>
                <a:lnTo>
                  <a:pt x="206" y="131"/>
                </a:lnTo>
                <a:lnTo>
                  <a:pt x="206" y="131"/>
                </a:lnTo>
                <a:lnTo>
                  <a:pt x="206" y="131"/>
                </a:lnTo>
                <a:lnTo>
                  <a:pt x="206" y="131"/>
                </a:lnTo>
                <a:lnTo>
                  <a:pt x="206" y="131"/>
                </a:lnTo>
                <a:lnTo>
                  <a:pt x="206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1"/>
                </a:lnTo>
                <a:lnTo>
                  <a:pt x="207" y="132"/>
                </a:lnTo>
                <a:lnTo>
                  <a:pt x="207" y="132"/>
                </a:lnTo>
                <a:lnTo>
                  <a:pt x="207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8" y="132"/>
                </a:lnTo>
                <a:lnTo>
                  <a:pt x="209" y="132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09" y="133"/>
                </a:lnTo>
                <a:lnTo>
                  <a:pt x="210" y="133"/>
                </a:lnTo>
                <a:lnTo>
                  <a:pt x="210" y="133"/>
                </a:lnTo>
                <a:lnTo>
                  <a:pt x="210" y="133"/>
                </a:lnTo>
                <a:lnTo>
                  <a:pt x="210" y="133"/>
                </a:lnTo>
                <a:lnTo>
                  <a:pt x="210" y="134"/>
                </a:lnTo>
                <a:lnTo>
                  <a:pt x="210" y="134"/>
                </a:lnTo>
                <a:lnTo>
                  <a:pt x="210" y="134"/>
                </a:lnTo>
                <a:lnTo>
                  <a:pt x="210" y="134"/>
                </a:lnTo>
                <a:lnTo>
                  <a:pt x="210" y="134"/>
                </a:lnTo>
                <a:lnTo>
                  <a:pt x="210" y="134"/>
                </a:lnTo>
                <a:lnTo>
                  <a:pt x="210" y="134"/>
                </a:lnTo>
                <a:lnTo>
                  <a:pt x="210" y="134"/>
                </a:lnTo>
                <a:lnTo>
                  <a:pt x="210" y="134"/>
                </a:lnTo>
                <a:lnTo>
                  <a:pt x="210" y="134"/>
                </a:lnTo>
                <a:lnTo>
                  <a:pt x="210" y="134"/>
                </a:lnTo>
                <a:lnTo>
                  <a:pt x="211" y="134"/>
                </a:lnTo>
                <a:lnTo>
                  <a:pt x="211" y="134"/>
                </a:lnTo>
                <a:lnTo>
                  <a:pt x="211" y="134"/>
                </a:lnTo>
                <a:lnTo>
                  <a:pt x="211" y="134"/>
                </a:lnTo>
                <a:lnTo>
                  <a:pt x="211" y="134"/>
                </a:lnTo>
                <a:lnTo>
                  <a:pt x="211" y="134"/>
                </a:lnTo>
                <a:lnTo>
                  <a:pt x="211" y="134"/>
                </a:lnTo>
                <a:lnTo>
                  <a:pt x="211" y="134"/>
                </a:lnTo>
                <a:lnTo>
                  <a:pt x="211" y="134"/>
                </a:lnTo>
                <a:lnTo>
                  <a:pt x="211" y="135"/>
                </a:lnTo>
                <a:lnTo>
                  <a:pt x="211" y="135"/>
                </a:lnTo>
                <a:lnTo>
                  <a:pt x="211" y="135"/>
                </a:lnTo>
                <a:lnTo>
                  <a:pt x="211" y="135"/>
                </a:lnTo>
                <a:lnTo>
                  <a:pt x="211" y="135"/>
                </a:lnTo>
                <a:lnTo>
                  <a:pt x="211" y="135"/>
                </a:lnTo>
                <a:lnTo>
                  <a:pt x="211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5"/>
                </a:lnTo>
                <a:lnTo>
                  <a:pt x="212" y="136"/>
                </a:lnTo>
                <a:lnTo>
                  <a:pt x="212" y="136"/>
                </a:lnTo>
                <a:lnTo>
                  <a:pt x="212" y="136"/>
                </a:lnTo>
                <a:lnTo>
                  <a:pt x="212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3" y="136"/>
                </a:lnTo>
                <a:lnTo>
                  <a:pt x="214" y="136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4" y="137"/>
                </a:lnTo>
                <a:lnTo>
                  <a:pt x="215" y="137"/>
                </a:lnTo>
                <a:lnTo>
                  <a:pt x="215" y="137"/>
                </a:lnTo>
                <a:lnTo>
                  <a:pt x="215" y="137"/>
                </a:lnTo>
                <a:lnTo>
                  <a:pt x="215" y="137"/>
                </a:lnTo>
                <a:lnTo>
                  <a:pt x="215" y="137"/>
                </a:lnTo>
                <a:lnTo>
                  <a:pt x="215" y="138"/>
                </a:lnTo>
                <a:lnTo>
                  <a:pt x="215" y="138"/>
                </a:lnTo>
                <a:lnTo>
                  <a:pt x="215" y="138"/>
                </a:lnTo>
                <a:lnTo>
                  <a:pt x="215" y="138"/>
                </a:lnTo>
                <a:lnTo>
                  <a:pt x="215" y="138"/>
                </a:lnTo>
                <a:lnTo>
                  <a:pt x="215" y="138"/>
                </a:lnTo>
                <a:lnTo>
                  <a:pt x="215" y="138"/>
                </a:lnTo>
                <a:lnTo>
                  <a:pt x="215" y="138"/>
                </a:lnTo>
                <a:lnTo>
                  <a:pt x="215" y="138"/>
                </a:lnTo>
                <a:lnTo>
                  <a:pt x="215" y="138"/>
                </a:lnTo>
                <a:lnTo>
                  <a:pt x="215" y="138"/>
                </a:lnTo>
                <a:lnTo>
                  <a:pt x="216" y="138"/>
                </a:lnTo>
                <a:lnTo>
                  <a:pt x="216" y="138"/>
                </a:lnTo>
                <a:lnTo>
                  <a:pt x="216" y="138"/>
                </a:lnTo>
                <a:lnTo>
                  <a:pt x="216" y="138"/>
                </a:lnTo>
                <a:lnTo>
                  <a:pt x="216" y="138"/>
                </a:lnTo>
                <a:lnTo>
                  <a:pt x="216" y="138"/>
                </a:lnTo>
                <a:lnTo>
                  <a:pt x="216" y="138"/>
                </a:lnTo>
                <a:lnTo>
                  <a:pt x="216" y="138"/>
                </a:lnTo>
                <a:lnTo>
                  <a:pt x="216" y="138"/>
                </a:lnTo>
                <a:lnTo>
                  <a:pt x="216" y="138"/>
                </a:lnTo>
                <a:lnTo>
                  <a:pt x="216" y="139"/>
                </a:lnTo>
                <a:lnTo>
                  <a:pt x="216" y="139"/>
                </a:lnTo>
                <a:lnTo>
                  <a:pt x="216" y="139"/>
                </a:lnTo>
                <a:lnTo>
                  <a:pt x="216" y="139"/>
                </a:lnTo>
                <a:lnTo>
                  <a:pt x="216" y="139"/>
                </a:lnTo>
                <a:lnTo>
                  <a:pt x="216" y="139"/>
                </a:lnTo>
                <a:lnTo>
                  <a:pt x="216" y="139"/>
                </a:lnTo>
                <a:lnTo>
                  <a:pt x="216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39"/>
                </a:lnTo>
                <a:lnTo>
                  <a:pt x="217" y="140"/>
                </a:lnTo>
                <a:lnTo>
                  <a:pt x="217" y="140"/>
                </a:lnTo>
                <a:lnTo>
                  <a:pt x="217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8" y="140"/>
                </a:lnTo>
                <a:lnTo>
                  <a:pt x="219" y="140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19" y="141"/>
                </a:lnTo>
                <a:lnTo>
                  <a:pt x="220" y="141"/>
                </a:lnTo>
                <a:lnTo>
                  <a:pt x="220" y="141"/>
                </a:lnTo>
                <a:lnTo>
                  <a:pt x="220" y="141"/>
                </a:lnTo>
                <a:lnTo>
                  <a:pt x="220" y="141"/>
                </a:lnTo>
                <a:lnTo>
                  <a:pt x="220" y="141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0" y="142"/>
                </a:lnTo>
                <a:lnTo>
                  <a:pt x="221" y="142"/>
                </a:lnTo>
                <a:lnTo>
                  <a:pt x="221" y="142"/>
                </a:lnTo>
                <a:lnTo>
                  <a:pt x="221" y="142"/>
                </a:lnTo>
                <a:lnTo>
                  <a:pt x="221" y="142"/>
                </a:lnTo>
                <a:lnTo>
                  <a:pt x="221" y="142"/>
                </a:lnTo>
                <a:lnTo>
                  <a:pt x="221" y="142"/>
                </a:lnTo>
                <a:lnTo>
                  <a:pt x="221" y="142"/>
                </a:lnTo>
                <a:lnTo>
                  <a:pt x="221" y="142"/>
                </a:lnTo>
                <a:lnTo>
                  <a:pt x="221" y="143"/>
                </a:lnTo>
                <a:lnTo>
                  <a:pt x="221" y="143"/>
                </a:lnTo>
                <a:lnTo>
                  <a:pt x="221" y="143"/>
                </a:lnTo>
                <a:lnTo>
                  <a:pt x="221" y="143"/>
                </a:lnTo>
                <a:lnTo>
                  <a:pt x="221" y="143"/>
                </a:lnTo>
                <a:lnTo>
                  <a:pt x="221" y="143"/>
                </a:lnTo>
                <a:lnTo>
                  <a:pt x="221" y="143"/>
                </a:lnTo>
                <a:lnTo>
                  <a:pt x="221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3"/>
                </a:lnTo>
                <a:lnTo>
                  <a:pt x="222" y="144"/>
                </a:lnTo>
                <a:lnTo>
                  <a:pt x="222" y="144"/>
                </a:lnTo>
                <a:lnTo>
                  <a:pt x="222" y="144"/>
                </a:lnTo>
                <a:lnTo>
                  <a:pt x="222" y="144"/>
                </a:lnTo>
                <a:lnTo>
                  <a:pt x="222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4"/>
                </a:lnTo>
                <a:lnTo>
                  <a:pt x="223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4" y="145"/>
                </a:lnTo>
                <a:lnTo>
                  <a:pt x="225" y="145"/>
                </a:lnTo>
                <a:lnTo>
                  <a:pt x="225" y="145"/>
                </a:lnTo>
                <a:lnTo>
                  <a:pt x="225" y="145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5" y="146"/>
                </a:lnTo>
                <a:lnTo>
                  <a:pt x="226" y="146"/>
                </a:lnTo>
                <a:lnTo>
                  <a:pt x="226" y="146"/>
                </a:lnTo>
                <a:lnTo>
                  <a:pt x="226" y="146"/>
                </a:lnTo>
                <a:lnTo>
                  <a:pt x="226" y="146"/>
                </a:lnTo>
                <a:lnTo>
                  <a:pt x="226" y="146"/>
                </a:lnTo>
                <a:lnTo>
                  <a:pt x="226" y="146"/>
                </a:lnTo>
                <a:lnTo>
                  <a:pt x="226" y="146"/>
                </a:lnTo>
                <a:lnTo>
                  <a:pt x="226" y="146"/>
                </a:lnTo>
                <a:lnTo>
                  <a:pt x="226" y="147"/>
                </a:lnTo>
                <a:lnTo>
                  <a:pt x="226" y="147"/>
                </a:lnTo>
                <a:lnTo>
                  <a:pt x="226" y="147"/>
                </a:lnTo>
                <a:lnTo>
                  <a:pt x="226" y="147"/>
                </a:lnTo>
                <a:lnTo>
                  <a:pt x="226" y="147"/>
                </a:lnTo>
                <a:lnTo>
                  <a:pt x="226" y="147"/>
                </a:lnTo>
                <a:lnTo>
                  <a:pt x="226" y="147"/>
                </a:lnTo>
                <a:lnTo>
                  <a:pt x="226" y="147"/>
                </a:lnTo>
                <a:lnTo>
                  <a:pt x="226" y="147"/>
                </a:lnTo>
                <a:lnTo>
                  <a:pt x="226" y="147"/>
                </a:lnTo>
                <a:lnTo>
                  <a:pt x="226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7"/>
                </a:lnTo>
                <a:lnTo>
                  <a:pt x="227" y="148"/>
                </a:lnTo>
                <a:lnTo>
                  <a:pt x="227" y="148"/>
                </a:lnTo>
                <a:lnTo>
                  <a:pt x="227" y="148"/>
                </a:lnTo>
                <a:lnTo>
                  <a:pt x="227" y="148"/>
                </a:lnTo>
                <a:lnTo>
                  <a:pt x="227" y="148"/>
                </a:lnTo>
                <a:lnTo>
                  <a:pt x="227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8"/>
                </a:lnTo>
                <a:lnTo>
                  <a:pt x="228" y="149"/>
                </a:lnTo>
                <a:lnTo>
                  <a:pt x="228" y="149"/>
                </a:lnTo>
                <a:lnTo>
                  <a:pt x="228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29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0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1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2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3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4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5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6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7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8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39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0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1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2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3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4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5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6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7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8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49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0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1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2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3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4" y="149"/>
                </a:lnTo>
                <a:lnTo>
                  <a:pt x="255" y="149"/>
                </a:lnTo>
                <a:lnTo>
                  <a:pt x="255" y="149"/>
                </a:lnTo>
                <a:lnTo>
                  <a:pt x="255" y="149"/>
                </a:lnTo>
                <a:lnTo>
                  <a:pt x="255" y="149"/>
                </a:lnTo>
                <a:lnTo>
                  <a:pt x="255" y="14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19" name="Group 43">
            <a:extLst>
              <a:ext uri="{FF2B5EF4-FFF2-40B4-BE49-F238E27FC236}">
                <a16:creationId xmlns:a16="http://schemas.microsoft.com/office/drawing/2014/main" id="{75364D87-BEC3-43A7-8F06-6C1391A2CB08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1898650"/>
            <a:ext cx="7124700" cy="3759200"/>
            <a:chOff x="324" y="1196"/>
            <a:chExt cx="4488" cy="2368"/>
          </a:xfrm>
        </p:grpSpPr>
        <p:grpSp>
          <p:nvGrpSpPr>
            <p:cNvPr id="24612" name="Group 36">
              <a:extLst>
                <a:ext uri="{FF2B5EF4-FFF2-40B4-BE49-F238E27FC236}">
                  <a16:creationId xmlns:a16="http://schemas.microsoft.com/office/drawing/2014/main" id="{7DB252D9-C040-4A33-8C6A-7DECE45BD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" y="1848"/>
              <a:ext cx="4488" cy="1716"/>
              <a:chOff x="324" y="858"/>
              <a:chExt cx="4488" cy="1716"/>
            </a:xfrm>
          </p:grpSpPr>
          <p:sp>
            <p:nvSpPr>
              <p:cNvPr id="24578" name="Rectangle 2">
                <a:extLst>
                  <a:ext uri="{FF2B5EF4-FFF2-40B4-BE49-F238E27FC236}">
                    <a16:creationId xmlns:a16="http://schemas.microsoft.com/office/drawing/2014/main" id="{42E7390A-26CB-462E-9F36-DCC28B032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12"/>
                <a:ext cx="6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b</a:t>
                </a:r>
                <a:r>
                  <a:rPr lang="en-CA" altLang="fr-FR">
                    <a:latin typeface="Times New Roman" panose="02020603050405020304" pitchFamily="18" charset="0"/>
                  </a:rPr>
                  <a:t> </a:t>
                </a:r>
                <a:r>
                  <a:rPr lang="en-CA" altLang="fr-FR" baseline="-25000">
                    <a:latin typeface="Times New Roman" panose="02020603050405020304" pitchFamily="18" charset="0"/>
                  </a:rPr>
                  <a:t>1,2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79" name="Rectangle 3">
                <a:extLst>
                  <a:ext uri="{FF2B5EF4-FFF2-40B4-BE49-F238E27FC236}">
                    <a16:creationId xmlns:a16="http://schemas.microsoft.com/office/drawing/2014/main" id="{9003F5BD-7788-40B1-B98E-27BD4845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8" y="1212"/>
                <a:ext cx="6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b</a:t>
                </a:r>
                <a:r>
                  <a:rPr lang="en-CA" altLang="fr-FR">
                    <a:latin typeface="Times New Roman" panose="02020603050405020304" pitchFamily="18" charset="0"/>
                  </a:rPr>
                  <a:t> </a:t>
                </a:r>
                <a:r>
                  <a:rPr lang="en-CA" altLang="fr-FR" baseline="-25000">
                    <a:latin typeface="Times New Roman" panose="02020603050405020304" pitchFamily="18" charset="0"/>
                  </a:rPr>
                  <a:t>1,2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7" name="Text Box 11">
                <a:extLst>
                  <a:ext uri="{FF2B5EF4-FFF2-40B4-BE49-F238E27FC236}">
                    <a16:creationId xmlns:a16="http://schemas.microsoft.com/office/drawing/2014/main" id="{5C6FF5FA-5DD5-404E-8C2D-E975314FD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0" y="862"/>
                <a:ext cx="106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delay = 4</a:t>
                </a:r>
              </a:p>
              <a:p>
                <a:r>
                  <a:rPr lang="en-CA" altLang="fr-FR">
                    <a:latin typeface="Times New Roman" panose="02020603050405020304" pitchFamily="18" charset="0"/>
                  </a:rPr>
                  <a:t>maximum rate = 1</a:t>
                </a:r>
              </a:p>
            </p:txBody>
          </p:sp>
          <p:grpSp>
            <p:nvGrpSpPr>
              <p:cNvPr id="24589" name="Group 13">
                <a:extLst>
                  <a:ext uri="{FF2B5EF4-FFF2-40B4-BE49-F238E27FC236}">
                    <a16:creationId xmlns:a16="http://schemas.microsoft.com/office/drawing/2014/main" id="{888FDA49-3866-40D6-BF1B-043D898316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2" y="1218"/>
                <a:ext cx="1470" cy="222"/>
                <a:chOff x="1920" y="1260"/>
                <a:chExt cx="1470" cy="222"/>
              </a:xfrm>
            </p:grpSpPr>
            <p:grpSp>
              <p:nvGrpSpPr>
                <p:cNvPr id="24583" name="Group 7">
                  <a:extLst>
                    <a:ext uri="{FF2B5EF4-FFF2-40B4-BE49-F238E27FC236}">
                      <a16:creationId xmlns:a16="http://schemas.microsoft.com/office/drawing/2014/main" id="{0521C1C2-C1D8-473C-A74F-83539F181F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70" cy="168"/>
                  <a:chOff x="1920" y="1296"/>
                  <a:chExt cx="270" cy="168"/>
                </a:xfrm>
              </p:grpSpPr>
              <p:sp>
                <p:nvSpPr>
                  <p:cNvPr id="24580" name="Line 4">
                    <a:extLst>
                      <a:ext uri="{FF2B5EF4-FFF2-40B4-BE49-F238E27FC236}">
                        <a16:creationId xmlns:a16="http://schemas.microsoft.com/office/drawing/2014/main" id="{103B1E0D-DAFF-400D-A1C4-BE6486D18F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27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4581" name="Line 5">
                    <a:extLst>
                      <a:ext uri="{FF2B5EF4-FFF2-40B4-BE49-F238E27FC236}">
                        <a16:creationId xmlns:a16="http://schemas.microsoft.com/office/drawing/2014/main" id="{E2AAAEE0-9264-4886-8110-2361281F75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464"/>
                    <a:ext cx="27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4582" name="Line 6">
                    <a:extLst>
                      <a:ext uri="{FF2B5EF4-FFF2-40B4-BE49-F238E27FC236}">
                        <a16:creationId xmlns:a16="http://schemas.microsoft.com/office/drawing/2014/main" id="{BE1FF749-1F8C-426A-A094-CB932CD79B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</p:grpSp>
            <p:sp>
              <p:nvSpPr>
                <p:cNvPr id="24586" name="Line 10">
                  <a:extLst>
                    <a:ext uri="{FF2B5EF4-FFF2-40B4-BE49-F238E27FC236}">
                      <a16:creationId xmlns:a16="http://schemas.microsoft.com/office/drawing/2014/main" id="{A2B878CB-3E6C-4989-B4E4-046EBF77E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4" y="1368"/>
                  <a:ext cx="8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4588" name="Oval 12">
                  <a:extLst>
                    <a:ext uri="{FF2B5EF4-FFF2-40B4-BE49-F238E27FC236}">
                      <a16:creationId xmlns:a16="http://schemas.microsoft.com/office/drawing/2014/main" id="{0FDA7043-27D6-488D-9C04-C6F894866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2" y="1260"/>
                  <a:ext cx="222" cy="22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sp>
            <p:nvSpPr>
              <p:cNvPr id="24590" name="Rectangle 14">
                <a:extLst>
                  <a:ext uri="{FF2B5EF4-FFF2-40B4-BE49-F238E27FC236}">
                    <a16:creationId xmlns:a16="http://schemas.microsoft.com/office/drawing/2014/main" id="{A456CB84-45BB-4FFC-99FF-FFF508BA9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" y="2166"/>
                <a:ext cx="6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b</a:t>
                </a:r>
                <a:r>
                  <a:rPr lang="en-CA" altLang="fr-FR">
                    <a:latin typeface="Times New Roman" panose="02020603050405020304" pitchFamily="18" charset="0"/>
                  </a:rPr>
                  <a:t> </a:t>
                </a:r>
                <a:r>
                  <a:rPr lang="en-CA" altLang="fr-FR" baseline="-25000">
                    <a:latin typeface="Times New Roman" panose="02020603050405020304" pitchFamily="18" charset="0"/>
                  </a:rPr>
                  <a:t>1,2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1" name="Rectangle 15">
                <a:extLst>
                  <a:ext uri="{FF2B5EF4-FFF2-40B4-BE49-F238E27FC236}">
                    <a16:creationId xmlns:a16="http://schemas.microsoft.com/office/drawing/2014/main" id="{1781A2E4-C55C-474C-A852-0AAEDEFD3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2166"/>
                <a:ext cx="63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b</a:t>
                </a:r>
                <a:r>
                  <a:rPr lang="en-CA" altLang="fr-FR">
                    <a:latin typeface="Times New Roman" panose="02020603050405020304" pitchFamily="18" charset="0"/>
                  </a:rPr>
                  <a:t> </a:t>
                </a:r>
                <a:r>
                  <a:rPr lang="en-CA" altLang="fr-FR" baseline="-25000">
                    <a:latin typeface="Times New Roman" panose="02020603050405020304" pitchFamily="18" charset="0"/>
                  </a:rPr>
                  <a:t>1,2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2" name="Text Box 16">
                <a:extLst>
                  <a:ext uri="{FF2B5EF4-FFF2-40B4-BE49-F238E27FC236}">
                    <a16:creationId xmlns:a16="http://schemas.microsoft.com/office/drawing/2014/main" id="{8BA0BF7F-63CD-4E1E-83B4-8B6A62C447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1846"/>
                <a:ext cx="106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delay = 4</a:t>
                </a:r>
              </a:p>
              <a:p>
                <a:r>
                  <a:rPr lang="en-CA" altLang="fr-FR">
                    <a:latin typeface="Times New Roman" panose="02020603050405020304" pitchFamily="18" charset="0"/>
                  </a:rPr>
                  <a:t>maximum rate = 1</a:t>
                </a:r>
              </a:p>
            </p:txBody>
          </p:sp>
          <p:grpSp>
            <p:nvGrpSpPr>
              <p:cNvPr id="24593" name="Group 17">
                <a:extLst>
                  <a:ext uri="{FF2B5EF4-FFF2-40B4-BE49-F238E27FC236}">
                    <a16:creationId xmlns:a16="http://schemas.microsoft.com/office/drawing/2014/main" id="{5F0AB50A-483E-4623-8780-1FE443B5EB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8" y="2178"/>
                <a:ext cx="1470" cy="222"/>
                <a:chOff x="1920" y="1260"/>
                <a:chExt cx="1470" cy="222"/>
              </a:xfrm>
            </p:grpSpPr>
            <p:grpSp>
              <p:nvGrpSpPr>
                <p:cNvPr id="24594" name="Group 18">
                  <a:extLst>
                    <a:ext uri="{FF2B5EF4-FFF2-40B4-BE49-F238E27FC236}">
                      <a16:creationId xmlns:a16="http://schemas.microsoft.com/office/drawing/2014/main" id="{7ACBC8DB-190A-40A9-9E66-075873F231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0" y="1296"/>
                  <a:ext cx="270" cy="168"/>
                  <a:chOff x="1920" y="1296"/>
                  <a:chExt cx="270" cy="168"/>
                </a:xfrm>
              </p:grpSpPr>
              <p:sp>
                <p:nvSpPr>
                  <p:cNvPr id="24595" name="Line 19">
                    <a:extLst>
                      <a:ext uri="{FF2B5EF4-FFF2-40B4-BE49-F238E27FC236}">
                        <a16:creationId xmlns:a16="http://schemas.microsoft.com/office/drawing/2014/main" id="{22762DE1-66F7-4A85-98A2-62E5DF9CD6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296"/>
                    <a:ext cx="27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4596" name="Line 20">
                    <a:extLst>
                      <a:ext uri="{FF2B5EF4-FFF2-40B4-BE49-F238E27FC236}">
                        <a16:creationId xmlns:a16="http://schemas.microsoft.com/office/drawing/2014/main" id="{841A0E4E-B5B4-428B-BE98-C8AF9B8917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464"/>
                    <a:ext cx="27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24597" name="Line 21">
                    <a:extLst>
                      <a:ext uri="{FF2B5EF4-FFF2-40B4-BE49-F238E27FC236}">
                        <a16:creationId xmlns:a16="http://schemas.microsoft.com/office/drawing/2014/main" id="{9B73CCFB-5D9B-45AB-9117-030B678D1B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</p:grpSp>
            <p:sp>
              <p:nvSpPr>
                <p:cNvPr id="24598" name="Line 22">
                  <a:extLst>
                    <a:ext uri="{FF2B5EF4-FFF2-40B4-BE49-F238E27FC236}">
                      <a16:creationId xmlns:a16="http://schemas.microsoft.com/office/drawing/2014/main" id="{D1FF658F-3950-4478-9A50-1BA93B6CAD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4" y="1368"/>
                  <a:ext cx="8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24599" name="Oval 23">
                  <a:extLst>
                    <a:ext uri="{FF2B5EF4-FFF2-40B4-BE49-F238E27FC236}">
                      <a16:creationId xmlns:a16="http://schemas.microsoft.com/office/drawing/2014/main" id="{B9F73639-5656-4799-84DE-53D9A1784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2" y="1260"/>
                  <a:ext cx="222" cy="22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sp>
            <p:nvSpPr>
              <p:cNvPr id="24600" name="Rectangle 24">
                <a:extLst>
                  <a:ext uri="{FF2B5EF4-FFF2-40B4-BE49-F238E27FC236}">
                    <a16:creationId xmlns:a16="http://schemas.microsoft.com/office/drawing/2014/main" id="{135D2CCF-715C-4CED-9043-C654B4529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858"/>
                <a:ext cx="3474" cy="7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4601" name="Rectangle 25">
                <a:extLst>
                  <a:ext uri="{FF2B5EF4-FFF2-40B4-BE49-F238E27FC236}">
                    <a16:creationId xmlns:a16="http://schemas.microsoft.com/office/drawing/2014/main" id="{749DA156-1E22-4304-98EB-BFD6E5011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1842"/>
                <a:ext cx="3474" cy="7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4602" name="Text Box 26">
                <a:extLst>
                  <a:ext uri="{FF2B5EF4-FFF2-40B4-BE49-F238E27FC236}">
                    <a16:creationId xmlns:a16="http://schemas.microsoft.com/office/drawing/2014/main" id="{3716D26B-DF5B-438A-8178-6B97699321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914"/>
                <a:ext cx="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Node </a:t>
                </a:r>
                <a:r>
                  <a:rPr lang="en-CA" altLang="fr-FR">
                    <a:latin typeface="Zapf Calligraphic 801 SWA" pitchFamily="18" charset="0"/>
                  </a:rPr>
                  <a:t>S</a:t>
                </a:r>
                <a:r>
                  <a:rPr lang="en-CA" altLang="fr-FR" baseline="-25000">
                    <a:latin typeface="Times New Roman" panose="02020603050405020304" pitchFamily="18" charset="0"/>
                  </a:rPr>
                  <a:t>1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3" name="Text Box 27">
                <a:extLst>
                  <a:ext uri="{FF2B5EF4-FFF2-40B4-BE49-F238E27FC236}">
                    <a16:creationId xmlns:a16="http://schemas.microsoft.com/office/drawing/2014/main" id="{86A1AC59-97DC-4FEC-BDC3-48A8BAACE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820"/>
                <a:ext cx="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Times New Roman" panose="02020603050405020304" pitchFamily="18" charset="0"/>
                  </a:rPr>
                  <a:t>Node </a:t>
                </a:r>
                <a:r>
                  <a:rPr lang="en-CA" altLang="fr-FR">
                    <a:latin typeface="Zapf Calligraphic 801 SWA" pitchFamily="18" charset="0"/>
                  </a:rPr>
                  <a:t>S</a:t>
                </a:r>
                <a:r>
                  <a:rPr lang="en-CA" altLang="fr-FR" baseline="-25000">
                    <a:latin typeface="Times New Roman" panose="02020603050405020304" pitchFamily="18" charset="0"/>
                  </a:rPr>
                  <a:t>2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4" name="Line 28">
                <a:extLst>
                  <a:ext uri="{FF2B5EF4-FFF2-40B4-BE49-F238E27FC236}">
                    <a16:creationId xmlns:a16="http://schemas.microsoft.com/office/drawing/2014/main" id="{18E72E3C-E192-4BCC-8E86-6538BB9D0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" y="13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4605" name="Line 29">
                <a:extLst>
                  <a:ext uri="{FF2B5EF4-FFF2-40B4-BE49-F238E27FC236}">
                    <a16:creationId xmlns:a16="http://schemas.microsoft.com/office/drawing/2014/main" id="{8BDA46D3-5137-4DDA-AFB5-FC2D2B069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8" y="1320"/>
                <a:ext cx="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4606" name="Text Box 30">
                <a:extLst>
                  <a:ext uri="{FF2B5EF4-FFF2-40B4-BE49-F238E27FC236}">
                    <a16:creationId xmlns:a16="http://schemas.microsoft.com/office/drawing/2014/main" id="{2E7E83F1-7007-4A0D-AAF5-B2ABB89BB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" y="1166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a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7" name="Text Box 31">
                <a:extLst>
                  <a:ext uri="{FF2B5EF4-FFF2-40B4-BE49-F238E27FC236}">
                    <a16:creationId xmlns:a16="http://schemas.microsoft.com/office/drawing/2014/main" id="{8D40AD8F-5324-4E2F-8319-4C4027464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2" y="1100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a*</a:t>
                </a:r>
                <a:r>
                  <a:rPr lang="en-CA" altLang="fr-FR" baseline="-25000">
                    <a:latin typeface="Times New Roman" panose="02020603050405020304" pitchFamily="18" charset="0"/>
                  </a:rPr>
                  <a:t>1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8" name="Line 32">
                <a:extLst>
                  <a:ext uri="{FF2B5EF4-FFF2-40B4-BE49-F238E27FC236}">
                    <a16:creationId xmlns:a16="http://schemas.microsoft.com/office/drawing/2014/main" id="{B3684131-1F67-48CF-ACF7-BDD20FD6F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" y="23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4609" name="Line 33">
                <a:extLst>
                  <a:ext uri="{FF2B5EF4-FFF2-40B4-BE49-F238E27FC236}">
                    <a16:creationId xmlns:a16="http://schemas.microsoft.com/office/drawing/2014/main" id="{B621CFE2-8D3B-49B0-B829-3B920DA25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8" y="2286"/>
                <a:ext cx="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4610" name="Text Box 34">
                <a:extLst>
                  <a:ext uri="{FF2B5EF4-FFF2-40B4-BE49-F238E27FC236}">
                    <a16:creationId xmlns:a16="http://schemas.microsoft.com/office/drawing/2014/main" id="{0E93F9C1-8D9E-47EE-BFCB-FCBC41DEE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" y="2132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a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1" name="Text Box 35">
                <a:extLst>
                  <a:ext uri="{FF2B5EF4-FFF2-40B4-BE49-F238E27FC236}">
                    <a16:creationId xmlns:a16="http://schemas.microsoft.com/office/drawing/2014/main" id="{6561F1B5-C541-467D-8018-DC9F98AC40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2" y="2066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CA" altLang="fr-FR">
                    <a:latin typeface="Symbol" panose="05050102010706020507" pitchFamily="18" charset="2"/>
                  </a:rPr>
                  <a:t>a*</a:t>
                </a:r>
                <a:r>
                  <a:rPr lang="en-CA" altLang="fr-FR" baseline="-25000">
                    <a:latin typeface="Times New Roman" panose="02020603050405020304" pitchFamily="18" charset="0"/>
                  </a:rPr>
                  <a:t>2</a:t>
                </a:r>
                <a:endParaRPr lang="en-CA" altLang="fr-FR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613" name="Rectangle 37">
              <a:extLst>
                <a:ext uri="{FF2B5EF4-FFF2-40B4-BE49-F238E27FC236}">
                  <a16:creationId xmlns:a16="http://schemas.microsoft.com/office/drawing/2014/main" id="{1152F1A0-8768-4808-86B8-FDCDAD1D2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1266"/>
              <a:ext cx="1152" cy="3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CA" altLang="fr-FR">
                  <a:latin typeface="Symbol" panose="05050102010706020507" pitchFamily="18" charset="2"/>
                </a:rPr>
                <a:t>b</a:t>
              </a:r>
              <a:r>
                <a:rPr lang="en-CA" altLang="fr-FR">
                  <a:latin typeface="Times New Roman" panose="02020603050405020304" pitchFamily="18" charset="0"/>
                </a:rPr>
                <a:t> 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1,8</a:t>
              </a:r>
            </a:p>
          </p:txBody>
        </p:sp>
        <p:sp>
          <p:nvSpPr>
            <p:cNvPr id="24614" name="Line 38">
              <a:extLst>
                <a:ext uri="{FF2B5EF4-FFF2-40B4-BE49-F238E27FC236}">
                  <a16:creationId xmlns:a16="http://schemas.microsoft.com/office/drawing/2014/main" id="{AE115BC5-C468-495D-8EC4-420BB4950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470"/>
              <a:ext cx="8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4615" name="Text Box 39">
              <a:extLst>
                <a:ext uri="{FF2B5EF4-FFF2-40B4-BE49-F238E27FC236}">
                  <a16:creationId xmlns:a16="http://schemas.microsoft.com/office/drawing/2014/main" id="{A0786BC9-8B6A-49F1-B82C-F9B75B20F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8" y="1262"/>
              <a:ext cx="1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24616" name="Text Box 40">
              <a:extLst>
                <a:ext uri="{FF2B5EF4-FFF2-40B4-BE49-F238E27FC236}">
                  <a16:creationId xmlns:a16="http://schemas.microsoft.com/office/drawing/2014/main" id="{1DDB65AB-32AA-4620-8D7D-80CC6B295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1196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a*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18" name="Line 42">
              <a:extLst>
                <a:ext uri="{FF2B5EF4-FFF2-40B4-BE49-F238E27FC236}">
                  <a16:creationId xmlns:a16="http://schemas.microsoft.com/office/drawing/2014/main" id="{1CBF955B-AB77-4382-9781-8460A65E3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0" y="1458"/>
              <a:ext cx="10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30" name="Group 126">
            <a:extLst>
              <a:ext uri="{FF2B5EF4-FFF2-40B4-BE49-F238E27FC236}">
                <a16:creationId xmlns:a16="http://schemas.microsoft.com/office/drawing/2014/main" id="{11B115F6-4E52-40DD-9CE6-8A6734FE423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817563"/>
            <a:ext cx="8523289" cy="5399089"/>
            <a:chOff x="403" y="515"/>
            <a:chExt cx="5369" cy="3401"/>
          </a:xfrm>
        </p:grpSpPr>
        <p:sp>
          <p:nvSpPr>
            <p:cNvPr id="21507" name="Line 3">
              <a:extLst>
                <a:ext uri="{FF2B5EF4-FFF2-40B4-BE49-F238E27FC236}">
                  <a16:creationId xmlns:a16="http://schemas.microsoft.com/office/drawing/2014/main" id="{A3F37A36-F09C-4D60-90A8-1624712C3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6" y="1716"/>
              <a:ext cx="0" cy="96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08" name="Line 4">
              <a:extLst>
                <a:ext uri="{FF2B5EF4-FFF2-40B4-BE49-F238E27FC236}">
                  <a16:creationId xmlns:a16="http://schemas.microsoft.com/office/drawing/2014/main" id="{0A1ED158-DC44-47D0-98F8-44C1AAADD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564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09" name="Line 5">
              <a:extLst>
                <a:ext uri="{FF2B5EF4-FFF2-40B4-BE49-F238E27FC236}">
                  <a16:creationId xmlns:a16="http://schemas.microsoft.com/office/drawing/2014/main" id="{33CDE3E4-EDF3-4CE6-9FEB-D2DC3D4BB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3636"/>
              <a:ext cx="50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0" name="Freeform 6">
              <a:extLst>
                <a:ext uri="{FF2B5EF4-FFF2-40B4-BE49-F238E27FC236}">
                  <a16:creationId xmlns:a16="http://schemas.microsoft.com/office/drawing/2014/main" id="{81C8E08E-12AF-42D2-AD61-91A265D99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1" name="Freeform 7">
              <a:extLst>
                <a:ext uri="{FF2B5EF4-FFF2-40B4-BE49-F238E27FC236}">
                  <a16:creationId xmlns:a16="http://schemas.microsoft.com/office/drawing/2014/main" id="{38B33CDF-C2DB-4103-8014-01C07048E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2" name="Freeform 8">
              <a:extLst>
                <a:ext uri="{FF2B5EF4-FFF2-40B4-BE49-F238E27FC236}">
                  <a16:creationId xmlns:a16="http://schemas.microsoft.com/office/drawing/2014/main" id="{7CAC8EBE-8993-4789-8E7A-D78B2741C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3" name="Freeform 9">
              <a:extLst>
                <a:ext uri="{FF2B5EF4-FFF2-40B4-BE49-F238E27FC236}">
                  <a16:creationId xmlns:a16="http://schemas.microsoft.com/office/drawing/2014/main" id="{C0488FA9-8791-41CF-9B80-1E1CB03C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4" name="Freeform 10">
              <a:extLst>
                <a:ext uri="{FF2B5EF4-FFF2-40B4-BE49-F238E27FC236}">
                  <a16:creationId xmlns:a16="http://schemas.microsoft.com/office/drawing/2014/main" id="{EB7EB872-3130-4195-82CE-F9D59A229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5" name="Freeform 11">
              <a:extLst>
                <a:ext uri="{FF2B5EF4-FFF2-40B4-BE49-F238E27FC236}">
                  <a16:creationId xmlns:a16="http://schemas.microsoft.com/office/drawing/2014/main" id="{EAEE861B-C18E-4730-84D7-9917F539A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6" name="Freeform 12">
              <a:extLst>
                <a:ext uri="{FF2B5EF4-FFF2-40B4-BE49-F238E27FC236}">
                  <a16:creationId xmlns:a16="http://schemas.microsoft.com/office/drawing/2014/main" id="{542C80CD-EB78-4184-9BE0-AF509969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7" name="Freeform 13">
              <a:extLst>
                <a:ext uri="{FF2B5EF4-FFF2-40B4-BE49-F238E27FC236}">
                  <a16:creationId xmlns:a16="http://schemas.microsoft.com/office/drawing/2014/main" id="{48596814-70F1-4A55-B980-9925FA4DD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8" name="Freeform 14">
              <a:extLst>
                <a:ext uri="{FF2B5EF4-FFF2-40B4-BE49-F238E27FC236}">
                  <a16:creationId xmlns:a16="http://schemas.microsoft.com/office/drawing/2014/main" id="{705595C3-39DE-4EA8-98AA-4727405AF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19" name="Freeform 15">
              <a:extLst>
                <a:ext uri="{FF2B5EF4-FFF2-40B4-BE49-F238E27FC236}">
                  <a16:creationId xmlns:a16="http://schemas.microsoft.com/office/drawing/2014/main" id="{ACFA7100-BCCB-4A82-A01C-15C2CF73C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0" name="Freeform 16">
              <a:extLst>
                <a:ext uri="{FF2B5EF4-FFF2-40B4-BE49-F238E27FC236}">
                  <a16:creationId xmlns:a16="http://schemas.microsoft.com/office/drawing/2014/main" id="{000A00F6-C602-457B-8015-DEAAE5286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1" name="Freeform 17">
              <a:extLst>
                <a:ext uri="{FF2B5EF4-FFF2-40B4-BE49-F238E27FC236}">
                  <a16:creationId xmlns:a16="http://schemas.microsoft.com/office/drawing/2014/main" id="{6A51D51C-BE2A-4AF9-89B2-6BD6F910D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2" name="Freeform 18">
              <a:extLst>
                <a:ext uri="{FF2B5EF4-FFF2-40B4-BE49-F238E27FC236}">
                  <a16:creationId xmlns:a16="http://schemas.microsoft.com/office/drawing/2014/main" id="{C4156C70-1FCE-4CE9-80E1-2CA1561AC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3" name="Freeform 19">
              <a:extLst>
                <a:ext uri="{FF2B5EF4-FFF2-40B4-BE49-F238E27FC236}">
                  <a16:creationId xmlns:a16="http://schemas.microsoft.com/office/drawing/2014/main" id="{3CA85686-CC39-466E-AB4E-E5F56B052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4" name="Freeform 20">
              <a:extLst>
                <a:ext uri="{FF2B5EF4-FFF2-40B4-BE49-F238E27FC236}">
                  <a16:creationId xmlns:a16="http://schemas.microsoft.com/office/drawing/2014/main" id="{BD2D3AF4-51C9-4CC5-AF71-2AA0F9F30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5" name="Freeform 21">
              <a:extLst>
                <a:ext uri="{FF2B5EF4-FFF2-40B4-BE49-F238E27FC236}">
                  <a16:creationId xmlns:a16="http://schemas.microsoft.com/office/drawing/2014/main" id="{55AE914F-A479-4070-BD63-679FB27D1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6" name="Freeform 22">
              <a:extLst>
                <a:ext uri="{FF2B5EF4-FFF2-40B4-BE49-F238E27FC236}">
                  <a16:creationId xmlns:a16="http://schemas.microsoft.com/office/drawing/2014/main" id="{189F5ECE-2C9A-49DC-8777-D1A3F53C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7" name="Freeform 23">
              <a:extLst>
                <a:ext uri="{FF2B5EF4-FFF2-40B4-BE49-F238E27FC236}">
                  <a16:creationId xmlns:a16="http://schemas.microsoft.com/office/drawing/2014/main" id="{237F34DD-AD1C-4FA8-94EB-3A1685EE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8" name="Freeform 24">
              <a:extLst>
                <a:ext uri="{FF2B5EF4-FFF2-40B4-BE49-F238E27FC236}">
                  <a16:creationId xmlns:a16="http://schemas.microsoft.com/office/drawing/2014/main" id="{C442C6B4-82B6-47E2-8283-4E0D7624F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29" name="Freeform 25">
              <a:extLst>
                <a:ext uri="{FF2B5EF4-FFF2-40B4-BE49-F238E27FC236}">
                  <a16:creationId xmlns:a16="http://schemas.microsoft.com/office/drawing/2014/main" id="{ABB6EAC6-B7A1-447B-9018-AC132EBE1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0" name="Freeform 26">
              <a:extLst>
                <a:ext uri="{FF2B5EF4-FFF2-40B4-BE49-F238E27FC236}">
                  <a16:creationId xmlns:a16="http://schemas.microsoft.com/office/drawing/2014/main" id="{CF4EE635-DDE0-4D45-80AC-A9227EDE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1" name="Freeform 27">
              <a:extLst>
                <a:ext uri="{FF2B5EF4-FFF2-40B4-BE49-F238E27FC236}">
                  <a16:creationId xmlns:a16="http://schemas.microsoft.com/office/drawing/2014/main" id="{46002880-8C89-433D-972F-AD5E410F7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2" name="Freeform 28">
              <a:extLst>
                <a:ext uri="{FF2B5EF4-FFF2-40B4-BE49-F238E27FC236}">
                  <a16:creationId xmlns:a16="http://schemas.microsoft.com/office/drawing/2014/main" id="{A2A85636-AD0B-4A73-B7C4-E8EDBDAEE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3" name="Freeform 29">
              <a:extLst>
                <a:ext uri="{FF2B5EF4-FFF2-40B4-BE49-F238E27FC236}">
                  <a16:creationId xmlns:a16="http://schemas.microsoft.com/office/drawing/2014/main" id="{CE693F58-3EA2-4549-892B-AB8F0A9C6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4" name="Freeform 30">
              <a:extLst>
                <a:ext uri="{FF2B5EF4-FFF2-40B4-BE49-F238E27FC236}">
                  <a16:creationId xmlns:a16="http://schemas.microsoft.com/office/drawing/2014/main" id="{1C63E335-9609-4466-843C-6964E398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5" name="Freeform 31">
              <a:extLst>
                <a:ext uri="{FF2B5EF4-FFF2-40B4-BE49-F238E27FC236}">
                  <a16:creationId xmlns:a16="http://schemas.microsoft.com/office/drawing/2014/main" id="{8E1DEFB4-AFE5-4FFF-89E8-05C15625B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6" name="Freeform 32">
              <a:extLst>
                <a:ext uri="{FF2B5EF4-FFF2-40B4-BE49-F238E27FC236}">
                  <a16:creationId xmlns:a16="http://schemas.microsoft.com/office/drawing/2014/main" id="{B05B58BE-A377-4431-9C40-4EC042AB0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7" name="Freeform 33">
              <a:extLst>
                <a:ext uri="{FF2B5EF4-FFF2-40B4-BE49-F238E27FC236}">
                  <a16:creationId xmlns:a16="http://schemas.microsoft.com/office/drawing/2014/main" id="{B4E89D76-5C39-473F-AC88-841FBE658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8" name="Freeform 34">
              <a:extLst>
                <a:ext uri="{FF2B5EF4-FFF2-40B4-BE49-F238E27FC236}">
                  <a16:creationId xmlns:a16="http://schemas.microsoft.com/office/drawing/2014/main" id="{5FFE40C9-BF13-4395-A0C3-2A20157D6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39" name="Freeform 35">
              <a:extLst>
                <a:ext uri="{FF2B5EF4-FFF2-40B4-BE49-F238E27FC236}">
                  <a16:creationId xmlns:a16="http://schemas.microsoft.com/office/drawing/2014/main" id="{802E7B76-5A6A-4964-AF06-E53338E1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0" name="Freeform 36">
              <a:extLst>
                <a:ext uri="{FF2B5EF4-FFF2-40B4-BE49-F238E27FC236}">
                  <a16:creationId xmlns:a16="http://schemas.microsoft.com/office/drawing/2014/main" id="{EBA1CED5-4061-4A86-8D3F-726093971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1" name="Freeform 37">
              <a:extLst>
                <a:ext uri="{FF2B5EF4-FFF2-40B4-BE49-F238E27FC236}">
                  <a16:creationId xmlns:a16="http://schemas.microsoft.com/office/drawing/2014/main" id="{6AA194F6-6365-4CAD-868A-3F458C5DD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2" name="Freeform 38">
              <a:extLst>
                <a:ext uri="{FF2B5EF4-FFF2-40B4-BE49-F238E27FC236}">
                  <a16:creationId xmlns:a16="http://schemas.microsoft.com/office/drawing/2014/main" id="{AF4F04CA-0F3C-440A-8E0C-9050BAC6E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3" name="Freeform 39">
              <a:extLst>
                <a:ext uri="{FF2B5EF4-FFF2-40B4-BE49-F238E27FC236}">
                  <a16:creationId xmlns:a16="http://schemas.microsoft.com/office/drawing/2014/main" id="{6B510961-C127-4152-A6EC-FBDDFF1B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4" name="Freeform 40">
              <a:extLst>
                <a:ext uri="{FF2B5EF4-FFF2-40B4-BE49-F238E27FC236}">
                  <a16:creationId xmlns:a16="http://schemas.microsoft.com/office/drawing/2014/main" id="{8C23A33A-AD93-41E5-B435-6B1D7AE61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5" name="Freeform 41">
              <a:extLst>
                <a:ext uri="{FF2B5EF4-FFF2-40B4-BE49-F238E27FC236}">
                  <a16:creationId xmlns:a16="http://schemas.microsoft.com/office/drawing/2014/main" id="{8969A698-38B2-44F0-9479-6356108DF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6" name="Freeform 42">
              <a:extLst>
                <a:ext uri="{FF2B5EF4-FFF2-40B4-BE49-F238E27FC236}">
                  <a16:creationId xmlns:a16="http://schemas.microsoft.com/office/drawing/2014/main" id="{FB93721F-3FF5-4A45-BA02-FA1D42295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7" name="Freeform 43">
              <a:extLst>
                <a:ext uri="{FF2B5EF4-FFF2-40B4-BE49-F238E27FC236}">
                  <a16:creationId xmlns:a16="http://schemas.microsoft.com/office/drawing/2014/main" id="{570FEF6E-EF79-47D6-8ED0-A1EF4C16B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8" name="Freeform 44">
              <a:extLst>
                <a:ext uri="{FF2B5EF4-FFF2-40B4-BE49-F238E27FC236}">
                  <a16:creationId xmlns:a16="http://schemas.microsoft.com/office/drawing/2014/main" id="{EC043244-F216-4F21-96E4-04E8CB6A1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8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49" name="Freeform 45">
              <a:extLst>
                <a:ext uri="{FF2B5EF4-FFF2-40B4-BE49-F238E27FC236}">
                  <a16:creationId xmlns:a16="http://schemas.microsoft.com/office/drawing/2014/main" id="{484D4931-2C83-4BA8-9DC9-6ED90F42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0" name="Freeform 46">
              <a:extLst>
                <a:ext uri="{FF2B5EF4-FFF2-40B4-BE49-F238E27FC236}">
                  <a16:creationId xmlns:a16="http://schemas.microsoft.com/office/drawing/2014/main" id="{064DA479-EFA2-46D5-9F51-AF2447C47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1" name="Freeform 47">
              <a:extLst>
                <a:ext uri="{FF2B5EF4-FFF2-40B4-BE49-F238E27FC236}">
                  <a16:creationId xmlns:a16="http://schemas.microsoft.com/office/drawing/2014/main" id="{6B03945C-FCC3-4378-BD9C-0ACCF9D4D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2" name="Line 48">
              <a:extLst>
                <a:ext uri="{FF2B5EF4-FFF2-40B4-BE49-F238E27FC236}">
                  <a16:creationId xmlns:a16="http://schemas.microsoft.com/office/drawing/2014/main" id="{015298B8-FE48-4BA0-9591-932F8C712B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" y="3156"/>
              <a:ext cx="9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3" name="Line 49">
              <a:extLst>
                <a:ext uri="{FF2B5EF4-FFF2-40B4-BE49-F238E27FC236}">
                  <a16:creationId xmlns:a16="http://schemas.microsoft.com/office/drawing/2014/main" id="{7E3FB454-89FD-4B1F-B892-4318C1DDA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8" y="708"/>
              <a:ext cx="2928" cy="29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4" name="Line 50">
              <a:extLst>
                <a:ext uri="{FF2B5EF4-FFF2-40B4-BE49-F238E27FC236}">
                  <a16:creationId xmlns:a16="http://schemas.microsoft.com/office/drawing/2014/main" id="{8957468B-2E49-48AA-996B-492B92C09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676"/>
              <a:ext cx="20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5" name="Oval 51">
              <a:extLst>
                <a:ext uri="{FF2B5EF4-FFF2-40B4-BE49-F238E27FC236}">
                  <a16:creationId xmlns:a16="http://schemas.microsoft.com/office/drawing/2014/main" id="{4D0A8B50-CE95-4EF3-B2DC-4C536BE0D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686"/>
              <a:ext cx="58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6" name="Oval 52">
              <a:extLst>
                <a:ext uri="{FF2B5EF4-FFF2-40B4-BE49-F238E27FC236}">
                  <a16:creationId xmlns:a16="http://schemas.microsoft.com/office/drawing/2014/main" id="{E4150CBC-E767-47F6-A89F-B5337B293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2646"/>
              <a:ext cx="58" cy="5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7" name="Line 53">
              <a:extLst>
                <a:ext uri="{FF2B5EF4-FFF2-40B4-BE49-F238E27FC236}">
                  <a16:creationId xmlns:a16="http://schemas.microsoft.com/office/drawing/2014/main" id="{4A768966-8C3C-433D-A088-68D536ECB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8" y="2704"/>
              <a:ext cx="0" cy="9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8" name="Line 54">
              <a:extLst>
                <a:ext uri="{FF2B5EF4-FFF2-40B4-BE49-F238E27FC236}">
                  <a16:creationId xmlns:a16="http://schemas.microsoft.com/office/drawing/2014/main" id="{E8D6DF25-3977-4B18-839D-6CE124961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2772"/>
              <a:ext cx="173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59" name="Line 55">
              <a:extLst>
                <a:ext uri="{FF2B5EF4-FFF2-40B4-BE49-F238E27FC236}">
                  <a16:creationId xmlns:a16="http://schemas.microsoft.com/office/drawing/2014/main" id="{4FED050D-CB5D-4BEB-AF96-4B5B47754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2676"/>
              <a:ext cx="0" cy="24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61" name="Text Box 57">
                  <a:extLst>
                    <a:ext uri="{FF2B5EF4-FFF2-40B4-BE49-F238E27FC236}">
                      <a16:creationId xmlns:a16="http://schemas.microsoft.com/office/drawing/2014/main" id="{1D11704C-5A73-42E4-AB09-B95E760E5E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62" y="2712"/>
                  <a:ext cx="28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fr-F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altLang="fr-FR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561" name="Text Box 57">
                  <a:extLst>
                    <a:ext uri="{FF2B5EF4-FFF2-40B4-BE49-F238E27FC236}">
                      <a16:creationId xmlns:a16="http://schemas.microsoft.com/office/drawing/2014/main" id="{1D11704C-5A73-42E4-AB09-B95E760E5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2" y="2712"/>
                  <a:ext cx="283" cy="291"/>
                </a:xfrm>
                <a:prstGeom prst="rect">
                  <a:avLst/>
                </a:prstGeom>
                <a:blipFill>
                  <a:blip r:embed="rId2"/>
                  <a:stretch>
                    <a:fillRect l="-274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62" name="Line 58">
              <a:extLst>
                <a:ext uri="{FF2B5EF4-FFF2-40B4-BE49-F238E27FC236}">
                  <a16:creationId xmlns:a16="http://schemas.microsoft.com/office/drawing/2014/main" id="{2B7359FD-A64C-4E97-813B-0F7BFABA1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" y="564"/>
              <a:ext cx="4992" cy="19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63" name="Freeform 59">
              <a:extLst>
                <a:ext uri="{FF2B5EF4-FFF2-40B4-BE49-F238E27FC236}">
                  <a16:creationId xmlns:a16="http://schemas.microsoft.com/office/drawing/2014/main" id="{6C9C15FC-0993-4B4C-B654-B92B8DF22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363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64" name="Freeform 60">
              <a:extLst>
                <a:ext uri="{FF2B5EF4-FFF2-40B4-BE49-F238E27FC236}">
                  <a16:creationId xmlns:a16="http://schemas.microsoft.com/office/drawing/2014/main" id="{433B7C67-8090-40C8-89AF-B969F93B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63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65" name="Freeform 61">
              <a:extLst>
                <a:ext uri="{FF2B5EF4-FFF2-40B4-BE49-F238E27FC236}">
                  <a16:creationId xmlns:a16="http://schemas.microsoft.com/office/drawing/2014/main" id="{BDA06DB3-B032-4C7A-BB8E-439EDD3CC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363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66" name="Freeform 62">
              <a:extLst>
                <a:ext uri="{FF2B5EF4-FFF2-40B4-BE49-F238E27FC236}">
                  <a16:creationId xmlns:a16="http://schemas.microsoft.com/office/drawing/2014/main" id="{F666F7EA-A11C-46F1-AC71-3AE047E90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" y="363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67" name="Line 63">
              <a:extLst>
                <a:ext uri="{FF2B5EF4-FFF2-40B4-BE49-F238E27FC236}">
                  <a16:creationId xmlns:a16="http://schemas.microsoft.com/office/drawing/2014/main" id="{532ABBEF-FD50-4D88-95A8-34372D37C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36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68" name="Line 64">
              <a:extLst>
                <a:ext uri="{FF2B5EF4-FFF2-40B4-BE49-F238E27FC236}">
                  <a16:creationId xmlns:a16="http://schemas.microsoft.com/office/drawing/2014/main" id="{4F1DD9B3-E498-4951-9F65-2F887AB7E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716"/>
              <a:ext cx="24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69" name="Line 65">
              <a:extLst>
                <a:ext uri="{FF2B5EF4-FFF2-40B4-BE49-F238E27FC236}">
                  <a16:creationId xmlns:a16="http://schemas.microsoft.com/office/drawing/2014/main" id="{CE0FDBB1-59FA-4114-AC35-E0EDB26DE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" y="804"/>
              <a:ext cx="27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70" name="Line 66">
              <a:extLst>
                <a:ext uri="{FF2B5EF4-FFF2-40B4-BE49-F238E27FC236}">
                  <a16:creationId xmlns:a16="http://schemas.microsoft.com/office/drawing/2014/main" id="{14BB1134-9A09-490A-BA5A-ABEA15BE0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6" y="804"/>
              <a:ext cx="0" cy="9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71" name="Line 67">
              <a:extLst>
                <a:ext uri="{FF2B5EF4-FFF2-40B4-BE49-F238E27FC236}">
                  <a16:creationId xmlns:a16="http://schemas.microsoft.com/office/drawing/2014/main" id="{5A99110E-DBF9-4D6F-9AE6-65F4BBD03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8" y="2196"/>
              <a:ext cx="0" cy="10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72" name="Text Box 68">
                  <a:extLst>
                    <a:ext uri="{FF2B5EF4-FFF2-40B4-BE49-F238E27FC236}">
                      <a16:creationId xmlns:a16="http://schemas.microsoft.com/office/drawing/2014/main" id="{3D0B8A3F-D384-4EB4-8C17-0BAB411515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1" y="2126"/>
                  <a:ext cx="31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fr-FR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altLang="fr-FR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CA" altLang="fr-FR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572" name="Text Box 68">
                  <a:extLst>
                    <a:ext uri="{FF2B5EF4-FFF2-40B4-BE49-F238E27FC236}">
                      <a16:creationId xmlns:a16="http://schemas.microsoft.com/office/drawing/2014/main" id="{3D0B8A3F-D384-4EB4-8C17-0BAB41151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1" y="2126"/>
                  <a:ext cx="310" cy="291"/>
                </a:xfrm>
                <a:prstGeom prst="rect">
                  <a:avLst/>
                </a:prstGeom>
                <a:blipFill>
                  <a:blip r:embed="rId3"/>
                  <a:stretch>
                    <a:fillRect l="-246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73" name="Text Box 69">
                  <a:extLst>
                    <a:ext uri="{FF2B5EF4-FFF2-40B4-BE49-F238E27FC236}">
                      <a16:creationId xmlns:a16="http://schemas.microsoft.com/office/drawing/2014/main" id="{0B7654A6-6732-4CE9-B502-37E222C9A3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8" y="2232"/>
                  <a:ext cx="31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fr-FR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altLang="fr-FR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CA" altLang="fr-FR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573" name="Text Box 69">
                  <a:extLst>
                    <a:ext uri="{FF2B5EF4-FFF2-40B4-BE49-F238E27FC236}">
                      <a16:creationId xmlns:a16="http://schemas.microsoft.com/office/drawing/2014/main" id="{0B7654A6-6732-4CE9-B502-37E222C9A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8" y="2232"/>
                  <a:ext cx="319" cy="291"/>
                </a:xfrm>
                <a:prstGeom prst="rect">
                  <a:avLst/>
                </a:prstGeom>
                <a:blipFill>
                  <a:blip r:embed="rId4"/>
                  <a:stretch>
                    <a:fillRect l="-361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74" name="Text Box 70">
                  <a:extLst>
                    <a:ext uri="{FF2B5EF4-FFF2-40B4-BE49-F238E27FC236}">
                      <a16:creationId xmlns:a16="http://schemas.microsoft.com/office/drawing/2014/main" id="{528AD344-FF33-4272-822E-DC47810977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1395"/>
                  <a:ext cx="94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r>
                    <a:rPr lang="en-CA" altLang="fr-FR" sz="2400" dirty="0">
                      <a:latin typeface="Times New Roman" panose="02020603050405020304" pitchFamily="18" charset="0"/>
                    </a:rPr>
                    <a:t>10 </a:t>
                  </a:r>
                  <a14:m>
                    <m:oMath xmlns:m="http://schemas.openxmlformats.org/officeDocument/2006/math">
                      <m:r>
                        <a:rPr lang="en-CH" altLang="fr-F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CA" altLang="fr-FR" sz="2400" dirty="0">
                      <a:latin typeface="Times New Roman" panose="02020603050405020304" pitchFamily="18" charset="0"/>
                    </a:rPr>
                    <a:t> </a:t>
                  </a:r>
                  <a:r>
                    <a:rPr lang="en-CA" altLang="fr-FR" sz="2400" baseline="-25000" dirty="0">
                      <a:latin typeface="Times New Roman" panose="02020603050405020304" pitchFamily="18" charset="0"/>
                    </a:rPr>
                    <a:t>25, 4</a:t>
                  </a:r>
                  <a:endParaRPr lang="en-CA" altLang="fr-FR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574" name="Text Box 70">
                  <a:extLst>
                    <a:ext uri="{FF2B5EF4-FFF2-40B4-BE49-F238E27FC236}">
                      <a16:creationId xmlns:a16="http://schemas.microsoft.com/office/drawing/2014/main" id="{528AD344-FF33-4272-822E-DC47810977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9" y="1395"/>
                  <a:ext cx="940" cy="291"/>
                </a:xfrm>
                <a:prstGeom prst="rect">
                  <a:avLst/>
                </a:prstGeom>
                <a:blipFill>
                  <a:blip r:embed="rId5"/>
                  <a:stretch>
                    <a:fillRect t="-9211" b="-3026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75" name="Text Box 71">
              <a:extLst>
                <a:ext uri="{FF2B5EF4-FFF2-40B4-BE49-F238E27FC236}">
                  <a16:creationId xmlns:a16="http://schemas.microsoft.com/office/drawing/2014/main" id="{7BBB5FDC-D984-433F-84BD-340B8C1A8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253"/>
              <a:ext cx="3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>
                  <a:latin typeface="Symbol" panose="05050102010706020507" pitchFamily="18" charset="2"/>
                </a:rPr>
                <a:t>g</a:t>
              </a:r>
              <a:r>
                <a:rPr lang="en-CA" altLang="fr-FR" sz="2400" baseline="-25000">
                  <a:latin typeface="Times New Roman" panose="02020603050405020304" pitchFamily="18" charset="0"/>
                </a:rPr>
                <a:t>r,b</a:t>
              </a:r>
              <a:endParaRPr lang="en-CA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21576" name="Text Box 72">
              <a:extLst>
                <a:ext uri="{FF2B5EF4-FFF2-40B4-BE49-F238E27FC236}">
                  <a16:creationId xmlns:a16="http://schemas.microsoft.com/office/drawing/2014/main" id="{57D4818E-0284-45DE-8A40-588DF77A5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741"/>
              <a:ext cx="6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CA" altLang="fr-FR" sz="2400" dirty="0">
                  <a:latin typeface="Symbol" panose="05050102010706020507" pitchFamily="18" charset="2"/>
                </a:rPr>
                <a:t>b</a:t>
              </a:r>
              <a:r>
                <a:rPr lang="en-CA" altLang="fr-FR" sz="2400" baseline="-25000" dirty="0">
                  <a:latin typeface="Times New Roman" panose="02020603050405020304" pitchFamily="18" charset="0"/>
                </a:rPr>
                <a:t>1, 8</a:t>
              </a:r>
              <a:endParaRPr lang="en-CA" altLang="fr-F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1577" name="Text Box 73">
              <a:extLst>
                <a:ext uri="{FF2B5EF4-FFF2-40B4-BE49-F238E27FC236}">
                  <a16:creationId xmlns:a16="http://schemas.microsoft.com/office/drawing/2014/main" id="{F57BA767-260E-460E-8605-FB61B49C5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62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1578" name="Text Box 74">
              <a:extLst>
                <a:ext uri="{FF2B5EF4-FFF2-40B4-BE49-F238E27FC236}">
                  <a16:creationId xmlns:a16="http://schemas.microsoft.com/office/drawing/2014/main" id="{C0C75EA8-574A-4C7E-B3C3-33DB7E2D2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62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1579" name="Text Box 75">
              <a:extLst>
                <a:ext uri="{FF2B5EF4-FFF2-40B4-BE49-F238E27FC236}">
                  <a16:creationId xmlns:a16="http://schemas.microsoft.com/office/drawing/2014/main" id="{08C815B7-D3FD-4BA0-B439-AB4830437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3597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80" name="Freeform 76">
              <a:extLst>
                <a:ext uri="{FF2B5EF4-FFF2-40B4-BE49-F238E27FC236}">
                  <a16:creationId xmlns:a16="http://schemas.microsoft.com/office/drawing/2014/main" id="{A845A504-B295-4C0B-9650-4B7086F04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81" name="Freeform 77">
              <a:extLst>
                <a:ext uri="{FF2B5EF4-FFF2-40B4-BE49-F238E27FC236}">
                  <a16:creationId xmlns:a16="http://schemas.microsoft.com/office/drawing/2014/main" id="{9367DE5E-8862-4813-B40E-577BC300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0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82" name="Freeform 78">
              <a:extLst>
                <a:ext uri="{FF2B5EF4-FFF2-40B4-BE49-F238E27FC236}">
                  <a16:creationId xmlns:a16="http://schemas.microsoft.com/office/drawing/2014/main" id="{BF57B9C5-5CBB-46B4-92DE-47619171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83" name="Freeform 79">
              <a:extLst>
                <a:ext uri="{FF2B5EF4-FFF2-40B4-BE49-F238E27FC236}">
                  <a16:creationId xmlns:a16="http://schemas.microsoft.com/office/drawing/2014/main" id="{64512DCF-F56E-4BC5-9440-3F848988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84" name="Freeform 80">
              <a:extLst>
                <a:ext uri="{FF2B5EF4-FFF2-40B4-BE49-F238E27FC236}">
                  <a16:creationId xmlns:a16="http://schemas.microsoft.com/office/drawing/2014/main" id="{E304E799-DC2C-48A1-A56A-0F0404F56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6" y="35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85" name="Freeform 81">
              <a:extLst>
                <a:ext uri="{FF2B5EF4-FFF2-40B4-BE49-F238E27FC236}">
                  <a16:creationId xmlns:a16="http://schemas.microsoft.com/office/drawing/2014/main" id="{085D5F1A-27BC-40AB-AF88-A1CF450D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0" y="363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86" name="Text Box 82">
              <a:extLst>
                <a:ext uri="{FF2B5EF4-FFF2-40B4-BE49-F238E27FC236}">
                  <a16:creationId xmlns:a16="http://schemas.microsoft.com/office/drawing/2014/main" id="{38FB9AC0-7638-4B91-BE46-AD6FE2C3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362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1587" name="Text Box 83">
              <a:extLst>
                <a:ext uri="{FF2B5EF4-FFF2-40B4-BE49-F238E27FC236}">
                  <a16:creationId xmlns:a16="http://schemas.microsoft.com/office/drawing/2014/main" id="{0671FA7D-CE43-418C-A7A2-BB89F014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" y="362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21588" name="Text Box 84">
              <a:extLst>
                <a:ext uri="{FF2B5EF4-FFF2-40B4-BE49-F238E27FC236}">
                  <a16:creationId xmlns:a16="http://schemas.microsoft.com/office/drawing/2014/main" id="{CD56B00A-2021-4C4E-8247-937A99C58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" y="362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1589" name="Freeform 85">
              <a:extLst>
                <a:ext uri="{FF2B5EF4-FFF2-40B4-BE49-F238E27FC236}">
                  <a16:creationId xmlns:a16="http://schemas.microsoft.com/office/drawing/2014/main" id="{74F5D8A2-7F61-4EF7-82B8-F684E4122784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356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0" name="Freeform 86">
              <a:extLst>
                <a:ext uri="{FF2B5EF4-FFF2-40B4-BE49-F238E27FC236}">
                  <a16:creationId xmlns:a16="http://schemas.microsoft.com/office/drawing/2014/main" id="{0472E871-1B3E-411B-A1AB-3498BC5ACB18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346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1" name="Freeform 87">
              <a:extLst>
                <a:ext uri="{FF2B5EF4-FFF2-40B4-BE49-F238E27FC236}">
                  <a16:creationId xmlns:a16="http://schemas.microsoft.com/office/drawing/2014/main" id="{AEBAC8AA-323B-4D69-8063-A98D5413446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337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2" name="Freeform 88">
              <a:extLst>
                <a:ext uri="{FF2B5EF4-FFF2-40B4-BE49-F238E27FC236}">
                  <a16:creationId xmlns:a16="http://schemas.microsoft.com/office/drawing/2014/main" id="{59393959-1535-45CD-BC19-BCD09068B6CC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327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3" name="Freeform 89">
              <a:extLst>
                <a:ext uri="{FF2B5EF4-FFF2-40B4-BE49-F238E27FC236}">
                  <a16:creationId xmlns:a16="http://schemas.microsoft.com/office/drawing/2014/main" id="{E6B3AA7D-9775-45CC-9E36-71EAAB4EEE0B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318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4" name="Freeform 90">
              <a:extLst>
                <a:ext uri="{FF2B5EF4-FFF2-40B4-BE49-F238E27FC236}">
                  <a16:creationId xmlns:a16="http://schemas.microsoft.com/office/drawing/2014/main" id="{A5ED360F-1CD1-4667-9A64-A2EC6A2E420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308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5" name="Freeform 91">
              <a:extLst>
                <a:ext uri="{FF2B5EF4-FFF2-40B4-BE49-F238E27FC236}">
                  <a16:creationId xmlns:a16="http://schemas.microsoft.com/office/drawing/2014/main" id="{1D6F9EC5-8124-4130-AA98-11AB79EBAB94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9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6" name="Freeform 92">
              <a:extLst>
                <a:ext uri="{FF2B5EF4-FFF2-40B4-BE49-F238E27FC236}">
                  <a16:creationId xmlns:a16="http://schemas.microsoft.com/office/drawing/2014/main" id="{FA75B198-1CC0-4543-AA69-27E6280DFE9E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89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7" name="Freeform 93">
              <a:extLst>
                <a:ext uri="{FF2B5EF4-FFF2-40B4-BE49-F238E27FC236}">
                  <a16:creationId xmlns:a16="http://schemas.microsoft.com/office/drawing/2014/main" id="{96094980-60DD-41BD-93F6-CBBCB314D97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79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8" name="Freeform 94">
              <a:extLst>
                <a:ext uri="{FF2B5EF4-FFF2-40B4-BE49-F238E27FC236}">
                  <a16:creationId xmlns:a16="http://schemas.microsoft.com/office/drawing/2014/main" id="{00B05B20-299D-496D-896A-33EC3185118F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70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599" name="Freeform 95">
              <a:extLst>
                <a:ext uri="{FF2B5EF4-FFF2-40B4-BE49-F238E27FC236}">
                  <a16:creationId xmlns:a16="http://schemas.microsoft.com/office/drawing/2014/main" id="{467098ED-01C6-4601-B228-A8EC687BAE4D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60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0" name="Freeform 96">
              <a:extLst>
                <a:ext uri="{FF2B5EF4-FFF2-40B4-BE49-F238E27FC236}">
                  <a16:creationId xmlns:a16="http://schemas.microsoft.com/office/drawing/2014/main" id="{2755499D-5464-4014-80BE-C5F36A6099A7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50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1" name="Freeform 97">
              <a:extLst>
                <a:ext uri="{FF2B5EF4-FFF2-40B4-BE49-F238E27FC236}">
                  <a16:creationId xmlns:a16="http://schemas.microsoft.com/office/drawing/2014/main" id="{70409455-F247-4673-AB52-074A2AF15F88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41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2" name="Freeform 98">
              <a:extLst>
                <a:ext uri="{FF2B5EF4-FFF2-40B4-BE49-F238E27FC236}">
                  <a16:creationId xmlns:a16="http://schemas.microsoft.com/office/drawing/2014/main" id="{29783054-76CD-4120-9B2F-29792B91733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31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3" name="Freeform 99">
              <a:extLst>
                <a:ext uri="{FF2B5EF4-FFF2-40B4-BE49-F238E27FC236}">
                  <a16:creationId xmlns:a16="http://schemas.microsoft.com/office/drawing/2014/main" id="{3406378A-3CB5-46C5-B816-D53BC3D365C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22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4" name="Freeform 100">
              <a:extLst>
                <a:ext uri="{FF2B5EF4-FFF2-40B4-BE49-F238E27FC236}">
                  <a16:creationId xmlns:a16="http://schemas.microsoft.com/office/drawing/2014/main" id="{B9F09080-2D90-49C4-8869-5B28443579A3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12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5" name="Freeform 101">
              <a:extLst>
                <a:ext uri="{FF2B5EF4-FFF2-40B4-BE49-F238E27FC236}">
                  <a16:creationId xmlns:a16="http://schemas.microsoft.com/office/drawing/2014/main" id="{AEA65FEE-7045-4013-B6E7-CBFED187536F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202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6" name="Freeform 102">
              <a:extLst>
                <a:ext uri="{FF2B5EF4-FFF2-40B4-BE49-F238E27FC236}">
                  <a16:creationId xmlns:a16="http://schemas.microsoft.com/office/drawing/2014/main" id="{4264982E-6759-427A-9F1C-890C6FC6C21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93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7" name="Freeform 103">
              <a:extLst>
                <a:ext uri="{FF2B5EF4-FFF2-40B4-BE49-F238E27FC236}">
                  <a16:creationId xmlns:a16="http://schemas.microsoft.com/office/drawing/2014/main" id="{4D4FA5D8-A253-44E6-9C8A-9474AC85E922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83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8" name="Freeform 104">
              <a:extLst>
                <a:ext uri="{FF2B5EF4-FFF2-40B4-BE49-F238E27FC236}">
                  <a16:creationId xmlns:a16="http://schemas.microsoft.com/office/drawing/2014/main" id="{3A3B2601-33E1-40B9-8038-A293ED587A42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74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09" name="Freeform 105">
              <a:extLst>
                <a:ext uri="{FF2B5EF4-FFF2-40B4-BE49-F238E27FC236}">
                  <a16:creationId xmlns:a16="http://schemas.microsoft.com/office/drawing/2014/main" id="{1B1D0B18-133D-44BB-AED0-961250850872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64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0" name="Freeform 106">
              <a:extLst>
                <a:ext uri="{FF2B5EF4-FFF2-40B4-BE49-F238E27FC236}">
                  <a16:creationId xmlns:a16="http://schemas.microsoft.com/office/drawing/2014/main" id="{9484103F-09F9-4B92-9CA6-D0996C4CB02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54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1" name="Freeform 107">
              <a:extLst>
                <a:ext uri="{FF2B5EF4-FFF2-40B4-BE49-F238E27FC236}">
                  <a16:creationId xmlns:a16="http://schemas.microsoft.com/office/drawing/2014/main" id="{BE7D3E20-97AF-4638-83E5-B83DFCF5005C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4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2" name="Freeform 108">
              <a:extLst>
                <a:ext uri="{FF2B5EF4-FFF2-40B4-BE49-F238E27FC236}">
                  <a16:creationId xmlns:a16="http://schemas.microsoft.com/office/drawing/2014/main" id="{A2D8F3E6-FA67-4130-812F-951E852E0E9D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35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3" name="Freeform 109">
              <a:extLst>
                <a:ext uri="{FF2B5EF4-FFF2-40B4-BE49-F238E27FC236}">
                  <a16:creationId xmlns:a16="http://schemas.microsoft.com/office/drawing/2014/main" id="{8FD9ECEF-588D-43F9-A054-1C65A0D52BC7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26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4" name="Freeform 110">
              <a:extLst>
                <a:ext uri="{FF2B5EF4-FFF2-40B4-BE49-F238E27FC236}">
                  <a16:creationId xmlns:a16="http://schemas.microsoft.com/office/drawing/2014/main" id="{D033182F-6042-43B5-A792-9AAA2CC80C9B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16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5" name="Freeform 111">
              <a:extLst>
                <a:ext uri="{FF2B5EF4-FFF2-40B4-BE49-F238E27FC236}">
                  <a16:creationId xmlns:a16="http://schemas.microsoft.com/office/drawing/2014/main" id="{72AD3129-522B-4521-9938-1BF9AECE856D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106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6" name="Freeform 112">
              <a:extLst>
                <a:ext uri="{FF2B5EF4-FFF2-40B4-BE49-F238E27FC236}">
                  <a16:creationId xmlns:a16="http://schemas.microsoft.com/office/drawing/2014/main" id="{187B7EB0-0E25-4102-A1D0-60F0DAD1FA84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97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7" name="Freeform 113">
              <a:extLst>
                <a:ext uri="{FF2B5EF4-FFF2-40B4-BE49-F238E27FC236}">
                  <a16:creationId xmlns:a16="http://schemas.microsoft.com/office/drawing/2014/main" id="{FA9DE27B-D61A-401C-9B10-23DCC55A4DA2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87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8" name="Freeform 114">
              <a:extLst>
                <a:ext uri="{FF2B5EF4-FFF2-40B4-BE49-F238E27FC236}">
                  <a16:creationId xmlns:a16="http://schemas.microsoft.com/office/drawing/2014/main" id="{D6C09736-84E3-4FCB-9766-571A2D71727F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78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19" name="Freeform 115">
              <a:extLst>
                <a:ext uri="{FF2B5EF4-FFF2-40B4-BE49-F238E27FC236}">
                  <a16:creationId xmlns:a16="http://schemas.microsoft.com/office/drawing/2014/main" id="{9C4D74D8-1203-4E9F-8A71-11A006E46C8F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6" y="68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20" name="Freeform 116">
              <a:extLst>
                <a:ext uri="{FF2B5EF4-FFF2-40B4-BE49-F238E27FC236}">
                  <a16:creationId xmlns:a16="http://schemas.microsoft.com/office/drawing/2014/main" id="{324D34F5-6F04-4EA5-93A9-F38713032A81}"/>
                </a:ext>
              </a:extLst>
            </p:cNvPr>
            <p:cNvSpPr>
              <a:spLocks/>
            </p:cNvSpPr>
            <p:nvPr/>
          </p:nvSpPr>
          <p:spPr bwMode="auto">
            <a:xfrm rot="5384877">
              <a:off x="6" y="3132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21" name="Freeform 117">
              <a:extLst>
                <a:ext uri="{FF2B5EF4-FFF2-40B4-BE49-F238E27FC236}">
                  <a16:creationId xmlns:a16="http://schemas.microsoft.com/office/drawing/2014/main" id="{A9E03DEE-DCC9-457F-A7FC-5D8A63931B60}"/>
                </a:ext>
              </a:extLst>
            </p:cNvPr>
            <p:cNvSpPr>
              <a:spLocks/>
            </p:cNvSpPr>
            <p:nvPr/>
          </p:nvSpPr>
          <p:spPr bwMode="auto">
            <a:xfrm rot="5384877">
              <a:off x="6" y="2172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22" name="Freeform 118">
              <a:extLst>
                <a:ext uri="{FF2B5EF4-FFF2-40B4-BE49-F238E27FC236}">
                  <a16:creationId xmlns:a16="http://schemas.microsoft.com/office/drawing/2014/main" id="{A2A6B378-A6E7-45E9-A755-218298935FE5}"/>
                </a:ext>
              </a:extLst>
            </p:cNvPr>
            <p:cNvSpPr>
              <a:spLocks/>
            </p:cNvSpPr>
            <p:nvPr/>
          </p:nvSpPr>
          <p:spPr bwMode="auto">
            <a:xfrm rot="5384877">
              <a:off x="6" y="1212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p:sp>
          <p:nvSpPr>
            <p:cNvPr id="21623" name="Text Box 119">
              <a:extLst>
                <a:ext uri="{FF2B5EF4-FFF2-40B4-BE49-F238E27FC236}">
                  <a16:creationId xmlns:a16="http://schemas.microsoft.com/office/drawing/2014/main" id="{E1D34A14-8867-40E8-8E04-714D22BD9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515"/>
              <a:ext cx="4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>
                  <a:latin typeface="Times New Roman" panose="02020603050405020304" pitchFamily="18" charset="0"/>
                </a:rPr>
                <a:t>cells</a:t>
              </a:r>
            </a:p>
          </p:txBody>
        </p:sp>
        <p:sp>
          <p:nvSpPr>
            <p:cNvPr id="21624" name="Text Box 120">
              <a:extLst>
                <a:ext uri="{FF2B5EF4-FFF2-40B4-BE49-F238E27FC236}">
                  <a16:creationId xmlns:a16="http://schemas.microsoft.com/office/drawing/2014/main" id="{9993CAA0-F883-43D8-8516-61D66819D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8" y="3357"/>
              <a:ext cx="8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>
                  <a:latin typeface="Times New Roman" panose="02020603050405020304" pitchFamily="18" charset="0"/>
                </a:rPr>
                <a:t>time slots</a:t>
              </a:r>
            </a:p>
          </p:txBody>
        </p:sp>
        <p:sp>
          <p:nvSpPr>
            <p:cNvPr id="21625" name="Line 121">
              <a:extLst>
                <a:ext uri="{FF2B5EF4-FFF2-40B4-BE49-F238E27FC236}">
                  <a16:creationId xmlns:a16="http://schemas.microsoft.com/office/drawing/2014/main" id="{A9632BB2-AEF1-47EB-913F-8F0B975DE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488"/>
              <a:ext cx="19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27" name="Text Box 123">
                  <a:extLst>
                    <a:ext uri="{FF2B5EF4-FFF2-40B4-BE49-F238E27FC236}">
                      <a16:creationId xmlns:a16="http://schemas.microsoft.com/office/drawing/2014/main" id="{11F6838C-A034-4C8D-BF23-361A103C8C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5" y="2992"/>
                  <a:ext cx="27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fr-FR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altLang="fr-FR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627" name="Text Box 123">
                  <a:extLst>
                    <a:ext uri="{FF2B5EF4-FFF2-40B4-BE49-F238E27FC236}">
                      <a16:creationId xmlns:a16="http://schemas.microsoft.com/office/drawing/2014/main" id="{11F6838C-A034-4C8D-BF23-361A103C8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5" y="2992"/>
                  <a:ext cx="274" cy="2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69" name="Group 141">
            <a:extLst>
              <a:ext uri="{FF2B5EF4-FFF2-40B4-BE49-F238E27FC236}">
                <a16:creationId xmlns:a16="http://schemas.microsoft.com/office/drawing/2014/main" id="{62DAF218-AE6D-4346-97FB-60F42D0E896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822325"/>
            <a:ext cx="8296275" cy="5273675"/>
            <a:chOff x="414" y="518"/>
            <a:chExt cx="5226" cy="3322"/>
          </a:xfrm>
        </p:grpSpPr>
        <p:sp>
          <p:nvSpPr>
            <p:cNvPr id="22531" name="Line 3">
              <a:extLst>
                <a:ext uri="{FF2B5EF4-FFF2-40B4-BE49-F238E27FC236}">
                  <a16:creationId xmlns:a16="http://schemas.microsoft.com/office/drawing/2014/main" id="{2788884B-A01E-49F9-9A95-B73D61A5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" y="528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1D8D3864-81CC-4BD8-96DE-DA09148F6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3600"/>
              <a:ext cx="50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33" name="Freeform 5">
              <a:extLst>
                <a:ext uri="{FF2B5EF4-FFF2-40B4-BE49-F238E27FC236}">
                  <a16:creationId xmlns:a16="http://schemas.microsoft.com/office/drawing/2014/main" id="{768B8B97-9D81-4ACC-9BBE-6059B4FA4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34" name="Freeform 6">
              <a:extLst>
                <a:ext uri="{FF2B5EF4-FFF2-40B4-BE49-F238E27FC236}">
                  <a16:creationId xmlns:a16="http://schemas.microsoft.com/office/drawing/2014/main" id="{54F925A1-9CC3-420C-9246-2A8ABD663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35" name="Freeform 7">
              <a:extLst>
                <a:ext uri="{FF2B5EF4-FFF2-40B4-BE49-F238E27FC236}">
                  <a16:creationId xmlns:a16="http://schemas.microsoft.com/office/drawing/2014/main" id="{D22D7240-B20C-4B6D-8AF6-66F77959C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36" name="Freeform 8">
              <a:extLst>
                <a:ext uri="{FF2B5EF4-FFF2-40B4-BE49-F238E27FC236}">
                  <a16:creationId xmlns:a16="http://schemas.microsoft.com/office/drawing/2014/main" id="{3DB7F744-150E-488E-AA55-2A53313E7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37" name="Freeform 9">
              <a:extLst>
                <a:ext uri="{FF2B5EF4-FFF2-40B4-BE49-F238E27FC236}">
                  <a16:creationId xmlns:a16="http://schemas.microsoft.com/office/drawing/2014/main" id="{40864AB3-83DF-4210-96EF-9589E6894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38" name="Freeform 10">
              <a:extLst>
                <a:ext uri="{FF2B5EF4-FFF2-40B4-BE49-F238E27FC236}">
                  <a16:creationId xmlns:a16="http://schemas.microsoft.com/office/drawing/2014/main" id="{3B3454EA-2283-42E3-8B84-317C8586B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39" name="Freeform 11">
              <a:extLst>
                <a:ext uri="{FF2B5EF4-FFF2-40B4-BE49-F238E27FC236}">
                  <a16:creationId xmlns:a16="http://schemas.microsoft.com/office/drawing/2014/main" id="{368D5BDC-EB1A-43B6-9784-0799B3F94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0" name="Freeform 12">
              <a:extLst>
                <a:ext uri="{FF2B5EF4-FFF2-40B4-BE49-F238E27FC236}">
                  <a16:creationId xmlns:a16="http://schemas.microsoft.com/office/drawing/2014/main" id="{A8331BB4-6592-42C5-8028-162ACD707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1" name="Freeform 13">
              <a:extLst>
                <a:ext uri="{FF2B5EF4-FFF2-40B4-BE49-F238E27FC236}">
                  <a16:creationId xmlns:a16="http://schemas.microsoft.com/office/drawing/2014/main" id="{6F4C92D5-E0CB-4221-8FC8-5FBEB3532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2" name="Freeform 14">
              <a:extLst>
                <a:ext uri="{FF2B5EF4-FFF2-40B4-BE49-F238E27FC236}">
                  <a16:creationId xmlns:a16="http://schemas.microsoft.com/office/drawing/2014/main" id="{4D7FB8D7-84C4-41DD-B199-A21B31036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3" name="Freeform 15">
              <a:extLst>
                <a:ext uri="{FF2B5EF4-FFF2-40B4-BE49-F238E27FC236}">
                  <a16:creationId xmlns:a16="http://schemas.microsoft.com/office/drawing/2014/main" id="{79AFF8C0-AF43-4910-BEB6-4358D8ABC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4" name="Freeform 16">
              <a:extLst>
                <a:ext uri="{FF2B5EF4-FFF2-40B4-BE49-F238E27FC236}">
                  <a16:creationId xmlns:a16="http://schemas.microsoft.com/office/drawing/2014/main" id="{FFB3EC79-0F09-4796-8B61-41D12B5CC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5" name="Freeform 17">
              <a:extLst>
                <a:ext uri="{FF2B5EF4-FFF2-40B4-BE49-F238E27FC236}">
                  <a16:creationId xmlns:a16="http://schemas.microsoft.com/office/drawing/2014/main" id="{5BD0E8F3-A8CB-47FA-822A-C75205A0F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6" name="Freeform 18">
              <a:extLst>
                <a:ext uri="{FF2B5EF4-FFF2-40B4-BE49-F238E27FC236}">
                  <a16:creationId xmlns:a16="http://schemas.microsoft.com/office/drawing/2014/main" id="{1F5D6E13-5C39-4CA0-A6EE-876BE050E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7" name="Freeform 19">
              <a:extLst>
                <a:ext uri="{FF2B5EF4-FFF2-40B4-BE49-F238E27FC236}">
                  <a16:creationId xmlns:a16="http://schemas.microsoft.com/office/drawing/2014/main" id="{89FD9921-C1A0-4DCB-A21C-75DB3BC3C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8" name="Freeform 20">
              <a:extLst>
                <a:ext uri="{FF2B5EF4-FFF2-40B4-BE49-F238E27FC236}">
                  <a16:creationId xmlns:a16="http://schemas.microsoft.com/office/drawing/2014/main" id="{4966FBF3-42A1-4606-B9C7-C1CC134F7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49" name="Freeform 21">
              <a:extLst>
                <a:ext uri="{FF2B5EF4-FFF2-40B4-BE49-F238E27FC236}">
                  <a16:creationId xmlns:a16="http://schemas.microsoft.com/office/drawing/2014/main" id="{B6F26C80-1158-40EB-B10B-3A8DC3AD6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0" name="Freeform 22">
              <a:extLst>
                <a:ext uri="{FF2B5EF4-FFF2-40B4-BE49-F238E27FC236}">
                  <a16:creationId xmlns:a16="http://schemas.microsoft.com/office/drawing/2014/main" id="{9115941C-DB81-4CEF-B3AA-D176C2F50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1" name="Freeform 23">
              <a:extLst>
                <a:ext uri="{FF2B5EF4-FFF2-40B4-BE49-F238E27FC236}">
                  <a16:creationId xmlns:a16="http://schemas.microsoft.com/office/drawing/2014/main" id="{11D04572-DCC6-4194-9D70-B687B5747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2" name="Freeform 24">
              <a:extLst>
                <a:ext uri="{FF2B5EF4-FFF2-40B4-BE49-F238E27FC236}">
                  <a16:creationId xmlns:a16="http://schemas.microsoft.com/office/drawing/2014/main" id="{E5F006C9-B1C8-41B2-8DCC-CE1F9301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3" name="Freeform 25">
              <a:extLst>
                <a:ext uri="{FF2B5EF4-FFF2-40B4-BE49-F238E27FC236}">
                  <a16:creationId xmlns:a16="http://schemas.microsoft.com/office/drawing/2014/main" id="{DE0064AD-0399-4B4E-BC29-76DBB759F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4" name="Freeform 26">
              <a:extLst>
                <a:ext uri="{FF2B5EF4-FFF2-40B4-BE49-F238E27FC236}">
                  <a16:creationId xmlns:a16="http://schemas.microsoft.com/office/drawing/2014/main" id="{E0E26F49-3861-4D88-9748-2A261A1CE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5" name="Freeform 27">
              <a:extLst>
                <a:ext uri="{FF2B5EF4-FFF2-40B4-BE49-F238E27FC236}">
                  <a16:creationId xmlns:a16="http://schemas.microsoft.com/office/drawing/2014/main" id="{57993B48-539A-4E9F-ABE7-C6C817091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6" name="Freeform 28">
              <a:extLst>
                <a:ext uri="{FF2B5EF4-FFF2-40B4-BE49-F238E27FC236}">
                  <a16:creationId xmlns:a16="http://schemas.microsoft.com/office/drawing/2014/main" id="{BFA1D9B6-6B01-45B3-9E4A-1DAB751B8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7" name="Freeform 29">
              <a:extLst>
                <a:ext uri="{FF2B5EF4-FFF2-40B4-BE49-F238E27FC236}">
                  <a16:creationId xmlns:a16="http://schemas.microsoft.com/office/drawing/2014/main" id="{CABA7C36-8802-40D9-8DE5-526A9758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8" name="Freeform 30">
              <a:extLst>
                <a:ext uri="{FF2B5EF4-FFF2-40B4-BE49-F238E27FC236}">
                  <a16:creationId xmlns:a16="http://schemas.microsoft.com/office/drawing/2014/main" id="{9F8D2DD7-8DE6-4815-B745-2E4C9017D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59" name="Freeform 31">
              <a:extLst>
                <a:ext uri="{FF2B5EF4-FFF2-40B4-BE49-F238E27FC236}">
                  <a16:creationId xmlns:a16="http://schemas.microsoft.com/office/drawing/2014/main" id="{458B0353-11E7-44F8-9A1F-225461CEA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0" name="Freeform 32">
              <a:extLst>
                <a:ext uri="{FF2B5EF4-FFF2-40B4-BE49-F238E27FC236}">
                  <a16:creationId xmlns:a16="http://schemas.microsoft.com/office/drawing/2014/main" id="{3E648011-8E46-4195-8347-5128C7A6A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1" name="Freeform 33">
              <a:extLst>
                <a:ext uri="{FF2B5EF4-FFF2-40B4-BE49-F238E27FC236}">
                  <a16:creationId xmlns:a16="http://schemas.microsoft.com/office/drawing/2014/main" id="{0C0E5677-BB8B-4AF1-85CA-3ECEE335D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2" name="Freeform 34">
              <a:extLst>
                <a:ext uri="{FF2B5EF4-FFF2-40B4-BE49-F238E27FC236}">
                  <a16:creationId xmlns:a16="http://schemas.microsoft.com/office/drawing/2014/main" id="{74319116-9299-4ADC-B4A5-2213468A4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3" name="Freeform 35">
              <a:extLst>
                <a:ext uri="{FF2B5EF4-FFF2-40B4-BE49-F238E27FC236}">
                  <a16:creationId xmlns:a16="http://schemas.microsoft.com/office/drawing/2014/main" id="{03D6121F-8EA2-42BE-9271-7FE9CB1BF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4" name="Freeform 36">
              <a:extLst>
                <a:ext uri="{FF2B5EF4-FFF2-40B4-BE49-F238E27FC236}">
                  <a16:creationId xmlns:a16="http://schemas.microsoft.com/office/drawing/2014/main" id="{B104BC70-D4A1-4A1D-9A25-1A964F1AF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5" name="Freeform 37">
              <a:extLst>
                <a:ext uri="{FF2B5EF4-FFF2-40B4-BE49-F238E27FC236}">
                  <a16:creationId xmlns:a16="http://schemas.microsoft.com/office/drawing/2014/main" id="{930DA470-B04C-4C75-A6D4-06063202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6" name="Freeform 38">
              <a:extLst>
                <a:ext uri="{FF2B5EF4-FFF2-40B4-BE49-F238E27FC236}">
                  <a16:creationId xmlns:a16="http://schemas.microsoft.com/office/drawing/2014/main" id="{E00C4EA2-DED4-4CB0-925B-675A6F9BC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7" name="Freeform 39">
              <a:extLst>
                <a:ext uri="{FF2B5EF4-FFF2-40B4-BE49-F238E27FC236}">
                  <a16:creationId xmlns:a16="http://schemas.microsoft.com/office/drawing/2014/main" id="{D35C2B0C-787D-403E-B41E-C18A01A08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8" name="Freeform 40">
              <a:extLst>
                <a:ext uri="{FF2B5EF4-FFF2-40B4-BE49-F238E27FC236}">
                  <a16:creationId xmlns:a16="http://schemas.microsoft.com/office/drawing/2014/main" id="{ABA558CD-0E26-4B41-A7F6-5459ED454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69" name="Freeform 41">
              <a:extLst>
                <a:ext uri="{FF2B5EF4-FFF2-40B4-BE49-F238E27FC236}">
                  <a16:creationId xmlns:a16="http://schemas.microsoft.com/office/drawing/2014/main" id="{24D2D5E8-53BE-4F4C-B408-44ABF281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70" name="Freeform 42">
              <a:extLst>
                <a:ext uri="{FF2B5EF4-FFF2-40B4-BE49-F238E27FC236}">
                  <a16:creationId xmlns:a16="http://schemas.microsoft.com/office/drawing/2014/main" id="{99640A11-343D-4688-B4BC-C457B0879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71" name="Freeform 43">
              <a:extLst>
                <a:ext uri="{FF2B5EF4-FFF2-40B4-BE49-F238E27FC236}">
                  <a16:creationId xmlns:a16="http://schemas.microsoft.com/office/drawing/2014/main" id="{279EB19E-1636-46E6-9922-774FF06EA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72" name="Freeform 44">
              <a:extLst>
                <a:ext uri="{FF2B5EF4-FFF2-40B4-BE49-F238E27FC236}">
                  <a16:creationId xmlns:a16="http://schemas.microsoft.com/office/drawing/2014/main" id="{48363E6B-9D11-45D9-AA34-5AC95A2E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73" name="Freeform 45">
              <a:extLst>
                <a:ext uri="{FF2B5EF4-FFF2-40B4-BE49-F238E27FC236}">
                  <a16:creationId xmlns:a16="http://schemas.microsoft.com/office/drawing/2014/main" id="{47471B0A-746A-42CC-9B29-CF4092593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74" name="Freeform 46">
              <a:extLst>
                <a:ext uri="{FF2B5EF4-FFF2-40B4-BE49-F238E27FC236}">
                  <a16:creationId xmlns:a16="http://schemas.microsoft.com/office/drawing/2014/main" id="{688F48C7-9CB3-4345-98A6-9211570C7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75" name="Line 47">
              <a:extLst>
                <a:ext uri="{FF2B5EF4-FFF2-40B4-BE49-F238E27FC236}">
                  <a16:creationId xmlns:a16="http://schemas.microsoft.com/office/drawing/2014/main" id="{BB5E202C-DCE0-4E4F-9B4B-312B1B4CC7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" y="3120"/>
              <a:ext cx="9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76" name="Line 48">
              <a:extLst>
                <a:ext uri="{FF2B5EF4-FFF2-40B4-BE49-F238E27FC236}">
                  <a16:creationId xmlns:a16="http://schemas.microsoft.com/office/drawing/2014/main" id="{86BE66E0-652D-48BF-A84D-65E3C5D5B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2" y="672"/>
              <a:ext cx="2928" cy="29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85" name="Freeform 57">
              <a:extLst>
                <a:ext uri="{FF2B5EF4-FFF2-40B4-BE49-F238E27FC236}">
                  <a16:creationId xmlns:a16="http://schemas.microsoft.com/office/drawing/2014/main" id="{023DAF28-6385-49A1-BE01-2B1540AA9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86" name="Freeform 58">
              <a:extLst>
                <a:ext uri="{FF2B5EF4-FFF2-40B4-BE49-F238E27FC236}">
                  <a16:creationId xmlns:a16="http://schemas.microsoft.com/office/drawing/2014/main" id="{235215FA-CF57-4CBE-82B8-5FA7B3B9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87" name="Freeform 59">
              <a:extLst>
                <a:ext uri="{FF2B5EF4-FFF2-40B4-BE49-F238E27FC236}">
                  <a16:creationId xmlns:a16="http://schemas.microsoft.com/office/drawing/2014/main" id="{69A78F34-6B6B-42C7-A38E-D747538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88" name="Freeform 60">
              <a:extLst>
                <a:ext uri="{FF2B5EF4-FFF2-40B4-BE49-F238E27FC236}">
                  <a16:creationId xmlns:a16="http://schemas.microsoft.com/office/drawing/2014/main" id="{99AD442F-2B30-4CD7-AA2C-15BF8C928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89" name="Line 61">
              <a:extLst>
                <a:ext uri="{FF2B5EF4-FFF2-40B4-BE49-F238E27FC236}">
                  <a16:creationId xmlns:a16="http://schemas.microsoft.com/office/drawing/2014/main" id="{4F1507F3-92DF-452F-9483-0395D4634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3600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598" name="Text Box 70">
              <a:extLst>
                <a:ext uri="{FF2B5EF4-FFF2-40B4-BE49-F238E27FC236}">
                  <a16:creationId xmlns:a16="http://schemas.microsoft.com/office/drawing/2014/main" id="{0BEB96BD-0CC0-419A-AFD8-1C3EEF3F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2599" name="Text Box 71">
              <a:extLst>
                <a:ext uri="{FF2B5EF4-FFF2-40B4-BE49-F238E27FC236}">
                  <a16:creationId xmlns:a16="http://schemas.microsoft.com/office/drawing/2014/main" id="{CD4B6B8A-E56C-4F8E-9CD2-CED43B11E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2600" name="Text Box 72">
              <a:extLst>
                <a:ext uri="{FF2B5EF4-FFF2-40B4-BE49-F238E27FC236}">
                  <a16:creationId xmlns:a16="http://schemas.microsoft.com/office/drawing/2014/main" id="{9F66529B-D548-4D57-B1E0-CF7C2A8E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601" name="Freeform 73">
              <a:extLst>
                <a:ext uri="{FF2B5EF4-FFF2-40B4-BE49-F238E27FC236}">
                  <a16:creationId xmlns:a16="http://schemas.microsoft.com/office/drawing/2014/main" id="{044AE29D-300F-4CA2-866A-274A11F39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02" name="Freeform 74">
              <a:extLst>
                <a:ext uri="{FF2B5EF4-FFF2-40B4-BE49-F238E27FC236}">
                  <a16:creationId xmlns:a16="http://schemas.microsoft.com/office/drawing/2014/main" id="{051F9293-19FE-4004-95A4-A49D64D2C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03" name="Freeform 75">
              <a:extLst>
                <a:ext uri="{FF2B5EF4-FFF2-40B4-BE49-F238E27FC236}">
                  <a16:creationId xmlns:a16="http://schemas.microsoft.com/office/drawing/2014/main" id="{D9FB2206-F221-447A-B310-21D1E59AA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04" name="Freeform 76">
              <a:extLst>
                <a:ext uri="{FF2B5EF4-FFF2-40B4-BE49-F238E27FC236}">
                  <a16:creationId xmlns:a16="http://schemas.microsoft.com/office/drawing/2014/main" id="{DF0A7E7B-10BE-4746-85FF-E2EAE1C1D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05" name="Freeform 77">
              <a:extLst>
                <a:ext uri="{FF2B5EF4-FFF2-40B4-BE49-F238E27FC236}">
                  <a16:creationId xmlns:a16="http://schemas.microsoft.com/office/drawing/2014/main" id="{E309774D-301E-4F80-8AF4-BF188703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06" name="Freeform 78">
              <a:extLst>
                <a:ext uri="{FF2B5EF4-FFF2-40B4-BE49-F238E27FC236}">
                  <a16:creationId xmlns:a16="http://schemas.microsoft.com/office/drawing/2014/main" id="{44DCE79D-8EB4-482A-871C-834A63EE2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07" name="Text Box 79">
              <a:extLst>
                <a:ext uri="{FF2B5EF4-FFF2-40B4-BE49-F238E27FC236}">
                  <a16:creationId xmlns:a16="http://schemas.microsoft.com/office/drawing/2014/main" id="{70181D67-A6FA-45D0-8390-200E58E1E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2608" name="Text Box 80">
              <a:extLst>
                <a:ext uri="{FF2B5EF4-FFF2-40B4-BE49-F238E27FC236}">
                  <a16:creationId xmlns:a16="http://schemas.microsoft.com/office/drawing/2014/main" id="{143476DA-C170-4F74-A4BB-7125F0982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22609" name="Text Box 81">
              <a:extLst>
                <a:ext uri="{FF2B5EF4-FFF2-40B4-BE49-F238E27FC236}">
                  <a16:creationId xmlns:a16="http://schemas.microsoft.com/office/drawing/2014/main" id="{7C1E0B2C-65AB-405B-885D-4CF29F5DA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2610" name="Freeform 82">
              <a:extLst>
                <a:ext uri="{FF2B5EF4-FFF2-40B4-BE49-F238E27FC236}">
                  <a16:creationId xmlns:a16="http://schemas.microsoft.com/office/drawing/2014/main" id="{92519F95-026E-4C74-9A9A-6C6E666A4AF8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52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11" name="Freeform 83">
              <a:extLst>
                <a:ext uri="{FF2B5EF4-FFF2-40B4-BE49-F238E27FC236}">
                  <a16:creationId xmlns:a16="http://schemas.microsoft.com/office/drawing/2014/main" id="{77CAF1F2-9E6F-451B-845E-04CCD8708259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43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12" name="Freeform 84">
              <a:extLst>
                <a:ext uri="{FF2B5EF4-FFF2-40B4-BE49-F238E27FC236}">
                  <a16:creationId xmlns:a16="http://schemas.microsoft.com/office/drawing/2014/main" id="{9E8EA556-C6C8-4616-82DF-38F4CE8FCD85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33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13" name="Freeform 85">
              <a:extLst>
                <a:ext uri="{FF2B5EF4-FFF2-40B4-BE49-F238E27FC236}">
                  <a16:creationId xmlns:a16="http://schemas.microsoft.com/office/drawing/2014/main" id="{00A0CB9E-EF0B-41B4-9765-A414F6A0908C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24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14" name="Freeform 86">
              <a:extLst>
                <a:ext uri="{FF2B5EF4-FFF2-40B4-BE49-F238E27FC236}">
                  <a16:creationId xmlns:a16="http://schemas.microsoft.com/office/drawing/2014/main" id="{69CE08E1-3298-4B11-B3EE-AA44000A85D3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14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15" name="Freeform 87">
              <a:extLst>
                <a:ext uri="{FF2B5EF4-FFF2-40B4-BE49-F238E27FC236}">
                  <a16:creationId xmlns:a16="http://schemas.microsoft.com/office/drawing/2014/main" id="{4776DD95-5B73-4BCD-A710-17DA29C2EE28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04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16" name="Freeform 88">
              <a:extLst>
                <a:ext uri="{FF2B5EF4-FFF2-40B4-BE49-F238E27FC236}">
                  <a16:creationId xmlns:a16="http://schemas.microsoft.com/office/drawing/2014/main" id="{8F1FC7D1-8B80-468C-BA14-18D60A9FF2B3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9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17" name="Freeform 89">
              <a:extLst>
                <a:ext uri="{FF2B5EF4-FFF2-40B4-BE49-F238E27FC236}">
                  <a16:creationId xmlns:a16="http://schemas.microsoft.com/office/drawing/2014/main" id="{7248F941-EA59-4329-B79F-53951567436C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85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18" name="Freeform 90">
              <a:extLst>
                <a:ext uri="{FF2B5EF4-FFF2-40B4-BE49-F238E27FC236}">
                  <a16:creationId xmlns:a16="http://schemas.microsoft.com/office/drawing/2014/main" id="{98004B94-F8AC-4107-994C-BB1ECA7DF843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76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19" name="Freeform 91">
              <a:extLst>
                <a:ext uri="{FF2B5EF4-FFF2-40B4-BE49-F238E27FC236}">
                  <a16:creationId xmlns:a16="http://schemas.microsoft.com/office/drawing/2014/main" id="{61DBFD4E-CB13-4B3A-B8EA-70897F5AF4D7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66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0" name="Freeform 92">
              <a:extLst>
                <a:ext uri="{FF2B5EF4-FFF2-40B4-BE49-F238E27FC236}">
                  <a16:creationId xmlns:a16="http://schemas.microsoft.com/office/drawing/2014/main" id="{AB36797F-8CDD-446A-AA5A-714C44C954B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56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1" name="Freeform 93">
              <a:extLst>
                <a:ext uri="{FF2B5EF4-FFF2-40B4-BE49-F238E27FC236}">
                  <a16:creationId xmlns:a16="http://schemas.microsoft.com/office/drawing/2014/main" id="{4B7318CE-E849-4938-8C94-B5CF2C034991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47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2" name="Freeform 94">
              <a:extLst>
                <a:ext uri="{FF2B5EF4-FFF2-40B4-BE49-F238E27FC236}">
                  <a16:creationId xmlns:a16="http://schemas.microsoft.com/office/drawing/2014/main" id="{49802993-AD8C-4D5E-9AF1-6E351838C618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37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3" name="Freeform 95">
              <a:extLst>
                <a:ext uri="{FF2B5EF4-FFF2-40B4-BE49-F238E27FC236}">
                  <a16:creationId xmlns:a16="http://schemas.microsoft.com/office/drawing/2014/main" id="{0B0023E9-8B5D-4BBA-908E-63C04DEBA045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28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4" name="Freeform 96">
              <a:extLst>
                <a:ext uri="{FF2B5EF4-FFF2-40B4-BE49-F238E27FC236}">
                  <a16:creationId xmlns:a16="http://schemas.microsoft.com/office/drawing/2014/main" id="{A82BF596-675B-4DA0-907D-86E3F870DDE3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18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5" name="Freeform 97">
              <a:extLst>
                <a:ext uri="{FF2B5EF4-FFF2-40B4-BE49-F238E27FC236}">
                  <a16:creationId xmlns:a16="http://schemas.microsoft.com/office/drawing/2014/main" id="{E01EA86B-479F-4B3D-B692-8E2A0AE51181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0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6" name="Freeform 98">
              <a:extLst>
                <a:ext uri="{FF2B5EF4-FFF2-40B4-BE49-F238E27FC236}">
                  <a16:creationId xmlns:a16="http://schemas.microsoft.com/office/drawing/2014/main" id="{7F2D2A15-6AC2-4E96-BBA7-3BE31B3A7BBE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99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7" name="Freeform 99">
              <a:extLst>
                <a:ext uri="{FF2B5EF4-FFF2-40B4-BE49-F238E27FC236}">
                  <a16:creationId xmlns:a16="http://schemas.microsoft.com/office/drawing/2014/main" id="{CE177BD6-E06D-4ECF-BEED-F22F669AE69C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89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8" name="Freeform 100">
              <a:extLst>
                <a:ext uri="{FF2B5EF4-FFF2-40B4-BE49-F238E27FC236}">
                  <a16:creationId xmlns:a16="http://schemas.microsoft.com/office/drawing/2014/main" id="{27D1135C-3019-4774-AA2A-BA114CD7AC3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80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29" name="Freeform 101">
              <a:extLst>
                <a:ext uri="{FF2B5EF4-FFF2-40B4-BE49-F238E27FC236}">
                  <a16:creationId xmlns:a16="http://schemas.microsoft.com/office/drawing/2014/main" id="{A7A04CBF-6C33-4F5D-85E0-ED94E2FDC57B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70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0" name="Freeform 102">
              <a:extLst>
                <a:ext uri="{FF2B5EF4-FFF2-40B4-BE49-F238E27FC236}">
                  <a16:creationId xmlns:a16="http://schemas.microsoft.com/office/drawing/2014/main" id="{E9069876-A0DF-4F14-84FF-103C390D37B5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60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1" name="Freeform 103">
              <a:extLst>
                <a:ext uri="{FF2B5EF4-FFF2-40B4-BE49-F238E27FC236}">
                  <a16:creationId xmlns:a16="http://schemas.microsoft.com/office/drawing/2014/main" id="{B44D5FD8-98F4-4731-97C7-6B0935005F88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51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2" name="Freeform 104">
              <a:extLst>
                <a:ext uri="{FF2B5EF4-FFF2-40B4-BE49-F238E27FC236}">
                  <a16:creationId xmlns:a16="http://schemas.microsoft.com/office/drawing/2014/main" id="{143B4929-DCD4-4973-BE0A-BACC5913AA39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41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3" name="Freeform 105">
              <a:extLst>
                <a:ext uri="{FF2B5EF4-FFF2-40B4-BE49-F238E27FC236}">
                  <a16:creationId xmlns:a16="http://schemas.microsoft.com/office/drawing/2014/main" id="{CBC272CE-049C-4BB2-AACE-416D4CC56B2F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32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4" name="Freeform 106">
              <a:extLst>
                <a:ext uri="{FF2B5EF4-FFF2-40B4-BE49-F238E27FC236}">
                  <a16:creationId xmlns:a16="http://schemas.microsoft.com/office/drawing/2014/main" id="{8F7943FF-88CA-4E49-8932-6DF6E4163E0D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22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5" name="Freeform 107">
              <a:extLst>
                <a:ext uri="{FF2B5EF4-FFF2-40B4-BE49-F238E27FC236}">
                  <a16:creationId xmlns:a16="http://schemas.microsoft.com/office/drawing/2014/main" id="{EF1D783E-6FCC-4C84-9DB2-AA90965C48CE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12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6" name="Freeform 108">
              <a:extLst>
                <a:ext uri="{FF2B5EF4-FFF2-40B4-BE49-F238E27FC236}">
                  <a16:creationId xmlns:a16="http://schemas.microsoft.com/office/drawing/2014/main" id="{A14DB3B6-79EB-4085-A3F1-B18B500B10AC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03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7" name="Freeform 109">
              <a:extLst>
                <a:ext uri="{FF2B5EF4-FFF2-40B4-BE49-F238E27FC236}">
                  <a16:creationId xmlns:a16="http://schemas.microsoft.com/office/drawing/2014/main" id="{654DAA93-1CDF-42A4-AAC7-B7BCB519E8B9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93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8" name="Freeform 110">
              <a:extLst>
                <a:ext uri="{FF2B5EF4-FFF2-40B4-BE49-F238E27FC236}">
                  <a16:creationId xmlns:a16="http://schemas.microsoft.com/office/drawing/2014/main" id="{7648BEA1-43C3-412A-B6A4-469A3D4DA5CE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84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39" name="Freeform 111">
              <a:extLst>
                <a:ext uri="{FF2B5EF4-FFF2-40B4-BE49-F238E27FC236}">
                  <a16:creationId xmlns:a16="http://schemas.microsoft.com/office/drawing/2014/main" id="{528D69AB-1A7E-424C-A357-9A34B3B95BF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74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40" name="Freeform 112">
              <a:extLst>
                <a:ext uri="{FF2B5EF4-FFF2-40B4-BE49-F238E27FC236}">
                  <a16:creationId xmlns:a16="http://schemas.microsoft.com/office/drawing/2014/main" id="{C38EFE06-8D59-49B1-A6B1-6505FDD1F13E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64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41" name="Freeform 113">
              <a:extLst>
                <a:ext uri="{FF2B5EF4-FFF2-40B4-BE49-F238E27FC236}">
                  <a16:creationId xmlns:a16="http://schemas.microsoft.com/office/drawing/2014/main" id="{A6DABC4D-FA2D-4DA5-870B-E3AFBF2AB4E9}"/>
                </a:ext>
              </a:extLst>
            </p:cNvPr>
            <p:cNvSpPr>
              <a:spLocks/>
            </p:cNvSpPr>
            <p:nvPr/>
          </p:nvSpPr>
          <p:spPr bwMode="auto">
            <a:xfrm rot="5384877">
              <a:off x="0" y="309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42" name="Freeform 114">
              <a:extLst>
                <a:ext uri="{FF2B5EF4-FFF2-40B4-BE49-F238E27FC236}">
                  <a16:creationId xmlns:a16="http://schemas.microsoft.com/office/drawing/2014/main" id="{B419E3EA-C36B-4B3A-8D03-68B8B0ACB6E6}"/>
                </a:ext>
              </a:extLst>
            </p:cNvPr>
            <p:cNvSpPr>
              <a:spLocks/>
            </p:cNvSpPr>
            <p:nvPr/>
          </p:nvSpPr>
          <p:spPr bwMode="auto">
            <a:xfrm rot="5384877">
              <a:off x="0" y="213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43" name="Freeform 115">
              <a:extLst>
                <a:ext uri="{FF2B5EF4-FFF2-40B4-BE49-F238E27FC236}">
                  <a16:creationId xmlns:a16="http://schemas.microsoft.com/office/drawing/2014/main" id="{31F113A1-F00E-4D5E-B6F8-03DFAD6D2E44}"/>
                </a:ext>
              </a:extLst>
            </p:cNvPr>
            <p:cNvSpPr>
              <a:spLocks/>
            </p:cNvSpPr>
            <p:nvPr/>
          </p:nvSpPr>
          <p:spPr bwMode="auto">
            <a:xfrm rot="5384877">
              <a:off x="0" y="117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2644" name="Text Box 116">
              <a:extLst>
                <a:ext uri="{FF2B5EF4-FFF2-40B4-BE49-F238E27FC236}">
                  <a16:creationId xmlns:a16="http://schemas.microsoft.com/office/drawing/2014/main" id="{9C0FFC6F-30C5-4A4E-9594-A0117BF4A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518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cells</a:t>
              </a:r>
            </a:p>
          </p:txBody>
        </p:sp>
        <p:sp>
          <p:nvSpPr>
            <p:cNvPr id="22645" name="Text Box 117">
              <a:extLst>
                <a:ext uri="{FF2B5EF4-FFF2-40B4-BE49-F238E27FC236}">
                  <a16:creationId xmlns:a16="http://schemas.microsoft.com/office/drawing/2014/main" id="{12D978CD-EDE2-4F40-977A-4032DA781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" y="3360"/>
              <a:ext cx="6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time slots</a:t>
              </a:r>
            </a:p>
          </p:txBody>
        </p:sp>
        <p:sp>
          <p:nvSpPr>
            <p:cNvPr id="22647" name="Text Box 119">
              <a:extLst>
                <a:ext uri="{FF2B5EF4-FFF2-40B4-BE49-F238E27FC236}">
                  <a16:creationId xmlns:a16="http://schemas.microsoft.com/office/drawing/2014/main" id="{8FE5387D-52B1-452D-84CC-1BFE6411C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1720"/>
              <a:ext cx="10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a</a:t>
              </a:r>
              <a:r>
                <a:rPr lang="en-CA" altLang="fr-FR">
                  <a:latin typeface="Times New Roman" panose="02020603050405020304" pitchFamily="18" charset="0"/>
                </a:rPr>
                <a:t> = 10 u 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25, 4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22648" name="Text Box 120">
              <a:extLst>
                <a:ext uri="{FF2B5EF4-FFF2-40B4-BE49-F238E27FC236}">
                  <a16:creationId xmlns:a16="http://schemas.microsoft.com/office/drawing/2014/main" id="{2ADEDDF2-8ED7-4F5E-AA64-E3326069D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" y="781"/>
              <a:ext cx="3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b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1, 8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grpSp>
          <p:nvGrpSpPr>
            <p:cNvPr id="22668" name="Group 140">
              <a:extLst>
                <a:ext uri="{FF2B5EF4-FFF2-40B4-BE49-F238E27FC236}">
                  <a16:creationId xmlns:a16="http://schemas.microsoft.com/office/drawing/2014/main" id="{A174DF55-FFF5-4D4D-AC38-617AEAB84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" y="768"/>
              <a:ext cx="4686" cy="1900"/>
              <a:chOff x="510" y="804"/>
              <a:chExt cx="4686" cy="1900"/>
            </a:xfrm>
          </p:grpSpPr>
          <p:sp>
            <p:nvSpPr>
              <p:cNvPr id="22661" name="Line 133">
                <a:extLst>
                  <a:ext uri="{FF2B5EF4-FFF2-40B4-BE49-F238E27FC236}">
                    <a16:creationId xmlns:a16="http://schemas.microsoft.com/office/drawing/2014/main" id="{E42B2088-CF3E-49AA-A800-47B48DB20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6" y="1716"/>
                <a:ext cx="0" cy="96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2662" name="Line 134">
                <a:extLst>
                  <a:ext uri="{FF2B5EF4-FFF2-40B4-BE49-F238E27FC236}">
                    <a16:creationId xmlns:a16="http://schemas.microsoft.com/office/drawing/2014/main" id="{639CE326-AD0D-41B2-A8A6-2EAE3DEC0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2676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2663" name="Oval 135">
                <a:extLst>
                  <a:ext uri="{FF2B5EF4-FFF2-40B4-BE49-F238E27FC236}">
                    <a16:creationId xmlns:a16="http://schemas.microsoft.com/office/drawing/2014/main" id="{A2F8C291-E2D9-4C13-908D-CDB564262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8" y="1686"/>
                <a:ext cx="58" cy="5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2664" name="Oval 136">
                <a:extLst>
                  <a:ext uri="{FF2B5EF4-FFF2-40B4-BE49-F238E27FC236}">
                    <a16:creationId xmlns:a16="http://schemas.microsoft.com/office/drawing/2014/main" id="{EB3808C4-7ADB-4B67-A645-814D6AB0D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2646"/>
                <a:ext cx="58" cy="5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2665" name="Line 137">
                <a:extLst>
                  <a:ext uri="{FF2B5EF4-FFF2-40B4-BE49-F238E27FC236}">
                    <a16:creationId xmlns:a16="http://schemas.microsoft.com/office/drawing/2014/main" id="{456B5131-158F-420D-91E1-5F83AE806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6" y="1716"/>
                <a:ext cx="240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2666" name="Line 138">
                <a:extLst>
                  <a:ext uri="{FF2B5EF4-FFF2-40B4-BE49-F238E27FC236}">
                    <a16:creationId xmlns:a16="http://schemas.microsoft.com/office/drawing/2014/main" id="{B2B02AFE-D90F-43BA-B5CF-1F6456B02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6" y="804"/>
                <a:ext cx="27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2667" name="Line 139">
                <a:extLst>
                  <a:ext uri="{FF2B5EF4-FFF2-40B4-BE49-F238E27FC236}">
                    <a16:creationId xmlns:a16="http://schemas.microsoft.com/office/drawing/2014/main" id="{199F47A7-5430-4305-A544-45F404768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6" y="804"/>
                <a:ext cx="0" cy="91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90" name="Group 138">
            <a:extLst>
              <a:ext uri="{FF2B5EF4-FFF2-40B4-BE49-F238E27FC236}">
                <a16:creationId xmlns:a16="http://schemas.microsoft.com/office/drawing/2014/main" id="{B80AA1F9-D53C-456E-B960-AAE277768AD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822325"/>
            <a:ext cx="8334375" cy="5273675"/>
            <a:chOff x="414" y="518"/>
            <a:chExt cx="5250" cy="3322"/>
          </a:xfrm>
        </p:grpSpPr>
        <p:sp>
          <p:nvSpPr>
            <p:cNvPr id="23554" name="Line 2">
              <a:extLst>
                <a:ext uri="{FF2B5EF4-FFF2-40B4-BE49-F238E27FC236}">
                  <a16:creationId xmlns:a16="http://schemas.microsoft.com/office/drawing/2014/main" id="{E123EDCA-2043-42D9-9408-AFAB4AF85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" y="528"/>
              <a:ext cx="0" cy="25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55" name="Line 3">
              <a:extLst>
                <a:ext uri="{FF2B5EF4-FFF2-40B4-BE49-F238E27FC236}">
                  <a16:creationId xmlns:a16="http://schemas.microsoft.com/office/drawing/2014/main" id="{5DB2ADF7-BE2D-43FC-A43C-DC5BF3C03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3600"/>
              <a:ext cx="508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56" name="Freeform 4">
              <a:extLst>
                <a:ext uri="{FF2B5EF4-FFF2-40B4-BE49-F238E27FC236}">
                  <a16:creationId xmlns:a16="http://schemas.microsoft.com/office/drawing/2014/main" id="{08C4CE11-9B40-4E82-8F3B-F5372F2AE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57" name="Freeform 5">
              <a:extLst>
                <a:ext uri="{FF2B5EF4-FFF2-40B4-BE49-F238E27FC236}">
                  <a16:creationId xmlns:a16="http://schemas.microsoft.com/office/drawing/2014/main" id="{F5082AF4-FE60-4E14-A738-71AB78966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58" name="Freeform 6">
              <a:extLst>
                <a:ext uri="{FF2B5EF4-FFF2-40B4-BE49-F238E27FC236}">
                  <a16:creationId xmlns:a16="http://schemas.microsoft.com/office/drawing/2014/main" id="{D509CA8C-21A5-4B91-A876-304FEBA35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59" name="Freeform 7">
              <a:extLst>
                <a:ext uri="{FF2B5EF4-FFF2-40B4-BE49-F238E27FC236}">
                  <a16:creationId xmlns:a16="http://schemas.microsoft.com/office/drawing/2014/main" id="{1692C783-4D00-48CC-BC3C-CE9CE78D8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0" name="Freeform 8">
              <a:extLst>
                <a:ext uri="{FF2B5EF4-FFF2-40B4-BE49-F238E27FC236}">
                  <a16:creationId xmlns:a16="http://schemas.microsoft.com/office/drawing/2014/main" id="{AE9C9AEA-080C-49B7-9A2E-48B84F147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1" name="Freeform 9">
              <a:extLst>
                <a:ext uri="{FF2B5EF4-FFF2-40B4-BE49-F238E27FC236}">
                  <a16:creationId xmlns:a16="http://schemas.microsoft.com/office/drawing/2014/main" id="{7A73CD6A-A151-4778-BCD3-A42E6E05A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2" name="Freeform 10">
              <a:extLst>
                <a:ext uri="{FF2B5EF4-FFF2-40B4-BE49-F238E27FC236}">
                  <a16:creationId xmlns:a16="http://schemas.microsoft.com/office/drawing/2014/main" id="{5C3810B2-F1CB-45F0-BB86-9B3F9758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3" name="Freeform 11">
              <a:extLst>
                <a:ext uri="{FF2B5EF4-FFF2-40B4-BE49-F238E27FC236}">
                  <a16:creationId xmlns:a16="http://schemas.microsoft.com/office/drawing/2014/main" id="{DA0975FF-E66B-4FEB-B579-94DE4FF02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4" name="Freeform 12">
              <a:extLst>
                <a:ext uri="{FF2B5EF4-FFF2-40B4-BE49-F238E27FC236}">
                  <a16:creationId xmlns:a16="http://schemas.microsoft.com/office/drawing/2014/main" id="{0FA9766F-1967-4609-906D-9C1F91402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5" name="Freeform 13">
              <a:extLst>
                <a:ext uri="{FF2B5EF4-FFF2-40B4-BE49-F238E27FC236}">
                  <a16:creationId xmlns:a16="http://schemas.microsoft.com/office/drawing/2014/main" id="{208636F3-F5CD-42C3-A488-C9B774FDF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6" name="Freeform 14">
              <a:extLst>
                <a:ext uri="{FF2B5EF4-FFF2-40B4-BE49-F238E27FC236}">
                  <a16:creationId xmlns:a16="http://schemas.microsoft.com/office/drawing/2014/main" id="{E2F4540C-78CF-4BF0-916D-E15CFFED3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7" name="Freeform 15">
              <a:extLst>
                <a:ext uri="{FF2B5EF4-FFF2-40B4-BE49-F238E27FC236}">
                  <a16:creationId xmlns:a16="http://schemas.microsoft.com/office/drawing/2014/main" id="{4C65E862-14AD-4A9D-A3A6-CBBAB3152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8" name="Freeform 16">
              <a:extLst>
                <a:ext uri="{FF2B5EF4-FFF2-40B4-BE49-F238E27FC236}">
                  <a16:creationId xmlns:a16="http://schemas.microsoft.com/office/drawing/2014/main" id="{5420DAA7-8BBD-4EC2-ADDC-2CEE1751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69" name="Freeform 17">
              <a:extLst>
                <a:ext uri="{FF2B5EF4-FFF2-40B4-BE49-F238E27FC236}">
                  <a16:creationId xmlns:a16="http://schemas.microsoft.com/office/drawing/2014/main" id="{AF7D8D18-3F78-4559-B656-72F669C2E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0" name="Freeform 18">
              <a:extLst>
                <a:ext uri="{FF2B5EF4-FFF2-40B4-BE49-F238E27FC236}">
                  <a16:creationId xmlns:a16="http://schemas.microsoft.com/office/drawing/2014/main" id="{3CD56BA5-3883-428B-AF49-61F3B15F2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1" name="Freeform 19">
              <a:extLst>
                <a:ext uri="{FF2B5EF4-FFF2-40B4-BE49-F238E27FC236}">
                  <a16:creationId xmlns:a16="http://schemas.microsoft.com/office/drawing/2014/main" id="{6A7D194B-F163-48FC-B902-0A8123CF3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2" name="Freeform 20">
              <a:extLst>
                <a:ext uri="{FF2B5EF4-FFF2-40B4-BE49-F238E27FC236}">
                  <a16:creationId xmlns:a16="http://schemas.microsoft.com/office/drawing/2014/main" id="{1757C591-9D4A-432E-8683-E13658F88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3" name="Freeform 21">
              <a:extLst>
                <a:ext uri="{FF2B5EF4-FFF2-40B4-BE49-F238E27FC236}">
                  <a16:creationId xmlns:a16="http://schemas.microsoft.com/office/drawing/2014/main" id="{65B145A5-A42B-443C-BCBC-7168B8766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4" name="Freeform 22">
              <a:extLst>
                <a:ext uri="{FF2B5EF4-FFF2-40B4-BE49-F238E27FC236}">
                  <a16:creationId xmlns:a16="http://schemas.microsoft.com/office/drawing/2014/main" id="{764E1D5D-8D82-49E7-B0A1-50F2F6BA2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5" name="Freeform 23">
              <a:extLst>
                <a:ext uri="{FF2B5EF4-FFF2-40B4-BE49-F238E27FC236}">
                  <a16:creationId xmlns:a16="http://schemas.microsoft.com/office/drawing/2014/main" id="{573C2D6B-3B49-48D3-8278-0AE9C5312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6" name="Freeform 24">
              <a:extLst>
                <a:ext uri="{FF2B5EF4-FFF2-40B4-BE49-F238E27FC236}">
                  <a16:creationId xmlns:a16="http://schemas.microsoft.com/office/drawing/2014/main" id="{A5D6571D-5F45-47AE-B59A-9897E7116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7" name="Freeform 25">
              <a:extLst>
                <a:ext uri="{FF2B5EF4-FFF2-40B4-BE49-F238E27FC236}">
                  <a16:creationId xmlns:a16="http://schemas.microsoft.com/office/drawing/2014/main" id="{52F8BABF-01D9-4DEB-9B64-8930E331D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8" name="Freeform 26">
              <a:extLst>
                <a:ext uri="{FF2B5EF4-FFF2-40B4-BE49-F238E27FC236}">
                  <a16:creationId xmlns:a16="http://schemas.microsoft.com/office/drawing/2014/main" id="{F1F5E1FE-2B2B-4A1C-833E-513B0EE87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79" name="Freeform 27">
              <a:extLst>
                <a:ext uri="{FF2B5EF4-FFF2-40B4-BE49-F238E27FC236}">
                  <a16:creationId xmlns:a16="http://schemas.microsoft.com/office/drawing/2014/main" id="{5C13EF7D-7BF9-4C8F-9BD6-DC16CE7AD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0" name="Freeform 28">
              <a:extLst>
                <a:ext uri="{FF2B5EF4-FFF2-40B4-BE49-F238E27FC236}">
                  <a16:creationId xmlns:a16="http://schemas.microsoft.com/office/drawing/2014/main" id="{38A9F16A-2382-4787-9D89-387D8BAC5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1" name="Freeform 29">
              <a:extLst>
                <a:ext uri="{FF2B5EF4-FFF2-40B4-BE49-F238E27FC236}">
                  <a16:creationId xmlns:a16="http://schemas.microsoft.com/office/drawing/2014/main" id="{703AA144-141F-4113-9C7E-DA2F79AFB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2" name="Freeform 30">
              <a:extLst>
                <a:ext uri="{FF2B5EF4-FFF2-40B4-BE49-F238E27FC236}">
                  <a16:creationId xmlns:a16="http://schemas.microsoft.com/office/drawing/2014/main" id="{218312C4-F498-4A8E-9003-C0FBDDD7A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3" name="Freeform 31">
              <a:extLst>
                <a:ext uri="{FF2B5EF4-FFF2-40B4-BE49-F238E27FC236}">
                  <a16:creationId xmlns:a16="http://schemas.microsoft.com/office/drawing/2014/main" id="{88E8AC88-1D76-4AE3-B688-4DFC39E1C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4" name="Freeform 32">
              <a:extLst>
                <a:ext uri="{FF2B5EF4-FFF2-40B4-BE49-F238E27FC236}">
                  <a16:creationId xmlns:a16="http://schemas.microsoft.com/office/drawing/2014/main" id="{06F956AC-09C0-40B7-8D84-168AA062C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5" name="Freeform 33">
              <a:extLst>
                <a:ext uri="{FF2B5EF4-FFF2-40B4-BE49-F238E27FC236}">
                  <a16:creationId xmlns:a16="http://schemas.microsoft.com/office/drawing/2014/main" id="{32C4C59E-0159-4508-8515-B01F7EC9E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6" name="Freeform 34">
              <a:extLst>
                <a:ext uri="{FF2B5EF4-FFF2-40B4-BE49-F238E27FC236}">
                  <a16:creationId xmlns:a16="http://schemas.microsoft.com/office/drawing/2014/main" id="{405F954E-9AD5-43B6-B4FC-43A4DF505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7" name="Freeform 35">
              <a:extLst>
                <a:ext uri="{FF2B5EF4-FFF2-40B4-BE49-F238E27FC236}">
                  <a16:creationId xmlns:a16="http://schemas.microsoft.com/office/drawing/2014/main" id="{4D180F65-97BE-4558-8C2D-C10853F9D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8" name="Freeform 36">
              <a:extLst>
                <a:ext uri="{FF2B5EF4-FFF2-40B4-BE49-F238E27FC236}">
                  <a16:creationId xmlns:a16="http://schemas.microsoft.com/office/drawing/2014/main" id="{E594D8AC-1790-4B6D-8A26-82A300BF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89" name="Freeform 37">
              <a:extLst>
                <a:ext uri="{FF2B5EF4-FFF2-40B4-BE49-F238E27FC236}">
                  <a16:creationId xmlns:a16="http://schemas.microsoft.com/office/drawing/2014/main" id="{876606E1-48FD-4D95-B44E-8BC55D14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90" name="Freeform 38">
              <a:extLst>
                <a:ext uri="{FF2B5EF4-FFF2-40B4-BE49-F238E27FC236}">
                  <a16:creationId xmlns:a16="http://schemas.microsoft.com/office/drawing/2014/main" id="{B7E550B5-938A-4734-8008-393EC53F3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91" name="Freeform 39">
              <a:extLst>
                <a:ext uri="{FF2B5EF4-FFF2-40B4-BE49-F238E27FC236}">
                  <a16:creationId xmlns:a16="http://schemas.microsoft.com/office/drawing/2014/main" id="{E0DD0DB2-CACC-422B-AAC8-EEC5DB1DE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92" name="Freeform 40">
              <a:extLst>
                <a:ext uri="{FF2B5EF4-FFF2-40B4-BE49-F238E27FC236}">
                  <a16:creationId xmlns:a16="http://schemas.microsoft.com/office/drawing/2014/main" id="{176E0967-AA10-405D-BBFB-72EBB730C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93" name="Freeform 41">
              <a:extLst>
                <a:ext uri="{FF2B5EF4-FFF2-40B4-BE49-F238E27FC236}">
                  <a16:creationId xmlns:a16="http://schemas.microsoft.com/office/drawing/2014/main" id="{43CEA549-3BD6-4B4C-AFB9-ED790E530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94" name="Freeform 42">
              <a:extLst>
                <a:ext uri="{FF2B5EF4-FFF2-40B4-BE49-F238E27FC236}">
                  <a16:creationId xmlns:a16="http://schemas.microsoft.com/office/drawing/2014/main" id="{E08070A7-8449-47A2-B10A-0C54ADAE2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95" name="Freeform 43">
              <a:extLst>
                <a:ext uri="{FF2B5EF4-FFF2-40B4-BE49-F238E27FC236}">
                  <a16:creationId xmlns:a16="http://schemas.microsoft.com/office/drawing/2014/main" id="{1CE8710F-832B-4F8F-9294-77CFC2EAD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96" name="Freeform 44">
              <a:extLst>
                <a:ext uri="{FF2B5EF4-FFF2-40B4-BE49-F238E27FC236}">
                  <a16:creationId xmlns:a16="http://schemas.microsoft.com/office/drawing/2014/main" id="{51FB410C-2B47-4BD3-9EA9-D29928DED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97" name="Freeform 45">
              <a:extLst>
                <a:ext uri="{FF2B5EF4-FFF2-40B4-BE49-F238E27FC236}">
                  <a16:creationId xmlns:a16="http://schemas.microsoft.com/office/drawing/2014/main" id="{32D4A7D0-8CD9-42D6-B0A9-3150FB3B3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598" name="Line 46">
              <a:extLst>
                <a:ext uri="{FF2B5EF4-FFF2-40B4-BE49-F238E27FC236}">
                  <a16:creationId xmlns:a16="http://schemas.microsoft.com/office/drawing/2014/main" id="{88995EE6-087C-47D5-A3CD-028A9E726F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" y="3120"/>
              <a:ext cx="9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02" name="Freeform 50">
              <a:extLst>
                <a:ext uri="{FF2B5EF4-FFF2-40B4-BE49-F238E27FC236}">
                  <a16:creationId xmlns:a16="http://schemas.microsoft.com/office/drawing/2014/main" id="{C396AA83-907A-4ED3-863C-BF2CB2474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03" name="Freeform 51">
              <a:extLst>
                <a:ext uri="{FF2B5EF4-FFF2-40B4-BE49-F238E27FC236}">
                  <a16:creationId xmlns:a16="http://schemas.microsoft.com/office/drawing/2014/main" id="{B9D67EBC-CE92-4F5A-8442-E109ADDC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04" name="Freeform 52">
              <a:extLst>
                <a:ext uri="{FF2B5EF4-FFF2-40B4-BE49-F238E27FC236}">
                  <a16:creationId xmlns:a16="http://schemas.microsoft.com/office/drawing/2014/main" id="{68F30956-CDC0-4C17-B82D-F2393801F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05" name="Freeform 53">
              <a:extLst>
                <a:ext uri="{FF2B5EF4-FFF2-40B4-BE49-F238E27FC236}">
                  <a16:creationId xmlns:a16="http://schemas.microsoft.com/office/drawing/2014/main" id="{AD5049F0-9CB2-4AD8-ABC4-51460718C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07" name="Text Box 55">
              <a:extLst>
                <a:ext uri="{FF2B5EF4-FFF2-40B4-BE49-F238E27FC236}">
                  <a16:creationId xmlns:a16="http://schemas.microsoft.com/office/drawing/2014/main" id="{77B539EB-3EC2-4D40-966A-8842D5444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3608" name="Text Box 56">
              <a:extLst>
                <a:ext uri="{FF2B5EF4-FFF2-40B4-BE49-F238E27FC236}">
                  <a16:creationId xmlns:a16="http://schemas.microsoft.com/office/drawing/2014/main" id="{05689749-9C37-49F1-8ACF-B1AA60C50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3609" name="Text Box 57">
              <a:extLst>
                <a:ext uri="{FF2B5EF4-FFF2-40B4-BE49-F238E27FC236}">
                  <a16:creationId xmlns:a16="http://schemas.microsoft.com/office/drawing/2014/main" id="{FA5C8EC2-9A64-4639-AA70-461C08BFC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10" name="Freeform 58">
              <a:extLst>
                <a:ext uri="{FF2B5EF4-FFF2-40B4-BE49-F238E27FC236}">
                  <a16:creationId xmlns:a16="http://schemas.microsoft.com/office/drawing/2014/main" id="{0A11DEBD-A8B8-4E94-95D3-8B1B8C0A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11" name="Freeform 59">
              <a:extLst>
                <a:ext uri="{FF2B5EF4-FFF2-40B4-BE49-F238E27FC236}">
                  <a16:creationId xmlns:a16="http://schemas.microsoft.com/office/drawing/2014/main" id="{95615920-0D4E-4A21-A862-C89A3F38F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12" name="Freeform 60">
              <a:extLst>
                <a:ext uri="{FF2B5EF4-FFF2-40B4-BE49-F238E27FC236}">
                  <a16:creationId xmlns:a16="http://schemas.microsoft.com/office/drawing/2014/main" id="{DBBAB9DB-70B3-4810-98AB-8902C2C2F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13" name="Freeform 61">
              <a:extLst>
                <a:ext uri="{FF2B5EF4-FFF2-40B4-BE49-F238E27FC236}">
                  <a16:creationId xmlns:a16="http://schemas.microsoft.com/office/drawing/2014/main" id="{4981DC62-F525-4FA7-97A5-46AFF6816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14" name="Freeform 62">
              <a:extLst>
                <a:ext uri="{FF2B5EF4-FFF2-40B4-BE49-F238E27FC236}">
                  <a16:creationId xmlns:a16="http://schemas.microsoft.com/office/drawing/2014/main" id="{68AE4940-B8F2-451E-BC88-0D39A21A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" y="35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15" name="Freeform 63">
              <a:extLst>
                <a:ext uri="{FF2B5EF4-FFF2-40B4-BE49-F238E27FC236}">
                  <a16:creationId xmlns:a16="http://schemas.microsoft.com/office/drawing/2014/main" id="{B4F7A81B-5E22-461D-8CD7-B29988659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3600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16" name="Text Box 64">
              <a:extLst>
                <a:ext uri="{FF2B5EF4-FFF2-40B4-BE49-F238E27FC236}">
                  <a16:creationId xmlns:a16="http://schemas.microsoft.com/office/drawing/2014/main" id="{915826F3-705A-4CDC-A799-DB85FDED0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3617" name="Text Box 65">
              <a:extLst>
                <a:ext uri="{FF2B5EF4-FFF2-40B4-BE49-F238E27FC236}">
                  <a16:creationId xmlns:a16="http://schemas.microsoft.com/office/drawing/2014/main" id="{AE361686-5B88-402C-8591-D31E8DBEF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23618" name="Text Box 66">
              <a:extLst>
                <a:ext uri="{FF2B5EF4-FFF2-40B4-BE49-F238E27FC236}">
                  <a16:creationId xmlns:a16="http://schemas.microsoft.com/office/drawing/2014/main" id="{057E0CE5-11DE-4000-A703-367DDFFEC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" y="36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3619" name="Freeform 67">
              <a:extLst>
                <a:ext uri="{FF2B5EF4-FFF2-40B4-BE49-F238E27FC236}">
                  <a16:creationId xmlns:a16="http://schemas.microsoft.com/office/drawing/2014/main" id="{ACBF88B6-A131-48C4-B9DB-F9A2181603B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52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0" name="Freeform 68">
              <a:extLst>
                <a:ext uri="{FF2B5EF4-FFF2-40B4-BE49-F238E27FC236}">
                  <a16:creationId xmlns:a16="http://schemas.microsoft.com/office/drawing/2014/main" id="{DA5553B0-48DE-4CF2-AA1F-EBFCCC7740D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43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1" name="Freeform 69">
              <a:extLst>
                <a:ext uri="{FF2B5EF4-FFF2-40B4-BE49-F238E27FC236}">
                  <a16:creationId xmlns:a16="http://schemas.microsoft.com/office/drawing/2014/main" id="{7EDC860E-70E8-43C8-A67B-ED3821442151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33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2" name="Freeform 70">
              <a:extLst>
                <a:ext uri="{FF2B5EF4-FFF2-40B4-BE49-F238E27FC236}">
                  <a16:creationId xmlns:a16="http://schemas.microsoft.com/office/drawing/2014/main" id="{4D3099EE-8144-4855-8840-C249986EA098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24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3" name="Freeform 71">
              <a:extLst>
                <a:ext uri="{FF2B5EF4-FFF2-40B4-BE49-F238E27FC236}">
                  <a16:creationId xmlns:a16="http://schemas.microsoft.com/office/drawing/2014/main" id="{4B0E435E-C92D-42F7-9E95-6765E5DFECC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14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4" name="Freeform 72">
              <a:extLst>
                <a:ext uri="{FF2B5EF4-FFF2-40B4-BE49-F238E27FC236}">
                  <a16:creationId xmlns:a16="http://schemas.microsoft.com/office/drawing/2014/main" id="{900B0698-C1A0-48CC-9ADE-4911F42552CD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304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5" name="Freeform 73">
              <a:extLst>
                <a:ext uri="{FF2B5EF4-FFF2-40B4-BE49-F238E27FC236}">
                  <a16:creationId xmlns:a16="http://schemas.microsoft.com/office/drawing/2014/main" id="{4DFBD51B-DAAF-47D2-8F8C-664F47F0B45C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95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6" name="Freeform 74">
              <a:extLst>
                <a:ext uri="{FF2B5EF4-FFF2-40B4-BE49-F238E27FC236}">
                  <a16:creationId xmlns:a16="http://schemas.microsoft.com/office/drawing/2014/main" id="{EA72996F-57AC-421D-81FC-A453B2FF423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85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7" name="Freeform 75">
              <a:extLst>
                <a:ext uri="{FF2B5EF4-FFF2-40B4-BE49-F238E27FC236}">
                  <a16:creationId xmlns:a16="http://schemas.microsoft.com/office/drawing/2014/main" id="{2A184E44-49D6-410E-A3EB-5782F6C1E4E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76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8" name="Freeform 76">
              <a:extLst>
                <a:ext uri="{FF2B5EF4-FFF2-40B4-BE49-F238E27FC236}">
                  <a16:creationId xmlns:a16="http://schemas.microsoft.com/office/drawing/2014/main" id="{A7651285-5559-4951-A7B1-D666DF94F687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66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29" name="Freeform 77">
              <a:extLst>
                <a:ext uri="{FF2B5EF4-FFF2-40B4-BE49-F238E27FC236}">
                  <a16:creationId xmlns:a16="http://schemas.microsoft.com/office/drawing/2014/main" id="{8C25494E-9792-472F-A295-E8F41C24F7B7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56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0" name="Freeform 78">
              <a:extLst>
                <a:ext uri="{FF2B5EF4-FFF2-40B4-BE49-F238E27FC236}">
                  <a16:creationId xmlns:a16="http://schemas.microsoft.com/office/drawing/2014/main" id="{E627667C-A9EE-4A4B-BC9E-4362D34C6A4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47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1" name="Freeform 79">
              <a:extLst>
                <a:ext uri="{FF2B5EF4-FFF2-40B4-BE49-F238E27FC236}">
                  <a16:creationId xmlns:a16="http://schemas.microsoft.com/office/drawing/2014/main" id="{C3A74748-6D45-466F-9BE9-5667C6AD346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37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2" name="Freeform 80">
              <a:extLst>
                <a:ext uri="{FF2B5EF4-FFF2-40B4-BE49-F238E27FC236}">
                  <a16:creationId xmlns:a16="http://schemas.microsoft.com/office/drawing/2014/main" id="{964A3D3D-6F20-4883-A153-6F8644186FE8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28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3" name="Freeform 81">
              <a:extLst>
                <a:ext uri="{FF2B5EF4-FFF2-40B4-BE49-F238E27FC236}">
                  <a16:creationId xmlns:a16="http://schemas.microsoft.com/office/drawing/2014/main" id="{EE81AEA5-DE6B-4BDF-8668-6DB30C50ECC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18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4" name="Freeform 82">
              <a:extLst>
                <a:ext uri="{FF2B5EF4-FFF2-40B4-BE49-F238E27FC236}">
                  <a16:creationId xmlns:a16="http://schemas.microsoft.com/office/drawing/2014/main" id="{EA107013-CEDA-48FF-B6DA-52C19C495CC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208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5" name="Freeform 83">
              <a:extLst>
                <a:ext uri="{FF2B5EF4-FFF2-40B4-BE49-F238E27FC236}">
                  <a16:creationId xmlns:a16="http://schemas.microsoft.com/office/drawing/2014/main" id="{67E537FD-2268-4E62-A866-2CA7C33DF54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99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6" name="Freeform 84">
              <a:extLst>
                <a:ext uri="{FF2B5EF4-FFF2-40B4-BE49-F238E27FC236}">
                  <a16:creationId xmlns:a16="http://schemas.microsoft.com/office/drawing/2014/main" id="{A226DEEB-0A65-467E-B6C5-7BFB7C0DA97F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89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7" name="Freeform 85">
              <a:extLst>
                <a:ext uri="{FF2B5EF4-FFF2-40B4-BE49-F238E27FC236}">
                  <a16:creationId xmlns:a16="http://schemas.microsoft.com/office/drawing/2014/main" id="{0BB82B55-D9A1-4DB7-833D-A0BFEE9E44B9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80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8" name="Freeform 86">
              <a:extLst>
                <a:ext uri="{FF2B5EF4-FFF2-40B4-BE49-F238E27FC236}">
                  <a16:creationId xmlns:a16="http://schemas.microsoft.com/office/drawing/2014/main" id="{BDCAC87F-342B-4C3C-A6A5-538460F43DF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70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39" name="Freeform 87">
              <a:extLst>
                <a:ext uri="{FF2B5EF4-FFF2-40B4-BE49-F238E27FC236}">
                  <a16:creationId xmlns:a16="http://schemas.microsoft.com/office/drawing/2014/main" id="{08DD6D92-A4FE-4A6C-9EEC-CA1DB3431726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60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0" name="Freeform 88">
              <a:extLst>
                <a:ext uri="{FF2B5EF4-FFF2-40B4-BE49-F238E27FC236}">
                  <a16:creationId xmlns:a16="http://schemas.microsoft.com/office/drawing/2014/main" id="{165AF9C2-EB1D-417E-91A4-C34BE8F0050C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51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1" name="Freeform 89">
              <a:extLst>
                <a:ext uri="{FF2B5EF4-FFF2-40B4-BE49-F238E27FC236}">
                  <a16:creationId xmlns:a16="http://schemas.microsoft.com/office/drawing/2014/main" id="{08C91093-9EF4-451B-95F5-09630EC93209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41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2" name="Freeform 90">
              <a:extLst>
                <a:ext uri="{FF2B5EF4-FFF2-40B4-BE49-F238E27FC236}">
                  <a16:creationId xmlns:a16="http://schemas.microsoft.com/office/drawing/2014/main" id="{E612F23A-283C-42C3-90E1-FABD7BFA30FB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32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3" name="Freeform 91">
              <a:extLst>
                <a:ext uri="{FF2B5EF4-FFF2-40B4-BE49-F238E27FC236}">
                  <a16:creationId xmlns:a16="http://schemas.microsoft.com/office/drawing/2014/main" id="{40A678B8-9135-4691-9A18-65FFC5F50BD0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22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4" name="Freeform 92">
              <a:extLst>
                <a:ext uri="{FF2B5EF4-FFF2-40B4-BE49-F238E27FC236}">
                  <a16:creationId xmlns:a16="http://schemas.microsoft.com/office/drawing/2014/main" id="{C916E864-6AA5-411B-9600-9C3B1535B487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12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5" name="Freeform 93">
              <a:extLst>
                <a:ext uri="{FF2B5EF4-FFF2-40B4-BE49-F238E27FC236}">
                  <a16:creationId xmlns:a16="http://schemas.microsoft.com/office/drawing/2014/main" id="{D36C248E-D18D-4935-9C1B-6585F34326CC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1032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6" name="Freeform 94">
              <a:extLst>
                <a:ext uri="{FF2B5EF4-FFF2-40B4-BE49-F238E27FC236}">
                  <a16:creationId xmlns:a16="http://schemas.microsoft.com/office/drawing/2014/main" id="{1C79A2D4-8C41-456E-8902-00779F27EFB5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936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7" name="Freeform 95">
              <a:extLst>
                <a:ext uri="{FF2B5EF4-FFF2-40B4-BE49-F238E27FC236}">
                  <a16:creationId xmlns:a16="http://schemas.microsoft.com/office/drawing/2014/main" id="{2EFAB58A-6E18-4CF1-8BC7-3B25AEEF7B27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840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8" name="Freeform 96">
              <a:extLst>
                <a:ext uri="{FF2B5EF4-FFF2-40B4-BE49-F238E27FC236}">
                  <a16:creationId xmlns:a16="http://schemas.microsoft.com/office/drawing/2014/main" id="{B02ECE3F-0CFC-4C50-906B-BB0A2FDE1173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744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49" name="Freeform 97">
              <a:extLst>
                <a:ext uri="{FF2B5EF4-FFF2-40B4-BE49-F238E27FC236}">
                  <a16:creationId xmlns:a16="http://schemas.microsoft.com/office/drawing/2014/main" id="{24F2E200-D967-478D-B947-3F8D4FDFFAEA}"/>
                </a:ext>
              </a:extLst>
            </p:cNvPr>
            <p:cNvSpPr>
              <a:spLocks/>
            </p:cNvSpPr>
            <p:nvPr/>
          </p:nvSpPr>
          <p:spPr bwMode="auto">
            <a:xfrm rot="5516489">
              <a:off x="480" y="648"/>
              <a:ext cx="96" cy="48"/>
            </a:xfrm>
            <a:custGeom>
              <a:avLst/>
              <a:gdLst>
                <a:gd name="T0" fmla="*/ 0 w 96"/>
                <a:gd name="T1" fmla="*/ 0 h 48"/>
                <a:gd name="T2" fmla="*/ 0 w 96"/>
                <a:gd name="T3" fmla="*/ 48 h 48"/>
                <a:gd name="T4" fmla="*/ 96 w 96"/>
                <a:gd name="T5" fmla="*/ 48 h 48"/>
                <a:gd name="T6" fmla="*/ 96 w 9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lnTo>
                    <a:pt x="0" y="48"/>
                  </a:lnTo>
                  <a:lnTo>
                    <a:pt x="96" y="48"/>
                  </a:lnTo>
                  <a:lnTo>
                    <a:pt x="96" y="0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50" name="Freeform 98">
              <a:extLst>
                <a:ext uri="{FF2B5EF4-FFF2-40B4-BE49-F238E27FC236}">
                  <a16:creationId xmlns:a16="http://schemas.microsoft.com/office/drawing/2014/main" id="{2DF00390-82E8-4268-8BF2-2450E30F193B}"/>
                </a:ext>
              </a:extLst>
            </p:cNvPr>
            <p:cNvSpPr>
              <a:spLocks/>
            </p:cNvSpPr>
            <p:nvPr/>
          </p:nvSpPr>
          <p:spPr bwMode="auto">
            <a:xfrm rot="5384877">
              <a:off x="0" y="309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51" name="Freeform 99">
              <a:extLst>
                <a:ext uri="{FF2B5EF4-FFF2-40B4-BE49-F238E27FC236}">
                  <a16:creationId xmlns:a16="http://schemas.microsoft.com/office/drawing/2014/main" id="{09F130E0-5E1C-4218-A3D8-6EA75EF69DBA}"/>
                </a:ext>
              </a:extLst>
            </p:cNvPr>
            <p:cNvSpPr>
              <a:spLocks/>
            </p:cNvSpPr>
            <p:nvPr/>
          </p:nvSpPr>
          <p:spPr bwMode="auto">
            <a:xfrm rot="5384877">
              <a:off x="0" y="213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52" name="Freeform 100">
              <a:extLst>
                <a:ext uri="{FF2B5EF4-FFF2-40B4-BE49-F238E27FC236}">
                  <a16:creationId xmlns:a16="http://schemas.microsoft.com/office/drawing/2014/main" id="{CC546BFA-A865-481C-974C-F669509DF921}"/>
                </a:ext>
              </a:extLst>
            </p:cNvPr>
            <p:cNvSpPr>
              <a:spLocks/>
            </p:cNvSpPr>
            <p:nvPr/>
          </p:nvSpPr>
          <p:spPr bwMode="auto">
            <a:xfrm rot="5384877">
              <a:off x="0" y="1176"/>
              <a:ext cx="960" cy="48"/>
            </a:xfrm>
            <a:custGeom>
              <a:avLst/>
              <a:gdLst>
                <a:gd name="T0" fmla="*/ 0 w 960"/>
                <a:gd name="T1" fmla="*/ 48 h 48"/>
                <a:gd name="T2" fmla="*/ 0 w 960"/>
                <a:gd name="T3" fmla="*/ 0 h 48"/>
                <a:gd name="T4" fmla="*/ 960 w 960"/>
                <a:gd name="T5" fmla="*/ 0 h 48"/>
                <a:gd name="T6" fmla="*/ 960 w 96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48">
                  <a:moveTo>
                    <a:pt x="0" y="48"/>
                  </a:moveTo>
                  <a:lnTo>
                    <a:pt x="0" y="0"/>
                  </a:lnTo>
                  <a:lnTo>
                    <a:pt x="960" y="0"/>
                  </a:lnTo>
                  <a:lnTo>
                    <a:pt x="960" y="48"/>
                  </a:lnTo>
                </a:path>
              </a:pathLst>
            </a:custGeom>
            <a:noFill/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53" name="Text Box 101">
              <a:extLst>
                <a:ext uri="{FF2B5EF4-FFF2-40B4-BE49-F238E27FC236}">
                  <a16:creationId xmlns:a16="http://schemas.microsoft.com/office/drawing/2014/main" id="{AEB6FBCC-CC0C-4016-AC60-19D16916C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518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cells</a:t>
              </a:r>
            </a:p>
          </p:txBody>
        </p:sp>
        <p:sp>
          <p:nvSpPr>
            <p:cNvPr id="23654" name="Text Box 102">
              <a:extLst>
                <a:ext uri="{FF2B5EF4-FFF2-40B4-BE49-F238E27FC236}">
                  <a16:creationId xmlns:a16="http://schemas.microsoft.com/office/drawing/2014/main" id="{1B536BBB-69CA-4E24-A5B4-93FA8B066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" y="3360"/>
              <a:ext cx="6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time slots</a:t>
              </a:r>
            </a:p>
          </p:txBody>
        </p:sp>
        <p:sp>
          <p:nvSpPr>
            <p:cNvPr id="23655" name="Text Box 103">
              <a:extLst>
                <a:ext uri="{FF2B5EF4-FFF2-40B4-BE49-F238E27FC236}">
                  <a16:creationId xmlns:a16="http://schemas.microsoft.com/office/drawing/2014/main" id="{E424B7B6-D182-4C32-9322-65DC9C71A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" y="1423"/>
              <a:ext cx="13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a</a:t>
              </a:r>
              <a:r>
                <a:rPr lang="en-CA" altLang="fr-FR" baseline="-25000">
                  <a:latin typeface="Symbol" panose="05050102010706020507" pitchFamily="18" charset="2"/>
                </a:rPr>
                <a:t>0</a:t>
              </a:r>
              <a:r>
                <a:rPr lang="en-CA" altLang="fr-FR">
                  <a:latin typeface="Symbol" panose="05050102010706020507" pitchFamily="18" charset="2"/>
                </a:rPr>
                <a:t>*</a:t>
              </a:r>
              <a:r>
                <a:rPr lang="en-CA" altLang="fr-FR">
                  <a:latin typeface="Times New Roman" panose="02020603050405020304" pitchFamily="18" charset="0"/>
                </a:rPr>
                <a:t> = 10 u 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25, 12 </a:t>
              </a:r>
              <a:r>
                <a:rPr lang="en-CA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23600" name="Oval 48">
              <a:extLst>
                <a:ext uri="{FF2B5EF4-FFF2-40B4-BE49-F238E27FC236}">
                  <a16:creationId xmlns:a16="http://schemas.microsoft.com/office/drawing/2014/main" id="{9ABB02E7-74B6-4622-A1B4-E3A989EA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647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01" name="Oval 49">
              <a:extLst>
                <a:ext uri="{FF2B5EF4-FFF2-40B4-BE49-F238E27FC236}">
                  <a16:creationId xmlns:a16="http://schemas.microsoft.com/office/drawing/2014/main" id="{E4F27690-7A6C-4841-9E47-2B7A1B6C6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2607"/>
              <a:ext cx="58" cy="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57" name="Line 105">
              <a:extLst>
                <a:ext uri="{FF2B5EF4-FFF2-40B4-BE49-F238E27FC236}">
                  <a16:creationId xmlns:a16="http://schemas.microsoft.com/office/drawing/2014/main" id="{1CADCACD-D999-4161-BAB3-9E8B44C29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677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58" name="Line 106">
              <a:extLst>
                <a:ext uri="{FF2B5EF4-FFF2-40B4-BE49-F238E27FC236}">
                  <a16:creationId xmlns:a16="http://schemas.microsoft.com/office/drawing/2014/main" id="{0D54DA1A-69D4-458A-AE41-911ABEE15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2637"/>
              <a:ext cx="12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59" name="Line 107">
              <a:extLst>
                <a:ext uri="{FF2B5EF4-FFF2-40B4-BE49-F238E27FC236}">
                  <a16:creationId xmlns:a16="http://schemas.microsoft.com/office/drawing/2014/main" id="{5658C8CA-49E7-4362-B367-2D8FCC29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65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60" name="Line 108">
              <a:extLst>
                <a:ext uri="{FF2B5EF4-FFF2-40B4-BE49-F238E27FC236}">
                  <a16:creationId xmlns:a16="http://schemas.microsoft.com/office/drawing/2014/main" id="{638899BC-6DB2-474A-B2E0-D30B49B49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765"/>
              <a:ext cx="1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23661" name="Line 109">
              <a:extLst>
                <a:ext uri="{FF2B5EF4-FFF2-40B4-BE49-F238E27FC236}">
                  <a16:creationId xmlns:a16="http://schemas.microsoft.com/office/drawing/2014/main" id="{2940FF13-F3C8-4569-9DD3-133F81AEC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765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23679" name="Group 127">
              <a:extLst>
                <a:ext uri="{FF2B5EF4-FFF2-40B4-BE49-F238E27FC236}">
                  <a16:creationId xmlns:a16="http://schemas.microsoft.com/office/drawing/2014/main" id="{F68AA431-BD89-41C9-AA99-479AB4A68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" y="760"/>
              <a:ext cx="5172" cy="2456"/>
              <a:chOff x="492" y="772"/>
              <a:chExt cx="5172" cy="2456"/>
            </a:xfrm>
          </p:grpSpPr>
          <p:sp>
            <p:nvSpPr>
              <p:cNvPr id="23667" name="Line 115">
                <a:extLst>
                  <a:ext uri="{FF2B5EF4-FFF2-40B4-BE49-F238E27FC236}">
                    <a16:creationId xmlns:a16="http://schemas.microsoft.com/office/drawing/2014/main" id="{BFD7ECA1-6978-4F57-A323-702245F4A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1" y="2646"/>
                <a:ext cx="1077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68" name="Line 116">
                <a:extLst>
                  <a:ext uri="{FF2B5EF4-FFF2-40B4-BE49-F238E27FC236}">
                    <a16:creationId xmlns:a16="http://schemas.microsoft.com/office/drawing/2014/main" id="{13DC1DF1-B4CA-4E27-967D-0E965DC7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4" y="1686"/>
                <a:ext cx="144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69" name="Line 117">
                <a:extLst>
                  <a:ext uri="{FF2B5EF4-FFF2-40B4-BE49-F238E27FC236}">
                    <a16:creationId xmlns:a16="http://schemas.microsoft.com/office/drawing/2014/main" id="{912FAACB-A656-427F-98A7-A23576B55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4" y="780"/>
                <a:ext cx="2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71" name="Line 119">
                <a:extLst>
                  <a:ext uri="{FF2B5EF4-FFF2-40B4-BE49-F238E27FC236}">
                    <a16:creationId xmlns:a16="http://schemas.microsoft.com/office/drawing/2014/main" id="{D9F06F90-2340-468B-B6D6-A4681B96B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" y="2640"/>
                <a:ext cx="593" cy="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74" name="Line 122">
                <a:extLst>
                  <a:ext uri="{FF2B5EF4-FFF2-40B4-BE49-F238E27FC236}">
                    <a16:creationId xmlns:a16="http://schemas.microsoft.com/office/drawing/2014/main" id="{015B24A6-B395-4A04-8799-4E5AD5E81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0" y="1683"/>
                <a:ext cx="959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75" name="Line 123">
                <a:extLst>
                  <a:ext uri="{FF2B5EF4-FFF2-40B4-BE49-F238E27FC236}">
                    <a16:creationId xmlns:a16="http://schemas.microsoft.com/office/drawing/2014/main" id="{62CAD81D-5676-4518-8451-8F65B7E4A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3" y="772"/>
                <a:ext cx="953" cy="9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23678" name="Text Box 126">
              <a:extLst>
                <a:ext uri="{FF2B5EF4-FFF2-40B4-BE49-F238E27FC236}">
                  <a16:creationId xmlns:a16="http://schemas.microsoft.com/office/drawing/2014/main" id="{25395C17-A467-461B-84AF-D28987629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" y="2020"/>
              <a:ext cx="18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a</a:t>
              </a:r>
              <a:r>
                <a:rPr lang="en-CA" altLang="fr-FR" baseline="-25000">
                  <a:latin typeface="Symbol" panose="05050102010706020507" pitchFamily="18" charset="2"/>
                </a:rPr>
                <a:t>1</a:t>
              </a:r>
              <a:r>
                <a:rPr lang="en-CA" altLang="fr-FR">
                  <a:latin typeface="Symbol" panose="05050102010706020507" pitchFamily="18" charset="2"/>
                </a:rPr>
                <a:t>*(</a:t>
              </a:r>
              <a:r>
                <a:rPr lang="en-CA" altLang="fr-FR">
                  <a:latin typeface="Times New Roman" panose="02020603050405020304" pitchFamily="18" charset="0"/>
                </a:rPr>
                <a:t>t</a:t>
              </a:r>
              <a:r>
                <a:rPr lang="en-CA" altLang="fr-FR">
                  <a:latin typeface="Symbol" panose="05050102010706020507" pitchFamily="18" charset="2"/>
                </a:rPr>
                <a:t>) </a:t>
              </a:r>
              <a:r>
                <a:rPr lang="en-CA" altLang="fr-FR">
                  <a:latin typeface="Times New Roman" panose="02020603050405020304" pitchFamily="18" charset="0"/>
                </a:rPr>
                <a:t> = (10 u 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25, 4</a:t>
              </a:r>
              <a:r>
                <a:rPr lang="en-CA" altLang="fr-FR">
                  <a:latin typeface="Times New Roman" panose="02020603050405020304" pitchFamily="18" charset="0"/>
                </a:rPr>
                <a:t> </a:t>
              </a:r>
              <a:r>
                <a:rPr lang="en-CA" altLang="fr-FR">
                  <a:latin typeface="Times New Roman" panose="02020603050405020304" pitchFamily="18" charset="0"/>
                  <a:sym typeface="Symbol" panose="05050102010706020507" pitchFamily="18" charset="2"/>
                </a:rPr>
                <a:t> </a:t>
              </a:r>
              <a:r>
                <a:rPr lang="en-CA" altLang="fr-FR">
                  <a:latin typeface="Symbol" panose="05050102010706020507" pitchFamily="18" charset="2"/>
                </a:rPr>
                <a:t>l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1</a:t>
              </a:r>
              <a:r>
                <a:rPr lang="en-CA" altLang="fr-FR">
                  <a:latin typeface="Times New Roman" panose="02020603050405020304" pitchFamily="18" charset="0"/>
                </a:rPr>
                <a:t>)(t+4)</a:t>
              </a:r>
            </a:p>
          </p:txBody>
        </p:sp>
        <p:grpSp>
          <p:nvGrpSpPr>
            <p:cNvPr id="23687" name="Group 135">
              <a:extLst>
                <a:ext uri="{FF2B5EF4-FFF2-40B4-BE49-F238E27FC236}">
                  <a16:creationId xmlns:a16="http://schemas.microsoft.com/office/drawing/2014/main" id="{E66FAB6D-F5B1-4580-9362-9D379716D4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" y="760"/>
              <a:ext cx="5172" cy="2852"/>
              <a:chOff x="492" y="760"/>
              <a:chExt cx="5172" cy="2852"/>
            </a:xfrm>
          </p:grpSpPr>
          <p:sp>
            <p:nvSpPr>
              <p:cNvPr id="23681" name="Line 129">
                <a:extLst>
                  <a:ext uri="{FF2B5EF4-FFF2-40B4-BE49-F238E27FC236}">
                    <a16:creationId xmlns:a16="http://schemas.microsoft.com/office/drawing/2014/main" id="{0FC87EE4-E389-4D27-BD5A-372C99F67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3" y="2634"/>
                <a:ext cx="675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82" name="Line 130">
                <a:extLst>
                  <a:ext uri="{FF2B5EF4-FFF2-40B4-BE49-F238E27FC236}">
                    <a16:creationId xmlns:a16="http://schemas.microsoft.com/office/drawing/2014/main" id="{4C3112B2-D943-494A-B993-4EFADF193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4" y="1674"/>
                <a:ext cx="14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83" name="Line 131">
                <a:extLst>
                  <a:ext uri="{FF2B5EF4-FFF2-40B4-BE49-F238E27FC236}">
                    <a16:creationId xmlns:a16="http://schemas.microsoft.com/office/drawing/2014/main" id="{861E2EC9-5C20-4551-AA16-382AF139B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54" y="768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84" name="Line 132">
                <a:extLst>
                  <a:ext uri="{FF2B5EF4-FFF2-40B4-BE49-F238E27FC236}">
                    <a16:creationId xmlns:a16="http://schemas.microsoft.com/office/drawing/2014/main" id="{9E4E8FAF-8281-456B-A7F3-2649678AC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" y="2634"/>
                <a:ext cx="965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85" name="Line 133">
                <a:extLst>
                  <a:ext uri="{FF2B5EF4-FFF2-40B4-BE49-F238E27FC236}">
                    <a16:creationId xmlns:a16="http://schemas.microsoft.com/office/drawing/2014/main" id="{AD7056AD-DAF2-46C5-969C-88A08DAA4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0" y="1671"/>
                <a:ext cx="959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23686" name="Line 134">
                <a:extLst>
                  <a:ext uri="{FF2B5EF4-FFF2-40B4-BE49-F238E27FC236}">
                    <a16:creationId xmlns:a16="http://schemas.microsoft.com/office/drawing/2014/main" id="{B69260E5-4B07-4283-90BC-1CF6DBB0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3" y="760"/>
                <a:ext cx="953" cy="9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23689" name="Text Box 137">
              <a:extLst>
                <a:ext uri="{FF2B5EF4-FFF2-40B4-BE49-F238E27FC236}">
                  <a16:creationId xmlns:a16="http://schemas.microsoft.com/office/drawing/2014/main" id="{45D4F4FF-3286-4AFD-8244-24E0DF8C3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016"/>
              <a:ext cx="18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a</a:t>
              </a:r>
              <a:r>
                <a:rPr lang="en-CA" altLang="fr-FR" baseline="-25000">
                  <a:latin typeface="Symbol" panose="05050102010706020507" pitchFamily="18" charset="2"/>
                </a:rPr>
                <a:t>2</a:t>
              </a:r>
              <a:r>
                <a:rPr lang="en-CA" altLang="fr-FR">
                  <a:latin typeface="Symbol" panose="05050102010706020507" pitchFamily="18" charset="2"/>
                </a:rPr>
                <a:t>*(</a:t>
              </a:r>
              <a:r>
                <a:rPr lang="en-CA" altLang="fr-FR">
                  <a:latin typeface="Times New Roman" panose="02020603050405020304" pitchFamily="18" charset="0"/>
                </a:rPr>
                <a:t>t</a:t>
              </a:r>
              <a:r>
                <a:rPr lang="en-CA" altLang="fr-FR">
                  <a:latin typeface="Symbol" panose="05050102010706020507" pitchFamily="18" charset="2"/>
                </a:rPr>
                <a:t>) </a:t>
              </a:r>
              <a:r>
                <a:rPr lang="en-CA" altLang="fr-FR">
                  <a:latin typeface="Times New Roman" panose="02020603050405020304" pitchFamily="18" charset="0"/>
                </a:rPr>
                <a:t> = (10 u 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25, 8</a:t>
              </a:r>
              <a:r>
                <a:rPr lang="en-CA" altLang="fr-FR">
                  <a:latin typeface="Times New Roman" panose="02020603050405020304" pitchFamily="18" charset="0"/>
                </a:rPr>
                <a:t> </a:t>
              </a:r>
              <a:r>
                <a:rPr lang="en-CA" altLang="fr-FR">
                  <a:latin typeface="Times New Roman" panose="02020603050405020304" pitchFamily="18" charset="0"/>
                  <a:sym typeface="Symbol" panose="05050102010706020507" pitchFamily="18" charset="2"/>
                </a:rPr>
                <a:t> </a:t>
              </a:r>
              <a:r>
                <a:rPr lang="en-CA" altLang="fr-FR">
                  <a:latin typeface="Symbol" panose="05050102010706020507" pitchFamily="18" charset="2"/>
                </a:rPr>
                <a:t>l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1</a:t>
              </a:r>
              <a:r>
                <a:rPr lang="en-CA" altLang="fr-FR">
                  <a:latin typeface="Times New Roman" panose="02020603050405020304" pitchFamily="18" charset="0"/>
                </a:rPr>
                <a:t>)(t)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0" name="Freeform 160">
            <a:extLst>
              <a:ext uri="{FF2B5EF4-FFF2-40B4-BE49-F238E27FC236}">
                <a16:creationId xmlns:a16="http://schemas.microsoft.com/office/drawing/2014/main" id="{760775BE-403F-4438-B64B-0BC4A288E460}"/>
              </a:ext>
            </a:extLst>
          </p:cNvPr>
          <p:cNvSpPr>
            <a:spLocks/>
          </p:cNvSpPr>
          <p:nvPr/>
        </p:nvSpPr>
        <p:spPr bwMode="auto">
          <a:xfrm>
            <a:off x="1882775" y="2162175"/>
            <a:ext cx="949325" cy="879475"/>
          </a:xfrm>
          <a:custGeom>
            <a:avLst/>
            <a:gdLst>
              <a:gd name="T0" fmla="*/ 4 w 598"/>
              <a:gd name="T1" fmla="*/ 554 h 554"/>
              <a:gd name="T2" fmla="*/ 34 w 598"/>
              <a:gd name="T3" fmla="*/ 452 h 554"/>
              <a:gd name="T4" fmla="*/ 211 w 598"/>
              <a:gd name="T5" fmla="*/ 164 h 554"/>
              <a:gd name="T6" fmla="*/ 472 w 598"/>
              <a:gd name="T7" fmla="*/ 26 h 554"/>
              <a:gd name="T8" fmla="*/ 598 w 598"/>
              <a:gd name="T9" fmla="*/ 8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8" h="554">
                <a:moveTo>
                  <a:pt x="4" y="554"/>
                </a:moveTo>
                <a:cubicBezTo>
                  <a:pt x="2" y="535"/>
                  <a:pt x="0" y="517"/>
                  <a:pt x="34" y="452"/>
                </a:cubicBezTo>
                <a:cubicBezTo>
                  <a:pt x="68" y="387"/>
                  <a:pt x="138" y="235"/>
                  <a:pt x="211" y="164"/>
                </a:cubicBezTo>
                <a:cubicBezTo>
                  <a:pt x="284" y="93"/>
                  <a:pt x="408" y="52"/>
                  <a:pt x="472" y="26"/>
                </a:cubicBezTo>
                <a:cubicBezTo>
                  <a:pt x="536" y="0"/>
                  <a:pt x="567" y="4"/>
                  <a:pt x="598" y="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02" name="Freeform 162">
            <a:extLst>
              <a:ext uri="{FF2B5EF4-FFF2-40B4-BE49-F238E27FC236}">
                <a16:creationId xmlns:a16="http://schemas.microsoft.com/office/drawing/2014/main" id="{B616A9DD-1D14-4BD5-9654-8103CDEFDCC8}"/>
              </a:ext>
            </a:extLst>
          </p:cNvPr>
          <p:cNvSpPr>
            <a:spLocks/>
          </p:cNvSpPr>
          <p:nvPr/>
        </p:nvSpPr>
        <p:spPr bwMode="auto">
          <a:xfrm>
            <a:off x="2817813" y="1093788"/>
            <a:ext cx="1466850" cy="1087437"/>
          </a:xfrm>
          <a:custGeom>
            <a:avLst/>
            <a:gdLst>
              <a:gd name="T0" fmla="*/ 0 w 924"/>
              <a:gd name="T1" fmla="*/ 675 h 685"/>
              <a:gd name="T2" fmla="*/ 141 w 924"/>
              <a:gd name="T3" fmla="*/ 663 h 685"/>
              <a:gd name="T4" fmla="*/ 330 w 924"/>
              <a:gd name="T5" fmla="*/ 540 h 685"/>
              <a:gd name="T6" fmla="*/ 510 w 924"/>
              <a:gd name="T7" fmla="*/ 195 h 685"/>
              <a:gd name="T8" fmla="*/ 924 w 924"/>
              <a:gd name="T9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685">
                <a:moveTo>
                  <a:pt x="0" y="675"/>
                </a:moveTo>
                <a:cubicBezTo>
                  <a:pt x="43" y="680"/>
                  <a:pt x="86" y="685"/>
                  <a:pt x="141" y="663"/>
                </a:cubicBezTo>
                <a:cubicBezTo>
                  <a:pt x="196" y="641"/>
                  <a:pt x="269" y="618"/>
                  <a:pt x="330" y="540"/>
                </a:cubicBezTo>
                <a:cubicBezTo>
                  <a:pt x="391" y="462"/>
                  <a:pt x="411" y="285"/>
                  <a:pt x="510" y="195"/>
                </a:cubicBezTo>
                <a:cubicBezTo>
                  <a:pt x="609" y="105"/>
                  <a:pt x="855" y="32"/>
                  <a:pt x="9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10407" name="Group 167">
            <a:extLst>
              <a:ext uri="{FF2B5EF4-FFF2-40B4-BE49-F238E27FC236}">
                <a16:creationId xmlns:a16="http://schemas.microsoft.com/office/drawing/2014/main" id="{204DA975-D3DF-4EC6-8EFB-80BA563A24D0}"/>
              </a:ext>
            </a:extLst>
          </p:cNvPr>
          <p:cNvGrpSpPr>
            <a:grpSpLocks/>
          </p:cNvGrpSpPr>
          <p:nvPr/>
        </p:nvGrpSpPr>
        <p:grpSpPr bwMode="auto">
          <a:xfrm>
            <a:off x="2403475" y="1093788"/>
            <a:ext cx="2405063" cy="1943100"/>
            <a:chOff x="1974" y="210"/>
            <a:chExt cx="1515" cy="1224"/>
          </a:xfrm>
        </p:grpSpPr>
        <p:sp>
          <p:nvSpPr>
            <p:cNvPr id="10399" name="Line 159">
              <a:extLst>
                <a:ext uri="{FF2B5EF4-FFF2-40B4-BE49-F238E27FC236}">
                  <a16:creationId xmlns:a16="http://schemas.microsoft.com/office/drawing/2014/main" id="{36EF5EAC-C064-475C-92B8-D816819A5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4" y="891"/>
              <a:ext cx="588" cy="54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01" name="Line 161">
              <a:extLst>
                <a:ext uri="{FF2B5EF4-FFF2-40B4-BE49-F238E27FC236}">
                  <a16:creationId xmlns:a16="http://schemas.microsoft.com/office/drawing/2014/main" id="{7A34A95C-78B4-4775-A75B-7897BB7C9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1" y="210"/>
              <a:ext cx="588" cy="54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04" name="Freeform 164">
              <a:extLst>
                <a:ext uri="{FF2B5EF4-FFF2-40B4-BE49-F238E27FC236}">
                  <a16:creationId xmlns:a16="http://schemas.microsoft.com/office/drawing/2014/main" id="{658BB930-0033-4D25-B379-D76EFD5BA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" y="753"/>
              <a:ext cx="330" cy="145"/>
            </a:xfrm>
            <a:custGeom>
              <a:avLst/>
              <a:gdLst>
                <a:gd name="T0" fmla="*/ 0 w 330"/>
                <a:gd name="T1" fmla="*/ 135 h 145"/>
                <a:gd name="T2" fmla="*/ 141 w 330"/>
                <a:gd name="T3" fmla="*/ 123 h 145"/>
                <a:gd name="T4" fmla="*/ 330 w 330"/>
                <a:gd name="T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45">
                  <a:moveTo>
                    <a:pt x="0" y="135"/>
                  </a:moveTo>
                  <a:cubicBezTo>
                    <a:pt x="43" y="140"/>
                    <a:pt x="86" y="145"/>
                    <a:pt x="141" y="123"/>
                  </a:cubicBezTo>
                  <a:cubicBezTo>
                    <a:pt x="196" y="101"/>
                    <a:pt x="299" y="20"/>
                    <a:pt x="33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10" name="Group 170">
            <a:extLst>
              <a:ext uri="{FF2B5EF4-FFF2-40B4-BE49-F238E27FC236}">
                <a16:creationId xmlns:a16="http://schemas.microsoft.com/office/drawing/2014/main" id="{C161213A-F673-4BA4-AAB5-F14732CBC26A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2176463"/>
            <a:ext cx="1454150" cy="862012"/>
            <a:chOff x="1970" y="892"/>
            <a:chExt cx="916" cy="543"/>
          </a:xfrm>
        </p:grpSpPr>
        <p:sp>
          <p:nvSpPr>
            <p:cNvPr id="10406" name="Line 166">
              <a:extLst>
                <a:ext uri="{FF2B5EF4-FFF2-40B4-BE49-F238E27FC236}">
                  <a16:creationId xmlns:a16="http://schemas.microsoft.com/office/drawing/2014/main" id="{05F02F14-31FF-4336-93B0-3846FB937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09" name="Line 169">
              <a:extLst>
                <a:ext uri="{FF2B5EF4-FFF2-40B4-BE49-F238E27FC236}">
                  <a16:creationId xmlns:a16="http://schemas.microsoft.com/office/drawing/2014/main" id="{9FDB0D0D-66F9-4C02-A2E8-2E51976C0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11" name="Group 171">
            <a:extLst>
              <a:ext uri="{FF2B5EF4-FFF2-40B4-BE49-F238E27FC236}">
                <a16:creationId xmlns:a16="http://schemas.microsoft.com/office/drawing/2014/main" id="{52DC957E-8CB2-4276-AB4C-D331FE97A79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90700"/>
            <a:ext cx="1454150" cy="862013"/>
            <a:chOff x="1970" y="892"/>
            <a:chExt cx="916" cy="543"/>
          </a:xfrm>
        </p:grpSpPr>
        <p:sp>
          <p:nvSpPr>
            <p:cNvPr id="10412" name="Line 172">
              <a:extLst>
                <a:ext uri="{FF2B5EF4-FFF2-40B4-BE49-F238E27FC236}">
                  <a16:creationId xmlns:a16="http://schemas.microsoft.com/office/drawing/2014/main" id="{F47548EE-DBF7-4D80-AB0E-37B1FF7C5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13" name="Line 173">
              <a:extLst>
                <a:ext uri="{FF2B5EF4-FFF2-40B4-BE49-F238E27FC236}">
                  <a16:creationId xmlns:a16="http://schemas.microsoft.com/office/drawing/2014/main" id="{4B53E84E-3378-41C2-94E6-1B9E1E1D1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14" name="Group 174">
            <a:extLst>
              <a:ext uri="{FF2B5EF4-FFF2-40B4-BE49-F238E27FC236}">
                <a16:creationId xmlns:a16="http://schemas.microsoft.com/office/drawing/2014/main" id="{13533F42-5E55-4F3A-ACB2-4EF7111AF1CF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1552575"/>
            <a:ext cx="1454150" cy="862013"/>
            <a:chOff x="1970" y="892"/>
            <a:chExt cx="916" cy="543"/>
          </a:xfrm>
        </p:grpSpPr>
        <p:sp>
          <p:nvSpPr>
            <p:cNvPr id="10415" name="Line 175">
              <a:extLst>
                <a:ext uri="{FF2B5EF4-FFF2-40B4-BE49-F238E27FC236}">
                  <a16:creationId xmlns:a16="http://schemas.microsoft.com/office/drawing/2014/main" id="{D5C3FBEA-2340-4CEF-9CAF-992FC3221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16" name="Line 176">
              <a:extLst>
                <a:ext uri="{FF2B5EF4-FFF2-40B4-BE49-F238E27FC236}">
                  <a16:creationId xmlns:a16="http://schemas.microsoft.com/office/drawing/2014/main" id="{591F09D9-491E-47B8-A2E2-6DD14ABC3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17" name="Group 177">
            <a:extLst>
              <a:ext uri="{FF2B5EF4-FFF2-40B4-BE49-F238E27FC236}">
                <a16:creationId xmlns:a16="http://schemas.microsoft.com/office/drawing/2014/main" id="{915D766E-481D-427C-9331-979F7B236CB5}"/>
              </a:ext>
            </a:extLst>
          </p:cNvPr>
          <p:cNvGrpSpPr>
            <a:grpSpLocks/>
          </p:cNvGrpSpPr>
          <p:nvPr/>
        </p:nvGrpSpPr>
        <p:grpSpPr bwMode="auto">
          <a:xfrm>
            <a:off x="2406650" y="1438275"/>
            <a:ext cx="1454150" cy="862013"/>
            <a:chOff x="1970" y="892"/>
            <a:chExt cx="916" cy="543"/>
          </a:xfrm>
        </p:grpSpPr>
        <p:sp>
          <p:nvSpPr>
            <p:cNvPr id="10418" name="Line 178">
              <a:extLst>
                <a:ext uri="{FF2B5EF4-FFF2-40B4-BE49-F238E27FC236}">
                  <a16:creationId xmlns:a16="http://schemas.microsoft.com/office/drawing/2014/main" id="{25C733CB-3E4B-4CD3-B105-54A864878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19" name="Line 179">
              <a:extLst>
                <a:ext uri="{FF2B5EF4-FFF2-40B4-BE49-F238E27FC236}">
                  <a16:creationId xmlns:a16="http://schemas.microsoft.com/office/drawing/2014/main" id="{90D25268-151F-467F-99DB-47F5FA0E0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20" name="Group 180">
            <a:extLst>
              <a:ext uri="{FF2B5EF4-FFF2-40B4-BE49-F238E27FC236}">
                <a16:creationId xmlns:a16="http://schemas.microsoft.com/office/drawing/2014/main" id="{2FA0A3BA-CFCD-49A2-854B-74DE874B34BD}"/>
              </a:ext>
            </a:extLst>
          </p:cNvPr>
          <p:cNvGrpSpPr>
            <a:grpSpLocks/>
          </p:cNvGrpSpPr>
          <p:nvPr/>
        </p:nvGrpSpPr>
        <p:grpSpPr bwMode="auto">
          <a:xfrm>
            <a:off x="2752725" y="1319213"/>
            <a:ext cx="1454150" cy="862012"/>
            <a:chOff x="1970" y="892"/>
            <a:chExt cx="916" cy="543"/>
          </a:xfrm>
        </p:grpSpPr>
        <p:sp>
          <p:nvSpPr>
            <p:cNvPr id="10421" name="Line 181">
              <a:extLst>
                <a:ext uri="{FF2B5EF4-FFF2-40B4-BE49-F238E27FC236}">
                  <a16:creationId xmlns:a16="http://schemas.microsoft.com/office/drawing/2014/main" id="{B239A4C4-DBAE-4BD8-9EB7-B3F57066D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22" name="Line 182">
              <a:extLst>
                <a:ext uri="{FF2B5EF4-FFF2-40B4-BE49-F238E27FC236}">
                  <a16:creationId xmlns:a16="http://schemas.microsoft.com/office/drawing/2014/main" id="{169B7855-B086-41E1-B55D-CC3C61938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23" name="Group 183">
            <a:extLst>
              <a:ext uri="{FF2B5EF4-FFF2-40B4-BE49-F238E27FC236}">
                <a16:creationId xmlns:a16="http://schemas.microsoft.com/office/drawing/2014/main" id="{E0AA5F7B-F9D1-4FD8-A4D9-C3E2161B5E45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1262063"/>
            <a:ext cx="1454150" cy="862012"/>
            <a:chOff x="1970" y="892"/>
            <a:chExt cx="916" cy="543"/>
          </a:xfrm>
        </p:grpSpPr>
        <p:sp>
          <p:nvSpPr>
            <p:cNvPr id="10424" name="Line 184">
              <a:extLst>
                <a:ext uri="{FF2B5EF4-FFF2-40B4-BE49-F238E27FC236}">
                  <a16:creationId xmlns:a16="http://schemas.microsoft.com/office/drawing/2014/main" id="{924456BB-2045-42A5-B9BB-7D462842D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25" name="Line 185">
              <a:extLst>
                <a:ext uri="{FF2B5EF4-FFF2-40B4-BE49-F238E27FC236}">
                  <a16:creationId xmlns:a16="http://schemas.microsoft.com/office/drawing/2014/main" id="{139D0FF2-5854-42BB-8D29-E4A9D2028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26" name="Group 186">
            <a:extLst>
              <a:ext uri="{FF2B5EF4-FFF2-40B4-BE49-F238E27FC236}">
                <a16:creationId xmlns:a16="http://schemas.microsoft.com/office/drawing/2014/main" id="{07E0DB5C-677F-4634-8D64-6F1763389439}"/>
              </a:ext>
            </a:extLst>
          </p:cNvPr>
          <p:cNvGrpSpPr>
            <a:grpSpLocks/>
          </p:cNvGrpSpPr>
          <p:nvPr/>
        </p:nvGrpSpPr>
        <p:grpSpPr bwMode="auto">
          <a:xfrm>
            <a:off x="2994025" y="1295400"/>
            <a:ext cx="1454150" cy="862013"/>
            <a:chOff x="1970" y="892"/>
            <a:chExt cx="916" cy="543"/>
          </a:xfrm>
        </p:grpSpPr>
        <p:sp>
          <p:nvSpPr>
            <p:cNvPr id="10427" name="Line 187">
              <a:extLst>
                <a:ext uri="{FF2B5EF4-FFF2-40B4-BE49-F238E27FC236}">
                  <a16:creationId xmlns:a16="http://schemas.microsoft.com/office/drawing/2014/main" id="{7E88AB16-20B7-4E91-BED0-A6B33A266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28" name="Line 188">
              <a:extLst>
                <a:ext uri="{FF2B5EF4-FFF2-40B4-BE49-F238E27FC236}">
                  <a16:creationId xmlns:a16="http://schemas.microsoft.com/office/drawing/2014/main" id="{98D2884E-6369-4447-8402-A0EC24180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29" name="Group 189">
            <a:extLst>
              <a:ext uri="{FF2B5EF4-FFF2-40B4-BE49-F238E27FC236}">
                <a16:creationId xmlns:a16="http://schemas.microsoft.com/office/drawing/2014/main" id="{C34D6048-E53E-4BDC-9F98-5B6DF318C2C4}"/>
              </a:ext>
            </a:extLst>
          </p:cNvPr>
          <p:cNvGrpSpPr>
            <a:grpSpLocks/>
          </p:cNvGrpSpPr>
          <p:nvPr/>
        </p:nvGrpSpPr>
        <p:grpSpPr bwMode="auto">
          <a:xfrm>
            <a:off x="3511550" y="857250"/>
            <a:ext cx="1454150" cy="862013"/>
            <a:chOff x="1970" y="892"/>
            <a:chExt cx="916" cy="543"/>
          </a:xfrm>
        </p:grpSpPr>
        <p:sp>
          <p:nvSpPr>
            <p:cNvPr id="10430" name="Line 190">
              <a:extLst>
                <a:ext uri="{FF2B5EF4-FFF2-40B4-BE49-F238E27FC236}">
                  <a16:creationId xmlns:a16="http://schemas.microsoft.com/office/drawing/2014/main" id="{FE35DABC-C205-41FC-9F61-93186CD5B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31" name="Line 191">
              <a:extLst>
                <a:ext uri="{FF2B5EF4-FFF2-40B4-BE49-F238E27FC236}">
                  <a16:creationId xmlns:a16="http://schemas.microsoft.com/office/drawing/2014/main" id="{7EA4B635-A052-493F-9B92-7BFF016B6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32" name="Group 192">
            <a:extLst>
              <a:ext uri="{FF2B5EF4-FFF2-40B4-BE49-F238E27FC236}">
                <a16:creationId xmlns:a16="http://schemas.microsoft.com/office/drawing/2014/main" id="{09AEB306-F87E-4C06-BB26-98864CCE9DFE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1033463"/>
            <a:ext cx="1454150" cy="862012"/>
            <a:chOff x="1970" y="892"/>
            <a:chExt cx="916" cy="543"/>
          </a:xfrm>
        </p:grpSpPr>
        <p:sp>
          <p:nvSpPr>
            <p:cNvPr id="10433" name="Line 193">
              <a:extLst>
                <a:ext uri="{FF2B5EF4-FFF2-40B4-BE49-F238E27FC236}">
                  <a16:creationId xmlns:a16="http://schemas.microsoft.com/office/drawing/2014/main" id="{8D13CB99-D0FE-44BA-9E66-F4FBD9798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34" name="Line 194">
              <a:extLst>
                <a:ext uri="{FF2B5EF4-FFF2-40B4-BE49-F238E27FC236}">
                  <a16:creationId xmlns:a16="http://schemas.microsoft.com/office/drawing/2014/main" id="{46AF67FD-F70A-4610-BD9D-E2DEAA6ED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10435" name="Group 195">
            <a:extLst>
              <a:ext uri="{FF2B5EF4-FFF2-40B4-BE49-F238E27FC236}">
                <a16:creationId xmlns:a16="http://schemas.microsoft.com/office/drawing/2014/main" id="{A18CD9CB-BA7E-4337-B217-C1B4812667FB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1955800"/>
            <a:ext cx="1454150" cy="862013"/>
            <a:chOff x="1970" y="892"/>
            <a:chExt cx="916" cy="543"/>
          </a:xfrm>
        </p:grpSpPr>
        <p:sp>
          <p:nvSpPr>
            <p:cNvPr id="10436" name="Line 196">
              <a:extLst>
                <a:ext uri="{FF2B5EF4-FFF2-40B4-BE49-F238E27FC236}">
                  <a16:creationId xmlns:a16="http://schemas.microsoft.com/office/drawing/2014/main" id="{3B22FC92-9CFD-4862-A9B4-85E119BC2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" y="892"/>
              <a:ext cx="588" cy="543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437" name="Line 197">
              <a:extLst>
                <a:ext uri="{FF2B5EF4-FFF2-40B4-BE49-F238E27FC236}">
                  <a16:creationId xmlns:a16="http://schemas.microsoft.com/office/drawing/2014/main" id="{1BE10382-FCDF-4E68-A9F1-2D595307E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" y="1434"/>
              <a:ext cx="328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10438" name="Text Box 198">
            <a:extLst>
              <a:ext uri="{FF2B5EF4-FFF2-40B4-BE49-F238E27FC236}">
                <a16:creationId xmlns:a16="http://schemas.microsoft.com/office/drawing/2014/main" id="{08DA16F4-2D6B-4B59-B645-A451461F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925513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>
                <a:latin typeface="Times New Roman" panose="02020603050405020304" pitchFamily="18" charset="0"/>
              </a:rPr>
              <a:t>R(t)</a:t>
            </a:r>
          </a:p>
        </p:txBody>
      </p:sp>
      <p:grpSp>
        <p:nvGrpSpPr>
          <p:cNvPr id="10452" name="Group 212">
            <a:extLst>
              <a:ext uri="{FF2B5EF4-FFF2-40B4-BE49-F238E27FC236}">
                <a16:creationId xmlns:a16="http://schemas.microsoft.com/office/drawing/2014/main" id="{2123CBB4-8FE9-4FA2-9C02-F0987FCBE982}"/>
              </a:ext>
            </a:extLst>
          </p:cNvPr>
          <p:cNvGrpSpPr>
            <a:grpSpLocks/>
          </p:cNvGrpSpPr>
          <p:nvPr/>
        </p:nvGrpSpPr>
        <p:grpSpPr bwMode="auto">
          <a:xfrm>
            <a:off x="5080000" y="1438275"/>
            <a:ext cx="2395538" cy="1004888"/>
            <a:chOff x="3756" y="799"/>
            <a:chExt cx="1509" cy="633"/>
          </a:xfrm>
        </p:grpSpPr>
        <p:sp>
          <p:nvSpPr>
            <p:cNvPr id="10270" name="Line 30">
              <a:extLst>
                <a:ext uri="{FF2B5EF4-FFF2-40B4-BE49-F238E27FC236}">
                  <a16:creationId xmlns:a16="http://schemas.microsoft.com/office/drawing/2014/main" id="{34DF4EBA-CA05-4030-951D-40605C614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" y="856"/>
              <a:ext cx="0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271" name="Line 31">
              <a:extLst>
                <a:ext uri="{FF2B5EF4-FFF2-40B4-BE49-F238E27FC236}">
                  <a16:creationId xmlns:a16="http://schemas.microsoft.com/office/drawing/2014/main" id="{E010F797-5256-4EDE-AF31-189F8256E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" y="1432"/>
              <a:ext cx="11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0302" name="Text Box 62">
              <a:extLst>
                <a:ext uri="{FF2B5EF4-FFF2-40B4-BE49-F238E27FC236}">
                  <a16:creationId xmlns:a16="http://schemas.microsoft.com/office/drawing/2014/main" id="{5DC96B66-93A6-43B9-AC09-6B80D402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799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Symbol" panose="05050102010706020507" pitchFamily="18" charset="2"/>
                </a:rPr>
                <a:t>b</a:t>
              </a:r>
              <a:r>
                <a:rPr lang="fr-FR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10303" name="Text Box 63">
              <a:extLst>
                <a:ext uri="{FF2B5EF4-FFF2-40B4-BE49-F238E27FC236}">
                  <a16:creationId xmlns:a16="http://schemas.microsoft.com/office/drawing/2014/main" id="{710292EA-3A89-42CC-879E-9DA465563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1220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10304" name="Text Box 64">
              <a:extLst>
                <a:ext uri="{FF2B5EF4-FFF2-40B4-BE49-F238E27FC236}">
                  <a16:creationId xmlns:a16="http://schemas.microsoft.com/office/drawing/2014/main" id="{B7A5D7D5-7CE0-4819-B845-EEDC65079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911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10439" name="Group 199">
              <a:extLst>
                <a:ext uri="{FF2B5EF4-FFF2-40B4-BE49-F238E27FC236}">
                  <a16:creationId xmlns:a16="http://schemas.microsoft.com/office/drawing/2014/main" id="{F8733858-2F68-41BA-BA92-61DC36A76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6" y="888"/>
              <a:ext cx="916" cy="543"/>
              <a:chOff x="1970" y="892"/>
              <a:chExt cx="916" cy="543"/>
            </a:xfrm>
          </p:grpSpPr>
          <p:sp>
            <p:nvSpPr>
              <p:cNvPr id="10440" name="Line 200">
                <a:extLst>
                  <a:ext uri="{FF2B5EF4-FFF2-40B4-BE49-F238E27FC236}">
                    <a16:creationId xmlns:a16="http://schemas.microsoft.com/office/drawing/2014/main" id="{45D5251B-B260-40FC-A137-620ED1408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98" y="892"/>
                <a:ext cx="588" cy="543"/>
              </a:xfrm>
              <a:prstGeom prst="line">
                <a:avLst/>
              </a:prstGeom>
              <a:noFill/>
              <a:ln w="31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0441" name="Line 201">
                <a:extLst>
                  <a:ext uri="{FF2B5EF4-FFF2-40B4-BE49-F238E27FC236}">
                    <a16:creationId xmlns:a16="http://schemas.microsoft.com/office/drawing/2014/main" id="{A58045A4-0782-47B8-810F-D23809366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0" y="1434"/>
                <a:ext cx="328" cy="0"/>
              </a:xfrm>
              <a:prstGeom prst="line">
                <a:avLst/>
              </a:prstGeom>
              <a:noFill/>
              <a:ln w="31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</p:grpSp>
      <p:sp>
        <p:nvSpPr>
          <p:cNvPr id="10442" name="Text Box 202">
            <a:extLst>
              <a:ext uri="{FF2B5EF4-FFF2-40B4-BE49-F238E27FC236}">
                <a16:creationId xmlns:a16="http://schemas.microsoft.com/office/drawing/2014/main" id="{782751B4-F069-4B2E-9EAF-69B1478F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2481263"/>
            <a:ext cx="966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>
                <a:latin typeface="Times New Roman" panose="02020603050405020304" pitchFamily="18" charset="0"/>
              </a:rPr>
              <a:t>(R</a:t>
            </a:r>
            <a:r>
              <a:rPr lang="fr-FR" altLang="fr-FR"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fr-FR" altLang="fr-FR">
                <a:latin typeface="Times New Roman" panose="02020603050405020304" pitchFamily="18" charset="0"/>
              </a:rPr>
              <a:t> </a:t>
            </a:r>
            <a:r>
              <a:rPr lang="fr-FR" altLang="fr-FR">
                <a:latin typeface="Symbol" panose="05050102010706020507" pitchFamily="18" charset="2"/>
              </a:rPr>
              <a:t>b</a:t>
            </a:r>
            <a:r>
              <a:rPr lang="fr-FR" altLang="fr-FR">
                <a:latin typeface="Times New Roman" panose="02020603050405020304" pitchFamily="18" charset="0"/>
              </a:rPr>
              <a:t>)(t)</a:t>
            </a:r>
          </a:p>
        </p:txBody>
      </p:sp>
      <p:sp>
        <p:nvSpPr>
          <p:cNvPr id="10444" name="Freeform 204">
            <a:extLst>
              <a:ext uri="{FF2B5EF4-FFF2-40B4-BE49-F238E27FC236}">
                <a16:creationId xmlns:a16="http://schemas.microsoft.com/office/drawing/2014/main" id="{3A3B525E-78DB-4A69-A520-1F2D46B1501A}"/>
              </a:ext>
            </a:extLst>
          </p:cNvPr>
          <p:cNvSpPr>
            <a:spLocks/>
          </p:cNvSpPr>
          <p:nvPr/>
        </p:nvSpPr>
        <p:spPr bwMode="auto">
          <a:xfrm>
            <a:off x="2282825" y="1084263"/>
            <a:ext cx="2297113" cy="1952625"/>
          </a:xfrm>
          <a:custGeom>
            <a:avLst/>
            <a:gdLst>
              <a:gd name="T0" fmla="*/ 4 w 1447"/>
              <a:gd name="T1" fmla="*/ 1230 h 1230"/>
              <a:gd name="T2" fmla="*/ 28 w 1447"/>
              <a:gd name="T3" fmla="*/ 1077 h 1230"/>
              <a:gd name="T4" fmla="*/ 169 w 1447"/>
              <a:gd name="T5" fmla="*/ 894 h 1230"/>
              <a:gd name="T6" fmla="*/ 559 w 1447"/>
              <a:gd name="T7" fmla="*/ 765 h 1230"/>
              <a:gd name="T8" fmla="*/ 745 w 1447"/>
              <a:gd name="T9" fmla="*/ 594 h 1230"/>
              <a:gd name="T10" fmla="*/ 853 w 1447"/>
              <a:gd name="T11" fmla="*/ 558 h 1230"/>
              <a:gd name="T12" fmla="*/ 979 w 1447"/>
              <a:gd name="T13" fmla="*/ 432 h 1230"/>
              <a:gd name="T14" fmla="*/ 1090 w 1447"/>
              <a:gd name="T15" fmla="*/ 384 h 1230"/>
              <a:gd name="T16" fmla="*/ 1219 w 1447"/>
              <a:gd name="T17" fmla="*/ 336 h 1230"/>
              <a:gd name="T18" fmla="*/ 1264 w 1447"/>
              <a:gd name="T19" fmla="*/ 138 h 1230"/>
              <a:gd name="T20" fmla="*/ 1447 w 1447"/>
              <a:gd name="T21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7" h="1230">
                <a:moveTo>
                  <a:pt x="4" y="1230"/>
                </a:moveTo>
                <a:cubicBezTo>
                  <a:pt x="2" y="1181"/>
                  <a:pt x="0" y="1133"/>
                  <a:pt x="28" y="1077"/>
                </a:cubicBezTo>
                <a:cubicBezTo>
                  <a:pt x="56" y="1021"/>
                  <a:pt x="81" y="946"/>
                  <a:pt x="169" y="894"/>
                </a:cubicBezTo>
                <a:cubicBezTo>
                  <a:pt x="257" y="842"/>
                  <a:pt x="463" y="815"/>
                  <a:pt x="559" y="765"/>
                </a:cubicBezTo>
                <a:cubicBezTo>
                  <a:pt x="655" y="715"/>
                  <a:pt x="696" y="628"/>
                  <a:pt x="745" y="594"/>
                </a:cubicBezTo>
                <a:cubicBezTo>
                  <a:pt x="794" y="560"/>
                  <a:pt x="814" y="585"/>
                  <a:pt x="853" y="558"/>
                </a:cubicBezTo>
                <a:cubicBezTo>
                  <a:pt x="892" y="531"/>
                  <a:pt x="940" y="461"/>
                  <a:pt x="979" y="432"/>
                </a:cubicBezTo>
                <a:cubicBezTo>
                  <a:pt x="1018" y="403"/>
                  <a:pt x="1050" y="400"/>
                  <a:pt x="1090" y="384"/>
                </a:cubicBezTo>
                <a:cubicBezTo>
                  <a:pt x="1130" y="368"/>
                  <a:pt x="1190" y="377"/>
                  <a:pt x="1219" y="336"/>
                </a:cubicBezTo>
                <a:cubicBezTo>
                  <a:pt x="1248" y="295"/>
                  <a:pt x="1226" y="194"/>
                  <a:pt x="1264" y="138"/>
                </a:cubicBezTo>
                <a:cubicBezTo>
                  <a:pt x="1302" y="82"/>
                  <a:pt x="1416" y="23"/>
                  <a:pt x="1447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45" name="Text Box 205">
            <a:extLst>
              <a:ext uri="{FF2B5EF4-FFF2-40B4-BE49-F238E27FC236}">
                <a16:creationId xmlns:a16="http://schemas.microsoft.com/office/drawing/2014/main" id="{5AEA58E7-FA3D-4CD1-A5B0-197DBF20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792163"/>
            <a:ext cx="614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>
                <a:latin typeface="Times New Roman" panose="02020603050405020304" pitchFamily="18" charset="0"/>
              </a:rPr>
              <a:t>R*(t)</a:t>
            </a:r>
          </a:p>
        </p:txBody>
      </p:sp>
      <p:sp>
        <p:nvSpPr>
          <p:cNvPr id="10448" name="Line 208">
            <a:extLst>
              <a:ext uri="{FF2B5EF4-FFF2-40B4-BE49-F238E27FC236}">
                <a16:creationId xmlns:a16="http://schemas.microsoft.com/office/drawing/2014/main" id="{BC5E03A8-C802-4713-B873-EDC1B6DB7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5" y="3030538"/>
            <a:ext cx="294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49" name="Line 209">
            <a:extLst>
              <a:ext uri="{FF2B5EF4-FFF2-40B4-BE49-F238E27FC236}">
                <a16:creationId xmlns:a16="http://schemas.microsoft.com/office/drawing/2014/main" id="{92640BFE-78BE-4CED-844D-AAA38E9F0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2775" y="1033463"/>
            <a:ext cx="0" cy="199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50" name="Text Box 210">
            <a:extLst>
              <a:ext uri="{FF2B5EF4-FFF2-40B4-BE49-F238E27FC236}">
                <a16:creationId xmlns:a16="http://schemas.microsoft.com/office/drawing/2014/main" id="{94C9AAEE-3B06-4931-BB53-52E041673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2652713"/>
            <a:ext cx="547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0451" name="Text Box 211">
            <a:extLst>
              <a:ext uri="{FF2B5EF4-FFF2-40B4-BE49-F238E27FC236}">
                <a16:creationId xmlns:a16="http://schemas.microsoft.com/office/drawing/2014/main" id="{FD054DA2-F1C0-4BC6-AF28-4789FE75B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95885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10456" name="Line 216">
            <a:extLst>
              <a:ext uri="{FF2B5EF4-FFF2-40B4-BE49-F238E27FC236}">
                <a16:creationId xmlns:a16="http://schemas.microsoft.com/office/drawing/2014/main" id="{055C75E1-F083-4708-9B2D-B69A53E0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6938" y="4781550"/>
            <a:ext cx="75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57" name="Line 217">
            <a:extLst>
              <a:ext uri="{FF2B5EF4-FFF2-40B4-BE49-F238E27FC236}">
                <a16:creationId xmlns:a16="http://schemas.microsoft.com/office/drawing/2014/main" id="{63C04F60-4F9B-4EDB-AEB8-0C85D1043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0925" y="478155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10458" name="Group 218">
            <a:extLst>
              <a:ext uri="{FF2B5EF4-FFF2-40B4-BE49-F238E27FC236}">
                <a16:creationId xmlns:a16="http://schemas.microsoft.com/office/drawing/2014/main" id="{45187128-6B18-45E6-9F34-C46A9C84B965}"/>
              </a:ext>
            </a:extLst>
          </p:cNvPr>
          <p:cNvGrpSpPr>
            <a:grpSpLocks/>
          </p:cNvGrpSpPr>
          <p:nvPr/>
        </p:nvGrpSpPr>
        <p:grpSpPr bwMode="auto">
          <a:xfrm>
            <a:off x="3228975" y="4552950"/>
            <a:ext cx="1138238" cy="457200"/>
            <a:chOff x="2304" y="1056"/>
            <a:chExt cx="717" cy="288"/>
          </a:xfrm>
        </p:grpSpPr>
        <p:sp>
          <p:nvSpPr>
            <p:cNvPr id="10459" name="Oval 219">
              <a:extLst>
                <a:ext uri="{FF2B5EF4-FFF2-40B4-BE49-F238E27FC236}">
                  <a16:creationId xmlns:a16="http://schemas.microsoft.com/office/drawing/2014/main" id="{5673D228-4B21-471D-B12F-A97CF2C5F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060"/>
              <a:ext cx="281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10460" name="Group 220">
              <a:extLst>
                <a:ext uri="{FF2B5EF4-FFF2-40B4-BE49-F238E27FC236}">
                  <a16:creationId xmlns:a16="http://schemas.microsoft.com/office/drawing/2014/main" id="{4E7AE200-54FB-421C-978F-2393BFF17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056"/>
              <a:ext cx="384" cy="288"/>
              <a:chOff x="2304" y="1056"/>
              <a:chExt cx="384" cy="288"/>
            </a:xfrm>
          </p:grpSpPr>
          <p:sp>
            <p:nvSpPr>
              <p:cNvPr id="10461" name="Rectangle 221">
                <a:extLst>
                  <a:ext uri="{FF2B5EF4-FFF2-40B4-BE49-F238E27FC236}">
                    <a16:creationId xmlns:a16="http://schemas.microsoft.com/office/drawing/2014/main" id="{8E95F9F5-7F27-4F84-B6F1-7526D15B2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056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10462" name="Group 222">
                <a:extLst>
                  <a:ext uri="{FF2B5EF4-FFF2-40B4-BE49-F238E27FC236}">
                    <a16:creationId xmlns:a16="http://schemas.microsoft.com/office/drawing/2014/main" id="{AD21B8C5-D2FD-4647-98B2-430A6EF1F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8" y="1056"/>
                <a:ext cx="380" cy="288"/>
                <a:chOff x="2308" y="1056"/>
                <a:chExt cx="380" cy="288"/>
              </a:xfrm>
            </p:grpSpPr>
            <p:sp>
              <p:nvSpPr>
                <p:cNvPr id="10463" name="Line 223">
                  <a:extLst>
                    <a:ext uri="{FF2B5EF4-FFF2-40B4-BE49-F238E27FC236}">
                      <a16:creationId xmlns:a16="http://schemas.microsoft.com/office/drawing/2014/main" id="{878E7DD5-3731-4EB9-87BC-BD88D298C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8" y="1056"/>
                  <a:ext cx="3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0464" name="Line 224">
                  <a:extLst>
                    <a:ext uri="{FF2B5EF4-FFF2-40B4-BE49-F238E27FC236}">
                      <a16:creationId xmlns:a16="http://schemas.microsoft.com/office/drawing/2014/main" id="{F38929EE-0E6F-4AE7-A6EC-BBFC36D671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8" y="1344"/>
                  <a:ext cx="3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0465" name="Line 225">
                  <a:extLst>
                    <a:ext uri="{FF2B5EF4-FFF2-40B4-BE49-F238E27FC236}">
                      <a16:creationId xmlns:a16="http://schemas.microsoft.com/office/drawing/2014/main" id="{FFC0524D-0BFE-4483-9ED8-CB02B0827D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060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</p:grpSp>
      </p:grpSp>
      <p:grpSp>
        <p:nvGrpSpPr>
          <p:cNvPr id="10466" name="Group 226">
            <a:extLst>
              <a:ext uri="{FF2B5EF4-FFF2-40B4-BE49-F238E27FC236}">
                <a16:creationId xmlns:a16="http://schemas.microsoft.com/office/drawing/2014/main" id="{EEEAD667-5B08-4D0D-AA66-50FEF3660F7B}"/>
              </a:ext>
            </a:extLst>
          </p:cNvPr>
          <p:cNvGrpSpPr>
            <a:grpSpLocks/>
          </p:cNvGrpSpPr>
          <p:nvPr/>
        </p:nvGrpSpPr>
        <p:grpSpPr bwMode="auto">
          <a:xfrm>
            <a:off x="6505575" y="4552950"/>
            <a:ext cx="1135063" cy="457200"/>
            <a:chOff x="4368" y="1056"/>
            <a:chExt cx="715" cy="288"/>
          </a:xfrm>
        </p:grpSpPr>
        <p:sp>
          <p:nvSpPr>
            <p:cNvPr id="10467" name="Oval 227">
              <a:extLst>
                <a:ext uri="{FF2B5EF4-FFF2-40B4-BE49-F238E27FC236}">
                  <a16:creationId xmlns:a16="http://schemas.microsoft.com/office/drawing/2014/main" id="{2B3518BD-C548-4AF0-B20E-CE1D006A0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1060"/>
              <a:ext cx="279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10468" name="Group 228">
              <a:extLst>
                <a:ext uri="{FF2B5EF4-FFF2-40B4-BE49-F238E27FC236}">
                  <a16:creationId xmlns:a16="http://schemas.microsoft.com/office/drawing/2014/main" id="{A9056244-0AA5-4FDE-8623-B1560C026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056"/>
              <a:ext cx="384" cy="288"/>
              <a:chOff x="4368" y="1056"/>
              <a:chExt cx="384" cy="288"/>
            </a:xfrm>
          </p:grpSpPr>
          <p:sp>
            <p:nvSpPr>
              <p:cNvPr id="10469" name="Rectangle 229">
                <a:extLst>
                  <a:ext uri="{FF2B5EF4-FFF2-40B4-BE49-F238E27FC236}">
                    <a16:creationId xmlns:a16="http://schemas.microsoft.com/office/drawing/2014/main" id="{F8914152-934B-4A5D-9202-C5C606FAB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10470" name="Group 230">
                <a:extLst>
                  <a:ext uri="{FF2B5EF4-FFF2-40B4-BE49-F238E27FC236}">
                    <a16:creationId xmlns:a16="http://schemas.microsoft.com/office/drawing/2014/main" id="{15BF8825-FDA4-40A0-9544-7B63985896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2" y="1056"/>
                <a:ext cx="380" cy="288"/>
                <a:chOff x="4372" y="1056"/>
                <a:chExt cx="380" cy="288"/>
              </a:xfrm>
            </p:grpSpPr>
            <p:sp>
              <p:nvSpPr>
                <p:cNvPr id="10471" name="Line 231">
                  <a:extLst>
                    <a:ext uri="{FF2B5EF4-FFF2-40B4-BE49-F238E27FC236}">
                      <a16:creationId xmlns:a16="http://schemas.microsoft.com/office/drawing/2014/main" id="{0068E6B6-368D-4E04-9432-173341F666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2" y="1056"/>
                  <a:ext cx="3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0472" name="Line 232">
                  <a:extLst>
                    <a:ext uri="{FF2B5EF4-FFF2-40B4-BE49-F238E27FC236}">
                      <a16:creationId xmlns:a16="http://schemas.microsoft.com/office/drawing/2014/main" id="{66E076EE-E725-49B1-B71B-9CF5AC0B2C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2" y="1344"/>
                  <a:ext cx="3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0473" name="Line 233">
                  <a:extLst>
                    <a:ext uri="{FF2B5EF4-FFF2-40B4-BE49-F238E27FC236}">
                      <a16:creationId xmlns:a16="http://schemas.microsoft.com/office/drawing/2014/main" id="{AAC9466E-0C08-4B91-8C49-08FBCBAE02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1060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</p:grpSp>
      </p:grpSp>
      <p:sp>
        <p:nvSpPr>
          <p:cNvPr id="10474" name="Rectangle 234">
            <a:extLst>
              <a:ext uri="{FF2B5EF4-FFF2-40B4-BE49-F238E27FC236}">
                <a16:creationId xmlns:a16="http://schemas.microsoft.com/office/drawing/2014/main" id="{EF5522C8-0510-45F6-9615-86987EE0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4559300"/>
            <a:ext cx="519112" cy="444500"/>
          </a:xfrm>
          <a:prstGeom prst="rect">
            <a:avLst/>
          </a:prstGeom>
          <a:solidFill>
            <a:srgbClr val="FC0128"/>
          </a:solidFill>
          <a:ln w="12700">
            <a:solidFill>
              <a:srgbClr val="FC01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75" name="Line 235">
            <a:extLst>
              <a:ext uri="{FF2B5EF4-FFF2-40B4-BE49-F238E27FC236}">
                <a16:creationId xmlns:a16="http://schemas.microsoft.com/office/drawing/2014/main" id="{A44909B3-454B-4E02-BAB6-BAA3A73B8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725" y="478155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76" name="Rectangle 236">
            <a:extLst>
              <a:ext uri="{FF2B5EF4-FFF2-40B4-BE49-F238E27FC236}">
                <a16:creationId xmlns:a16="http://schemas.microsoft.com/office/drawing/2014/main" id="{9700F901-EFFE-4812-97F5-86A8B4CC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3997325"/>
            <a:ext cx="1590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fr-FR" altLang="fr-FR" sz="1800"/>
              <a:t>fresh traffic</a:t>
            </a:r>
          </a:p>
          <a:p>
            <a:pPr latinLnBrk="1"/>
            <a:endParaRPr lang="fr-FR" altLang="fr-FR" sz="1800"/>
          </a:p>
        </p:txBody>
      </p:sp>
      <p:sp>
        <p:nvSpPr>
          <p:cNvPr id="10477" name="Line 237">
            <a:extLst>
              <a:ext uri="{FF2B5EF4-FFF2-40B4-BE49-F238E27FC236}">
                <a16:creationId xmlns:a16="http://schemas.microsoft.com/office/drawing/2014/main" id="{6B2B99CC-F80D-4B7A-A039-B5F9E3889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575" y="46228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78" name="Rectangle 238">
            <a:extLst>
              <a:ext uri="{FF2B5EF4-FFF2-40B4-BE49-F238E27FC236}">
                <a16:creationId xmlns:a16="http://schemas.microsoft.com/office/drawing/2014/main" id="{F47EDE3A-DFE7-45EA-85BB-EE0B9387B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3844925"/>
            <a:ext cx="898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fr-FR" altLang="fr-FR" sz="1800"/>
              <a:t>shaper</a:t>
            </a:r>
          </a:p>
          <a:p>
            <a:r>
              <a:rPr lang="fr-FR" altLang="fr-FR" sz="1800">
                <a:latin typeface="Symbol" panose="05050102010706020507" pitchFamily="18" charset="2"/>
              </a:rPr>
              <a:t></a:t>
            </a:r>
          </a:p>
        </p:txBody>
      </p:sp>
      <p:sp>
        <p:nvSpPr>
          <p:cNvPr id="10479" name="Line 239">
            <a:extLst>
              <a:ext uri="{FF2B5EF4-FFF2-40B4-BE49-F238E27FC236}">
                <a16:creationId xmlns:a16="http://schemas.microsoft.com/office/drawing/2014/main" id="{3D653F66-FE6A-44AF-AB88-81133CDED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25" y="478155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80" name="Rectangle 240">
            <a:extLst>
              <a:ext uri="{FF2B5EF4-FFF2-40B4-BE49-F238E27FC236}">
                <a16:creationId xmlns:a16="http://schemas.microsoft.com/office/drawing/2014/main" id="{4F46F421-7FFC-4FC3-8C36-AD6863E5F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4149725"/>
            <a:ext cx="3825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fr-FR" altLang="fr-FR" sz="1800">
                <a:latin typeface="Symbol" panose="05050102010706020507" pitchFamily="18" charset="2"/>
              </a:rPr>
              <a:t></a:t>
            </a:r>
            <a:r>
              <a:rPr lang="fr-FR" altLang="fr-FR" sz="1800" baseline="-25000">
                <a:latin typeface="Symbol" panose="05050102010706020507" pitchFamily="18" charset="2"/>
              </a:rPr>
              <a:t></a:t>
            </a:r>
          </a:p>
        </p:txBody>
      </p:sp>
      <p:sp>
        <p:nvSpPr>
          <p:cNvPr id="10481" name="Rectangle 241">
            <a:extLst>
              <a:ext uri="{FF2B5EF4-FFF2-40B4-BE49-F238E27FC236}">
                <a16:creationId xmlns:a16="http://schemas.microsoft.com/office/drawing/2014/main" id="{D52853F3-7373-4DF0-8711-8D6FD70D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4149725"/>
            <a:ext cx="3825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fr-FR" altLang="fr-FR" sz="1800">
                <a:latin typeface="Symbol" panose="05050102010706020507" pitchFamily="18" charset="2"/>
              </a:rPr>
              <a:t></a:t>
            </a:r>
            <a:r>
              <a:rPr lang="fr-FR" altLang="fr-FR" sz="1800" baseline="-25000">
                <a:latin typeface="Symbol" panose="05050102010706020507" pitchFamily="18" charset="2"/>
              </a:rPr>
              <a:t></a:t>
            </a:r>
          </a:p>
        </p:txBody>
      </p:sp>
      <p:sp>
        <p:nvSpPr>
          <p:cNvPr id="10482" name="Rectangle 242">
            <a:extLst>
              <a:ext uri="{FF2B5EF4-FFF2-40B4-BE49-F238E27FC236}">
                <a16:creationId xmlns:a16="http://schemas.microsoft.com/office/drawing/2014/main" id="{C6BD4D7C-0586-43AB-8B57-C73171A2F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5072063"/>
            <a:ext cx="3730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fr-FR" altLang="fr-FR" sz="2400" i="1"/>
              <a:t>R</a:t>
            </a:r>
          </a:p>
        </p:txBody>
      </p:sp>
      <p:sp>
        <p:nvSpPr>
          <p:cNvPr id="10483" name="Rectangle 243">
            <a:extLst>
              <a:ext uri="{FF2B5EF4-FFF2-40B4-BE49-F238E27FC236}">
                <a16:creationId xmlns:a16="http://schemas.microsoft.com/office/drawing/2014/main" id="{A707A4F3-3C12-480C-BFD7-5E319CBF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5072063"/>
            <a:ext cx="5349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fr-FR" altLang="fr-FR" sz="2400" i="1"/>
              <a:t>R*</a:t>
            </a:r>
          </a:p>
        </p:txBody>
      </p:sp>
      <p:sp>
        <p:nvSpPr>
          <p:cNvPr id="10484" name="Line 244">
            <a:extLst>
              <a:ext uri="{FF2B5EF4-FFF2-40B4-BE49-F238E27FC236}">
                <a16:creationId xmlns:a16="http://schemas.microsoft.com/office/drawing/2014/main" id="{1F027EE4-49F1-44E0-A49E-9BA90A62A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975" y="4787900"/>
            <a:ext cx="0" cy="2921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10485" name="Line 245">
            <a:extLst>
              <a:ext uri="{FF2B5EF4-FFF2-40B4-BE49-F238E27FC236}">
                <a16:creationId xmlns:a16="http://schemas.microsoft.com/office/drawing/2014/main" id="{0A96A451-7EC0-4A7B-BABD-01B8C8530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4575" y="4787900"/>
            <a:ext cx="0" cy="292100"/>
          </a:xfrm>
          <a:prstGeom prst="line">
            <a:avLst/>
          </a:prstGeom>
          <a:noFill/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68982C08-2A44-4E39-8C37-C1F9347A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84275"/>
            <a:ext cx="56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100</a:t>
            </a:r>
            <a:endParaRPr lang="en-GB" altLang="fr-FR" sz="180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AAA18D3B-0FC1-42F2-B827-202B2231C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9942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0</a:t>
            </a:r>
            <a:endParaRPr lang="en-GB" altLang="fr-FR" sz="18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5C80BE5D-2A69-4D41-BF30-77730C499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5720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10</a:t>
            </a:r>
            <a:endParaRPr lang="en-GB" altLang="fr-FR" sz="1800"/>
          </a:p>
        </p:txBody>
      </p:sp>
      <p:grpSp>
        <p:nvGrpSpPr>
          <p:cNvPr id="56325" name="Group 5">
            <a:extLst>
              <a:ext uri="{FF2B5EF4-FFF2-40B4-BE49-F238E27FC236}">
                <a16:creationId xmlns:a16="http://schemas.microsoft.com/office/drawing/2014/main" id="{9895EBD2-6CEA-4133-AA43-8F03BC36C22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71600"/>
            <a:ext cx="4267200" cy="3810000"/>
            <a:chOff x="672" y="864"/>
            <a:chExt cx="2688" cy="2400"/>
          </a:xfrm>
        </p:grpSpPr>
        <p:sp>
          <p:nvSpPr>
            <p:cNvPr id="56326" name="Line 6">
              <a:extLst>
                <a:ext uri="{FF2B5EF4-FFF2-40B4-BE49-F238E27FC236}">
                  <a16:creationId xmlns:a16="http://schemas.microsoft.com/office/drawing/2014/main" id="{069F2E9D-E036-4541-AB7A-6DE13DC7E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02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7C1F9EC3-664D-4C53-B776-D25946E6E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78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6328" name="Line 8">
              <a:extLst>
                <a:ext uri="{FF2B5EF4-FFF2-40B4-BE49-F238E27FC236}">
                  <a16:creationId xmlns:a16="http://schemas.microsoft.com/office/drawing/2014/main" id="{64335230-8D26-48E2-8D58-FC853B2D7C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54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id="{66A730F8-901D-48F1-9B91-C4C0DA37E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30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10B7424B-C0EB-4C9D-88FD-2B7DD7088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06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1D1F1B59-4BE1-4FD6-9BAB-AFD40D884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82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8386A890-3201-478C-8523-9D862BE0D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58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397A5E17-E6C6-4597-8448-DCCAA159B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34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EF14BE47-1EA1-4DCE-A479-B43AF69E7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10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id="{39755749-08B8-4C58-8365-29CDDF494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864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56336" name="Text Box 16">
            <a:extLst>
              <a:ext uri="{FF2B5EF4-FFF2-40B4-BE49-F238E27FC236}">
                <a16:creationId xmlns:a16="http://schemas.microsoft.com/office/drawing/2014/main" id="{22F0045F-DD57-42F8-BC19-DF4127CF2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52990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T</a:t>
            </a:r>
            <a:endParaRPr lang="en-GB" altLang="fr-FR" sz="1800"/>
          </a:p>
        </p:txBody>
      </p:sp>
      <p:sp>
        <p:nvSpPr>
          <p:cNvPr id="56337" name="Text Box 17">
            <a:extLst>
              <a:ext uri="{FF2B5EF4-FFF2-40B4-BE49-F238E27FC236}">
                <a16:creationId xmlns:a16="http://schemas.microsoft.com/office/drawing/2014/main" id="{5FE39665-2B61-429D-A82B-4715A7643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5299075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2T</a:t>
            </a:r>
            <a:endParaRPr lang="en-GB" altLang="fr-FR" sz="1800"/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949080DA-4275-4128-AEF6-5AF64E200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865188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003F1ED2-DE03-43D2-8C39-0F889968A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3" y="5132388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73963781-DB46-4744-8622-D5E695288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463" y="4751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32B367BC-3E30-4196-9B3C-118E9B2BD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" y="4370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44" name="Line 24">
            <a:extLst>
              <a:ext uri="{FF2B5EF4-FFF2-40B4-BE49-F238E27FC236}">
                <a16:creationId xmlns:a16="http://schemas.microsoft.com/office/drawing/2014/main" id="{636583C2-1F9C-42AE-A55D-740AFF554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938" y="3989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45" name="Line 25">
            <a:extLst>
              <a:ext uri="{FF2B5EF4-FFF2-40B4-BE49-F238E27FC236}">
                <a16:creationId xmlns:a16="http://schemas.microsoft.com/office/drawing/2014/main" id="{C58936A2-6F4C-47FB-8BDC-16979A8F57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175" y="3608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46" name="Line 26">
            <a:extLst>
              <a:ext uri="{FF2B5EF4-FFF2-40B4-BE49-F238E27FC236}">
                <a16:creationId xmlns:a16="http://schemas.microsoft.com/office/drawing/2014/main" id="{80396E25-E16E-454C-92F1-6C1CA6EF6E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413" y="3227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47" name="Line 27">
            <a:extLst>
              <a:ext uri="{FF2B5EF4-FFF2-40B4-BE49-F238E27FC236}">
                <a16:creationId xmlns:a16="http://schemas.microsoft.com/office/drawing/2014/main" id="{C4E8F9E3-11B6-42C0-9FB6-EEECCD1A9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" y="2846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48" name="Line 28">
            <a:extLst>
              <a:ext uri="{FF2B5EF4-FFF2-40B4-BE49-F238E27FC236}">
                <a16:creationId xmlns:a16="http://schemas.microsoft.com/office/drawing/2014/main" id="{40F9907E-449E-43C4-8808-B89AE5CBF4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888" y="2465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49" name="Line 29">
            <a:extLst>
              <a:ext uri="{FF2B5EF4-FFF2-40B4-BE49-F238E27FC236}">
                <a16:creationId xmlns:a16="http://schemas.microsoft.com/office/drawing/2014/main" id="{A67B6435-9855-4C57-83C8-B170B4ADA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125" y="2084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50" name="Line 30">
            <a:extLst>
              <a:ext uri="{FF2B5EF4-FFF2-40B4-BE49-F238E27FC236}">
                <a16:creationId xmlns:a16="http://schemas.microsoft.com/office/drawing/2014/main" id="{EEAA704B-5D11-4C7D-AA67-4E726866E7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363" y="1703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51" name="Line 31">
            <a:extLst>
              <a:ext uri="{FF2B5EF4-FFF2-40B4-BE49-F238E27FC236}">
                <a16:creationId xmlns:a16="http://schemas.microsoft.com/office/drawing/2014/main" id="{876D111E-AC3D-4911-967C-951696411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3223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52" name="Line 32">
            <a:extLst>
              <a:ext uri="{FF2B5EF4-FFF2-40B4-BE49-F238E27FC236}">
                <a16:creationId xmlns:a16="http://schemas.microsoft.com/office/drawing/2014/main" id="{1B239ACA-78C9-4AF6-B08E-05BDBFF9D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1322388"/>
            <a:ext cx="7086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F444D26C-E8B5-45B3-BC61-476D30B12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1752600"/>
            <a:ext cx="741362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R(t)</a:t>
            </a:r>
            <a:endParaRPr lang="en-GB" altLang="fr-FR" sz="2400"/>
          </a:p>
        </p:txBody>
      </p:sp>
      <p:sp>
        <p:nvSpPr>
          <p:cNvPr id="56354" name="Line 34">
            <a:extLst>
              <a:ext uri="{FF2B5EF4-FFF2-40B4-BE49-F238E27FC236}">
                <a16:creationId xmlns:a16="http://schemas.microsoft.com/office/drawing/2014/main" id="{03A31F4D-842F-4394-BA38-B2619FF19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4751388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55" name="Line 35">
            <a:extLst>
              <a:ext uri="{FF2B5EF4-FFF2-40B4-BE49-F238E27FC236}">
                <a16:creationId xmlns:a16="http://schemas.microsoft.com/office/drawing/2014/main" id="{8EB17ACD-38C1-4983-AFF7-07297E7C0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4370388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56" name="Line 36">
            <a:extLst>
              <a:ext uri="{FF2B5EF4-FFF2-40B4-BE49-F238E27FC236}">
                <a16:creationId xmlns:a16="http://schemas.microsoft.com/office/drawing/2014/main" id="{0F1C9F11-A3B0-4EA2-B89C-8E75B12A2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3989388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57" name="Line 37">
            <a:extLst>
              <a:ext uri="{FF2B5EF4-FFF2-40B4-BE49-F238E27FC236}">
                <a16:creationId xmlns:a16="http://schemas.microsoft.com/office/drawing/2014/main" id="{E4235167-AB36-46F6-B7AD-DD74F75F8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3608388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58" name="Line 38">
            <a:extLst>
              <a:ext uri="{FF2B5EF4-FFF2-40B4-BE49-F238E27FC236}">
                <a16:creationId xmlns:a16="http://schemas.microsoft.com/office/drawing/2014/main" id="{4F571EF4-815A-4407-B95C-FB1FAA1E6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3227388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FBC67B67-ADF3-42BB-BE77-E5F05161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2846388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60" name="Line 40">
            <a:extLst>
              <a:ext uri="{FF2B5EF4-FFF2-40B4-BE49-F238E27FC236}">
                <a16:creationId xmlns:a16="http://schemas.microsoft.com/office/drawing/2014/main" id="{E2F3B0B4-DD93-46F2-B99C-0C07F4DFF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2465388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61" name="Line 41">
            <a:extLst>
              <a:ext uri="{FF2B5EF4-FFF2-40B4-BE49-F238E27FC236}">
                <a16:creationId xmlns:a16="http://schemas.microsoft.com/office/drawing/2014/main" id="{081EE72F-4D09-40BE-95CA-7E93F1A13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2084388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62" name="Line 42">
            <a:extLst>
              <a:ext uri="{FF2B5EF4-FFF2-40B4-BE49-F238E27FC236}">
                <a16:creationId xmlns:a16="http://schemas.microsoft.com/office/drawing/2014/main" id="{0543B113-EEBB-428A-888E-32FC02A4E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1703388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63" name="Line 43">
            <a:extLst>
              <a:ext uri="{FF2B5EF4-FFF2-40B4-BE49-F238E27FC236}">
                <a16:creationId xmlns:a16="http://schemas.microsoft.com/office/drawing/2014/main" id="{249FC2F3-1DCC-4889-9F05-3AAA1EF99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05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64" name="Line 44">
            <a:extLst>
              <a:ext uri="{FF2B5EF4-FFF2-40B4-BE49-F238E27FC236}">
                <a16:creationId xmlns:a16="http://schemas.microsoft.com/office/drawing/2014/main" id="{6FBF406D-D2AE-4DE4-9F00-09AD634AD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5105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65" name="Line 45">
            <a:extLst>
              <a:ext uri="{FF2B5EF4-FFF2-40B4-BE49-F238E27FC236}">
                <a16:creationId xmlns:a16="http://schemas.microsoft.com/office/drawing/2014/main" id="{846AF75F-57E5-41CB-8889-597B19159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5105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66" name="Text Box 46">
            <a:extLst>
              <a:ext uri="{FF2B5EF4-FFF2-40B4-BE49-F238E27FC236}">
                <a16:creationId xmlns:a16="http://schemas.microsoft.com/office/drawing/2014/main" id="{63EDD397-554B-4F9F-B424-D7189D945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5299075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3T</a:t>
            </a:r>
            <a:endParaRPr lang="en-GB" altLang="fr-FR" sz="1800"/>
          </a:p>
        </p:txBody>
      </p:sp>
      <p:sp>
        <p:nvSpPr>
          <p:cNvPr id="56368" name="Text Box 48">
            <a:extLst>
              <a:ext uri="{FF2B5EF4-FFF2-40B4-BE49-F238E27FC236}">
                <a16:creationId xmlns:a16="http://schemas.microsoft.com/office/drawing/2014/main" id="{89375C59-6794-4319-B7D0-789751E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539875"/>
            <a:ext cx="982663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</a:t>
            </a:r>
            <a:r>
              <a:rPr lang="fr-CH" altLang="fr-FR" sz="2400" baseline="30000"/>
              <a:t>(1)</a:t>
            </a:r>
            <a:r>
              <a:rPr lang="fr-CH" altLang="fr-FR" sz="2400"/>
              <a:t>(t)</a:t>
            </a:r>
            <a:endParaRPr lang="en-GB" altLang="fr-FR" sz="2400"/>
          </a:p>
        </p:txBody>
      </p:sp>
      <p:sp>
        <p:nvSpPr>
          <p:cNvPr id="56369" name="Freeform 49">
            <a:extLst>
              <a:ext uri="{FF2B5EF4-FFF2-40B4-BE49-F238E27FC236}">
                <a16:creationId xmlns:a16="http://schemas.microsoft.com/office/drawing/2014/main" id="{81652F20-4593-4C1B-9DC1-FC34895A9A7F}"/>
              </a:ext>
            </a:extLst>
          </p:cNvPr>
          <p:cNvSpPr>
            <a:spLocks/>
          </p:cNvSpPr>
          <p:nvPr/>
        </p:nvSpPr>
        <p:spPr bwMode="auto">
          <a:xfrm>
            <a:off x="990600" y="1358900"/>
            <a:ext cx="7378700" cy="3822700"/>
          </a:xfrm>
          <a:custGeom>
            <a:avLst/>
            <a:gdLst>
              <a:gd name="T0" fmla="*/ 0 w 4648"/>
              <a:gd name="T1" fmla="*/ 2408 h 2408"/>
              <a:gd name="T2" fmla="*/ 0 w 4648"/>
              <a:gd name="T3" fmla="*/ 1832 h 2408"/>
              <a:gd name="T4" fmla="*/ 864 w 4648"/>
              <a:gd name="T5" fmla="*/ 1832 h 2408"/>
              <a:gd name="T6" fmla="*/ 864 w 4648"/>
              <a:gd name="T7" fmla="*/ 1208 h 2408"/>
              <a:gd name="T8" fmla="*/ 1824 w 4648"/>
              <a:gd name="T9" fmla="*/ 1208 h 2408"/>
              <a:gd name="T10" fmla="*/ 1824 w 4648"/>
              <a:gd name="T11" fmla="*/ 584 h 2408"/>
              <a:gd name="T12" fmla="*/ 2688 w 4648"/>
              <a:gd name="T13" fmla="*/ 584 h 2408"/>
              <a:gd name="T14" fmla="*/ 2688 w 4648"/>
              <a:gd name="T15" fmla="*/ 8 h 2408"/>
              <a:gd name="T16" fmla="*/ 4648 w 4648"/>
              <a:gd name="T17" fmla="*/ 0 h 2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8" h="2408">
                <a:moveTo>
                  <a:pt x="0" y="2408"/>
                </a:moveTo>
                <a:lnTo>
                  <a:pt x="0" y="1832"/>
                </a:lnTo>
                <a:lnTo>
                  <a:pt x="864" y="1832"/>
                </a:lnTo>
                <a:lnTo>
                  <a:pt x="864" y="1208"/>
                </a:lnTo>
                <a:lnTo>
                  <a:pt x="1824" y="1208"/>
                </a:lnTo>
                <a:lnTo>
                  <a:pt x="1824" y="584"/>
                </a:lnTo>
                <a:lnTo>
                  <a:pt x="2688" y="584"/>
                </a:lnTo>
                <a:lnTo>
                  <a:pt x="2688" y="8"/>
                </a:lnTo>
                <a:lnTo>
                  <a:pt x="4648" y="0"/>
                </a:lnTo>
              </a:path>
            </a:pathLst>
          </a:custGeom>
          <a:noFill/>
          <a:ln w="19050" cap="flat" cmpd="sng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70" name="Line 50">
            <a:extLst>
              <a:ext uri="{FF2B5EF4-FFF2-40B4-BE49-F238E27FC236}">
                <a16:creationId xmlns:a16="http://schemas.microsoft.com/office/drawing/2014/main" id="{B8EBDC96-4EEE-4E85-9619-77EF7B80C0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133600"/>
            <a:ext cx="646113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6371" name="Text Box 51">
            <a:extLst>
              <a:ext uri="{FF2B5EF4-FFF2-40B4-BE49-F238E27FC236}">
                <a16:creationId xmlns:a16="http://schemas.microsoft.com/office/drawing/2014/main" id="{D8A39796-3BF6-462E-877B-E46802D98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1246188"/>
            <a:ext cx="903288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R*(t)</a:t>
            </a:r>
            <a:endParaRPr lang="en-GB" altLang="fr-FR" sz="2400"/>
          </a:p>
        </p:txBody>
      </p:sp>
      <p:sp>
        <p:nvSpPr>
          <p:cNvPr id="56372" name="Line 52">
            <a:extLst>
              <a:ext uri="{FF2B5EF4-FFF2-40B4-BE49-F238E27FC236}">
                <a16:creationId xmlns:a16="http://schemas.microsoft.com/office/drawing/2014/main" id="{A00B55AA-6341-433B-8977-2BA9454B0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752600"/>
            <a:ext cx="217488" cy="147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4" name="Group 28">
            <a:extLst>
              <a:ext uri="{FF2B5EF4-FFF2-40B4-BE49-F238E27FC236}">
                <a16:creationId xmlns:a16="http://schemas.microsoft.com/office/drawing/2014/main" id="{0C08AD9E-AD5B-4DEB-99F0-8A60618285D4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174625"/>
            <a:ext cx="3495675" cy="1882775"/>
            <a:chOff x="630" y="110"/>
            <a:chExt cx="2202" cy="1186"/>
          </a:xfrm>
        </p:grpSpPr>
        <p:sp>
          <p:nvSpPr>
            <p:cNvPr id="9221" name="Line 5">
              <a:extLst>
                <a:ext uri="{FF2B5EF4-FFF2-40B4-BE49-F238E27FC236}">
                  <a16:creationId xmlns:a16="http://schemas.microsoft.com/office/drawing/2014/main" id="{FBBD7405-112F-488A-902D-BE5511C25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7" y="1096"/>
              <a:ext cx="148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id="{98DAF962-12BE-4B32-9FD2-90C327D2A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" y="240"/>
              <a:ext cx="0" cy="8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25" name="Text Box 9">
              <a:extLst>
                <a:ext uri="{FF2B5EF4-FFF2-40B4-BE49-F238E27FC236}">
                  <a16:creationId xmlns:a16="http://schemas.microsoft.com/office/drawing/2014/main" id="{E8679F7C-07CA-4909-AAE0-72B71D466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988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9226" name="Text Box 10">
              <a:extLst>
                <a:ext uri="{FF2B5EF4-FFF2-40B4-BE49-F238E27FC236}">
                  <a16:creationId xmlns:a16="http://schemas.microsoft.com/office/drawing/2014/main" id="{F55CEE07-3E12-492B-87D9-2BA9B8BC6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144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9227" name="Text Box 11">
              <a:extLst>
                <a:ext uri="{FF2B5EF4-FFF2-40B4-BE49-F238E27FC236}">
                  <a16:creationId xmlns:a16="http://schemas.microsoft.com/office/drawing/2014/main" id="{991A5036-E412-44E7-8262-E44B81AA4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08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8" name="Text Box 12">
              <a:extLst>
                <a:ext uri="{FF2B5EF4-FFF2-40B4-BE49-F238E27FC236}">
                  <a16:creationId xmlns:a16="http://schemas.microsoft.com/office/drawing/2014/main" id="{820660F3-6B77-436A-9815-2376F08BD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10"/>
              <a:ext cx="1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9229" name="Freeform 13">
              <a:extLst>
                <a:ext uri="{FF2B5EF4-FFF2-40B4-BE49-F238E27FC236}">
                  <a16:creationId xmlns:a16="http://schemas.microsoft.com/office/drawing/2014/main" id="{6FE00E3C-4C33-4DA4-BA84-B23376194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88"/>
              <a:ext cx="1536" cy="816"/>
            </a:xfrm>
            <a:custGeom>
              <a:avLst/>
              <a:gdLst>
                <a:gd name="T0" fmla="*/ 0 w 1296"/>
                <a:gd name="T1" fmla="*/ 816 h 816"/>
                <a:gd name="T2" fmla="*/ 96 w 1296"/>
                <a:gd name="T3" fmla="*/ 432 h 816"/>
                <a:gd name="T4" fmla="*/ 336 w 1296"/>
                <a:gd name="T5" fmla="*/ 192 h 816"/>
                <a:gd name="T6" fmla="*/ 864 w 1296"/>
                <a:gd name="T7" fmla="*/ 48 h 816"/>
                <a:gd name="T8" fmla="*/ 1296 w 1296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816">
                  <a:moveTo>
                    <a:pt x="0" y="816"/>
                  </a:moveTo>
                  <a:cubicBezTo>
                    <a:pt x="20" y="676"/>
                    <a:pt x="40" y="536"/>
                    <a:pt x="96" y="432"/>
                  </a:cubicBezTo>
                  <a:cubicBezTo>
                    <a:pt x="152" y="328"/>
                    <a:pt x="208" y="256"/>
                    <a:pt x="336" y="192"/>
                  </a:cubicBezTo>
                  <a:cubicBezTo>
                    <a:pt x="464" y="128"/>
                    <a:pt x="704" y="80"/>
                    <a:pt x="864" y="48"/>
                  </a:cubicBezTo>
                  <a:cubicBezTo>
                    <a:pt x="1024" y="16"/>
                    <a:pt x="1160" y="8"/>
                    <a:pt x="12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30" name="Freeform 14">
              <a:extLst>
                <a:ext uri="{FF2B5EF4-FFF2-40B4-BE49-F238E27FC236}">
                  <a16:creationId xmlns:a16="http://schemas.microsoft.com/office/drawing/2014/main" id="{AE42FBFE-0842-442F-9D26-1567412F2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40"/>
              <a:ext cx="1344" cy="876"/>
            </a:xfrm>
            <a:custGeom>
              <a:avLst/>
              <a:gdLst>
                <a:gd name="T0" fmla="*/ 0 w 1344"/>
                <a:gd name="T1" fmla="*/ 864 h 876"/>
                <a:gd name="T2" fmla="*/ 252 w 1344"/>
                <a:gd name="T3" fmla="*/ 828 h 876"/>
                <a:gd name="T4" fmla="*/ 624 w 1344"/>
                <a:gd name="T5" fmla="*/ 576 h 876"/>
                <a:gd name="T6" fmla="*/ 840 w 1344"/>
                <a:gd name="T7" fmla="*/ 474 h 876"/>
                <a:gd name="T8" fmla="*/ 1062 w 1344"/>
                <a:gd name="T9" fmla="*/ 402 h 876"/>
                <a:gd name="T10" fmla="*/ 1344 w 1344"/>
                <a:gd name="T11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876">
                  <a:moveTo>
                    <a:pt x="0" y="864"/>
                  </a:moveTo>
                  <a:cubicBezTo>
                    <a:pt x="42" y="858"/>
                    <a:pt x="148" y="876"/>
                    <a:pt x="252" y="828"/>
                  </a:cubicBezTo>
                  <a:cubicBezTo>
                    <a:pt x="356" y="780"/>
                    <a:pt x="526" y="635"/>
                    <a:pt x="624" y="576"/>
                  </a:cubicBezTo>
                  <a:cubicBezTo>
                    <a:pt x="722" y="517"/>
                    <a:pt x="767" y="503"/>
                    <a:pt x="840" y="474"/>
                  </a:cubicBezTo>
                  <a:cubicBezTo>
                    <a:pt x="913" y="445"/>
                    <a:pt x="978" y="481"/>
                    <a:pt x="1062" y="402"/>
                  </a:cubicBezTo>
                  <a:cubicBezTo>
                    <a:pt x="1146" y="323"/>
                    <a:pt x="1285" y="84"/>
                    <a:pt x="13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31" name="Freeform 15">
              <a:extLst>
                <a:ext uri="{FF2B5EF4-FFF2-40B4-BE49-F238E27FC236}">
                  <a16:creationId xmlns:a16="http://schemas.microsoft.com/office/drawing/2014/main" id="{527C53A3-1E6B-43BC-B6E6-8E6C2D0A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30"/>
              <a:ext cx="1056" cy="774"/>
            </a:xfrm>
            <a:custGeom>
              <a:avLst/>
              <a:gdLst>
                <a:gd name="T0" fmla="*/ 0 w 1056"/>
                <a:gd name="T1" fmla="*/ 774 h 774"/>
                <a:gd name="T2" fmla="*/ 114 w 1056"/>
                <a:gd name="T3" fmla="*/ 390 h 774"/>
                <a:gd name="T4" fmla="*/ 398 w 1056"/>
                <a:gd name="T5" fmla="*/ 150 h 774"/>
                <a:gd name="T6" fmla="*/ 1056 w 1056"/>
                <a:gd name="T7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774">
                  <a:moveTo>
                    <a:pt x="0" y="774"/>
                  </a:moveTo>
                  <a:cubicBezTo>
                    <a:pt x="24" y="634"/>
                    <a:pt x="47" y="494"/>
                    <a:pt x="114" y="390"/>
                  </a:cubicBezTo>
                  <a:cubicBezTo>
                    <a:pt x="180" y="286"/>
                    <a:pt x="241" y="215"/>
                    <a:pt x="398" y="150"/>
                  </a:cubicBezTo>
                  <a:cubicBezTo>
                    <a:pt x="555" y="85"/>
                    <a:pt x="919" y="31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33" name="Freeform 17">
              <a:extLst>
                <a:ext uri="{FF2B5EF4-FFF2-40B4-BE49-F238E27FC236}">
                  <a16:creationId xmlns:a16="http://schemas.microsoft.com/office/drawing/2014/main" id="{1BBE78CD-F45E-4094-B287-28C822A4A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654"/>
              <a:ext cx="1056" cy="463"/>
            </a:xfrm>
            <a:custGeom>
              <a:avLst/>
              <a:gdLst>
                <a:gd name="T0" fmla="*/ 0 w 1056"/>
                <a:gd name="T1" fmla="*/ 450 h 463"/>
                <a:gd name="T2" fmla="*/ 252 w 1056"/>
                <a:gd name="T3" fmla="*/ 414 h 463"/>
                <a:gd name="T4" fmla="*/ 630 w 1056"/>
                <a:gd name="T5" fmla="*/ 156 h 463"/>
                <a:gd name="T6" fmla="*/ 1056 w 1056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63">
                  <a:moveTo>
                    <a:pt x="0" y="450"/>
                  </a:moveTo>
                  <a:cubicBezTo>
                    <a:pt x="42" y="444"/>
                    <a:pt x="147" y="463"/>
                    <a:pt x="252" y="414"/>
                  </a:cubicBezTo>
                  <a:cubicBezTo>
                    <a:pt x="357" y="365"/>
                    <a:pt x="496" y="225"/>
                    <a:pt x="630" y="156"/>
                  </a:cubicBezTo>
                  <a:cubicBezTo>
                    <a:pt x="764" y="87"/>
                    <a:pt x="967" y="32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34" name="Line 18">
              <a:extLst>
                <a:ext uri="{FF2B5EF4-FFF2-40B4-BE49-F238E27FC236}">
                  <a16:creationId xmlns:a16="http://schemas.microsoft.com/office/drawing/2014/main" id="{DB523003-8E6B-4D75-9E26-F511485EE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6"/>
              <a:ext cx="0" cy="318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35" name="Line 19">
              <a:extLst>
                <a:ext uri="{FF2B5EF4-FFF2-40B4-BE49-F238E27FC236}">
                  <a16:creationId xmlns:a16="http://schemas.microsoft.com/office/drawing/2014/main" id="{AF7301DE-7C46-40AF-A51B-0D03B55CF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2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36" name="Line 20">
              <a:extLst>
                <a:ext uri="{FF2B5EF4-FFF2-40B4-BE49-F238E27FC236}">
                  <a16:creationId xmlns:a16="http://schemas.microsoft.com/office/drawing/2014/main" id="{192F1C2A-3D6C-4F03-9DD6-3DA44D47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0"/>
              <a:ext cx="8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37" name="Line 21">
              <a:extLst>
                <a:ext uri="{FF2B5EF4-FFF2-40B4-BE49-F238E27FC236}">
                  <a16:creationId xmlns:a16="http://schemas.microsoft.com/office/drawing/2014/main" id="{E87BA010-DF92-4142-B63B-B9F5863B2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654"/>
              <a:ext cx="0" cy="4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38" name="Line 22">
              <a:extLst>
                <a:ext uri="{FF2B5EF4-FFF2-40B4-BE49-F238E27FC236}">
                  <a16:creationId xmlns:a16="http://schemas.microsoft.com/office/drawing/2014/main" id="{8AABBA1B-DCC5-443F-A145-8DE40ACAE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912"/>
              <a:ext cx="0" cy="1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39" name="Text Box 23">
              <a:extLst>
                <a:ext uri="{FF2B5EF4-FFF2-40B4-BE49-F238E27FC236}">
                  <a16:creationId xmlns:a16="http://schemas.microsoft.com/office/drawing/2014/main" id="{5FDDEAAA-6C6C-4FBE-9D8A-5617F48DF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9240" name="Text Box 24">
              <a:extLst>
                <a:ext uri="{FF2B5EF4-FFF2-40B4-BE49-F238E27FC236}">
                  <a16:creationId xmlns:a16="http://schemas.microsoft.com/office/drawing/2014/main" id="{DE36CFBF-5E79-4A72-9418-989C827A2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548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R*</a:t>
              </a:r>
            </a:p>
          </p:txBody>
        </p:sp>
        <p:sp>
          <p:nvSpPr>
            <p:cNvPr id="9241" name="Text Box 25">
              <a:extLst>
                <a:ext uri="{FF2B5EF4-FFF2-40B4-BE49-F238E27FC236}">
                  <a16:creationId xmlns:a16="http://schemas.microsoft.com/office/drawing/2014/main" id="{F5F3B971-705C-4A14-9FBC-A54831465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28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242" name="Text Box 26">
              <a:extLst>
                <a:ext uri="{FF2B5EF4-FFF2-40B4-BE49-F238E27FC236}">
                  <a16:creationId xmlns:a16="http://schemas.microsoft.com/office/drawing/2014/main" id="{0941CF0A-4630-406C-B729-01E1753A9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084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u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0</a:t>
              </a:r>
              <a:endParaRPr lang="fr-FR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9243" name="Text Box 27">
              <a:extLst>
                <a:ext uri="{FF2B5EF4-FFF2-40B4-BE49-F238E27FC236}">
                  <a16:creationId xmlns:a16="http://schemas.microsoft.com/office/drawing/2014/main" id="{4D2B84AF-5BF3-4151-9293-E3879EB73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" y="1084"/>
              <a:ext cx="4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u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0 </a:t>
              </a:r>
              <a:r>
                <a:rPr lang="fr-FR" altLang="fr-FR">
                  <a:latin typeface="Times New Roman" panose="02020603050405020304" pitchFamily="18" charset="0"/>
                </a:rPr>
                <a:t>+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 </a:t>
              </a:r>
              <a:r>
                <a:rPr lang="fr-FR" altLang="fr-FR">
                  <a:latin typeface="Times New Roman" panose="02020603050405020304" pitchFamily="18" charset="0"/>
                </a:rPr>
                <a:t>t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9337" name="Group 121">
            <a:extLst>
              <a:ext uri="{FF2B5EF4-FFF2-40B4-BE49-F238E27FC236}">
                <a16:creationId xmlns:a16="http://schemas.microsoft.com/office/drawing/2014/main" id="{F6717489-18B9-4E55-A829-658984513DE5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1143000"/>
            <a:ext cx="8562975" cy="4343400"/>
            <a:chOff x="282" y="720"/>
            <a:chExt cx="5394" cy="2736"/>
          </a:xfrm>
        </p:grpSpPr>
        <p:sp>
          <p:nvSpPr>
            <p:cNvPr id="9268" name="Line 52">
              <a:extLst>
                <a:ext uri="{FF2B5EF4-FFF2-40B4-BE49-F238E27FC236}">
                  <a16:creationId xmlns:a16="http://schemas.microsoft.com/office/drawing/2014/main" id="{FECAC4BF-1B0F-495B-B4BA-40138F140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" y="3256"/>
              <a:ext cx="513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69" name="Line 53">
              <a:extLst>
                <a:ext uri="{FF2B5EF4-FFF2-40B4-BE49-F238E27FC236}">
                  <a16:creationId xmlns:a16="http://schemas.microsoft.com/office/drawing/2014/main" id="{BAD2EE23-C22A-462E-B1D8-2E0DD5581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" y="988"/>
              <a:ext cx="0" cy="226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70" name="Text Box 54">
              <a:extLst>
                <a:ext uri="{FF2B5EF4-FFF2-40B4-BE49-F238E27FC236}">
                  <a16:creationId xmlns:a16="http://schemas.microsoft.com/office/drawing/2014/main" id="{4EACC3CB-19A7-4636-8F3B-330A53810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" y="324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9271" name="Text Box 55">
              <a:extLst>
                <a:ext uri="{FF2B5EF4-FFF2-40B4-BE49-F238E27FC236}">
                  <a16:creationId xmlns:a16="http://schemas.microsoft.com/office/drawing/2014/main" id="{F946FDF6-CDA4-45FE-BA1D-1F0A40F3E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988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9272" name="Text Box 56">
              <a:extLst>
                <a:ext uri="{FF2B5EF4-FFF2-40B4-BE49-F238E27FC236}">
                  <a16:creationId xmlns:a16="http://schemas.microsoft.com/office/drawing/2014/main" id="{1393A482-A7EF-4B6B-9954-89B8B0368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" y="324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9288" name="Group 72">
              <a:extLst>
                <a:ext uri="{FF2B5EF4-FFF2-40B4-BE49-F238E27FC236}">
                  <a16:creationId xmlns:a16="http://schemas.microsoft.com/office/drawing/2014/main" id="{CB6D8EEA-297F-48B1-9D48-0B0099942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" y="2270"/>
              <a:ext cx="1872" cy="1007"/>
              <a:chOff x="474" y="2270"/>
              <a:chExt cx="1872" cy="1007"/>
            </a:xfrm>
          </p:grpSpPr>
          <p:sp>
            <p:nvSpPr>
              <p:cNvPr id="9273" name="Text Box 57">
                <a:extLst>
                  <a:ext uri="{FF2B5EF4-FFF2-40B4-BE49-F238E27FC236}">
                    <a16:creationId xmlns:a16="http://schemas.microsoft.com/office/drawing/2014/main" id="{9EB02602-9A6F-4F78-9550-38DF86BC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" y="2270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fr-FR">
                    <a:latin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9274" name="Freeform 58">
                <a:extLst>
                  <a:ext uri="{FF2B5EF4-FFF2-40B4-BE49-F238E27FC236}">
                    <a16:creationId xmlns:a16="http://schemas.microsoft.com/office/drawing/2014/main" id="{A8C72E9A-C690-466B-9235-883C69A5B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" y="2448"/>
                <a:ext cx="1536" cy="816"/>
              </a:xfrm>
              <a:custGeom>
                <a:avLst/>
                <a:gdLst>
                  <a:gd name="T0" fmla="*/ 0 w 1296"/>
                  <a:gd name="T1" fmla="*/ 816 h 816"/>
                  <a:gd name="T2" fmla="*/ 96 w 1296"/>
                  <a:gd name="T3" fmla="*/ 432 h 816"/>
                  <a:gd name="T4" fmla="*/ 336 w 1296"/>
                  <a:gd name="T5" fmla="*/ 192 h 816"/>
                  <a:gd name="T6" fmla="*/ 864 w 1296"/>
                  <a:gd name="T7" fmla="*/ 48 h 816"/>
                  <a:gd name="T8" fmla="*/ 1296 w 1296"/>
                  <a:gd name="T9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6" h="816">
                    <a:moveTo>
                      <a:pt x="0" y="816"/>
                    </a:moveTo>
                    <a:cubicBezTo>
                      <a:pt x="20" y="676"/>
                      <a:pt x="40" y="536"/>
                      <a:pt x="96" y="432"/>
                    </a:cubicBezTo>
                    <a:cubicBezTo>
                      <a:pt x="152" y="328"/>
                      <a:pt x="208" y="256"/>
                      <a:pt x="336" y="192"/>
                    </a:cubicBezTo>
                    <a:cubicBezTo>
                      <a:pt x="464" y="128"/>
                      <a:pt x="704" y="80"/>
                      <a:pt x="864" y="48"/>
                    </a:cubicBezTo>
                    <a:cubicBezTo>
                      <a:pt x="1024" y="16"/>
                      <a:pt x="1160" y="8"/>
                      <a:pt x="129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9275" name="Freeform 59">
                <a:extLst>
                  <a:ext uri="{FF2B5EF4-FFF2-40B4-BE49-F238E27FC236}">
                    <a16:creationId xmlns:a16="http://schemas.microsoft.com/office/drawing/2014/main" id="{60DDF65C-BA23-4F1A-8494-6BA360A19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" y="2400"/>
                <a:ext cx="1344" cy="876"/>
              </a:xfrm>
              <a:custGeom>
                <a:avLst/>
                <a:gdLst>
                  <a:gd name="T0" fmla="*/ 0 w 1344"/>
                  <a:gd name="T1" fmla="*/ 864 h 876"/>
                  <a:gd name="T2" fmla="*/ 252 w 1344"/>
                  <a:gd name="T3" fmla="*/ 828 h 876"/>
                  <a:gd name="T4" fmla="*/ 624 w 1344"/>
                  <a:gd name="T5" fmla="*/ 576 h 876"/>
                  <a:gd name="T6" fmla="*/ 840 w 1344"/>
                  <a:gd name="T7" fmla="*/ 474 h 876"/>
                  <a:gd name="T8" fmla="*/ 1062 w 1344"/>
                  <a:gd name="T9" fmla="*/ 402 h 876"/>
                  <a:gd name="T10" fmla="*/ 1344 w 1344"/>
                  <a:gd name="T11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4" h="876">
                    <a:moveTo>
                      <a:pt x="0" y="864"/>
                    </a:moveTo>
                    <a:cubicBezTo>
                      <a:pt x="42" y="858"/>
                      <a:pt x="148" y="876"/>
                      <a:pt x="252" y="828"/>
                    </a:cubicBezTo>
                    <a:cubicBezTo>
                      <a:pt x="356" y="780"/>
                      <a:pt x="526" y="635"/>
                      <a:pt x="624" y="576"/>
                    </a:cubicBezTo>
                    <a:cubicBezTo>
                      <a:pt x="722" y="517"/>
                      <a:pt x="767" y="503"/>
                      <a:pt x="840" y="474"/>
                    </a:cubicBezTo>
                    <a:cubicBezTo>
                      <a:pt x="913" y="445"/>
                      <a:pt x="978" y="481"/>
                      <a:pt x="1062" y="402"/>
                    </a:cubicBezTo>
                    <a:cubicBezTo>
                      <a:pt x="1146" y="323"/>
                      <a:pt x="1285" y="84"/>
                      <a:pt x="134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9276" name="Freeform 60">
                <a:extLst>
                  <a:ext uri="{FF2B5EF4-FFF2-40B4-BE49-F238E27FC236}">
                    <a16:creationId xmlns:a16="http://schemas.microsoft.com/office/drawing/2014/main" id="{CB177B88-FA84-4B58-9FAB-C9B7CFADB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" y="2490"/>
                <a:ext cx="1056" cy="774"/>
              </a:xfrm>
              <a:custGeom>
                <a:avLst/>
                <a:gdLst>
                  <a:gd name="T0" fmla="*/ 0 w 1056"/>
                  <a:gd name="T1" fmla="*/ 774 h 774"/>
                  <a:gd name="T2" fmla="*/ 114 w 1056"/>
                  <a:gd name="T3" fmla="*/ 390 h 774"/>
                  <a:gd name="T4" fmla="*/ 398 w 1056"/>
                  <a:gd name="T5" fmla="*/ 150 h 774"/>
                  <a:gd name="T6" fmla="*/ 1056 w 1056"/>
                  <a:gd name="T7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6" h="774">
                    <a:moveTo>
                      <a:pt x="0" y="774"/>
                    </a:moveTo>
                    <a:cubicBezTo>
                      <a:pt x="24" y="634"/>
                      <a:pt x="47" y="494"/>
                      <a:pt x="114" y="390"/>
                    </a:cubicBezTo>
                    <a:cubicBezTo>
                      <a:pt x="180" y="286"/>
                      <a:pt x="241" y="215"/>
                      <a:pt x="398" y="150"/>
                    </a:cubicBezTo>
                    <a:cubicBezTo>
                      <a:pt x="555" y="85"/>
                      <a:pt x="919" y="31"/>
                      <a:pt x="105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9277" name="Freeform 61">
                <a:extLst>
                  <a:ext uri="{FF2B5EF4-FFF2-40B4-BE49-F238E27FC236}">
                    <a16:creationId xmlns:a16="http://schemas.microsoft.com/office/drawing/2014/main" id="{418F06F3-42FF-421F-8677-B6D0A6FD7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" y="2814"/>
                <a:ext cx="1056" cy="463"/>
              </a:xfrm>
              <a:custGeom>
                <a:avLst/>
                <a:gdLst>
                  <a:gd name="T0" fmla="*/ 0 w 1056"/>
                  <a:gd name="T1" fmla="*/ 450 h 463"/>
                  <a:gd name="T2" fmla="*/ 252 w 1056"/>
                  <a:gd name="T3" fmla="*/ 414 h 463"/>
                  <a:gd name="T4" fmla="*/ 630 w 1056"/>
                  <a:gd name="T5" fmla="*/ 156 h 463"/>
                  <a:gd name="T6" fmla="*/ 1056 w 1056"/>
                  <a:gd name="T7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6" h="463">
                    <a:moveTo>
                      <a:pt x="0" y="450"/>
                    </a:moveTo>
                    <a:cubicBezTo>
                      <a:pt x="42" y="444"/>
                      <a:pt x="147" y="463"/>
                      <a:pt x="252" y="414"/>
                    </a:cubicBezTo>
                    <a:cubicBezTo>
                      <a:pt x="357" y="365"/>
                      <a:pt x="496" y="225"/>
                      <a:pt x="630" y="156"/>
                    </a:cubicBezTo>
                    <a:cubicBezTo>
                      <a:pt x="764" y="87"/>
                      <a:pt x="967" y="32"/>
                      <a:pt x="1056" y="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9278" name="Line 62">
                <a:extLst>
                  <a:ext uri="{FF2B5EF4-FFF2-40B4-BE49-F238E27FC236}">
                    <a16:creationId xmlns:a16="http://schemas.microsoft.com/office/drawing/2014/main" id="{EBA06B8D-C5F8-4F91-A3F9-6119908F8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0" y="2496"/>
                <a:ext cx="0" cy="318"/>
              </a:xfrm>
              <a:prstGeom prst="line">
                <a:avLst/>
              </a:prstGeom>
              <a:noFill/>
              <a:ln w="31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9279" name="Line 63">
                <a:extLst>
                  <a:ext uri="{FF2B5EF4-FFF2-40B4-BE49-F238E27FC236}">
                    <a16:creationId xmlns:a16="http://schemas.microsoft.com/office/drawing/2014/main" id="{3E0FFADA-8387-438F-8164-4CCB99F68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0" y="248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9280" name="Line 64">
                <a:extLst>
                  <a:ext uri="{FF2B5EF4-FFF2-40B4-BE49-F238E27FC236}">
                    <a16:creationId xmlns:a16="http://schemas.microsoft.com/office/drawing/2014/main" id="{F86CCC96-205D-4676-894A-CB40F7CF8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0" y="2500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9281" name="Line 65">
                <a:extLst>
                  <a:ext uri="{FF2B5EF4-FFF2-40B4-BE49-F238E27FC236}">
                    <a16:creationId xmlns:a16="http://schemas.microsoft.com/office/drawing/2014/main" id="{099901DF-B95B-4323-8729-32F29C93C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0" y="2814"/>
                <a:ext cx="0" cy="45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9282" name="Line 66">
                <a:extLst>
                  <a:ext uri="{FF2B5EF4-FFF2-40B4-BE49-F238E27FC236}">
                    <a16:creationId xmlns:a16="http://schemas.microsoft.com/office/drawing/2014/main" id="{2BCD33AF-B83D-4D00-A30B-1F50113B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4" y="3072"/>
                <a:ext cx="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9283" name="Text Box 67">
                <a:extLst>
                  <a:ext uri="{FF2B5EF4-FFF2-40B4-BE49-F238E27FC236}">
                    <a16:creationId xmlns:a16="http://schemas.microsoft.com/office/drawing/2014/main" id="{6249C04C-B664-4B9B-8653-7B59ED8FDE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" y="2496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fr-FR">
                    <a:latin typeface="Symbol" panose="05050102010706020507" pitchFamily="18" charset="2"/>
                  </a:rPr>
                  <a:t>b</a:t>
                </a:r>
              </a:p>
            </p:txBody>
          </p:sp>
        </p:grpSp>
        <p:sp>
          <p:nvSpPr>
            <p:cNvPr id="9286" name="Text Box 70">
              <a:extLst>
                <a:ext uri="{FF2B5EF4-FFF2-40B4-BE49-F238E27FC236}">
                  <a16:creationId xmlns:a16="http://schemas.microsoft.com/office/drawing/2014/main" id="{9C3D1490-BE76-412C-BBDF-429454FC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" y="3244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u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0</a:t>
              </a:r>
              <a:endParaRPr lang="fr-FR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9287" name="Text Box 71">
              <a:extLst>
                <a:ext uri="{FF2B5EF4-FFF2-40B4-BE49-F238E27FC236}">
                  <a16:creationId xmlns:a16="http://schemas.microsoft.com/office/drawing/2014/main" id="{647122D6-2378-4FCB-85BD-B644BD17E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3244"/>
              <a:ext cx="6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s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0</a:t>
              </a:r>
              <a:r>
                <a:rPr lang="fr-FR" altLang="fr-FR">
                  <a:latin typeface="Times New Roman" panose="02020603050405020304" pitchFamily="18" charset="0"/>
                </a:rPr>
                <a:t>= u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0 </a:t>
              </a:r>
              <a:r>
                <a:rPr lang="fr-FR" altLang="fr-FR">
                  <a:latin typeface="Times New Roman" panose="02020603050405020304" pitchFamily="18" charset="0"/>
                </a:rPr>
                <a:t>+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 </a:t>
              </a:r>
              <a:r>
                <a:rPr lang="fr-FR" altLang="fr-FR">
                  <a:latin typeface="Times New Roman" panose="02020603050405020304" pitchFamily="18" charset="0"/>
                </a:rPr>
                <a:t>t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90" name="Text Box 74">
              <a:extLst>
                <a:ext uri="{FF2B5EF4-FFF2-40B4-BE49-F238E27FC236}">
                  <a16:creationId xmlns:a16="http://schemas.microsoft.com/office/drawing/2014/main" id="{0BEDC092-AC3D-4525-84B0-66C7E6046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488"/>
              <a:ext cx="1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9291" name="Freeform 75">
              <a:extLst>
                <a:ext uri="{FF2B5EF4-FFF2-40B4-BE49-F238E27FC236}">
                  <a16:creationId xmlns:a16="http://schemas.microsoft.com/office/drawing/2014/main" id="{DA56D77B-25E5-428F-AB0B-22C297766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1666"/>
              <a:ext cx="1304" cy="816"/>
            </a:xfrm>
            <a:custGeom>
              <a:avLst/>
              <a:gdLst>
                <a:gd name="T0" fmla="*/ 0 w 1296"/>
                <a:gd name="T1" fmla="*/ 816 h 816"/>
                <a:gd name="T2" fmla="*/ 96 w 1296"/>
                <a:gd name="T3" fmla="*/ 432 h 816"/>
                <a:gd name="T4" fmla="*/ 336 w 1296"/>
                <a:gd name="T5" fmla="*/ 192 h 816"/>
                <a:gd name="T6" fmla="*/ 864 w 1296"/>
                <a:gd name="T7" fmla="*/ 48 h 816"/>
                <a:gd name="T8" fmla="*/ 1296 w 1296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816">
                  <a:moveTo>
                    <a:pt x="0" y="816"/>
                  </a:moveTo>
                  <a:cubicBezTo>
                    <a:pt x="20" y="676"/>
                    <a:pt x="40" y="536"/>
                    <a:pt x="96" y="432"/>
                  </a:cubicBezTo>
                  <a:cubicBezTo>
                    <a:pt x="152" y="328"/>
                    <a:pt x="208" y="256"/>
                    <a:pt x="336" y="192"/>
                  </a:cubicBezTo>
                  <a:cubicBezTo>
                    <a:pt x="464" y="128"/>
                    <a:pt x="704" y="80"/>
                    <a:pt x="864" y="48"/>
                  </a:cubicBezTo>
                  <a:cubicBezTo>
                    <a:pt x="1024" y="16"/>
                    <a:pt x="1160" y="8"/>
                    <a:pt x="12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92" name="Freeform 76">
              <a:extLst>
                <a:ext uri="{FF2B5EF4-FFF2-40B4-BE49-F238E27FC236}">
                  <a16:creationId xmlns:a16="http://schemas.microsoft.com/office/drawing/2014/main" id="{48A222E1-257B-4031-A475-015775D8B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1618"/>
              <a:ext cx="1141" cy="876"/>
            </a:xfrm>
            <a:custGeom>
              <a:avLst/>
              <a:gdLst>
                <a:gd name="T0" fmla="*/ 0 w 1344"/>
                <a:gd name="T1" fmla="*/ 864 h 876"/>
                <a:gd name="T2" fmla="*/ 252 w 1344"/>
                <a:gd name="T3" fmla="*/ 828 h 876"/>
                <a:gd name="T4" fmla="*/ 624 w 1344"/>
                <a:gd name="T5" fmla="*/ 576 h 876"/>
                <a:gd name="T6" fmla="*/ 840 w 1344"/>
                <a:gd name="T7" fmla="*/ 474 h 876"/>
                <a:gd name="T8" fmla="*/ 1062 w 1344"/>
                <a:gd name="T9" fmla="*/ 402 h 876"/>
                <a:gd name="T10" fmla="*/ 1344 w 1344"/>
                <a:gd name="T11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876">
                  <a:moveTo>
                    <a:pt x="0" y="864"/>
                  </a:moveTo>
                  <a:cubicBezTo>
                    <a:pt x="42" y="858"/>
                    <a:pt x="148" y="876"/>
                    <a:pt x="252" y="828"/>
                  </a:cubicBezTo>
                  <a:cubicBezTo>
                    <a:pt x="356" y="780"/>
                    <a:pt x="526" y="635"/>
                    <a:pt x="624" y="576"/>
                  </a:cubicBezTo>
                  <a:cubicBezTo>
                    <a:pt x="722" y="517"/>
                    <a:pt x="767" y="503"/>
                    <a:pt x="840" y="474"/>
                  </a:cubicBezTo>
                  <a:cubicBezTo>
                    <a:pt x="913" y="445"/>
                    <a:pt x="978" y="481"/>
                    <a:pt x="1062" y="402"/>
                  </a:cubicBezTo>
                  <a:cubicBezTo>
                    <a:pt x="1146" y="323"/>
                    <a:pt x="1285" y="84"/>
                    <a:pt x="13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93" name="Freeform 77">
              <a:extLst>
                <a:ext uri="{FF2B5EF4-FFF2-40B4-BE49-F238E27FC236}">
                  <a16:creationId xmlns:a16="http://schemas.microsoft.com/office/drawing/2014/main" id="{81784BCA-8C8D-46AF-AE38-227302B9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1708"/>
              <a:ext cx="896" cy="774"/>
            </a:xfrm>
            <a:custGeom>
              <a:avLst/>
              <a:gdLst>
                <a:gd name="T0" fmla="*/ 0 w 1056"/>
                <a:gd name="T1" fmla="*/ 774 h 774"/>
                <a:gd name="T2" fmla="*/ 114 w 1056"/>
                <a:gd name="T3" fmla="*/ 390 h 774"/>
                <a:gd name="T4" fmla="*/ 398 w 1056"/>
                <a:gd name="T5" fmla="*/ 150 h 774"/>
                <a:gd name="T6" fmla="*/ 1056 w 1056"/>
                <a:gd name="T7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774">
                  <a:moveTo>
                    <a:pt x="0" y="774"/>
                  </a:moveTo>
                  <a:cubicBezTo>
                    <a:pt x="24" y="634"/>
                    <a:pt x="47" y="494"/>
                    <a:pt x="114" y="390"/>
                  </a:cubicBezTo>
                  <a:cubicBezTo>
                    <a:pt x="180" y="286"/>
                    <a:pt x="241" y="215"/>
                    <a:pt x="398" y="150"/>
                  </a:cubicBezTo>
                  <a:cubicBezTo>
                    <a:pt x="555" y="85"/>
                    <a:pt x="919" y="31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94" name="Freeform 78">
              <a:extLst>
                <a:ext uri="{FF2B5EF4-FFF2-40B4-BE49-F238E27FC236}">
                  <a16:creationId xmlns:a16="http://schemas.microsoft.com/office/drawing/2014/main" id="{68F45130-0E59-463C-AC5D-6C88F245A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032"/>
              <a:ext cx="896" cy="463"/>
            </a:xfrm>
            <a:custGeom>
              <a:avLst/>
              <a:gdLst>
                <a:gd name="T0" fmla="*/ 0 w 1056"/>
                <a:gd name="T1" fmla="*/ 450 h 463"/>
                <a:gd name="T2" fmla="*/ 252 w 1056"/>
                <a:gd name="T3" fmla="*/ 414 h 463"/>
                <a:gd name="T4" fmla="*/ 630 w 1056"/>
                <a:gd name="T5" fmla="*/ 156 h 463"/>
                <a:gd name="T6" fmla="*/ 1056 w 1056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63">
                  <a:moveTo>
                    <a:pt x="0" y="450"/>
                  </a:moveTo>
                  <a:cubicBezTo>
                    <a:pt x="42" y="444"/>
                    <a:pt x="147" y="463"/>
                    <a:pt x="252" y="414"/>
                  </a:cubicBezTo>
                  <a:cubicBezTo>
                    <a:pt x="357" y="365"/>
                    <a:pt x="496" y="225"/>
                    <a:pt x="630" y="156"/>
                  </a:cubicBezTo>
                  <a:cubicBezTo>
                    <a:pt x="764" y="87"/>
                    <a:pt x="967" y="32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95" name="Line 79">
              <a:extLst>
                <a:ext uri="{FF2B5EF4-FFF2-40B4-BE49-F238E27FC236}">
                  <a16:creationId xmlns:a16="http://schemas.microsoft.com/office/drawing/2014/main" id="{66397A66-4DF1-4CC4-8821-2819E5315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1714"/>
              <a:ext cx="0" cy="318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96" name="Line 80">
              <a:extLst>
                <a:ext uri="{FF2B5EF4-FFF2-40B4-BE49-F238E27FC236}">
                  <a16:creationId xmlns:a16="http://schemas.microsoft.com/office/drawing/2014/main" id="{BD230FC2-2DD6-4C6E-926C-8C9402805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700"/>
              <a:ext cx="69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97" name="Line 81">
              <a:extLst>
                <a:ext uri="{FF2B5EF4-FFF2-40B4-BE49-F238E27FC236}">
                  <a16:creationId xmlns:a16="http://schemas.microsoft.com/office/drawing/2014/main" id="{D8301693-D1F3-4551-97BD-EDC4A99F1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718"/>
              <a:ext cx="69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98" name="Line 82">
              <a:extLst>
                <a:ext uri="{FF2B5EF4-FFF2-40B4-BE49-F238E27FC236}">
                  <a16:creationId xmlns:a16="http://schemas.microsoft.com/office/drawing/2014/main" id="{9644E009-C8C0-47C7-9C0C-F244A2F59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032"/>
              <a:ext cx="0" cy="12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299" name="Line 83">
              <a:extLst>
                <a:ext uri="{FF2B5EF4-FFF2-40B4-BE49-F238E27FC236}">
                  <a16:creationId xmlns:a16="http://schemas.microsoft.com/office/drawing/2014/main" id="{E8B73420-395E-4BDD-91E2-A97B73349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4" y="2290"/>
              <a:ext cx="0" cy="96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00" name="Text Box 84">
              <a:extLst>
                <a:ext uri="{FF2B5EF4-FFF2-40B4-BE49-F238E27FC236}">
                  <a16:creationId xmlns:a16="http://schemas.microsoft.com/office/drawing/2014/main" id="{C564E6FE-E0DC-4C95-974E-957484D21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1714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9301" name="Line 85">
              <a:extLst>
                <a:ext uri="{FF2B5EF4-FFF2-40B4-BE49-F238E27FC236}">
                  <a16:creationId xmlns:a16="http://schemas.microsoft.com/office/drawing/2014/main" id="{070621F8-6CA7-4267-9125-BEF54CEE3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7" y="2304"/>
              <a:ext cx="0" cy="96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03" name="Text Box 87">
              <a:extLst>
                <a:ext uri="{FF2B5EF4-FFF2-40B4-BE49-F238E27FC236}">
                  <a16:creationId xmlns:a16="http://schemas.microsoft.com/office/drawing/2014/main" id="{9AA4B588-BBF5-41A0-8F99-3A220040B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" y="295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Symbol" panose="05050102010706020507" pitchFamily="18" charset="2"/>
                </a:rPr>
                <a:t>d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04" name="Text Box 88">
              <a:extLst>
                <a:ext uri="{FF2B5EF4-FFF2-40B4-BE49-F238E27FC236}">
                  <a16:creationId xmlns:a16="http://schemas.microsoft.com/office/drawing/2014/main" id="{9036F9D0-D8D0-40EF-91C9-CABA8B90E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3216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s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1</a:t>
              </a:r>
              <a:endParaRPr lang="fr-FR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9306" name="Line 90">
              <a:extLst>
                <a:ext uri="{FF2B5EF4-FFF2-40B4-BE49-F238E27FC236}">
                  <a16:creationId xmlns:a16="http://schemas.microsoft.com/office/drawing/2014/main" id="{8941271E-8662-4820-BD99-C84B7E59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3168"/>
              <a:ext cx="82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08" name="Line 92">
              <a:extLst>
                <a:ext uri="{FF2B5EF4-FFF2-40B4-BE49-F238E27FC236}">
                  <a16:creationId xmlns:a16="http://schemas.microsoft.com/office/drawing/2014/main" id="{685696AE-B732-4308-9B3C-CB3A19DAA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3168"/>
              <a:ext cx="40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09" name="Line 93">
              <a:extLst>
                <a:ext uri="{FF2B5EF4-FFF2-40B4-BE49-F238E27FC236}">
                  <a16:creationId xmlns:a16="http://schemas.microsoft.com/office/drawing/2014/main" id="{4D4E941F-A00A-46E3-8CA1-6F6ECA379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168"/>
              <a:ext cx="48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10" name="Text Box 94">
              <a:extLst>
                <a:ext uri="{FF2B5EF4-FFF2-40B4-BE49-F238E27FC236}">
                  <a16:creationId xmlns:a16="http://schemas.microsoft.com/office/drawing/2014/main" id="{DB77D565-D9FF-4DDD-BD72-66D041B1B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" y="2956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u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11" name="Text Box 95">
              <a:extLst>
                <a:ext uri="{FF2B5EF4-FFF2-40B4-BE49-F238E27FC236}">
                  <a16:creationId xmlns:a16="http://schemas.microsoft.com/office/drawing/2014/main" id="{D79831F5-03A5-4CC5-9645-ECFBCCFFA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1" y="2956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14" name="Text Box 98">
              <a:extLst>
                <a:ext uri="{FF2B5EF4-FFF2-40B4-BE49-F238E27FC236}">
                  <a16:creationId xmlns:a16="http://schemas.microsoft.com/office/drawing/2014/main" id="{E6E1439C-68B7-4E16-B502-22A7809EC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1192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R*</a:t>
              </a:r>
            </a:p>
          </p:txBody>
        </p:sp>
        <p:sp>
          <p:nvSpPr>
            <p:cNvPr id="9315" name="Text Box 99">
              <a:extLst>
                <a:ext uri="{FF2B5EF4-FFF2-40B4-BE49-F238E27FC236}">
                  <a16:creationId xmlns:a16="http://schemas.microsoft.com/office/drawing/2014/main" id="{4A2CE46D-58D2-4832-8EBE-8CC0AD5A5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" y="9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316" name="Text Box 100">
              <a:extLst>
                <a:ext uri="{FF2B5EF4-FFF2-40B4-BE49-F238E27FC236}">
                  <a16:creationId xmlns:a16="http://schemas.microsoft.com/office/drawing/2014/main" id="{C0BF1E16-6407-4048-9CA7-1093E2E0C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720"/>
              <a:ext cx="1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9317" name="Freeform 101">
              <a:extLst>
                <a:ext uri="{FF2B5EF4-FFF2-40B4-BE49-F238E27FC236}">
                  <a16:creationId xmlns:a16="http://schemas.microsoft.com/office/drawing/2014/main" id="{22676CC8-AABC-44C8-B59D-8A759DCBD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898"/>
              <a:ext cx="1428" cy="816"/>
            </a:xfrm>
            <a:custGeom>
              <a:avLst/>
              <a:gdLst>
                <a:gd name="T0" fmla="*/ 0 w 1296"/>
                <a:gd name="T1" fmla="*/ 816 h 816"/>
                <a:gd name="T2" fmla="*/ 96 w 1296"/>
                <a:gd name="T3" fmla="*/ 432 h 816"/>
                <a:gd name="T4" fmla="*/ 336 w 1296"/>
                <a:gd name="T5" fmla="*/ 192 h 816"/>
                <a:gd name="T6" fmla="*/ 864 w 1296"/>
                <a:gd name="T7" fmla="*/ 48 h 816"/>
                <a:gd name="T8" fmla="*/ 1296 w 1296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816">
                  <a:moveTo>
                    <a:pt x="0" y="816"/>
                  </a:moveTo>
                  <a:cubicBezTo>
                    <a:pt x="20" y="676"/>
                    <a:pt x="40" y="536"/>
                    <a:pt x="96" y="432"/>
                  </a:cubicBezTo>
                  <a:cubicBezTo>
                    <a:pt x="152" y="328"/>
                    <a:pt x="208" y="256"/>
                    <a:pt x="336" y="192"/>
                  </a:cubicBezTo>
                  <a:cubicBezTo>
                    <a:pt x="464" y="128"/>
                    <a:pt x="704" y="80"/>
                    <a:pt x="864" y="48"/>
                  </a:cubicBezTo>
                  <a:cubicBezTo>
                    <a:pt x="1024" y="16"/>
                    <a:pt x="1160" y="8"/>
                    <a:pt x="12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18" name="Freeform 102">
              <a:extLst>
                <a:ext uri="{FF2B5EF4-FFF2-40B4-BE49-F238E27FC236}">
                  <a16:creationId xmlns:a16="http://schemas.microsoft.com/office/drawing/2014/main" id="{E617D4C0-91A0-44A9-AF98-1631FAA2E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850"/>
              <a:ext cx="1249" cy="876"/>
            </a:xfrm>
            <a:custGeom>
              <a:avLst/>
              <a:gdLst>
                <a:gd name="T0" fmla="*/ 0 w 1344"/>
                <a:gd name="T1" fmla="*/ 864 h 876"/>
                <a:gd name="T2" fmla="*/ 252 w 1344"/>
                <a:gd name="T3" fmla="*/ 828 h 876"/>
                <a:gd name="T4" fmla="*/ 624 w 1344"/>
                <a:gd name="T5" fmla="*/ 576 h 876"/>
                <a:gd name="T6" fmla="*/ 840 w 1344"/>
                <a:gd name="T7" fmla="*/ 474 h 876"/>
                <a:gd name="T8" fmla="*/ 1062 w 1344"/>
                <a:gd name="T9" fmla="*/ 402 h 876"/>
                <a:gd name="T10" fmla="*/ 1344 w 1344"/>
                <a:gd name="T11" fmla="*/ 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876">
                  <a:moveTo>
                    <a:pt x="0" y="864"/>
                  </a:moveTo>
                  <a:cubicBezTo>
                    <a:pt x="42" y="858"/>
                    <a:pt x="148" y="876"/>
                    <a:pt x="252" y="828"/>
                  </a:cubicBezTo>
                  <a:cubicBezTo>
                    <a:pt x="356" y="780"/>
                    <a:pt x="526" y="635"/>
                    <a:pt x="624" y="576"/>
                  </a:cubicBezTo>
                  <a:cubicBezTo>
                    <a:pt x="722" y="517"/>
                    <a:pt x="767" y="503"/>
                    <a:pt x="840" y="474"/>
                  </a:cubicBezTo>
                  <a:cubicBezTo>
                    <a:pt x="913" y="445"/>
                    <a:pt x="978" y="481"/>
                    <a:pt x="1062" y="402"/>
                  </a:cubicBezTo>
                  <a:cubicBezTo>
                    <a:pt x="1146" y="323"/>
                    <a:pt x="1285" y="84"/>
                    <a:pt x="13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19" name="Freeform 103">
              <a:extLst>
                <a:ext uri="{FF2B5EF4-FFF2-40B4-BE49-F238E27FC236}">
                  <a16:creationId xmlns:a16="http://schemas.microsoft.com/office/drawing/2014/main" id="{6B7EE5CB-F9AD-4C5C-9D97-3E3077F6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940"/>
              <a:ext cx="981" cy="774"/>
            </a:xfrm>
            <a:custGeom>
              <a:avLst/>
              <a:gdLst>
                <a:gd name="T0" fmla="*/ 0 w 1056"/>
                <a:gd name="T1" fmla="*/ 774 h 774"/>
                <a:gd name="T2" fmla="*/ 114 w 1056"/>
                <a:gd name="T3" fmla="*/ 390 h 774"/>
                <a:gd name="T4" fmla="*/ 398 w 1056"/>
                <a:gd name="T5" fmla="*/ 150 h 774"/>
                <a:gd name="T6" fmla="*/ 1056 w 1056"/>
                <a:gd name="T7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774">
                  <a:moveTo>
                    <a:pt x="0" y="774"/>
                  </a:moveTo>
                  <a:cubicBezTo>
                    <a:pt x="24" y="634"/>
                    <a:pt x="47" y="494"/>
                    <a:pt x="114" y="390"/>
                  </a:cubicBezTo>
                  <a:cubicBezTo>
                    <a:pt x="180" y="286"/>
                    <a:pt x="241" y="215"/>
                    <a:pt x="398" y="150"/>
                  </a:cubicBezTo>
                  <a:cubicBezTo>
                    <a:pt x="555" y="85"/>
                    <a:pt x="919" y="31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20" name="Freeform 104">
              <a:extLst>
                <a:ext uri="{FF2B5EF4-FFF2-40B4-BE49-F238E27FC236}">
                  <a16:creationId xmlns:a16="http://schemas.microsoft.com/office/drawing/2014/main" id="{A5310302-2A3F-4873-AFF2-E037EDC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264"/>
              <a:ext cx="981" cy="463"/>
            </a:xfrm>
            <a:custGeom>
              <a:avLst/>
              <a:gdLst>
                <a:gd name="T0" fmla="*/ 0 w 1056"/>
                <a:gd name="T1" fmla="*/ 450 h 463"/>
                <a:gd name="T2" fmla="*/ 252 w 1056"/>
                <a:gd name="T3" fmla="*/ 414 h 463"/>
                <a:gd name="T4" fmla="*/ 630 w 1056"/>
                <a:gd name="T5" fmla="*/ 156 h 463"/>
                <a:gd name="T6" fmla="*/ 1056 w 1056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463">
                  <a:moveTo>
                    <a:pt x="0" y="450"/>
                  </a:moveTo>
                  <a:cubicBezTo>
                    <a:pt x="42" y="444"/>
                    <a:pt x="147" y="463"/>
                    <a:pt x="252" y="414"/>
                  </a:cubicBezTo>
                  <a:cubicBezTo>
                    <a:pt x="357" y="365"/>
                    <a:pt x="496" y="225"/>
                    <a:pt x="630" y="156"/>
                  </a:cubicBezTo>
                  <a:cubicBezTo>
                    <a:pt x="764" y="87"/>
                    <a:pt x="967" y="32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21" name="Line 105">
              <a:extLst>
                <a:ext uri="{FF2B5EF4-FFF2-40B4-BE49-F238E27FC236}">
                  <a16:creationId xmlns:a16="http://schemas.microsoft.com/office/drawing/2014/main" id="{26B82FC1-B905-491B-AFDF-B04BA1742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7" y="946"/>
              <a:ext cx="0" cy="318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22" name="Line 106">
              <a:extLst>
                <a:ext uri="{FF2B5EF4-FFF2-40B4-BE49-F238E27FC236}">
                  <a16:creationId xmlns:a16="http://schemas.microsoft.com/office/drawing/2014/main" id="{E5418CBC-6F4B-4452-BF8A-02BA3D71F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932"/>
              <a:ext cx="75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23" name="Line 107">
              <a:extLst>
                <a:ext uri="{FF2B5EF4-FFF2-40B4-BE49-F238E27FC236}">
                  <a16:creationId xmlns:a16="http://schemas.microsoft.com/office/drawing/2014/main" id="{FB125F6A-45AA-4065-B2EC-1CE665B0E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7" y="950"/>
              <a:ext cx="75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24" name="Line 108">
              <a:extLst>
                <a:ext uri="{FF2B5EF4-FFF2-40B4-BE49-F238E27FC236}">
                  <a16:creationId xmlns:a16="http://schemas.microsoft.com/office/drawing/2014/main" id="{88D9BF66-FFE4-42C7-8ED0-ED441B1B6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7" y="1264"/>
              <a:ext cx="0" cy="200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25" name="Line 109">
              <a:extLst>
                <a:ext uri="{FF2B5EF4-FFF2-40B4-BE49-F238E27FC236}">
                  <a16:creationId xmlns:a16="http://schemas.microsoft.com/office/drawing/2014/main" id="{DAC6342E-A539-413D-B15E-54CB3CF86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2" y="1522"/>
              <a:ext cx="0" cy="173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26" name="Text Box 110">
              <a:extLst>
                <a:ext uri="{FF2B5EF4-FFF2-40B4-BE49-F238E27FC236}">
                  <a16:creationId xmlns:a16="http://schemas.microsoft.com/office/drawing/2014/main" id="{35D22CC6-C631-4782-8A3E-472F59D1A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5" y="946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9327" name="Line 111">
              <a:extLst>
                <a:ext uri="{FF2B5EF4-FFF2-40B4-BE49-F238E27FC236}">
                  <a16:creationId xmlns:a16="http://schemas.microsoft.com/office/drawing/2014/main" id="{8E4C4BF1-A6FB-43BC-B52C-396F385EB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536"/>
              <a:ext cx="0" cy="173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28" name="Text Box 112">
              <a:extLst>
                <a:ext uri="{FF2B5EF4-FFF2-40B4-BE49-F238E27FC236}">
                  <a16:creationId xmlns:a16="http://schemas.microsoft.com/office/drawing/2014/main" id="{0469EE5A-717C-4A8E-A757-F2CC22C3D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295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Symbol" panose="05050102010706020507" pitchFamily="18" charset="2"/>
                </a:rPr>
                <a:t>d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329" name="Text Box 113">
              <a:extLst>
                <a:ext uri="{FF2B5EF4-FFF2-40B4-BE49-F238E27FC236}">
                  <a16:creationId xmlns:a16="http://schemas.microsoft.com/office/drawing/2014/main" id="{CD1C9716-AA51-498F-AEEC-D1219C2B2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" y="2448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9330" name="Line 114">
              <a:extLst>
                <a:ext uri="{FF2B5EF4-FFF2-40B4-BE49-F238E27FC236}">
                  <a16:creationId xmlns:a16="http://schemas.microsoft.com/office/drawing/2014/main" id="{25D7D6F5-751C-47C5-987C-151FB6C01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168"/>
              <a:ext cx="69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31" name="Line 115">
              <a:extLst>
                <a:ext uri="{FF2B5EF4-FFF2-40B4-BE49-F238E27FC236}">
                  <a16:creationId xmlns:a16="http://schemas.microsoft.com/office/drawing/2014/main" id="{85902918-41D0-406F-8B03-E49F29BC2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68"/>
              <a:ext cx="44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32" name="Line 116">
              <a:extLst>
                <a:ext uri="{FF2B5EF4-FFF2-40B4-BE49-F238E27FC236}">
                  <a16:creationId xmlns:a16="http://schemas.microsoft.com/office/drawing/2014/main" id="{E86D52E1-F23F-45F1-8421-AEABD422B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3168"/>
              <a:ext cx="53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9333" name="Text Box 117">
              <a:extLst>
                <a:ext uri="{FF2B5EF4-FFF2-40B4-BE49-F238E27FC236}">
                  <a16:creationId xmlns:a16="http://schemas.microsoft.com/office/drawing/2014/main" id="{A13C7B87-6824-47C1-AE12-8CA535260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956"/>
              <a:ext cx="2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u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334" name="Text Box 118">
              <a:extLst>
                <a:ext uri="{FF2B5EF4-FFF2-40B4-BE49-F238E27FC236}">
                  <a16:creationId xmlns:a16="http://schemas.microsoft.com/office/drawing/2014/main" id="{992036C5-1DF7-4512-B1EA-9E61A272D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956"/>
              <a:ext cx="1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335" name="Text Box 119">
              <a:extLst>
                <a:ext uri="{FF2B5EF4-FFF2-40B4-BE49-F238E27FC236}">
                  <a16:creationId xmlns:a16="http://schemas.microsoft.com/office/drawing/2014/main" id="{F686B360-4334-45F4-A779-17767479B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216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s</a:t>
              </a:r>
              <a:r>
                <a:rPr lang="fr-FR" altLang="fr-FR" baseline="-25000">
                  <a:latin typeface="Times New Roman" panose="02020603050405020304" pitchFamily="18" charset="0"/>
                </a:rPr>
                <a:t>2</a:t>
              </a:r>
              <a:endParaRPr lang="fr-FR" altLang="fr-FR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7" name="Group 35">
            <a:extLst>
              <a:ext uri="{FF2B5EF4-FFF2-40B4-BE49-F238E27FC236}">
                <a16:creationId xmlns:a16="http://schemas.microsoft.com/office/drawing/2014/main" id="{EBDE6469-F095-487A-ABF2-1ED055FA6D5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57200"/>
            <a:ext cx="2408238" cy="1206500"/>
            <a:chOff x="1824" y="1804"/>
            <a:chExt cx="1517" cy="760"/>
          </a:xfrm>
        </p:grpSpPr>
        <p:sp>
          <p:nvSpPr>
            <p:cNvPr id="8219" name="Line 27">
              <a:extLst>
                <a:ext uri="{FF2B5EF4-FFF2-40B4-BE49-F238E27FC236}">
                  <a16:creationId xmlns:a16="http://schemas.microsoft.com/office/drawing/2014/main" id="{473AD6F0-336C-4DD7-B0E9-77A76AF4B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1" y="2544"/>
              <a:ext cx="148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20" name="Line 28">
              <a:extLst>
                <a:ext uri="{FF2B5EF4-FFF2-40B4-BE49-F238E27FC236}">
                  <a16:creationId xmlns:a16="http://schemas.microsoft.com/office/drawing/2014/main" id="{E6632634-CC0C-461B-8DA8-357487FF5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1872"/>
              <a:ext cx="0" cy="67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21" name="Freeform 29">
              <a:extLst>
                <a:ext uri="{FF2B5EF4-FFF2-40B4-BE49-F238E27FC236}">
                  <a16:creationId xmlns:a16="http://schemas.microsoft.com/office/drawing/2014/main" id="{98D930C0-1E6B-4AEF-AC4A-8704082D6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872"/>
              <a:ext cx="1392" cy="672"/>
            </a:xfrm>
            <a:custGeom>
              <a:avLst/>
              <a:gdLst>
                <a:gd name="T0" fmla="*/ 0 w 1392"/>
                <a:gd name="T1" fmla="*/ 672 h 672"/>
                <a:gd name="T2" fmla="*/ 480 w 1392"/>
                <a:gd name="T3" fmla="*/ 672 h 672"/>
                <a:gd name="T4" fmla="*/ 1392 w 1392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672">
                  <a:moveTo>
                    <a:pt x="0" y="672"/>
                  </a:moveTo>
                  <a:lnTo>
                    <a:pt x="480" y="672"/>
                  </a:lnTo>
                  <a:lnTo>
                    <a:pt x="1392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22" name="Text Box 30">
              <a:extLst>
                <a:ext uri="{FF2B5EF4-FFF2-40B4-BE49-F238E27FC236}">
                  <a16:creationId xmlns:a16="http://schemas.microsoft.com/office/drawing/2014/main" id="{7AEF5842-47F4-4EE8-926D-4938E7B5F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235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223" name="Text Box 31">
              <a:extLst>
                <a:ext uri="{FF2B5EF4-FFF2-40B4-BE49-F238E27FC236}">
                  <a16:creationId xmlns:a16="http://schemas.microsoft.com/office/drawing/2014/main" id="{CAF6C3A4-C007-4054-AD90-92EDE5173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352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8224" name="Text Box 32">
              <a:extLst>
                <a:ext uri="{FF2B5EF4-FFF2-40B4-BE49-F238E27FC236}">
                  <a16:creationId xmlns:a16="http://schemas.microsoft.com/office/drawing/2014/main" id="{835EB9DE-AD35-4F5B-8DE2-E9E0CA73F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0" y="1862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8225" name="Text Box 33">
              <a:extLst>
                <a:ext uri="{FF2B5EF4-FFF2-40B4-BE49-F238E27FC236}">
                  <a16:creationId xmlns:a16="http://schemas.microsoft.com/office/drawing/2014/main" id="{A373AC3C-C433-4C93-A4C1-8BE59F559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35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26" name="Text Box 34">
              <a:extLst>
                <a:ext uri="{FF2B5EF4-FFF2-40B4-BE49-F238E27FC236}">
                  <a16:creationId xmlns:a16="http://schemas.microsoft.com/office/drawing/2014/main" id="{0EADF192-D437-44E6-A07B-6134CD199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04"/>
              <a:ext cx="4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rate R</a:t>
              </a:r>
            </a:p>
          </p:txBody>
        </p:sp>
      </p:grpSp>
      <p:grpSp>
        <p:nvGrpSpPr>
          <p:cNvPr id="8232" name="Group 40">
            <a:extLst>
              <a:ext uri="{FF2B5EF4-FFF2-40B4-BE49-F238E27FC236}">
                <a16:creationId xmlns:a16="http://schemas.microsoft.com/office/drawing/2014/main" id="{F38EA1C6-448D-4991-B66A-0FDA8EC150D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03213"/>
            <a:ext cx="4354513" cy="1449387"/>
            <a:chOff x="816" y="191"/>
            <a:chExt cx="2743" cy="913"/>
          </a:xfrm>
        </p:grpSpPr>
        <p:grpSp>
          <p:nvGrpSpPr>
            <p:cNvPr id="8200" name="Group 8">
              <a:extLst>
                <a:ext uri="{FF2B5EF4-FFF2-40B4-BE49-F238E27FC236}">
                  <a16:creationId xmlns:a16="http://schemas.microsoft.com/office/drawing/2014/main" id="{37C765E8-BD0C-43C0-B924-C38DFE415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1" y="384"/>
              <a:ext cx="336" cy="192"/>
              <a:chOff x="1344" y="1008"/>
              <a:chExt cx="336" cy="192"/>
            </a:xfrm>
          </p:grpSpPr>
          <p:sp>
            <p:nvSpPr>
              <p:cNvPr id="8197" name="Line 5">
                <a:extLst>
                  <a:ext uri="{FF2B5EF4-FFF2-40B4-BE49-F238E27FC236}">
                    <a16:creationId xmlns:a16="http://schemas.microsoft.com/office/drawing/2014/main" id="{C2B1738E-E800-4A36-9327-0104B6EB5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8198" name="Line 6">
                <a:extLst>
                  <a:ext uri="{FF2B5EF4-FFF2-40B4-BE49-F238E27FC236}">
                    <a16:creationId xmlns:a16="http://schemas.microsoft.com/office/drawing/2014/main" id="{A009DC42-8CD6-453A-8D2E-F97DC2EA6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0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8199" name="Line 7">
                <a:extLst>
                  <a:ext uri="{FF2B5EF4-FFF2-40B4-BE49-F238E27FC236}">
                    <a16:creationId xmlns:a16="http://schemas.microsoft.com/office/drawing/2014/main" id="{C96E2884-7C78-4016-B7EF-CA1F195E5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8201" name="Group 9">
              <a:extLst>
                <a:ext uri="{FF2B5EF4-FFF2-40B4-BE49-F238E27FC236}">
                  <a16:creationId xmlns:a16="http://schemas.microsoft.com/office/drawing/2014/main" id="{73D73D49-C3D0-43B2-BEAE-73EFDD99E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1" y="720"/>
              <a:ext cx="336" cy="192"/>
              <a:chOff x="1344" y="1008"/>
              <a:chExt cx="336" cy="192"/>
            </a:xfrm>
          </p:grpSpPr>
          <p:sp>
            <p:nvSpPr>
              <p:cNvPr id="8202" name="Line 10">
                <a:extLst>
                  <a:ext uri="{FF2B5EF4-FFF2-40B4-BE49-F238E27FC236}">
                    <a16:creationId xmlns:a16="http://schemas.microsoft.com/office/drawing/2014/main" id="{11392DDB-10EF-4BF0-A244-F176DCDF9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2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8203" name="Line 11">
                <a:extLst>
                  <a:ext uri="{FF2B5EF4-FFF2-40B4-BE49-F238E27FC236}">
                    <a16:creationId xmlns:a16="http://schemas.microsoft.com/office/drawing/2014/main" id="{DDFD9D63-FA7E-4622-A680-515889FA3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0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8204" name="Line 12">
                <a:extLst>
                  <a:ext uri="{FF2B5EF4-FFF2-40B4-BE49-F238E27FC236}">
                    <a16:creationId xmlns:a16="http://schemas.microsoft.com/office/drawing/2014/main" id="{6B1BA53B-D64E-4DC0-AAC6-A91BE968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0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8205" name="Line 13">
              <a:extLst>
                <a:ext uri="{FF2B5EF4-FFF2-40B4-BE49-F238E27FC236}">
                  <a16:creationId xmlns:a16="http://schemas.microsoft.com/office/drawing/2014/main" id="{DAD3C4FD-2A6F-4BF1-9669-80640F264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480"/>
              <a:ext cx="6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06" name="Line 14">
              <a:extLst>
                <a:ext uri="{FF2B5EF4-FFF2-40B4-BE49-F238E27FC236}">
                  <a16:creationId xmlns:a16="http://schemas.microsoft.com/office/drawing/2014/main" id="{A659325B-AD16-43C6-87C6-8DE9CD90E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816"/>
              <a:ext cx="6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50D41AEB-D01E-404A-8416-30106F31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5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8212" name="Line 20">
              <a:extLst>
                <a:ext uri="{FF2B5EF4-FFF2-40B4-BE49-F238E27FC236}">
                  <a16:creationId xmlns:a16="http://schemas.microsoft.com/office/drawing/2014/main" id="{B77F6289-C2E0-45DB-BCF6-94EB9837C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6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13" name="Text Box 21">
              <a:extLst>
                <a:ext uri="{FF2B5EF4-FFF2-40B4-BE49-F238E27FC236}">
                  <a16:creationId xmlns:a16="http://schemas.microsoft.com/office/drawing/2014/main" id="{517D8D5C-97E7-4415-AD3F-2D95DA3C9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663"/>
              <a:ext cx="4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R*</a:t>
              </a:r>
              <a:r>
                <a:rPr lang="en-US" altLang="fr-FR" baseline="-25000">
                  <a:latin typeface="Times New Roman" panose="02020603050405020304" pitchFamily="18" charset="0"/>
                </a:rPr>
                <a:t>L</a:t>
              </a:r>
              <a:r>
                <a:rPr lang="en-US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8214" name="Text Box 22">
              <a:extLst>
                <a:ext uri="{FF2B5EF4-FFF2-40B4-BE49-F238E27FC236}">
                  <a16:creationId xmlns:a16="http://schemas.microsoft.com/office/drawing/2014/main" id="{4C5BB02F-2187-4297-BE0C-6B218DD60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9" y="384"/>
              <a:ext cx="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R*</a:t>
              </a:r>
              <a:r>
                <a:rPr lang="en-US" altLang="fr-FR" baseline="-25000">
                  <a:latin typeface="Times New Roman" panose="02020603050405020304" pitchFamily="18" charset="0"/>
                </a:rPr>
                <a:t>H</a:t>
              </a:r>
              <a:r>
                <a:rPr lang="en-US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8215" name="Text Box 23">
              <a:extLst>
                <a:ext uri="{FF2B5EF4-FFF2-40B4-BE49-F238E27FC236}">
                  <a16:creationId xmlns:a16="http://schemas.microsoft.com/office/drawing/2014/main" id="{78163A38-44B8-4399-BB92-7C8766DA4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" y="191"/>
              <a:ext cx="7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High priority</a:t>
              </a:r>
            </a:p>
          </p:txBody>
        </p:sp>
        <p:sp>
          <p:nvSpPr>
            <p:cNvPr id="8216" name="Text Box 24">
              <a:extLst>
                <a:ext uri="{FF2B5EF4-FFF2-40B4-BE49-F238E27FC236}">
                  <a16:creationId xmlns:a16="http://schemas.microsoft.com/office/drawing/2014/main" id="{E3A2577C-F553-4C12-8325-9A6F6E0F2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2" y="892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Low priority</a:t>
              </a:r>
            </a:p>
          </p:txBody>
        </p:sp>
        <p:sp>
          <p:nvSpPr>
            <p:cNvPr id="8217" name="Text Box 25">
              <a:extLst>
                <a:ext uri="{FF2B5EF4-FFF2-40B4-BE49-F238E27FC236}">
                  <a16:creationId xmlns:a16="http://schemas.microsoft.com/office/drawing/2014/main" id="{AD002D92-6D8C-4D69-9DEA-09CE9C69C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" y="680"/>
              <a:ext cx="3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rate c</a:t>
              </a:r>
            </a:p>
          </p:txBody>
        </p:sp>
        <p:sp>
          <p:nvSpPr>
            <p:cNvPr id="8229" name="Text Box 37">
              <a:extLst>
                <a:ext uri="{FF2B5EF4-FFF2-40B4-BE49-F238E27FC236}">
                  <a16:creationId xmlns:a16="http://schemas.microsoft.com/office/drawing/2014/main" id="{B8EDDD0D-3844-4E5E-98A2-B5D04711E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64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R</a:t>
              </a:r>
              <a:r>
                <a:rPr lang="en-US" altLang="fr-FR" baseline="-25000">
                  <a:latin typeface="Times New Roman" panose="02020603050405020304" pitchFamily="18" charset="0"/>
                </a:rPr>
                <a:t>H</a:t>
              </a:r>
              <a:r>
                <a:rPr lang="en-US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8231" name="Text Box 39">
              <a:extLst>
                <a:ext uri="{FF2B5EF4-FFF2-40B4-BE49-F238E27FC236}">
                  <a16:creationId xmlns:a16="http://schemas.microsoft.com/office/drawing/2014/main" id="{3ED945E8-DFCC-46A7-8409-3FAA98A5B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700"/>
              <a:ext cx="3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R</a:t>
              </a:r>
              <a:r>
                <a:rPr lang="en-US" altLang="fr-FR" baseline="-25000">
                  <a:latin typeface="Times New Roman" panose="02020603050405020304" pitchFamily="18" charset="0"/>
                </a:rPr>
                <a:t>L</a:t>
              </a:r>
              <a:r>
                <a:rPr lang="en-US" altLang="fr-FR">
                  <a:latin typeface="Times New Roman" panose="02020603050405020304" pitchFamily="18" charset="0"/>
                </a:rPr>
                <a:t>(t)</a:t>
              </a:r>
            </a:p>
          </p:txBody>
        </p:sp>
      </p:grpSp>
      <p:grpSp>
        <p:nvGrpSpPr>
          <p:cNvPr id="8258" name="Group 66">
            <a:extLst>
              <a:ext uri="{FF2B5EF4-FFF2-40B4-BE49-F238E27FC236}">
                <a16:creationId xmlns:a16="http://schemas.microsoft.com/office/drawing/2014/main" id="{47019FE7-15E4-45A7-BD6E-D017AA653D2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317750"/>
            <a:ext cx="4324350" cy="1936750"/>
            <a:chOff x="1392" y="1632"/>
            <a:chExt cx="2724" cy="1220"/>
          </a:xfrm>
        </p:grpSpPr>
        <p:sp>
          <p:nvSpPr>
            <p:cNvPr id="8234" name="Line 42">
              <a:extLst>
                <a:ext uri="{FF2B5EF4-FFF2-40B4-BE49-F238E27FC236}">
                  <a16:creationId xmlns:a16="http://schemas.microsoft.com/office/drawing/2014/main" id="{56D772DB-C7C9-4D68-AA08-E8154FAC0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0" y="2660"/>
              <a:ext cx="208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35" name="Line 43">
              <a:extLst>
                <a:ext uri="{FF2B5EF4-FFF2-40B4-BE49-F238E27FC236}">
                  <a16:creationId xmlns:a16="http://schemas.microsoft.com/office/drawing/2014/main" id="{E6CF7F8A-82F5-4A21-BCFD-7A69DFF0A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1824"/>
              <a:ext cx="0" cy="8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36" name="Freeform 44">
              <a:extLst>
                <a:ext uri="{FF2B5EF4-FFF2-40B4-BE49-F238E27FC236}">
                  <a16:creationId xmlns:a16="http://schemas.microsoft.com/office/drawing/2014/main" id="{44A02CC5-47AB-4BB2-83E3-CC466F5BC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" y="1854"/>
              <a:ext cx="1692" cy="806"/>
            </a:xfrm>
            <a:custGeom>
              <a:avLst/>
              <a:gdLst>
                <a:gd name="T0" fmla="*/ 0 w 1692"/>
                <a:gd name="T1" fmla="*/ 806 h 806"/>
                <a:gd name="T2" fmla="*/ 887 w 1692"/>
                <a:gd name="T3" fmla="*/ 806 h 806"/>
                <a:gd name="T4" fmla="*/ 1692 w 1692"/>
                <a:gd name="T5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2" h="806">
                  <a:moveTo>
                    <a:pt x="0" y="806"/>
                  </a:moveTo>
                  <a:lnTo>
                    <a:pt x="887" y="806"/>
                  </a:lnTo>
                  <a:lnTo>
                    <a:pt x="1692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37" name="Text Box 45">
              <a:extLst>
                <a:ext uri="{FF2B5EF4-FFF2-40B4-BE49-F238E27FC236}">
                  <a16:creationId xmlns:a16="http://schemas.microsoft.com/office/drawing/2014/main" id="{16C0E019-D12E-4D45-8966-0091CBB0E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" y="2640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238" name="Text Box 46">
              <a:extLst>
                <a:ext uri="{FF2B5EF4-FFF2-40B4-BE49-F238E27FC236}">
                  <a16:creationId xmlns:a16="http://schemas.microsoft.com/office/drawing/2014/main" id="{11703E01-0FB4-4219-9F72-FEDB77929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468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8240" name="Text Box 48">
              <a:extLst>
                <a:ext uri="{FF2B5EF4-FFF2-40B4-BE49-F238E27FC236}">
                  <a16:creationId xmlns:a16="http://schemas.microsoft.com/office/drawing/2014/main" id="{89C32475-8B88-4B75-99B4-49257723C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4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41" name="Text Box 49">
              <a:extLst>
                <a:ext uri="{FF2B5EF4-FFF2-40B4-BE49-F238E27FC236}">
                  <a16:creationId xmlns:a16="http://schemas.microsoft.com/office/drawing/2014/main" id="{9CC96A65-F333-400D-9BEC-E09FEDE00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978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b</a:t>
              </a:r>
              <a:endParaRPr lang="en-US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8242" name="Freeform 50">
              <a:extLst>
                <a:ext uri="{FF2B5EF4-FFF2-40B4-BE49-F238E27FC236}">
                  <a16:creationId xmlns:a16="http://schemas.microsoft.com/office/drawing/2014/main" id="{1E0FC46C-1FB4-49CA-A3EF-479051510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872"/>
              <a:ext cx="1824" cy="672"/>
            </a:xfrm>
            <a:custGeom>
              <a:avLst/>
              <a:gdLst>
                <a:gd name="T0" fmla="*/ 0 w 1824"/>
                <a:gd name="T1" fmla="*/ 672 h 672"/>
                <a:gd name="T2" fmla="*/ 432 w 1824"/>
                <a:gd name="T3" fmla="*/ 144 h 672"/>
                <a:gd name="T4" fmla="*/ 1824 w 1824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4" h="672">
                  <a:moveTo>
                    <a:pt x="0" y="672"/>
                  </a:moveTo>
                  <a:lnTo>
                    <a:pt x="432" y="144"/>
                  </a:lnTo>
                  <a:lnTo>
                    <a:pt x="182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43" name="Text Box 51">
              <a:extLst>
                <a:ext uri="{FF2B5EF4-FFF2-40B4-BE49-F238E27FC236}">
                  <a16:creationId xmlns:a16="http://schemas.microsoft.com/office/drawing/2014/main" id="{88EAE6C0-CAA2-491E-8A7F-A5B81609D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1680"/>
              <a:ext cx="1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a</a:t>
              </a:r>
              <a:endParaRPr lang="en-US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8244" name="Line 52">
              <a:extLst>
                <a:ext uri="{FF2B5EF4-FFF2-40B4-BE49-F238E27FC236}">
                  <a16:creationId xmlns:a16="http://schemas.microsoft.com/office/drawing/2014/main" id="{5EDCBB2A-2D24-4D86-9D4F-A0FB79D6D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0" cy="64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45" name="Text Box 53">
              <a:extLst>
                <a:ext uri="{FF2B5EF4-FFF2-40B4-BE49-F238E27FC236}">
                  <a16:creationId xmlns:a16="http://schemas.microsoft.com/office/drawing/2014/main" id="{6F7DD7DC-46D7-4264-835F-AC621D0F9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2640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q</a:t>
              </a:r>
              <a:endParaRPr lang="en-US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8246" name="Line 54">
              <a:extLst>
                <a:ext uri="{FF2B5EF4-FFF2-40B4-BE49-F238E27FC236}">
                  <a16:creationId xmlns:a16="http://schemas.microsoft.com/office/drawing/2014/main" id="{61C87A54-55E4-4C09-BDB0-609ECE35A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0" y="2016"/>
              <a:ext cx="152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47" name="Line 55">
              <a:extLst>
                <a:ext uri="{FF2B5EF4-FFF2-40B4-BE49-F238E27FC236}">
                  <a16:creationId xmlns:a16="http://schemas.microsoft.com/office/drawing/2014/main" id="{CF426090-C350-488F-B2C8-CE55E38E6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" y="2544"/>
              <a:ext cx="100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48" name="Text Box 56">
              <a:extLst>
                <a:ext uri="{FF2B5EF4-FFF2-40B4-BE49-F238E27FC236}">
                  <a16:creationId xmlns:a16="http://schemas.microsoft.com/office/drawing/2014/main" id="{21B931E6-0252-4F92-A656-BD4A7A2BC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92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a(q)</a:t>
              </a:r>
              <a:endParaRPr lang="en-US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8249" name="Text Box 57">
              <a:extLst>
                <a:ext uri="{FF2B5EF4-FFF2-40B4-BE49-F238E27FC236}">
                  <a16:creationId xmlns:a16="http://schemas.microsoft.com/office/drawing/2014/main" id="{AA297683-F0D3-4DF8-84EB-68959319F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2438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8253" name="Text Box 61">
              <a:extLst>
                <a:ext uri="{FF2B5EF4-FFF2-40B4-BE49-F238E27FC236}">
                  <a16:creationId xmlns:a16="http://schemas.microsoft.com/office/drawing/2014/main" id="{0BF1984A-E385-4C4C-B91A-856C06570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82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54" name="Text Box 62">
              <a:extLst>
                <a:ext uri="{FF2B5EF4-FFF2-40B4-BE49-F238E27FC236}">
                  <a16:creationId xmlns:a16="http://schemas.microsoft.com/office/drawing/2014/main" id="{26468329-B7DB-43E7-A346-C19B9EEB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920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8255" name="Text Box 63">
              <a:extLst>
                <a:ext uri="{FF2B5EF4-FFF2-40B4-BE49-F238E27FC236}">
                  <a16:creationId xmlns:a16="http://schemas.microsoft.com/office/drawing/2014/main" id="{96403B6C-C354-4FD5-A36A-874AD09EC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9" y="23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56" name="Text Box 64">
              <a:extLst>
                <a:ext uri="{FF2B5EF4-FFF2-40B4-BE49-F238E27FC236}">
                  <a16:creationId xmlns:a16="http://schemas.microsoft.com/office/drawing/2014/main" id="{0AB8AEB5-6346-4AA3-A433-0197AC79A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38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B’</a:t>
              </a:r>
            </a:p>
          </p:txBody>
        </p:sp>
        <p:sp>
          <p:nvSpPr>
            <p:cNvPr id="8257" name="Text Box 65">
              <a:extLst>
                <a:ext uri="{FF2B5EF4-FFF2-40B4-BE49-F238E27FC236}">
                  <a16:creationId xmlns:a16="http://schemas.microsoft.com/office/drawing/2014/main" id="{0D02C105-61D3-43BC-BE19-EFBB6FCAD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32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pSp>
        <p:nvGrpSpPr>
          <p:cNvPr id="8288" name="Group 96">
            <a:extLst>
              <a:ext uri="{FF2B5EF4-FFF2-40B4-BE49-F238E27FC236}">
                <a16:creationId xmlns:a16="http://schemas.microsoft.com/office/drawing/2014/main" id="{EEBF689A-4DB5-4107-B477-54E8166D2134}"/>
              </a:ext>
            </a:extLst>
          </p:cNvPr>
          <p:cNvGrpSpPr>
            <a:grpSpLocks/>
          </p:cNvGrpSpPr>
          <p:nvPr/>
        </p:nvGrpSpPr>
        <p:grpSpPr bwMode="auto">
          <a:xfrm>
            <a:off x="3592513" y="4222750"/>
            <a:ext cx="4402137" cy="2362200"/>
            <a:chOff x="2263" y="2660"/>
            <a:chExt cx="2773" cy="1488"/>
          </a:xfrm>
        </p:grpSpPr>
        <p:sp>
          <p:nvSpPr>
            <p:cNvPr id="8281" name="Text Box 89">
              <a:extLst>
                <a:ext uri="{FF2B5EF4-FFF2-40B4-BE49-F238E27FC236}">
                  <a16:creationId xmlns:a16="http://schemas.microsoft.com/office/drawing/2014/main" id="{D7AFF38A-3365-4053-885D-C1DD96207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3284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b+rT</a:t>
              </a:r>
            </a:p>
          </p:txBody>
        </p:sp>
        <p:sp>
          <p:nvSpPr>
            <p:cNvPr id="8260" name="Line 68">
              <a:extLst>
                <a:ext uri="{FF2B5EF4-FFF2-40B4-BE49-F238E27FC236}">
                  <a16:creationId xmlns:a16="http://schemas.microsoft.com/office/drawing/2014/main" id="{521D4896-55FE-442B-94A7-F2D245C06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0" y="3956"/>
              <a:ext cx="208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61" name="Line 69">
              <a:extLst>
                <a:ext uri="{FF2B5EF4-FFF2-40B4-BE49-F238E27FC236}">
                  <a16:creationId xmlns:a16="http://schemas.microsoft.com/office/drawing/2014/main" id="{2DC35EB6-A390-4AFD-B28E-B2A0AB81B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0" y="3120"/>
              <a:ext cx="0" cy="8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62" name="Freeform 70">
              <a:extLst>
                <a:ext uri="{FF2B5EF4-FFF2-40B4-BE49-F238E27FC236}">
                  <a16:creationId xmlns:a16="http://schemas.microsoft.com/office/drawing/2014/main" id="{ABD89A9E-52B9-4A1B-A4D1-21B5F582B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" y="3008"/>
              <a:ext cx="1551" cy="948"/>
            </a:xfrm>
            <a:custGeom>
              <a:avLst/>
              <a:gdLst>
                <a:gd name="T0" fmla="*/ 0 w 1551"/>
                <a:gd name="T1" fmla="*/ 948 h 948"/>
                <a:gd name="T2" fmla="*/ 887 w 1551"/>
                <a:gd name="T3" fmla="*/ 948 h 948"/>
                <a:gd name="T4" fmla="*/ 1551 w 1551"/>
                <a:gd name="T5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1" h="948">
                  <a:moveTo>
                    <a:pt x="0" y="948"/>
                  </a:moveTo>
                  <a:lnTo>
                    <a:pt x="887" y="948"/>
                  </a:lnTo>
                  <a:lnTo>
                    <a:pt x="1551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63" name="Text Box 71">
              <a:extLst>
                <a:ext uri="{FF2B5EF4-FFF2-40B4-BE49-F238E27FC236}">
                  <a16:creationId xmlns:a16="http://schemas.microsoft.com/office/drawing/2014/main" id="{3D50919A-A915-4CDE-8CA4-0448ABAA1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393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8264" name="Text Box 72">
              <a:extLst>
                <a:ext uri="{FF2B5EF4-FFF2-40B4-BE49-F238E27FC236}">
                  <a16:creationId xmlns:a16="http://schemas.microsoft.com/office/drawing/2014/main" id="{29DDF159-6435-46E8-9988-5B0729B44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" y="376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8265" name="Text Box 73">
              <a:extLst>
                <a:ext uri="{FF2B5EF4-FFF2-40B4-BE49-F238E27FC236}">
                  <a16:creationId xmlns:a16="http://schemas.microsoft.com/office/drawing/2014/main" id="{72DD7452-9714-44AA-827C-5302F8DF1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" y="39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266" name="Text Box 74">
              <a:extLst>
                <a:ext uri="{FF2B5EF4-FFF2-40B4-BE49-F238E27FC236}">
                  <a16:creationId xmlns:a16="http://schemas.microsoft.com/office/drawing/2014/main" id="{D01DF680-FE86-492A-ADB1-3C0461978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3188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b</a:t>
              </a:r>
              <a:endParaRPr lang="en-US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8267" name="Freeform 75">
              <a:extLst>
                <a:ext uri="{FF2B5EF4-FFF2-40B4-BE49-F238E27FC236}">
                  <a16:creationId xmlns:a16="http://schemas.microsoft.com/office/drawing/2014/main" id="{0ED6007C-2227-4A4E-87D9-3D878F268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996"/>
              <a:ext cx="1824" cy="672"/>
            </a:xfrm>
            <a:custGeom>
              <a:avLst/>
              <a:gdLst>
                <a:gd name="T0" fmla="*/ 0 w 1824"/>
                <a:gd name="T1" fmla="*/ 672 h 672"/>
                <a:gd name="T2" fmla="*/ 1824 w 1824"/>
                <a:gd name="T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24" h="672">
                  <a:moveTo>
                    <a:pt x="0" y="672"/>
                  </a:moveTo>
                  <a:lnTo>
                    <a:pt x="182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68" name="Text Box 76">
              <a:extLst>
                <a:ext uri="{FF2B5EF4-FFF2-40B4-BE49-F238E27FC236}">
                  <a16:creationId xmlns:a16="http://schemas.microsoft.com/office/drawing/2014/main" id="{635E99A4-35BB-43D1-AA27-57DAA085D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" y="2660"/>
              <a:ext cx="2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a*</a:t>
              </a:r>
              <a:endParaRPr lang="en-US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8269" name="Line 77">
              <a:extLst>
                <a:ext uri="{FF2B5EF4-FFF2-40B4-BE49-F238E27FC236}">
                  <a16:creationId xmlns:a16="http://schemas.microsoft.com/office/drawing/2014/main" id="{71CE3EAC-FA8E-4613-8198-3DCBAFD0A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3380"/>
              <a:ext cx="0" cy="5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72" name="Line 80">
              <a:extLst>
                <a:ext uri="{FF2B5EF4-FFF2-40B4-BE49-F238E27FC236}">
                  <a16:creationId xmlns:a16="http://schemas.microsoft.com/office/drawing/2014/main" id="{A8229221-3C10-42B0-A2A1-2ED938CFE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3668"/>
              <a:ext cx="107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73" name="Text Box 81">
              <a:extLst>
                <a:ext uri="{FF2B5EF4-FFF2-40B4-BE49-F238E27FC236}">
                  <a16:creationId xmlns:a16="http://schemas.microsoft.com/office/drawing/2014/main" id="{40EC4B47-3B76-4082-A565-E953921B1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2880"/>
              <a:ext cx="1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Symbol" panose="05050102010706020507" pitchFamily="18" charset="2"/>
                </a:rPr>
                <a:t>a</a:t>
              </a:r>
              <a:endParaRPr lang="en-US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8274" name="Text Box 82">
              <a:extLst>
                <a:ext uri="{FF2B5EF4-FFF2-40B4-BE49-F238E27FC236}">
                  <a16:creationId xmlns:a16="http://schemas.microsoft.com/office/drawing/2014/main" id="{A199F28C-B5BA-442D-A6B9-FB8A431EF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4" y="357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79" name="Text Box 87">
              <a:extLst>
                <a:ext uri="{FF2B5EF4-FFF2-40B4-BE49-F238E27FC236}">
                  <a16:creationId xmlns:a16="http://schemas.microsoft.com/office/drawing/2014/main" id="{C2F94F37-4E47-4B2D-AB19-22B93313D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928"/>
              <a:ext cx="3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8280" name="Freeform 88">
              <a:extLst>
                <a:ext uri="{FF2B5EF4-FFF2-40B4-BE49-F238E27FC236}">
                  <a16:creationId xmlns:a16="http://schemas.microsoft.com/office/drawing/2014/main" id="{0026A0B1-E6A7-4DDE-9B4A-3D0CEC2B0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756"/>
              <a:ext cx="1824" cy="672"/>
            </a:xfrm>
            <a:custGeom>
              <a:avLst/>
              <a:gdLst>
                <a:gd name="T0" fmla="*/ 0 w 1824"/>
                <a:gd name="T1" fmla="*/ 672 h 672"/>
                <a:gd name="T2" fmla="*/ 1824 w 1824"/>
                <a:gd name="T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24" h="672">
                  <a:moveTo>
                    <a:pt x="0" y="672"/>
                  </a:moveTo>
                  <a:lnTo>
                    <a:pt x="182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8282" name="Text Box 90">
              <a:extLst>
                <a:ext uri="{FF2B5EF4-FFF2-40B4-BE49-F238E27FC236}">
                  <a16:creationId xmlns:a16="http://schemas.microsoft.com/office/drawing/2014/main" id="{7D665BCB-E100-4646-B6E1-F1BDCE6A8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475857">
              <a:off x="3594" y="3478"/>
              <a:ext cx="5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slope R</a:t>
              </a:r>
            </a:p>
          </p:txBody>
        </p:sp>
        <p:sp>
          <p:nvSpPr>
            <p:cNvPr id="8283" name="Text Box 91">
              <a:extLst>
                <a:ext uri="{FF2B5EF4-FFF2-40B4-BE49-F238E27FC236}">
                  <a16:creationId xmlns:a16="http://schemas.microsoft.com/office/drawing/2014/main" id="{AF1D4507-CDF9-43DA-8F4C-CCE21641A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259245">
              <a:off x="2684" y="3332"/>
              <a:ext cx="4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slope r</a:t>
              </a:r>
            </a:p>
          </p:txBody>
        </p:sp>
        <p:sp>
          <p:nvSpPr>
            <p:cNvPr id="8286" name="Text Box 94">
              <a:extLst>
                <a:ext uri="{FF2B5EF4-FFF2-40B4-BE49-F238E27FC236}">
                  <a16:creationId xmlns:a16="http://schemas.microsoft.com/office/drawing/2014/main" id="{5AE75C3E-E7C0-4F18-AB14-846CDA789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1" y="3648"/>
              <a:ext cx="7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d = T + b/R</a:t>
              </a:r>
            </a:p>
          </p:txBody>
        </p:sp>
        <p:sp>
          <p:nvSpPr>
            <p:cNvPr id="8287" name="Text Box 95">
              <a:extLst>
                <a:ext uri="{FF2B5EF4-FFF2-40B4-BE49-F238E27FC236}">
                  <a16:creationId xmlns:a16="http://schemas.microsoft.com/office/drawing/2014/main" id="{7DFB235E-CFE0-48A0-A5F1-E48E3970D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3100"/>
              <a:ext cx="6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x = b + rT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3" name="Group 401">
            <a:extLst>
              <a:ext uri="{FF2B5EF4-FFF2-40B4-BE49-F238E27FC236}">
                <a16:creationId xmlns:a16="http://schemas.microsoft.com/office/drawing/2014/main" id="{4973763A-C40C-4C7B-ADBA-E8D3E752CC8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114550"/>
            <a:ext cx="4222750" cy="2012950"/>
            <a:chOff x="1008" y="1344"/>
            <a:chExt cx="2660" cy="1268"/>
          </a:xfrm>
        </p:grpSpPr>
        <p:sp>
          <p:nvSpPr>
            <p:cNvPr id="3458" name="Line 386">
              <a:extLst>
                <a:ext uri="{FF2B5EF4-FFF2-40B4-BE49-F238E27FC236}">
                  <a16:creationId xmlns:a16="http://schemas.microsoft.com/office/drawing/2014/main" id="{2371EF7F-F788-473A-9934-779E57B97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92"/>
              <a:ext cx="24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59" name="Line 387">
              <a:extLst>
                <a:ext uri="{FF2B5EF4-FFF2-40B4-BE49-F238E27FC236}">
                  <a16:creationId xmlns:a16="http://schemas.microsoft.com/office/drawing/2014/main" id="{EC280247-9D64-4AEF-8128-CE29594B5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392"/>
              <a:ext cx="0" cy="1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60" name="Line 388">
              <a:extLst>
                <a:ext uri="{FF2B5EF4-FFF2-40B4-BE49-F238E27FC236}">
                  <a16:creationId xmlns:a16="http://schemas.microsoft.com/office/drawing/2014/main" id="{8AC4D7A9-C4BA-43D7-A0B5-4BC53D39A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40"/>
              <a:ext cx="1104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61" name="Text Box 389">
              <a:extLst>
                <a:ext uri="{FF2B5EF4-FFF2-40B4-BE49-F238E27FC236}">
                  <a16:creationId xmlns:a16="http://schemas.microsoft.com/office/drawing/2014/main" id="{CA67EA03-F4F7-4151-B517-4C4ECEF97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385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/>
                <a:t>R(t)</a:t>
              </a:r>
            </a:p>
          </p:txBody>
        </p:sp>
        <p:sp>
          <p:nvSpPr>
            <p:cNvPr id="3465" name="Line 393">
              <a:extLst>
                <a:ext uri="{FF2B5EF4-FFF2-40B4-BE49-F238E27FC236}">
                  <a16:creationId xmlns:a16="http://schemas.microsoft.com/office/drawing/2014/main" id="{580F8F22-BD7F-4D9F-AF3F-32E297B08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440"/>
              <a:ext cx="1104" cy="115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66" name="Line 394">
              <a:extLst>
                <a:ext uri="{FF2B5EF4-FFF2-40B4-BE49-F238E27FC236}">
                  <a16:creationId xmlns:a16="http://schemas.microsoft.com/office/drawing/2014/main" id="{162B3FC0-2A1A-489D-960A-4D3DA3A95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440"/>
              <a:ext cx="1104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67" name="Line 395">
              <a:extLst>
                <a:ext uri="{FF2B5EF4-FFF2-40B4-BE49-F238E27FC236}">
                  <a16:creationId xmlns:a16="http://schemas.microsoft.com/office/drawing/2014/main" id="{CE61CA6B-AA6B-45CB-99AF-93F53392A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440"/>
              <a:ext cx="1104" cy="115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68" name="Freeform 396">
              <a:extLst>
                <a:ext uri="{FF2B5EF4-FFF2-40B4-BE49-F238E27FC236}">
                  <a16:creationId xmlns:a16="http://schemas.microsoft.com/office/drawing/2014/main" id="{969E9335-FBA5-405B-BA25-3652748F5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1452"/>
              <a:ext cx="1300" cy="1140"/>
            </a:xfrm>
            <a:custGeom>
              <a:avLst/>
              <a:gdLst>
                <a:gd name="T0" fmla="*/ 0 w 1300"/>
                <a:gd name="T1" fmla="*/ 1140 h 1140"/>
                <a:gd name="T2" fmla="*/ 36 w 1300"/>
                <a:gd name="T3" fmla="*/ 1080 h 1140"/>
                <a:gd name="T4" fmla="*/ 68 w 1300"/>
                <a:gd name="T5" fmla="*/ 1044 h 1140"/>
                <a:gd name="T6" fmla="*/ 88 w 1300"/>
                <a:gd name="T7" fmla="*/ 1020 h 1140"/>
                <a:gd name="T8" fmla="*/ 112 w 1300"/>
                <a:gd name="T9" fmla="*/ 1004 h 1140"/>
                <a:gd name="T10" fmla="*/ 156 w 1300"/>
                <a:gd name="T11" fmla="*/ 968 h 1140"/>
                <a:gd name="T12" fmla="*/ 268 w 1300"/>
                <a:gd name="T13" fmla="*/ 904 h 1140"/>
                <a:gd name="T14" fmla="*/ 344 w 1300"/>
                <a:gd name="T15" fmla="*/ 880 h 1140"/>
                <a:gd name="T16" fmla="*/ 512 w 1300"/>
                <a:gd name="T17" fmla="*/ 764 h 1140"/>
                <a:gd name="T18" fmla="*/ 560 w 1300"/>
                <a:gd name="T19" fmla="*/ 692 h 1140"/>
                <a:gd name="T20" fmla="*/ 656 w 1300"/>
                <a:gd name="T21" fmla="*/ 508 h 1140"/>
                <a:gd name="T22" fmla="*/ 720 w 1300"/>
                <a:gd name="T23" fmla="*/ 288 h 1140"/>
                <a:gd name="T24" fmla="*/ 784 w 1300"/>
                <a:gd name="T25" fmla="*/ 188 h 1140"/>
                <a:gd name="T26" fmla="*/ 848 w 1300"/>
                <a:gd name="T27" fmla="*/ 148 h 1140"/>
                <a:gd name="T28" fmla="*/ 880 w 1300"/>
                <a:gd name="T29" fmla="*/ 136 h 1140"/>
                <a:gd name="T30" fmla="*/ 972 w 1300"/>
                <a:gd name="T31" fmla="*/ 88 h 1140"/>
                <a:gd name="T32" fmla="*/ 1100 w 1300"/>
                <a:gd name="T33" fmla="*/ 60 h 1140"/>
                <a:gd name="T34" fmla="*/ 1180 w 1300"/>
                <a:gd name="T35" fmla="*/ 48 h 1140"/>
                <a:gd name="T36" fmla="*/ 1220 w 1300"/>
                <a:gd name="T37" fmla="*/ 40 h 1140"/>
                <a:gd name="T38" fmla="*/ 1240 w 1300"/>
                <a:gd name="T39" fmla="*/ 36 h 1140"/>
                <a:gd name="T40" fmla="*/ 1288 w 1300"/>
                <a:gd name="T41" fmla="*/ 8 h 1140"/>
                <a:gd name="T42" fmla="*/ 1300 w 1300"/>
                <a:gd name="T43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0" h="1140">
                  <a:moveTo>
                    <a:pt x="0" y="1140"/>
                  </a:moveTo>
                  <a:cubicBezTo>
                    <a:pt x="17" y="1123"/>
                    <a:pt x="26" y="1101"/>
                    <a:pt x="36" y="1080"/>
                  </a:cubicBezTo>
                  <a:cubicBezTo>
                    <a:pt x="43" y="1066"/>
                    <a:pt x="57" y="1055"/>
                    <a:pt x="68" y="1044"/>
                  </a:cubicBezTo>
                  <a:cubicBezTo>
                    <a:pt x="75" y="1037"/>
                    <a:pt x="80" y="1027"/>
                    <a:pt x="88" y="1020"/>
                  </a:cubicBezTo>
                  <a:cubicBezTo>
                    <a:pt x="95" y="1014"/>
                    <a:pt x="112" y="1004"/>
                    <a:pt x="112" y="1004"/>
                  </a:cubicBezTo>
                  <a:cubicBezTo>
                    <a:pt x="124" y="987"/>
                    <a:pt x="142" y="982"/>
                    <a:pt x="156" y="968"/>
                  </a:cubicBezTo>
                  <a:cubicBezTo>
                    <a:pt x="185" y="939"/>
                    <a:pt x="229" y="916"/>
                    <a:pt x="268" y="904"/>
                  </a:cubicBezTo>
                  <a:cubicBezTo>
                    <a:pt x="292" y="897"/>
                    <a:pt x="322" y="892"/>
                    <a:pt x="344" y="880"/>
                  </a:cubicBezTo>
                  <a:cubicBezTo>
                    <a:pt x="402" y="848"/>
                    <a:pt x="467" y="813"/>
                    <a:pt x="512" y="764"/>
                  </a:cubicBezTo>
                  <a:cubicBezTo>
                    <a:pt x="532" y="742"/>
                    <a:pt x="544" y="717"/>
                    <a:pt x="560" y="692"/>
                  </a:cubicBezTo>
                  <a:cubicBezTo>
                    <a:pt x="598" y="635"/>
                    <a:pt x="642" y="577"/>
                    <a:pt x="656" y="508"/>
                  </a:cubicBezTo>
                  <a:cubicBezTo>
                    <a:pt x="669" y="443"/>
                    <a:pt x="680" y="341"/>
                    <a:pt x="720" y="288"/>
                  </a:cubicBezTo>
                  <a:cubicBezTo>
                    <a:pt x="737" y="237"/>
                    <a:pt x="746" y="226"/>
                    <a:pt x="784" y="188"/>
                  </a:cubicBezTo>
                  <a:cubicBezTo>
                    <a:pt x="804" y="168"/>
                    <a:pt x="820" y="155"/>
                    <a:pt x="848" y="148"/>
                  </a:cubicBezTo>
                  <a:cubicBezTo>
                    <a:pt x="887" y="122"/>
                    <a:pt x="826" y="161"/>
                    <a:pt x="880" y="136"/>
                  </a:cubicBezTo>
                  <a:cubicBezTo>
                    <a:pt x="911" y="122"/>
                    <a:pt x="938" y="99"/>
                    <a:pt x="972" y="88"/>
                  </a:cubicBezTo>
                  <a:cubicBezTo>
                    <a:pt x="1013" y="74"/>
                    <a:pt x="1058" y="68"/>
                    <a:pt x="1100" y="60"/>
                  </a:cubicBezTo>
                  <a:cubicBezTo>
                    <a:pt x="1127" y="55"/>
                    <a:pt x="1153" y="53"/>
                    <a:pt x="1180" y="48"/>
                  </a:cubicBezTo>
                  <a:cubicBezTo>
                    <a:pt x="1193" y="45"/>
                    <a:pt x="1207" y="43"/>
                    <a:pt x="1220" y="40"/>
                  </a:cubicBezTo>
                  <a:cubicBezTo>
                    <a:pt x="1227" y="39"/>
                    <a:pt x="1240" y="36"/>
                    <a:pt x="1240" y="36"/>
                  </a:cubicBezTo>
                  <a:cubicBezTo>
                    <a:pt x="1256" y="25"/>
                    <a:pt x="1271" y="19"/>
                    <a:pt x="1288" y="8"/>
                  </a:cubicBezTo>
                  <a:cubicBezTo>
                    <a:pt x="1292" y="5"/>
                    <a:pt x="1300" y="0"/>
                    <a:pt x="130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69" name="Text Box 397">
              <a:extLst>
                <a:ext uri="{FF2B5EF4-FFF2-40B4-BE49-F238E27FC236}">
                  <a16:creationId xmlns:a16="http://schemas.microsoft.com/office/drawing/2014/main" id="{ED176D36-3D29-455F-B8A1-BE648A45B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394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/>
                <a:t>R*(t)</a:t>
              </a:r>
            </a:p>
          </p:txBody>
        </p:sp>
        <p:sp>
          <p:nvSpPr>
            <p:cNvPr id="3470" name="Text Box 398">
              <a:extLst>
                <a:ext uri="{FF2B5EF4-FFF2-40B4-BE49-F238E27FC236}">
                  <a16:creationId xmlns:a16="http://schemas.microsoft.com/office/drawing/2014/main" id="{DB16353D-B1B9-4793-AA7F-F2B28C158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" y="1394"/>
              <a:ext cx="3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/>
                <a:t>S(t)</a:t>
              </a:r>
            </a:p>
          </p:txBody>
        </p:sp>
        <p:sp>
          <p:nvSpPr>
            <p:cNvPr id="3471" name="Text Box 399">
              <a:extLst>
                <a:ext uri="{FF2B5EF4-FFF2-40B4-BE49-F238E27FC236}">
                  <a16:creationId xmlns:a16="http://schemas.microsoft.com/office/drawing/2014/main" id="{2ACA2241-F5F1-468A-803E-8F7D4D9B6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2400"/>
              <a:ext cx="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/>
                <a:t>time</a:t>
              </a:r>
            </a:p>
          </p:txBody>
        </p:sp>
        <p:sp>
          <p:nvSpPr>
            <p:cNvPr id="3472" name="Text Box 400">
              <a:extLst>
                <a:ext uri="{FF2B5EF4-FFF2-40B4-BE49-F238E27FC236}">
                  <a16:creationId xmlns:a16="http://schemas.microsoft.com/office/drawing/2014/main" id="{3943D680-CA74-44A0-9978-7D7D575B2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1344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/>
                <a:t>bits</a:t>
              </a:r>
            </a:p>
          </p:txBody>
        </p:sp>
      </p:grpSp>
      <p:sp>
        <p:nvSpPr>
          <p:cNvPr id="3474" name="Text Box 402">
            <a:extLst>
              <a:ext uri="{FF2B5EF4-FFF2-40B4-BE49-F238E27FC236}">
                <a16:creationId xmlns:a16="http://schemas.microsoft.com/office/drawing/2014/main" id="{A086EE4B-BCD8-4A1B-8D66-06028416E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4098925"/>
            <a:ext cx="67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d(0+)</a:t>
            </a:r>
          </a:p>
        </p:txBody>
      </p:sp>
      <p:sp>
        <p:nvSpPr>
          <p:cNvPr id="3475" name="Text Box 403">
            <a:extLst>
              <a:ext uri="{FF2B5EF4-FFF2-40B4-BE49-F238E27FC236}">
                <a16:creationId xmlns:a16="http://schemas.microsoft.com/office/drawing/2014/main" id="{97831451-0695-4470-865B-DA107702F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098925"/>
            <a:ext cx="904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d(0) - </a:t>
            </a:r>
            <a:r>
              <a:rPr lang="fr-FR" altLang="fr-FR">
                <a:latin typeface="Symbol" panose="05050102010706020507" pitchFamily="18" charset="2"/>
              </a:rPr>
              <a:t>D</a:t>
            </a:r>
          </a:p>
        </p:txBody>
      </p:sp>
      <p:sp>
        <p:nvSpPr>
          <p:cNvPr id="3476" name="Text Box 404">
            <a:extLst>
              <a:ext uri="{FF2B5EF4-FFF2-40B4-BE49-F238E27FC236}">
                <a16:creationId xmlns:a16="http://schemas.microsoft.com/office/drawing/2014/main" id="{8089BBFF-7205-41DA-A22D-516970127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4098925"/>
            <a:ext cx="1017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d(0+) + </a:t>
            </a:r>
            <a:r>
              <a:rPr lang="fr-FR" altLang="fr-FR">
                <a:latin typeface="Symbol" panose="05050102010706020507" pitchFamily="18" charset="2"/>
              </a:rPr>
              <a:t>D</a:t>
            </a:r>
          </a:p>
        </p:txBody>
      </p:sp>
      <p:sp>
        <p:nvSpPr>
          <p:cNvPr id="3477" name="Text Box 405">
            <a:extLst>
              <a:ext uri="{FF2B5EF4-FFF2-40B4-BE49-F238E27FC236}">
                <a16:creationId xmlns:a16="http://schemas.microsoft.com/office/drawing/2014/main" id="{06DBF639-493F-4010-B00F-071AC74A0026}"/>
              </a:ext>
            </a:extLst>
          </p:cNvPr>
          <p:cNvSpPr txBox="1">
            <a:spLocks noChangeArrowheads="1"/>
          </p:cNvSpPr>
          <p:nvPr/>
        </p:nvSpPr>
        <p:spPr bwMode="auto">
          <a:xfrm rot="-2779580">
            <a:off x="3112294" y="3312319"/>
            <a:ext cx="257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fr-FR" altLang="fr-FR"/>
              <a:t>(D1): r(t  - d(0+) + </a:t>
            </a:r>
            <a:r>
              <a:rPr lang="fr-FR" altLang="fr-FR">
                <a:latin typeface="Symbol" panose="05050102010706020507" pitchFamily="18" charset="2"/>
              </a:rPr>
              <a:t>D</a:t>
            </a:r>
            <a:r>
              <a:rPr lang="fr-FR" altLang="fr-FR"/>
              <a:t>) </a:t>
            </a:r>
          </a:p>
        </p:txBody>
      </p:sp>
      <p:sp>
        <p:nvSpPr>
          <p:cNvPr id="3478" name="Text Box 406">
            <a:extLst>
              <a:ext uri="{FF2B5EF4-FFF2-40B4-BE49-F238E27FC236}">
                <a16:creationId xmlns:a16="http://schemas.microsoft.com/office/drawing/2014/main" id="{A5879ECC-7CCE-4261-AE25-7D8747D5728A}"/>
              </a:ext>
            </a:extLst>
          </p:cNvPr>
          <p:cNvSpPr txBox="1">
            <a:spLocks noChangeArrowheads="1"/>
          </p:cNvSpPr>
          <p:nvPr/>
        </p:nvSpPr>
        <p:spPr bwMode="auto">
          <a:xfrm rot="-2779580">
            <a:off x="4822825" y="3114675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fr-FR" altLang="fr-FR"/>
              <a:t>(D2): r (t  - d(0+) - </a:t>
            </a:r>
            <a:r>
              <a:rPr lang="fr-FR" altLang="fr-FR">
                <a:latin typeface="Symbol" panose="05050102010706020507" pitchFamily="18" charset="2"/>
              </a:rPr>
              <a:t>D</a:t>
            </a:r>
            <a:r>
              <a:rPr lang="fr-FR" altLang="fr-FR"/>
              <a:t>) </a:t>
            </a:r>
          </a:p>
        </p:txBody>
      </p:sp>
      <p:sp>
        <p:nvSpPr>
          <p:cNvPr id="3480" name="Line 408">
            <a:extLst>
              <a:ext uri="{FF2B5EF4-FFF2-40B4-BE49-F238E27FC236}">
                <a16:creationId xmlns:a16="http://schemas.microsoft.com/office/drawing/2014/main" id="{9590F97A-CEC6-4F60-8342-1E2B0C437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2667000"/>
            <a:ext cx="13589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81" name="Text Box 409">
            <a:extLst>
              <a:ext uri="{FF2B5EF4-FFF2-40B4-BE49-F238E27FC236}">
                <a16:creationId xmlns:a16="http://schemas.microsoft.com/office/drawing/2014/main" id="{A1189FAD-F8F4-4E88-BC26-15CE4422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2363788"/>
            <a:ext cx="54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d(t)</a:t>
            </a:r>
          </a:p>
        </p:txBody>
      </p:sp>
      <p:grpSp>
        <p:nvGrpSpPr>
          <p:cNvPr id="3483" name="Group 411">
            <a:extLst>
              <a:ext uri="{FF2B5EF4-FFF2-40B4-BE49-F238E27FC236}">
                <a16:creationId xmlns:a16="http://schemas.microsoft.com/office/drawing/2014/main" id="{FADEEF86-EE91-4A1D-9E90-B92D2F48E4AA}"/>
              </a:ext>
            </a:extLst>
          </p:cNvPr>
          <p:cNvGrpSpPr>
            <a:grpSpLocks/>
          </p:cNvGrpSpPr>
          <p:nvPr/>
        </p:nvGrpSpPr>
        <p:grpSpPr bwMode="auto">
          <a:xfrm>
            <a:off x="644525" y="2819400"/>
            <a:ext cx="954088" cy="873125"/>
            <a:chOff x="3984" y="948"/>
            <a:chExt cx="1392" cy="816"/>
          </a:xfrm>
        </p:grpSpPr>
        <p:sp>
          <p:nvSpPr>
            <p:cNvPr id="3484" name="Oval 412">
              <a:extLst>
                <a:ext uri="{FF2B5EF4-FFF2-40B4-BE49-F238E27FC236}">
                  <a16:creationId xmlns:a16="http://schemas.microsoft.com/office/drawing/2014/main" id="{458BAC5F-1402-4207-922A-6D3CD3204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62"/>
              <a:ext cx="1224" cy="626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85" name="Oval 413">
              <a:extLst>
                <a:ext uri="{FF2B5EF4-FFF2-40B4-BE49-F238E27FC236}">
                  <a16:creationId xmlns:a16="http://schemas.microsoft.com/office/drawing/2014/main" id="{F492AF8E-38C4-4944-BDF5-EF1DFF9DC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948"/>
              <a:ext cx="576" cy="266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86" name="Oval 414">
              <a:extLst>
                <a:ext uri="{FF2B5EF4-FFF2-40B4-BE49-F238E27FC236}">
                  <a16:creationId xmlns:a16="http://schemas.microsoft.com/office/drawing/2014/main" id="{BD031D3C-2884-4859-B499-122617F5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081"/>
              <a:ext cx="314" cy="189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87" name="Oval 415">
              <a:extLst>
                <a:ext uri="{FF2B5EF4-FFF2-40B4-BE49-F238E27FC236}">
                  <a16:creationId xmlns:a16="http://schemas.microsoft.com/office/drawing/2014/main" id="{E63D1A4E-B4B5-425B-B8AB-F5937B58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195"/>
              <a:ext cx="384" cy="247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88" name="Oval 416">
              <a:extLst>
                <a:ext uri="{FF2B5EF4-FFF2-40B4-BE49-F238E27FC236}">
                  <a16:creationId xmlns:a16="http://schemas.microsoft.com/office/drawing/2014/main" id="{06E35E86-FD23-4E8C-89BA-79EA0A63B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1385"/>
              <a:ext cx="386" cy="246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89" name="Oval 417">
              <a:extLst>
                <a:ext uri="{FF2B5EF4-FFF2-40B4-BE49-F238E27FC236}">
                  <a16:creationId xmlns:a16="http://schemas.microsoft.com/office/drawing/2014/main" id="{6D686791-7863-47D4-BD0E-A27FDB632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1498"/>
              <a:ext cx="386" cy="247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90" name="Oval 418">
              <a:extLst>
                <a:ext uri="{FF2B5EF4-FFF2-40B4-BE49-F238E27FC236}">
                  <a16:creationId xmlns:a16="http://schemas.microsoft.com/office/drawing/2014/main" id="{F9205F84-37DD-4AEF-A55E-5BF5A7FF7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518"/>
              <a:ext cx="552" cy="246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91" name="Oval 419">
              <a:extLst>
                <a:ext uri="{FF2B5EF4-FFF2-40B4-BE49-F238E27FC236}">
                  <a16:creationId xmlns:a16="http://schemas.microsoft.com/office/drawing/2014/main" id="{86E63787-D8DE-4C2A-A842-FCB05517B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081"/>
              <a:ext cx="384" cy="246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492" name="Oval 420">
              <a:extLst>
                <a:ext uri="{FF2B5EF4-FFF2-40B4-BE49-F238E27FC236}">
                  <a16:creationId xmlns:a16="http://schemas.microsoft.com/office/drawing/2014/main" id="{69C380C5-6081-439A-96C2-0B0DE2505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" y="967"/>
              <a:ext cx="480" cy="247"/>
            </a:xfrm>
            <a:prstGeom prst="ellipse">
              <a:avLst/>
            </a:prstGeom>
            <a:solidFill>
              <a:srgbClr val="C1C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3493" name="Line 421">
            <a:extLst>
              <a:ext uri="{FF2B5EF4-FFF2-40B4-BE49-F238E27FC236}">
                <a16:creationId xmlns:a16="http://schemas.microsoft.com/office/drawing/2014/main" id="{9E822A9B-8B07-4D53-8909-971A96212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287713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94" name="Line 422">
            <a:extLst>
              <a:ext uri="{FF2B5EF4-FFF2-40B4-BE49-F238E27FC236}">
                <a16:creationId xmlns:a16="http://schemas.microsoft.com/office/drawing/2014/main" id="{BE09F753-85A0-482F-A5CA-80CF0C892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3276600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97" name="Freeform 425">
            <a:extLst>
              <a:ext uri="{FF2B5EF4-FFF2-40B4-BE49-F238E27FC236}">
                <a16:creationId xmlns:a16="http://schemas.microsoft.com/office/drawing/2014/main" id="{02DAB7BD-A890-4E83-A29E-CEFE78FD26E4}"/>
              </a:ext>
            </a:extLst>
          </p:cNvPr>
          <p:cNvSpPr>
            <a:spLocks/>
          </p:cNvSpPr>
          <p:nvPr/>
        </p:nvSpPr>
        <p:spPr bwMode="auto">
          <a:xfrm>
            <a:off x="1828800" y="3124200"/>
            <a:ext cx="457200" cy="304800"/>
          </a:xfrm>
          <a:custGeom>
            <a:avLst/>
            <a:gdLst>
              <a:gd name="T0" fmla="*/ 0 w 288"/>
              <a:gd name="T1" fmla="*/ 192 h 192"/>
              <a:gd name="T2" fmla="*/ 288 w 288"/>
              <a:gd name="T3" fmla="*/ 192 h 192"/>
              <a:gd name="T4" fmla="*/ 288 w 288"/>
              <a:gd name="T5" fmla="*/ 0 h 192"/>
              <a:gd name="T6" fmla="*/ 0 w 288"/>
              <a:gd name="T7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192">
                <a:moveTo>
                  <a:pt x="0" y="192"/>
                </a:moveTo>
                <a:lnTo>
                  <a:pt x="288" y="192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98" name="Line 426">
            <a:extLst>
              <a:ext uri="{FF2B5EF4-FFF2-40B4-BE49-F238E27FC236}">
                <a16:creationId xmlns:a16="http://schemas.microsoft.com/office/drawing/2014/main" id="{8180964C-0553-43B7-B9A7-572BADD7A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76600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499" name="Text Box 427">
            <a:extLst>
              <a:ext uri="{FF2B5EF4-FFF2-40B4-BE49-F238E27FC236}">
                <a16:creationId xmlns:a16="http://schemas.microsoft.com/office/drawing/2014/main" id="{4C270FD5-8C42-41BC-9D13-724A14C8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2819400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R(t)</a:t>
            </a:r>
          </a:p>
        </p:txBody>
      </p:sp>
      <p:sp>
        <p:nvSpPr>
          <p:cNvPr id="3500" name="Text Box 428">
            <a:extLst>
              <a:ext uri="{FF2B5EF4-FFF2-40B4-BE49-F238E27FC236}">
                <a16:creationId xmlns:a16="http://schemas.microsoft.com/office/drawing/2014/main" id="{F53F6F8F-18DA-49F1-A2BB-2A68EED99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2819400"/>
            <a:ext cx="663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R*(t)</a:t>
            </a:r>
          </a:p>
        </p:txBody>
      </p:sp>
      <p:sp>
        <p:nvSpPr>
          <p:cNvPr id="3501" name="Text Box 429">
            <a:extLst>
              <a:ext uri="{FF2B5EF4-FFF2-40B4-BE49-F238E27FC236}">
                <a16:creationId xmlns:a16="http://schemas.microsoft.com/office/drawing/2014/main" id="{68712B95-3B9D-4B7A-844A-6793A858E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2819400"/>
            <a:ext cx="569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S(t)</a:t>
            </a:r>
          </a:p>
        </p:txBody>
      </p:sp>
      <p:sp>
        <p:nvSpPr>
          <p:cNvPr id="3502" name="Text Box 430">
            <a:extLst>
              <a:ext uri="{FF2B5EF4-FFF2-40B4-BE49-F238E27FC236}">
                <a16:creationId xmlns:a16="http://schemas.microsoft.com/office/drawing/2014/main" id="{30419B65-FCCA-4368-BBB4-257E72BB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31083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S</a:t>
            </a:r>
          </a:p>
        </p:txBody>
      </p:sp>
      <p:sp>
        <p:nvSpPr>
          <p:cNvPr id="3503" name="Text Box 431">
            <a:extLst>
              <a:ext uri="{FF2B5EF4-FFF2-40B4-BE49-F238E27FC236}">
                <a16:creationId xmlns:a16="http://schemas.microsoft.com/office/drawing/2014/main" id="{8A94C3A0-6DD6-4A7D-A6C2-DE1D3D03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3106738"/>
            <a:ext cx="36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S’</a:t>
            </a:r>
          </a:p>
        </p:txBody>
      </p:sp>
      <p:sp>
        <p:nvSpPr>
          <p:cNvPr id="3504" name="Line 432">
            <a:extLst>
              <a:ext uri="{FF2B5EF4-FFF2-40B4-BE49-F238E27FC236}">
                <a16:creationId xmlns:a16="http://schemas.microsoft.com/office/drawing/2014/main" id="{23415F3C-21C5-46E0-9999-23DC31834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667000"/>
            <a:ext cx="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05" name="Line 433">
            <a:extLst>
              <a:ext uri="{FF2B5EF4-FFF2-40B4-BE49-F238E27FC236}">
                <a16:creationId xmlns:a16="http://schemas.microsoft.com/office/drawing/2014/main" id="{900F7B4B-1CF5-4ADB-9A05-FCB2BE2A7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810000"/>
            <a:ext cx="1447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49B82740-85ED-4AF6-80A1-4F29FAB459AA}"/>
              </a:ext>
            </a:extLst>
          </p:cNvPr>
          <p:cNvSpPr>
            <a:spLocks/>
          </p:cNvSpPr>
          <p:nvPr/>
        </p:nvSpPr>
        <p:spPr bwMode="auto">
          <a:xfrm>
            <a:off x="7572375" y="3009900"/>
            <a:ext cx="1152525" cy="438150"/>
          </a:xfrm>
          <a:custGeom>
            <a:avLst/>
            <a:gdLst>
              <a:gd name="T0" fmla="*/ 0 w 726"/>
              <a:gd name="T1" fmla="*/ 276 h 276"/>
              <a:gd name="T2" fmla="*/ 18 w 726"/>
              <a:gd name="T3" fmla="*/ 264 h 276"/>
              <a:gd name="T4" fmla="*/ 30 w 726"/>
              <a:gd name="T5" fmla="*/ 246 h 276"/>
              <a:gd name="T6" fmla="*/ 48 w 726"/>
              <a:gd name="T7" fmla="*/ 240 h 276"/>
              <a:gd name="T8" fmla="*/ 138 w 726"/>
              <a:gd name="T9" fmla="*/ 180 h 276"/>
              <a:gd name="T10" fmla="*/ 312 w 726"/>
              <a:gd name="T11" fmla="*/ 108 h 276"/>
              <a:gd name="T12" fmla="*/ 516 w 726"/>
              <a:gd name="T13" fmla="*/ 54 h 276"/>
              <a:gd name="T14" fmla="*/ 660 w 726"/>
              <a:gd name="T15" fmla="*/ 18 h 276"/>
              <a:gd name="T16" fmla="*/ 726 w 726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276">
                <a:moveTo>
                  <a:pt x="0" y="276"/>
                </a:moveTo>
                <a:cubicBezTo>
                  <a:pt x="6" y="272"/>
                  <a:pt x="13" y="269"/>
                  <a:pt x="18" y="264"/>
                </a:cubicBezTo>
                <a:cubicBezTo>
                  <a:pt x="23" y="259"/>
                  <a:pt x="24" y="251"/>
                  <a:pt x="30" y="246"/>
                </a:cubicBezTo>
                <a:cubicBezTo>
                  <a:pt x="35" y="242"/>
                  <a:pt x="42" y="243"/>
                  <a:pt x="48" y="240"/>
                </a:cubicBezTo>
                <a:cubicBezTo>
                  <a:pt x="76" y="225"/>
                  <a:pt x="107" y="190"/>
                  <a:pt x="138" y="180"/>
                </a:cubicBezTo>
                <a:cubicBezTo>
                  <a:pt x="197" y="160"/>
                  <a:pt x="256" y="136"/>
                  <a:pt x="312" y="108"/>
                </a:cubicBezTo>
                <a:cubicBezTo>
                  <a:pt x="369" y="79"/>
                  <a:pt x="455" y="74"/>
                  <a:pt x="516" y="54"/>
                </a:cubicBezTo>
                <a:cubicBezTo>
                  <a:pt x="563" y="38"/>
                  <a:pt x="612" y="30"/>
                  <a:pt x="660" y="18"/>
                </a:cubicBezTo>
                <a:cubicBezTo>
                  <a:pt x="681" y="13"/>
                  <a:pt x="703" y="0"/>
                  <a:pt x="72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07" name="Line 435">
            <a:extLst>
              <a:ext uri="{FF2B5EF4-FFF2-40B4-BE49-F238E27FC236}">
                <a16:creationId xmlns:a16="http://schemas.microsoft.com/office/drawing/2014/main" id="{273FA7FE-8E96-4508-A7C3-53025360F7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2840038"/>
            <a:ext cx="876300" cy="771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10" name="Line 438">
            <a:extLst>
              <a:ext uri="{FF2B5EF4-FFF2-40B4-BE49-F238E27FC236}">
                <a16:creationId xmlns:a16="http://schemas.microsoft.com/office/drawing/2014/main" id="{C91E593D-F001-4207-9333-CC88915DD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082925"/>
            <a:ext cx="0" cy="7270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511" name="Text Box 439">
            <a:extLst>
              <a:ext uri="{FF2B5EF4-FFF2-40B4-BE49-F238E27FC236}">
                <a16:creationId xmlns:a16="http://schemas.microsoft.com/office/drawing/2014/main" id="{0393A1A5-4A62-426D-AB17-57B93E043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463" y="3792538"/>
            <a:ext cx="37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t1</a:t>
            </a:r>
          </a:p>
        </p:txBody>
      </p:sp>
      <p:sp>
        <p:nvSpPr>
          <p:cNvPr id="3512" name="Text Box 440">
            <a:extLst>
              <a:ext uri="{FF2B5EF4-FFF2-40B4-BE49-F238E27FC236}">
                <a16:creationId xmlns:a16="http://schemas.microsoft.com/office/drawing/2014/main" id="{92BB0CED-436F-4B56-81A0-2E0D3C7AC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2840038"/>
            <a:ext cx="663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R*(t)</a:t>
            </a:r>
          </a:p>
        </p:txBody>
      </p:sp>
      <p:sp>
        <p:nvSpPr>
          <p:cNvPr id="3513" name="Text Box 441">
            <a:extLst>
              <a:ext uri="{FF2B5EF4-FFF2-40B4-BE49-F238E27FC236}">
                <a16:creationId xmlns:a16="http://schemas.microsoft.com/office/drawing/2014/main" id="{3432B356-9929-47C1-AEDE-98DA653B5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530475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FR" altLang="fr-FR"/>
              <a:t>(D2)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1" name="Group 195">
            <a:extLst>
              <a:ext uri="{FF2B5EF4-FFF2-40B4-BE49-F238E27FC236}">
                <a16:creationId xmlns:a16="http://schemas.microsoft.com/office/drawing/2014/main" id="{43546D01-B0AB-47DF-A64A-84D8119A8FF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715963"/>
            <a:ext cx="8085138" cy="4999037"/>
            <a:chOff x="212" y="451"/>
            <a:chExt cx="5093" cy="3149"/>
          </a:xfrm>
        </p:grpSpPr>
        <p:sp>
          <p:nvSpPr>
            <p:cNvPr id="4101" name="Line 5">
              <a:extLst>
                <a:ext uri="{FF2B5EF4-FFF2-40B4-BE49-F238E27FC236}">
                  <a16:creationId xmlns:a16="http://schemas.microsoft.com/office/drawing/2014/main" id="{AE323130-2DE9-4E52-8B19-4DFB32123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1872"/>
              <a:ext cx="21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02" name="Freeform 6">
              <a:extLst>
                <a:ext uri="{FF2B5EF4-FFF2-40B4-BE49-F238E27FC236}">
                  <a16:creationId xmlns:a16="http://schemas.microsoft.com/office/drawing/2014/main" id="{0225B132-3AAB-4486-BB5F-0C2078341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" y="810"/>
              <a:ext cx="2130" cy="1062"/>
            </a:xfrm>
            <a:custGeom>
              <a:avLst/>
              <a:gdLst>
                <a:gd name="T0" fmla="*/ 0 w 2130"/>
                <a:gd name="T1" fmla="*/ 1062 h 1062"/>
                <a:gd name="T2" fmla="*/ 573 w 2130"/>
                <a:gd name="T3" fmla="*/ 1059 h 1062"/>
                <a:gd name="T4" fmla="*/ 570 w 2130"/>
                <a:gd name="T5" fmla="*/ 798 h 1062"/>
                <a:gd name="T6" fmla="*/ 1002 w 2130"/>
                <a:gd name="T7" fmla="*/ 798 h 1062"/>
                <a:gd name="T8" fmla="*/ 1002 w 2130"/>
                <a:gd name="T9" fmla="*/ 531 h 1062"/>
                <a:gd name="T10" fmla="*/ 1575 w 2130"/>
                <a:gd name="T11" fmla="*/ 531 h 1062"/>
                <a:gd name="T12" fmla="*/ 1578 w 2130"/>
                <a:gd name="T13" fmla="*/ 258 h 1062"/>
                <a:gd name="T14" fmla="*/ 1998 w 2130"/>
                <a:gd name="T15" fmla="*/ 258 h 1062"/>
                <a:gd name="T16" fmla="*/ 1998 w 2130"/>
                <a:gd name="T17" fmla="*/ 3 h 1062"/>
                <a:gd name="T18" fmla="*/ 2130 w 2130"/>
                <a:gd name="T1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0" h="1062">
                  <a:moveTo>
                    <a:pt x="0" y="1062"/>
                  </a:moveTo>
                  <a:lnTo>
                    <a:pt x="573" y="1059"/>
                  </a:lnTo>
                  <a:lnTo>
                    <a:pt x="570" y="798"/>
                  </a:lnTo>
                  <a:lnTo>
                    <a:pt x="1002" y="798"/>
                  </a:lnTo>
                  <a:lnTo>
                    <a:pt x="1002" y="531"/>
                  </a:lnTo>
                  <a:lnTo>
                    <a:pt x="1575" y="531"/>
                  </a:lnTo>
                  <a:lnTo>
                    <a:pt x="1578" y="258"/>
                  </a:lnTo>
                  <a:lnTo>
                    <a:pt x="1998" y="258"/>
                  </a:lnTo>
                  <a:lnTo>
                    <a:pt x="1998" y="3"/>
                  </a:lnTo>
                  <a:lnTo>
                    <a:pt x="2130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03" name="Line 7">
              <a:extLst>
                <a:ext uri="{FF2B5EF4-FFF2-40B4-BE49-F238E27FC236}">
                  <a16:creationId xmlns:a16="http://schemas.microsoft.com/office/drawing/2014/main" id="{6DF488C3-8C29-478C-881A-3C70D305B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546"/>
              <a:ext cx="0" cy="13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04" name="Line 8">
              <a:extLst>
                <a:ext uri="{FF2B5EF4-FFF2-40B4-BE49-F238E27FC236}">
                  <a16:creationId xmlns:a16="http://schemas.microsoft.com/office/drawing/2014/main" id="{5E43AB74-B769-48E2-A371-2ADEA5A95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3" y="1875"/>
              <a:ext cx="1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05" name="Oval 9">
              <a:extLst>
                <a:ext uri="{FF2B5EF4-FFF2-40B4-BE49-F238E27FC236}">
                  <a16:creationId xmlns:a16="http://schemas.microsoft.com/office/drawing/2014/main" id="{D187E232-BB29-4881-8962-191CE2F1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1851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06" name="Line 10">
              <a:extLst>
                <a:ext uri="{FF2B5EF4-FFF2-40B4-BE49-F238E27FC236}">
                  <a16:creationId xmlns:a16="http://schemas.microsoft.com/office/drawing/2014/main" id="{11277D8E-21C7-444D-A0CC-CCC4079C4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6" y="1608"/>
              <a:ext cx="4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07" name="Oval 11">
              <a:extLst>
                <a:ext uri="{FF2B5EF4-FFF2-40B4-BE49-F238E27FC236}">
                  <a16:creationId xmlns:a16="http://schemas.microsoft.com/office/drawing/2014/main" id="{D66605CB-0B9F-45F0-ADEE-E5608FAF8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15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08" name="Line 12">
              <a:extLst>
                <a:ext uri="{FF2B5EF4-FFF2-40B4-BE49-F238E27FC236}">
                  <a16:creationId xmlns:a16="http://schemas.microsoft.com/office/drawing/2014/main" id="{2D73639F-324E-4319-84AA-A4C8E44C2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6" y="1602"/>
              <a:ext cx="0" cy="2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09" name="Line 13">
              <a:extLst>
                <a:ext uri="{FF2B5EF4-FFF2-40B4-BE49-F238E27FC236}">
                  <a16:creationId xmlns:a16="http://schemas.microsoft.com/office/drawing/2014/main" id="{EDDC436C-A132-42B8-9807-F836D5925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3" y="1344"/>
              <a:ext cx="0" cy="52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0" name="Line 14">
              <a:extLst>
                <a:ext uri="{FF2B5EF4-FFF2-40B4-BE49-F238E27FC236}">
                  <a16:creationId xmlns:a16="http://schemas.microsoft.com/office/drawing/2014/main" id="{93D7F29B-C158-4121-99C0-F18913C16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3" y="1074"/>
              <a:ext cx="0" cy="80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1" name="Line 15">
              <a:extLst>
                <a:ext uri="{FF2B5EF4-FFF2-40B4-BE49-F238E27FC236}">
                  <a16:creationId xmlns:a16="http://schemas.microsoft.com/office/drawing/2014/main" id="{951705B1-4F30-49B7-86A4-2613B391F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816"/>
              <a:ext cx="0" cy="105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2" name="Line 16">
              <a:extLst>
                <a:ext uri="{FF2B5EF4-FFF2-40B4-BE49-F238E27FC236}">
                  <a16:creationId xmlns:a16="http://schemas.microsoft.com/office/drawing/2014/main" id="{A3D9E896-D3A7-4CBB-A1D1-AE9BA2E18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9" y="546"/>
              <a:ext cx="0" cy="132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3" name="Line 17">
              <a:extLst>
                <a:ext uri="{FF2B5EF4-FFF2-40B4-BE49-F238E27FC236}">
                  <a16:creationId xmlns:a16="http://schemas.microsoft.com/office/drawing/2014/main" id="{FFA95B5D-08EB-444B-AF1F-DAB862BF4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" y="1344"/>
              <a:ext cx="5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4" name="Oval 18">
              <a:extLst>
                <a:ext uri="{FF2B5EF4-FFF2-40B4-BE49-F238E27FC236}">
                  <a16:creationId xmlns:a16="http://schemas.microsoft.com/office/drawing/2014/main" id="{231C46B2-56A2-466F-B97B-2AC8CEF7C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320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5" name="Line 19">
              <a:extLst>
                <a:ext uri="{FF2B5EF4-FFF2-40B4-BE49-F238E27FC236}">
                  <a16:creationId xmlns:a16="http://schemas.microsoft.com/office/drawing/2014/main" id="{726B6672-85B7-43BD-B66A-48A8FDB03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" y="1074"/>
              <a:ext cx="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6" name="Oval 20">
              <a:extLst>
                <a:ext uri="{FF2B5EF4-FFF2-40B4-BE49-F238E27FC236}">
                  <a16:creationId xmlns:a16="http://schemas.microsoft.com/office/drawing/2014/main" id="{52D49B7F-FFB7-4327-9FFF-AD7EEED6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1047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7" name="Line 21">
              <a:extLst>
                <a:ext uri="{FF2B5EF4-FFF2-40B4-BE49-F238E27FC236}">
                  <a16:creationId xmlns:a16="http://schemas.microsoft.com/office/drawing/2014/main" id="{7EFB5DF9-DD3A-4127-B09F-DEF5D86C1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816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8" name="Oval 22">
              <a:extLst>
                <a:ext uri="{FF2B5EF4-FFF2-40B4-BE49-F238E27FC236}">
                  <a16:creationId xmlns:a16="http://schemas.microsoft.com/office/drawing/2014/main" id="{4B8811B2-0510-4D32-ADE8-874E26BB6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792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19" name="Line 23">
              <a:extLst>
                <a:ext uri="{FF2B5EF4-FFF2-40B4-BE49-F238E27FC236}">
                  <a16:creationId xmlns:a16="http://schemas.microsoft.com/office/drawing/2014/main" id="{9F3F5196-E781-46FF-9EFD-41335674C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9" y="552"/>
              <a:ext cx="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0" name="Line 24">
              <a:extLst>
                <a:ext uri="{FF2B5EF4-FFF2-40B4-BE49-F238E27FC236}">
                  <a16:creationId xmlns:a16="http://schemas.microsoft.com/office/drawing/2014/main" id="{06C54D11-6184-4C0F-863A-5A175B6B5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8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1" name="Line 25">
              <a:extLst>
                <a:ext uri="{FF2B5EF4-FFF2-40B4-BE49-F238E27FC236}">
                  <a16:creationId xmlns:a16="http://schemas.microsoft.com/office/drawing/2014/main" id="{E4B6B3AC-16A4-42FE-AE45-BFB8197B7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1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2" name="Line 26">
              <a:extLst>
                <a:ext uri="{FF2B5EF4-FFF2-40B4-BE49-F238E27FC236}">
                  <a16:creationId xmlns:a16="http://schemas.microsoft.com/office/drawing/2014/main" id="{6F442EF6-66B9-46B6-958D-68BD7B937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3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3" name="Line 27">
              <a:extLst>
                <a:ext uri="{FF2B5EF4-FFF2-40B4-BE49-F238E27FC236}">
                  <a16:creationId xmlns:a16="http://schemas.microsoft.com/office/drawing/2014/main" id="{E8107674-58EA-4CB5-BEF9-14EE063DD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6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4" name="Line 28">
              <a:extLst>
                <a:ext uri="{FF2B5EF4-FFF2-40B4-BE49-F238E27FC236}">
                  <a16:creationId xmlns:a16="http://schemas.microsoft.com/office/drawing/2014/main" id="{99B65B0C-8EE3-4129-9FF9-83BE224E4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8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5" name="Line 29">
              <a:extLst>
                <a:ext uri="{FF2B5EF4-FFF2-40B4-BE49-F238E27FC236}">
                  <a16:creationId xmlns:a16="http://schemas.microsoft.com/office/drawing/2014/main" id="{2BFD13E0-EF2A-4ACA-B46C-F700EBBD2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1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6" name="Line 30">
              <a:extLst>
                <a:ext uri="{FF2B5EF4-FFF2-40B4-BE49-F238E27FC236}">
                  <a16:creationId xmlns:a16="http://schemas.microsoft.com/office/drawing/2014/main" id="{14C81C71-317F-45AF-AC65-2FA135250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3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7" name="Line 31">
              <a:extLst>
                <a:ext uri="{FF2B5EF4-FFF2-40B4-BE49-F238E27FC236}">
                  <a16:creationId xmlns:a16="http://schemas.microsoft.com/office/drawing/2014/main" id="{9B6BE88F-E795-4792-BE82-DED877655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6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8" name="Line 32">
              <a:extLst>
                <a:ext uri="{FF2B5EF4-FFF2-40B4-BE49-F238E27FC236}">
                  <a16:creationId xmlns:a16="http://schemas.microsoft.com/office/drawing/2014/main" id="{29E89510-1462-40D2-907C-AD350C7E1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8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29" name="Line 33">
              <a:extLst>
                <a:ext uri="{FF2B5EF4-FFF2-40B4-BE49-F238E27FC236}">
                  <a16:creationId xmlns:a16="http://schemas.microsoft.com/office/drawing/2014/main" id="{7AE750A8-61DD-4264-9D81-B34423F46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1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30" name="Line 34">
              <a:extLst>
                <a:ext uri="{FF2B5EF4-FFF2-40B4-BE49-F238E27FC236}">
                  <a16:creationId xmlns:a16="http://schemas.microsoft.com/office/drawing/2014/main" id="{D3681B9D-CF70-4944-B791-3C8C1715B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31" name="Line 35">
              <a:extLst>
                <a:ext uri="{FF2B5EF4-FFF2-40B4-BE49-F238E27FC236}">
                  <a16:creationId xmlns:a16="http://schemas.microsoft.com/office/drawing/2014/main" id="{60A392AD-6DD0-4BCA-A227-F132478F7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6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32" name="Line 36">
              <a:extLst>
                <a:ext uri="{FF2B5EF4-FFF2-40B4-BE49-F238E27FC236}">
                  <a16:creationId xmlns:a16="http://schemas.microsoft.com/office/drawing/2014/main" id="{DED2883A-E119-4F3A-A519-B8C726CCA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9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34" name="Text Box 38">
              <a:extLst>
                <a:ext uri="{FF2B5EF4-FFF2-40B4-BE49-F238E27FC236}">
                  <a16:creationId xmlns:a16="http://schemas.microsoft.com/office/drawing/2014/main" id="{5868D1FF-0A65-4BD0-ADFB-8FF1A0C54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35" name="Text Box 39">
              <a:extLst>
                <a:ext uri="{FF2B5EF4-FFF2-40B4-BE49-F238E27FC236}">
                  <a16:creationId xmlns:a16="http://schemas.microsoft.com/office/drawing/2014/main" id="{33B65430-1F04-4B20-9169-5BD3D8715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36" name="Text Box 40">
              <a:extLst>
                <a:ext uri="{FF2B5EF4-FFF2-40B4-BE49-F238E27FC236}">
                  <a16:creationId xmlns:a16="http://schemas.microsoft.com/office/drawing/2014/main" id="{E477591D-B4EF-4EFE-BEDD-26A85B0E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37" name="Text Box 41">
              <a:extLst>
                <a:ext uri="{FF2B5EF4-FFF2-40B4-BE49-F238E27FC236}">
                  <a16:creationId xmlns:a16="http://schemas.microsoft.com/office/drawing/2014/main" id="{DCB97FA6-244F-436D-B6C4-8C6F302F5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138" name="Text Box 42">
              <a:extLst>
                <a:ext uri="{FF2B5EF4-FFF2-40B4-BE49-F238E27FC236}">
                  <a16:creationId xmlns:a16="http://schemas.microsoft.com/office/drawing/2014/main" id="{B8098BAE-9282-423A-8F3C-FB2527F95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39" name="Text Box 43">
              <a:extLst>
                <a:ext uri="{FF2B5EF4-FFF2-40B4-BE49-F238E27FC236}">
                  <a16:creationId xmlns:a16="http://schemas.microsoft.com/office/drawing/2014/main" id="{D98DD85F-6FF2-46CD-9BE4-E73050082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40" name="Text Box 44">
              <a:extLst>
                <a:ext uri="{FF2B5EF4-FFF2-40B4-BE49-F238E27FC236}">
                  <a16:creationId xmlns:a16="http://schemas.microsoft.com/office/drawing/2014/main" id="{4F9E0F63-E00C-4CD6-8E43-2113A4319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2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141" name="Text Box 45">
              <a:extLst>
                <a:ext uri="{FF2B5EF4-FFF2-40B4-BE49-F238E27FC236}">
                  <a16:creationId xmlns:a16="http://schemas.microsoft.com/office/drawing/2014/main" id="{7F407A6A-4EE1-407F-863F-9EBC65F8E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142" name="Text Box 46">
              <a:extLst>
                <a:ext uri="{FF2B5EF4-FFF2-40B4-BE49-F238E27FC236}">
                  <a16:creationId xmlns:a16="http://schemas.microsoft.com/office/drawing/2014/main" id="{CDFFCAF2-2800-4B78-8CEC-BC4C628AF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143" name="Text Box 47">
              <a:extLst>
                <a:ext uri="{FF2B5EF4-FFF2-40B4-BE49-F238E27FC236}">
                  <a16:creationId xmlns:a16="http://schemas.microsoft.com/office/drawing/2014/main" id="{7683CAB2-BC97-46E2-902F-709763362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1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144" name="Text Box 48">
              <a:extLst>
                <a:ext uri="{FF2B5EF4-FFF2-40B4-BE49-F238E27FC236}">
                  <a16:creationId xmlns:a16="http://schemas.microsoft.com/office/drawing/2014/main" id="{9D09F2F4-19F9-4B22-BD5D-FDC284DBD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145" name="Text Box 49">
              <a:extLst>
                <a:ext uri="{FF2B5EF4-FFF2-40B4-BE49-F238E27FC236}">
                  <a16:creationId xmlns:a16="http://schemas.microsoft.com/office/drawing/2014/main" id="{14C12692-2B05-4C50-AF5F-E69A899B4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146" name="Text Box 50">
              <a:extLst>
                <a:ext uri="{FF2B5EF4-FFF2-40B4-BE49-F238E27FC236}">
                  <a16:creationId xmlns:a16="http://schemas.microsoft.com/office/drawing/2014/main" id="{ECD02530-239C-4600-A931-C28F864D7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4147" name="Text Box 51">
              <a:extLst>
                <a:ext uri="{FF2B5EF4-FFF2-40B4-BE49-F238E27FC236}">
                  <a16:creationId xmlns:a16="http://schemas.microsoft.com/office/drawing/2014/main" id="{1C392193-B38E-492D-819D-1C8972504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148" name="Text Box 52">
              <a:extLst>
                <a:ext uri="{FF2B5EF4-FFF2-40B4-BE49-F238E27FC236}">
                  <a16:creationId xmlns:a16="http://schemas.microsoft.com/office/drawing/2014/main" id="{5C19F549-7FAA-4B78-84A7-051E6D45A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48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1k</a:t>
              </a:r>
            </a:p>
          </p:txBody>
        </p:sp>
        <p:sp>
          <p:nvSpPr>
            <p:cNvPr id="4149" name="Text Box 53">
              <a:extLst>
                <a:ext uri="{FF2B5EF4-FFF2-40B4-BE49-F238E27FC236}">
                  <a16:creationId xmlns:a16="http://schemas.microsoft.com/office/drawing/2014/main" id="{4B16DD2F-F5A9-4FC6-9370-D33C3E744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24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2k</a:t>
              </a:r>
            </a:p>
          </p:txBody>
        </p:sp>
        <p:sp>
          <p:nvSpPr>
            <p:cNvPr id="4150" name="Text Box 54">
              <a:extLst>
                <a:ext uri="{FF2B5EF4-FFF2-40B4-BE49-F238E27FC236}">
                  <a16:creationId xmlns:a16="http://schemas.microsoft.com/office/drawing/2014/main" id="{F81364F9-0DA4-4025-A8FD-88F11F683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960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3k</a:t>
              </a:r>
            </a:p>
          </p:txBody>
        </p:sp>
        <p:sp>
          <p:nvSpPr>
            <p:cNvPr id="4151" name="Text Box 55">
              <a:extLst>
                <a:ext uri="{FF2B5EF4-FFF2-40B4-BE49-F238E27FC236}">
                  <a16:creationId xmlns:a16="http://schemas.microsoft.com/office/drawing/2014/main" id="{246861A4-8514-4214-A7E1-2B12342D2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7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4k</a:t>
              </a:r>
            </a:p>
          </p:txBody>
        </p:sp>
        <p:sp>
          <p:nvSpPr>
            <p:cNvPr id="4152" name="Text Box 56">
              <a:extLst>
                <a:ext uri="{FF2B5EF4-FFF2-40B4-BE49-F238E27FC236}">
                  <a16:creationId xmlns:a16="http://schemas.microsoft.com/office/drawing/2014/main" id="{3F3010CD-4118-4015-8B53-A6922206F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480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5k</a:t>
              </a:r>
            </a:p>
          </p:txBody>
        </p:sp>
        <p:sp>
          <p:nvSpPr>
            <p:cNvPr id="4153" name="Text Box 57">
              <a:extLst>
                <a:ext uri="{FF2B5EF4-FFF2-40B4-BE49-F238E27FC236}">
                  <a16:creationId xmlns:a16="http://schemas.microsoft.com/office/drawing/2014/main" id="{D805A8AB-6987-40FB-B1C8-AF5916232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304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1k</a:t>
              </a:r>
            </a:p>
          </p:txBody>
        </p:sp>
        <p:sp>
          <p:nvSpPr>
            <p:cNvPr id="4154" name="Text Box 58">
              <a:extLst>
                <a:ext uri="{FF2B5EF4-FFF2-40B4-BE49-F238E27FC236}">
                  <a16:creationId xmlns:a16="http://schemas.microsoft.com/office/drawing/2014/main" id="{038E5F98-3AA3-4CEB-9C3C-3B6A2A206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80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2k</a:t>
              </a:r>
            </a:p>
          </p:txBody>
        </p:sp>
        <p:sp>
          <p:nvSpPr>
            <p:cNvPr id="4155" name="Text Box 59">
              <a:extLst>
                <a:ext uri="{FF2B5EF4-FFF2-40B4-BE49-F238E27FC236}">
                  <a16:creationId xmlns:a16="http://schemas.microsoft.com/office/drawing/2014/main" id="{AF918BB1-2998-4CAE-B896-1F7DB7D6B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51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3k</a:t>
              </a:r>
            </a:p>
          </p:txBody>
        </p:sp>
        <p:sp>
          <p:nvSpPr>
            <p:cNvPr id="4156" name="Text Box 60">
              <a:extLst>
                <a:ext uri="{FF2B5EF4-FFF2-40B4-BE49-F238E27FC236}">
                  <a16:creationId xmlns:a16="http://schemas.microsoft.com/office/drawing/2014/main" id="{36840CD1-0CFD-49D1-88A4-9B1FBD7F9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294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4k</a:t>
              </a:r>
            </a:p>
          </p:txBody>
        </p:sp>
        <p:sp>
          <p:nvSpPr>
            <p:cNvPr id="4157" name="Text Box 61">
              <a:extLst>
                <a:ext uri="{FF2B5EF4-FFF2-40B4-BE49-F238E27FC236}">
                  <a16:creationId xmlns:a16="http://schemas.microsoft.com/office/drawing/2014/main" id="{92535821-93F0-4C3E-A085-3952AD4E9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035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5k</a:t>
              </a:r>
            </a:p>
          </p:txBody>
        </p:sp>
        <p:sp>
          <p:nvSpPr>
            <p:cNvPr id="4158" name="Line 62">
              <a:extLst>
                <a:ext uri="{FF2B5EF4-FFF2-40B4-BE49-F238E27FC236}">
                  <a16:creationId xmlns:a16="http://schemas.microsoft.com/office/drawing/2014/main" id="{3F762CD4-CC0A-475C-948F-A618E7CE5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2130"/>
              <a:ext cx="0" cy="13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59" name="Line 63">
              <a:extLst>
                <a:ext uri="{FF2B5EF4-FFF2-40B4-BE49-F238E27FC236}">
                  <a16:creationId xmlns:a16="http://schemas.microsoft.com/office/drawing/2014/main" id="{DBAA44E9-ECC6-402F-AB67-B4EC71830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3408"/>
              <a:ext cx="21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0" name="Oval 64">
              <a:extLst>
                <a:ext uri="{FF2B5EF4-FFF2-40B4-BE49-F238E27FC236}">
                  <a16:creationId xmlns:a16="http://schemas.microsoft.com/office/drawing/2014/main" id="{B1ADDD58-F5A2-4002-BCE5-942853283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38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1" name="Oval 65">
              <a:extLst>
                <a:ext uri="{FF2B5EF4-FFF2-40B4-BE49-F238E27FC236}">
                  <a16:creationId xmlns:a16="http://schemas.microsoft.com/office/drawing/2014/main" id="{27CD9C18-22D1-43E9-A545-001AA2E0E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3120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2" name="Oval 66">
              <a:extLst>
                <a:ext uri="{FF2B5EF4-FFF2-40B4-BE49-F238E27FC236}">
                  <a16:creationId xmlns:a16="http://schemas.microsoft.com/office/drawing/2014/main" id="{D9A427C4-5E08-4754-A7EE-330CFB64B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856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3" name="Oval 67">
              <a:extLst>
                <a:ext uri="{FF2B5EF4-FFF2-40B4-BE49-F238E27FC236}">
                  <a16:creationId xmlns:a16="http://schemas.microsoft.com/office/drawing/2014/main" id="{4DCC9B62-644E-4ACE-8ADD-6219F08AF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2328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4" name="Oval 68">
              <a:extLst>
                <a:ext uri="{FF2B5EF4-FFF2-40B4-BE49-F238E27FC236}">
                  <a16:creationId xmlns:a16="http://schemas.microsoft.com/office/drawing/2014/main" id="{6F6CBAD8-B1E7-4CCF-8DA0-ED9AA3AC1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328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5" name="Line 69">
              <a:extLst>
                <a:ext uri="{FF2B5EF4-FFF2-40B4-BE49-F238E27FC236}">
                  <a16:creationId xmlns:a16="http://schemas.microsoft.com/office/drawing/2014/main" id="{642286C2-958B-4E2B-8CA5-D625C1514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5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6" name="Line 70">
              <a:extLst>
                <a:ext uri="{FF2B5EF4-FFF2-40B4-BE49-F238E27FC236}">
                  <a16:creationId xmlns:a16="http://schemas.microsoft.com/office/drawing/2014/main" id="{2ADB3B5B-BF2E-4FBE-8227-DF23701B6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7" name="Line 71">
              <a:extLst>
                <a:ext uri="{FF2B5EF4-FFF2-40B4-BE49-F238E27FC236}">
                  <a16:creationId xmlns:a16="http://schemas.microsoft.com/office/drawing/2014/main" id="{42168D93-02A3-41C3-A099-6FF96C8F7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8" name="Line 72">
              <a:extLst>
                <a:ext uri="{FF2B5EF4-FFF2-40B4-BE49-F238E27FC236}">
                  <a16:creationId xmlns:a16="http://schemas.microsoft.com/office/drawing/2014/main" id="{EB7E4614-2293-4212-830F-2ECB8838F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3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69" name="Line 73">
              <a:extLst>
                <a:ext uri="{FF2B5EF4-FFF2-40B4-BE49-F238E27FC236}">
                  <a16:creationId xmlns:a16="http://schemas.microsoft.com/office/drawing/2014/main" id="{6C4B4856-D925-49DD-BE0D-41D05E761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5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70" name="Line 74">
              <a:extLst>
                <a:ext uri="{FF2B5EF4-FFF2-40B4-BE49-F238E27FC236}">
                  <a16:creationId xmlns:a16="http://schemas.microsoft.com/office/drawing/2014/main" id="{E6A069D4-C234-4A54-998D-28F0038E8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8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71" name="Line 75">
              <a:extLst>
                <a:ext uri="{FF2B5EF4-FFF2-40B4-BE49-F238E27FC236}">
                  <a16:creationId xmlns:a16="http://schemas.microsoft.com/office/drawing/2014/main" id="{33B18CC1-43CC-4A9B-99D8-7B1A8F421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0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72" name="Line 76">
              <a:extLst>
                <a:ext uri="{FF2B5EF4-FFF2-40B4-BE49-F238E27FC236}">
                  <a16:creationId xmlns:a16="http://schemas.microsoft.com/office/drawing/2014/main" id="{CA56FDAE-7164-43FE-9EBC-5B1ACEC95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3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73" name="Line 77">
              <a:extLst>
                <a:ext uri="{FF2B5EF4-FFF2-40B4-BE49-F238E27FC236}">
                  <a16:creationId xmlns:a16="http://schemas.microsoft.com/office/drawing/2014/main" id="{7AF6128C-8DDA-4C14-9490-13693F5A9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6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74" name="Line 78">
              <a:extLst>
                <a:ext uri="{FF2B5EF4-FFF2-40B4-BE49-F238E27FC236}">
                  <a16:creationId xmlns:a16="http://schemas.microsoft.com/office/drawing/2014/main" id="{3BB01F63-3A22-4DC7-BC05-469A8E048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75" name="Line 79">
              <a:extLst>
                <a:ext uri="{FF2B5EF4-FFF2-40B4-BE49-F238E27FC236}">
                  <a16:creationId xmlns:a16="http://schemas.microsoft.com/office/drawing/2014/main" id="{F08D3876-953E-4880-A35D-09B294189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1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76" name="Line 80">
              <a:extLst>
                <a:ext uri="{FF2B5EF4-FFF2-40B4-BE49-F238E27FC236}">
                  <a16:creationId xmlns:a16="http://schemas.microsoft.com/office/drawing/2014/main" id="{524993DC-25F9-4FB1-A1D9-446DC5443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77" name="Line 81">
              <a:extLst>
                <a:ext uri="{FF2B5EF4-FFF2-40B4-BE49-F238E27FC236}">
                  <a16:creationId xmlns:a16="http://schemas.microsoft.com/office/drawing/2014/main" id="{A7D7265A-91A2-4A73-ADFB-B7C96E094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340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79" name="Text Box 83">
              <a:extLst>
                <a:ext uri="{FF2B5EF4-FFF2-40B4-BE49-F238E27FC236}">
                  <a16:creationId xmlns:a16="http://schemas.microsoft.com/office/drawing/2014/main" id="{0B22BA12-F4F3-4410-98E2-7C972331A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5" y="342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80" name="Text Box 84">
              <a:extLst>
                <a:ext uri="{FF2B5EF4-FFF2-40B4-BE49-F238E27FC236}">
                  <a16:creationId xmlns:a16="http://schemas.microsoft.com/office/drawing/2014/main" id="{84FD8BE9-216F-4049-AD0D-DA1F93D3D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42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81" name="Text Box 85">
              <a:extLst>
                <a:ext uri="{FF2B5EF4-FFF2-40B4-BE49-F238E27FC236}">
                  <a16:creationId xmlns:a16="http://schemas.microsoft.com/office/drawing/2014/main" id="{EBBFDFD9-978A-461F-8EC7-F5168F061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" y="342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82" name="Text Box 86">
              <a:extLst>
                <a:ext uri="{FF2B5EF4-FFF2-40B4-BE49-F238E27FC236}">
                  <a16:creationId xmlns:a16="http://schemas.microsoft.com/office/drawing/2014/main" id="{DA9D9AD3-1A1D-4303-ACE4-06356AC1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342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183" name="Text Box 87">
              <a:extLst>
                <a:ext uri="{FF2B5EF4-FFF2-40B4-BE49-F238E27FC236}">
                  <a16:creationId xmlns:a16="http://schemas.microsoft.com/office/drawing/2014/main" id="{D6E125A4-263E-4F88-98C1-3C628BEDE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6" y="342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84" name="Text Box 88">
              <a:extLst>
                <a:ext uri="{FF2B5EF4-FFF2-40B4-BE49-F238E27FC236}">
                  <a16:creationId xmlns:a16="http://schemas.microsoft.com/office/drawing/2014/main" id="{8330928D-0EC0-4663-B915-8ABFDF0F0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" y="342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85" name="Text Box 89">
              <a:extLst>
                <a:ext uri="{FF2B5EF4-FFF2-40B4-BE49-F238E27FC236}">
                  <a16:creationId xmlns:a16="http://schemas.microsoft.com/office/drawing/2014/main" id="{465214B9-5F2D-46BF-ABB9-5545EBB9A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" y="342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186" name="Text Box 90">
              <a:extLst>
                <a:ext uri="{FF2B5EF4-FFF2-40B4-BE49-F238E27FC236}">
                  <a16:creationId xmlns:a16="http://schemas.microsoft.com/office/drawing/2014/main" id="{2F95D137-5E03-4FAD-B88D-60BAEBFCE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342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187" name="Text Box 91">
              <a:extLst>
                <a:ext uri="{FF2B5EF4-FFF2-40B4-BE49-F238E27FC236}">
                  <a16:creationId xmlns:a16="http://schemas.microsoft.com/office/drawing/2014/main" id="{18E30DB8-4189-4B42-BBFA-3A3C1F241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5" y="342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188" name="Text Box 92">
              <a:extLst>
                <a:ext uri="{FF2B5EF4-FFF2-40B4-BE49-F238E27FC236}">
                  <a16:creationId xmlns:a16="http://schemas.microsoft.com/office/drawing/2014/main" id="{89DA60F6-70F1-4C79-ADDB-FE2C22BE6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" y="342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189" name="Text Box 93">
              <a:extLst>
                <a:ext uri="{FF2B5EF4-FFF2-40B4-BE49-F238E27FC236}">
                  <a16:creationId xmlns:a16="http://schemas.microsoft.com/office/drawing/2014/main" id="{A10452FE-C16F-46DE-8B32-50C93F44E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342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190" name="Text Box 94">
              <a:extLst>
                <a:ext uri="{FF2B5EF4-FFF2-40B4-BE49-F238E27FC236}">
                  <a16:creationId xmlns:a16="http://schemas.microsoft.com/office/drawing/2014/main" id="{7A6B7096-089B-4662-9CE9-880434CBD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342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191" name="Text Box 95">
              <a:extLst>
                <a:ext uri="{FF2B5EF4-FFF2-40B4-BE49-F238E27FC236}">
                  <a16:creationId xmlns:a16="http://schemas.microsoft.com/office/drawing/2014/main" id="{17B28CCD-968F-4A36-893F-8F7EA655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342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4192" name="Text Box 96">
              <a:extLst>
                <a:ext uri="{FF2B5EF4-FFF2-40B4-BE49-F238E27FC236}">
                  <a16:creationId xmlns:a16="http://schemas.microsoft.com/office/drawing/2014/main" id="{2882E6DA-20C8-41D6-88DF-FB7D44B26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8" y="3427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193" name="Oval 97">
              <a:extLst>
                <a:ext uri="{FF2B5EF4-FFF2-40B4-BE49-F238E27FC236}">
                  <a16:creationId xmlns:a16="http://schemas.microsoft.com/office/drawing/2014/main" id="{30D21653-8B01-4ADE-A36A-258F5DEE4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3384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94" name="Oval 98">
              <a:extLst>
                <a:ext uri="{FF2B5EF4-FFF2-40B4-BE49-F238E27FC236}">
                  <a16:creationId xmlns:a16="http://schemas.microsoft.com/office/drawing/2014/main" id="{7132DECF-A35D-4E76-A235-6AAC2B43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31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95" name="Oval 99">
              <a:extLst>
                <a:ext uri="{FF2B5EF4-FFF2-40B4-BE49-F238E27FC236}">
                  <a16:creationId xmlns:a16="http://schemas.microsoft.com/office/drawing/2014/main" id="{BD59ADA5-F6DF-4D68-81C4-A410F5436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31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96" name="Oval 100">
              <a:extLst>
                <a:ext uri="{FF2B5EF4-FFF2-40B4-BE49-F238E27FC236}">
                  <a16:creationId xmlns:a16="http://schemas.microsoft.com/office/drawing/2014/main" id="{010E687C-7E03-4956-B1EA-542779D33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97" name="Oval 101">
              <a:extLst>
                <a:ext uri="{FF2B5EF4-FFF2-40B4-BE49-F238E27FC236}">
                  <a16:creationId xmlns:a16="http://schemas.microsoft.com/office/drawing/2014/main" id="{679191FC-0252-48B2-98BC-3FC964B35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2856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98" name="Oval 102">
              <a:extLst>
                <a:ext uri="{FF2B5EF4-FFF2-40B4-BE49-F238E27FC236}">
                  <a16:creationId xmlns:a16="http://schemas.microsoft.com/office/drawing/2014/main" id="{06533A34-EEB5-42FF-9D94-BD5FFF4C5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8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199" name="Oval 103">
              <a:extLst>
                <a:ext uri="{FF2B5EF4-FFF2-40B4-BE49-F238E27FC236}">
                  <a16:creationId xmlns:a16="http://schemas.microsoft.com/office/drawing/2014/main" id="{322413EF-DE14-45AC-91DA-327CD53D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0" name="Oval 104">
              <a:extLst>
                <a:ext uri="{FF2B5EF4-FFF2-40B4-BE49-F238E27FC236}">
                  <a16:creationId xmlns:a16="http://schemas.microsoft.com/office/drawing/2014/main" id="{2B01AB8D-9F14-42B4-937C-94D4F2BC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1" name="Oval 105">
              <a:extLst>
                <a:ext uri="{FF2B5EF4-FFF2-40B4-BE49-F238E27FC236}">
                  <a16:creationId xmlns:a16="http://schemas.microsoft.com/office/drawing/2014/main" id="{95080B13-FBD7-49BF-9532-24ECAEA4F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328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2" name="Oval 106">
              <a:extLst>
                <a:ext uri="{FF2B5EF4-FFF2-40B4-BE49-F238E27FC236}">
                  <a16:creationId xmlns:a16="http://schemas.microsoft.com/office/drawing/2014/main" id="{E2C81067-7A8A-47FE-B6AA-A467C466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3" name="Oval 107">
              <a:extLst>
                <a:ext uri="{FF2B5EF4-FFF2-40B4-BE49-F238E27FC236}">
                  <a16:creationId xmlns:a16="http://schemas.microsoft.com/office/drawing/2014/main" id="{5CB39740-4FAD-4361-A24A-0F26A748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2064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4" name="Line 108">
              <a:extLst>
                <a:ext uri="{FF2B5EF4-FFF2-40B4-BE49-F238E27FC236}">
                  <a16:creationId xmlns:a16="http://schemas.microsoft.com/office/drawing/2014/main" id="{41EA6BBE-28DF-4557-9191-CA7FF6BB2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" y="546"/>
              <a:ext cx="0" cy="13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5" name="Line 109">
              <a:extLst>
                <a:ext uri="{FF2B5EF4-FFF2-40B4-BE49-F238E27FC236}">
                  <a16:creationId xmlns:a16="http://schemas.microsoft.com/office/drawing/2014/main" id="{2F0FFF47-E399-44DD-9CD1-E723420A3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" y="1872"/>
              <a:ext cx="21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6" name="Line 110">
              <a:extLst>
                <a:ext uri="{FF2B5EF4-FFF2-40B4-BE49-F238E27FC236}">
                  <a16:creationId xmlns:a16="http://schemas.microsoft.com/office/drawing/2014/main" id="{19D150FE-74B4-49A9-83A2-E6E3ABF7C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" y="1875"/>
              <a:ext cx="1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7" name="Line 111">
              <a:extLst>
                <a:ext uri="{FF2B5EF4-FFF2-40B4-BE49-F238E27FC236}">
                  <a16:creationId xmlns:a16="http://schemas.microsoft.com/office/drawing/2014/main" id="{FC277D4E-A736-4F8E-BCB2-6EDA87F59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7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8" name="Line 112">
              <a:extLst>
                <a:ext uri="{FF2B5EF4-FFF2-40B4-BE49-F238E27FC236}">
                  <a16:creationId xmlns:a16="http://schemas.microsoft.com/office/drawing/2014/main" id="{3BE05264-F1C1-44F5-A339-23B7F78D4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9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09" name="Line 113">
              <a:extLst>
                <a:ext uri="{FF2B5EF4-FFF2-40B4-BE49-F238E27FC236}">
                  <a16:creationId xmlns:a16="http://schemas.microsoft.com/office/drawing/2014/main" id="{141FC1A4-4F10-46E3-802A-C66CD2E5B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2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0" name="Line 114">
              <a:extLst>
                <a:ext uri="{FF2B5EF4-FFF2-40B4-BE49-F238E27FC236}">
                  <a16:creationId xmlns:a16="http://schemas.microsoft.com/office/drawing/2014/main" id="{9D9832C3-C176-45E0-BDC1-344BB8C40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1" name="Line 115">
              <a:extLst>
                <a:ext uri="{FF2B5EF4-FFF2-40B4-BE49-F238E27FC236}">
                  <a16:creationId xmlns:a16="http://schemas.microsoft.com/office/drawing/2014/main" id="{69610A89-E6BF-4EE0-B7EE-CBF67E5CE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7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2" name="Line 116">
              <a:extLst>
                <a:ext uri="{FF2B5EF4-FFF2-40B4-BE49-F238E27FC236}">
                  <a16:creationId xmlns:a16="http://schemas.microsoft.com/office/drawing/2014/main" id="{BDDBAF91-11D2-4FAA-8F1F-DCA72CA1B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3" name="Line 117">
              <a:extLst>
                <a:ext uri="{FF2B5EF4-FFF2-40B4-BE49-F238E27FC236}">
                  <a16:creationId xmlns:a16="http://schemas.microsoft.com/office/drawing/2014/main" id="{156392BD-A2EC-4B91-96BD-2C1F8CBA1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2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4" name="Line 118">
              <a:extLst>
                <a:ext uri="{FF2B5EF4-FFF2-40B4-BE49-F238E27FC236}">
                  <a16:creationId xmlns:a16="http://schemas.microsoft.com/office/drawing/2014/main" id="{EDFA4E96-17BE-4826-91DA-B52C5209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5" name="Line 119">
              <a:extLst>
                <a:ext uri="{FF2B5EF4-FFF2-40B4-BE49-F238E27FC236}">
                  <a16:creationId xmlns:a16="http://schemas.microsoft.com/office/drawing/2014/main" id="{7A9D644D-B453-4416-96F1-9A44F3799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7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6" name="Line 120">
              <a:extLst>
                <a:ext uri="{FF2B5EF4-FFF2-40B4-BE49-F238E27FC236}">
                  <a16:creationId xmlns:a16="http://schemas.microsoft.com/office/drawing/2014/main" id="{D7E4C778-3E20-415E-A165-D35F45AC4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7" name="Line 121">
              <a:extLst>
                <a:ext uri="{FF2B5EF4-FFF2-40B4-BE49-F238E27FC236}">
                  <a16:creationId xmlns:a16="http://schemas.microsoft.com/office/drawing/2014/main" id="{E594534F-7BCA-4379-A65F-8BBDFD9B4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2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8" name="Line 122">
              <a:extLst>
                <a:ext uri="{FF2B5EF4-FFF2-40B4-BE49-F238E27FC236}">
                  <a16:creationId xmlns:a16="http://schemas.microsoft.com/office/drawing/2014/main" id="{6FDC0A0B-5C19-4974-8B4B-5882E8932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5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19" name="Line 123">
              <a:extLst>
                <a:ext uri="{FF2B5EF4-FFF2-40B4-BE49-F238E27FC236}">
                  <a16:creationId xmlns:a16="http://schemas.microsoft.com/office/drawing/2014/main" id="{712B839D-A83C-49A3-AD2A-00A92DCA4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7" y="1872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20" name="Text Box 124">
              <a:extLst>
                <a:ext uri="{FF2B5EF4-FFF2-40B4-BE49-F238E27FC236}">
                  <a16:creationId xmlns:a16="http://schemas.microsoft.com/office/drawing/2014/main" id="{EE0B3AD4-3750-4FFB-B64E-83AEE87FA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" y="1563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4221" name="Text Box 125">
              <a:extLst>
                <a:ext uri="{FF2B5EF4-FFF2-40B4-BE49-F238E27FC236}">
                  <a16:creationId xmlns:a16="http://schemas.microsoft.com/office/drawing/2014/main" id="{F2537D26-E940-4F4C-8D7D-7A0320D1F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" y="451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222" name="Text Box 126">
              <a:extLst>
                <a:ext uri="{FF2B5EF4-FFF2-40B4-BE49-F238E27FC236}">
                  <a16:creationId xmlns:a16="http://schemas.microsoft.com/office/drawing/2014/main" id="{404FA46C-1255-49C3-8EAA-BB57E286B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23" name="Text Box 127">
              <a:extLst>
                <a:ext uri="{FF2B5EF4-FFF2-40B4-BE49-F238E27FC236}">
                  <a16:creationId xmlns:a16="http://schemas.microsoft.com/office/drawing/2014/main" id="{E0282728-0EA6-47F4-9A84-72E9FDA8F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24" name="Text Box 128">
              <a:extLst>
                <a:ext uri="{FF2B5EF4-FFF2-40B4-BE49-F238E27FC236}">
                  <a16:creationId xmlns:a16="http://schemas.microsoft.com/office/drawing/2014/main" id="{C46DF2EC-6C90-4373-8798-5A9C4B4AA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25" name="Text Box 129">
              <a:extLst>
                <a:ext uri="{FF2B5EF4-FFF2-40B4-BE49-F238E27FC236}">
                  <a16:creationId xmlns:a16="http://schemas.microsoft.com/office/drawing/2014/main" id="{842F4918-55BC-48A4-93DD-2686E36D0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26" name="Text Box 130">
              <a:extLst>
                <a:ext uri="{FF2B5EF4-FFF2-40B4-BE49-F238E27FC236}">
                  <a16:creationId xmlns:a16="http://schemas.microsoft.com/office/drawing/2014/main" id="{93D6B6FE-282D-4F78-8355-F5CE104E8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227" name="Text Box 131">
              <a:extLst>
                <a:ext uri="{FF2B5EF4-FFF2-40B4-BE49-F238E27FC236}">
                  <a16:creationId xmlns:a16="http://schemas.microsoft.com/office/drawing/2014/main" id="{0753D212-38F0-4C22-8723-A6D93FD89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228" name="Text Box 132">
              <a:extLst>
                <a:ext uri="{FF2B5EF4-FFF2-40B4-BE49-F238E27FC236}">
                  <a16:creationId xmlns:a16="http://schemas.microsoft.com/office/drawing/2014/main" id="{E0BDE84F-1C95-4533-9408-20113A2EE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229" name="Text Box 133">
              <a:extLst>
                <a:ext uri="{FF2B5EF4-FFF2-40B4-BE49-F238E27FC236}">
                  <a16:creationId xmlns:a16="http://schemas.microsoft.com/office/drawing/2014/main" id="{45C60B0C-A063-4E81-8E6F-60ED6BF4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230" name="Text Box 134">
              <a:extLst>
                <a:ext uri="{FF2B5EF4-FFF2-40B4-BE49-F238E27FC236}">
                  <a16:creationId xmlns:a16="http://schemas.microsoft.com/office/drawing/2014/main" id="{D825EF8C-12F1-4A29-80B8-49B0A3F14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1891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231" name="Text Box 135">
              <a:extLst>
                <a:ext uri="{FF2B5EF4-FFF2-40B4-BE49-F238E27FC236}">
                  <a16:creationId xmlns:a16="http://schemas.microsoft.com/office/drawing/2014/main" id="{235C4BE7-8BEA-4D16-9CA9-E5FF81645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232" name="Text Box 136">
              <a:extLst>
                <a:ext uri="{FF2B5EF4-FFF2-40B4-BE49-F238E27FC236}">
                  <a16:creationId xmlns:a16="http://schemas.microsoft.com/office/drawing/2014/main" id="{B5561108-E93A-493C-BCD4-3004ED9A6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233" name="Text Box 137">
              <a:extLst>
                <a:ext uri="{FF2B5EF4-FFF2-40B4-BE49-F238E27FC236}">
                  <a16:creationId xmlns:a16="http://schemas.microsoft.com/office/drawing/2014/main" id="{583C9925-FB2C-47C5-A518-0D11FB3CA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234" name="Text Box 138">
              <a:extLst>
                <a:ext uri="{FF2B5EF4-FFF2-40B4-BE49-F238E27FC236}">
                  <a16:creationId xmlns:a16="http://schemas.microsoft.com/office/drawing/2014/main" id="{786889A6-F5CC-41A1-BE7D-05EB332FD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4235" name="Text Box 139">
              <a:extLst>
                <a:ext uri="{FF2B5EF4-FFF2-40B4-BE49-F238E27FC236}">
                  <a16:creationId xmlns:a16="http://schemas.microsoft.com/office/drawing/2014/main" id="{5C80C152-9665-4A35-BE8E-CCCB9EAD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" y="189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236" name="Text Box 140">
              <a:extLst>
                <a:ext uri="{FF2B5EF4-FFF2-40B4-BE49-F238E27FC236}">
                  <a16:creationId xmlns:a16="http://schemas.microsoft.com/office/drawing/2014/main" id="{6544DDFC-A81F-4064-823A-161DC7B6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148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1k</a:t>
              </a:r>
            </a:p>
          </p:txBody>
        </p:sp>
        <p:sp>
          <p:nvSpPr>
            <p:cNvPr id="4237" name="Text Box 141">
              <a:extLst>
                <a:ext uri="{FF2B5EF4-FFF2-40B4-BE49-F238E27FC236}">
                  <a16:creationId xmlns:a16="http://schemas.microsoft.com/office/drawing/2014/main" id="{69C44156-9CE2-4277-B028-5E136497E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124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2k</a:t>
              </a:r>
            </a:p>
          </p:txBody>
        </p:sp>
        <p:sp>
          <p:nvSpPr>
            <p:cNvPr id="4238" name="Text Box 142">
              <a:extLst>
                <a:ext uri="{FF2B5EF4-FFF2-40B4-BE49-F238E27FC236}">
                  <a16:creationId xmlns:a16="http://schemas.microsoft.com/office/drawing/2014/main" id="{34995984-A80C-44C5-9B8D-BC142044D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960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3k</a:t>
              </a:r>
            </a:p>
          </p:txBody>
        </p:sp>
        <p:sp>
          <p:nvSpPr>
            <p:cNvPr id="4239" name="Text Box 143">
              <a:extLst>
                <a:ext uri="{FF2B5EF4-FFF2-40B4-BE49-F238E27FC236}">
                  <a16:creationId xmlns:a16="http://schemas.microsoft.com/office/drawing/2014/main" id="{20229C1F-4C7C-42D7-B122-102773912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73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4k</a:t>
              </a:r>
            </a:p>
          </p:txBody>
        </p:sp>
        <p:sp>
          <p:nvSpPr>
            <p:cNvPr id="4240" name="Text Box 144">
              <a:extLst>
                <a:ext uri="{FF2B5EF4-FFF2-40B4-BE49-F238E27FC236}">
                  <a16:creationId xmlns:a16="http://schemas.microsoft.com/office/drawing/2014/main" id="{38CBBC9F-A8F1-4B30-903E-0CE0A0023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480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5k</a:t>
              </a:r>
            </a:p>
          </p:txBody>
        </p:sp>
        <p:sp>
          <p:nvSpPr>
            <p:cNvPr id="4241" name="Text Box 145">
              <a:extLst>
                <a:ext uri="{FF2B5EF4-FFF2-40B4-BE49-F238E27FC236}">
                  <a16:creationId xmlns:a16="http://schemas.microsoft.com/office/drawing/2014/main" id="{5D7DC94B-13C2-4A60-A238-AA7C4DE33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5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latin typeface="Times New Roman" panose="02020603050405020304" pitchFamily="18" charset="0"/>
                </a:rPr>
                <a:t>R</a:t>
              </a:r>
              <a:r>
                <a:rPr lang="fr-FR" altLang="fr-FR" sz="2400" baseline="-25000">
                  <a:latin typeface="Times New Roman" panose="02020603050405020304" pitchFamily="18" charset="0"/>
                </a:rPr>
                <a:t>1</a:t>
              </a:r>
              <a:endParaRPr lang="fr-FR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4242" name="Text Box 146">
              <a:extLst>
                <a:ext uri="{FF2B5EF4-FFF2-40B4-BE49-F238E27FC236}">
                  <a16:creationId xmlns:a16="http://schemas.microsoft.com/office/drawing/2014/main" id="{510CFFEF-D69F-4C7D-BAFC-B97E932B0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" y="5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latin typeface="Times New Roman" panose="02020603050405020304" pitchFamily="18" charset="0"/>
                </a:rPr>
                <a:t>R</a:t>
              </a:r>
              <a:r>
                <a:rPr lang="fr-FR" altLang="fr-FR" sz="2400" baseline="-25000">
                  <a:latin typeface="Times New Roman" panose="02020603050405020304" pitchFamily="18" charset="0"/>
                </a:rPr>
                <a:t>2</a:t>
              </a:r>
              <a:endParaRPr lang="fr-FR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4243" name="Text Box 147">
              <a:extLst>
                <a:ext uri="{FF2B5EF4-FFF2-40B4-BE49-F238E27FC236}">
                  <a16:creationId xmlns:a16="http://schemas.microsoft.com/office/drawing/2014/main" id="{0E9F7E13-369C-4A5B-B7D6-5DBD2B82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0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latin typeface="Times New Roman" panose="02020603050405020304" pitchFamily="18" charset="0"/>
                </a:rPr>
                <a:t>R</a:t>
              </a:r>
              <a:r>
                <a:rPr lang="fr-FR" altLang="fr-FR" sz="2400" baseline="-25000">
                  <a:latin typeface="Times New Roman" panose="02020603050405020304" pitchFamily="18" charset="0"/>
                </a:rPr>
                <a:t>3</a:t>
              </a:r>
              <a:endParaRPr lang="fr-FR" altLang="fr-FR" sz="2400">
                <a:latin typeface="Times New Roman" panose="02020603050405020304" pitchFamily="18" charset="0"/>
              </a:endParaRPr>
            </a:p>
          </p:txBody>
        </p:sp>
        <p:sp>
          <p:nvSpPr>
            <p:cNvPr id="4244" name="Line 148">
              <a:extLst>
                <a:ext uri="{FF2B5EF4-FFF2-40B4-BE49-F238E27FC236}">
                  <a16:creationId xmlns:a16="http://schemas.microsoft.com/office/drawing/2014/main" id="{41EA0451-23CA-4DDB-8DC0-DE9F1D7FC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6" y="1176"/>
              <a:ext cx="88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45" name="Line 149">
              <a:extLst>
                <a:ext uri="{FF2B5EF4-FFF2-40B4-BE49-F238E27FC236}">
                  <a16:creationId xmlns:a16="http://schemas.microsoft.com/office/drawing/2014/main" id="{544C6BDC-22ED-4857-B95A-511C412FA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813"/>
              <a:ext cx="8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46" name="Line 150">
              <a:extLst>
                <a:ext uri="{FF2B5EF4-FFF2-40B4-BE49-F238E27FC236}">
                  <a16:creationId xmlns:a16="http://schemas.microsoft.com/office/drawing/2014/main" id="{8A22BEA8-2241-4A79-A243-8ED0349EE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" y="1608"/>
              <a:ext cx="2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47" name="Line 151">
              <a:extLst>
                <a:ext uri="{FF2B5EF4-FFF2-40B4-BE49-F238E27FC236}">
                  <a16:creationId xmlns:a16="http://schemas.microsoft.com/office/drawing/2014/main" id="{923EA430-ACB7-46BA-9934-4802BC2CA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" y="1344"/>
              <a:ext cx="4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48" name="Line 152">
              <a:extLst>
                <a:ext uri="{FF2B5EF4-FFF2-40B4-BE49-F238E27FC236}">
                  <a16:creationId xmlns:a16="http://schemas.microsoft.com/office/drawing/2014/main" id="{5B04078F-EDF6-4E71-A567-617E31FCD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816"/>
              <a:ext cx="6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49" name="Line 153">
              <a:extLst>
                <a:ext uri="{FF2B5EF4-FFF2-40B4-BE49-F238E27FC236}">
                  <a16:creationId xmlns:a16="http://schemas.microsoft.com/office/drawing/2014/main" id="{74D90547-F3B3-45EB-B448-A843B1543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" y="1608"/>
              <a:ext cx="143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50" name="Line 154">
              <a:extLst>
                <a:ext uri="{FF2B5EF4-FFF2-40B4-BE49-F238E27FC236}">
                  <a16:creationId xmlns:a16="http://schemas.microsoft.com/office/drawing/2014/main" id="{3AAAA3C4-92FF-4E66-B573-7762EAB1A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2" y="1344"/>
              <a:ext cx="143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51" name="Line 155">
              <a:extLst>
                <a:ext uri="{FF2B5EF4-FFF2-40B4-BE49-F238E27FC236}">
                  <a16:creationId xmlns:a16="http://schemas.microsoft.com/office/drawing/2014/main" id="{39E21EB2-8999-4B6D-9A74-1463DED28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7" y="552"/>
              <a:ext cx="143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52" name="Line 156">
              <a:extLst>
                <a:ext uri="{FF2B5EF4-FFF2-40B4-BE49-F238E27FC236}">
                  <a16:creationId xmlns:a16="http://schemas.microsoft.com/office/drawing/2014/main" id="{1992BBD0-025A-46E2-85DA-A87AEB0B0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960"/>
              <a:ext cx="61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53" name="Freeform 157">
              <a:extLst>
                <a:ext uri="{FF2B5EF4-FFF2-40B4-BE49-F238E27FC236}">
                  <a16:creationId xmlns:a16="http://schemas.microsoft.com/office/drawing/2014/main" id="{147D760B-4BE0-40C1-BC11-1379E070E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" y="640"/>
              <a:ext cx="2292" cy="1236"/>
            </a:xfrm>
            <a:custGeom>
              <a:avLst/>
              <a:gdLst>
                <a:gd name="T0" fmla="*/ 0 w 2292"/>
                <a:gd name="T1" fmla="*/ 1232 h 1236"/>
                <a:gd name="T2" fmla="*/ 148 w 2292"/>
                <a:gd name="T3" fmla="*/ 1236 h 1236"/>
                <a:gd name="T4" fmla="*/ 580 w 2292"/>
                <a:gd name="T5" fmla="*/ 968 h 1236"/>
                <a:gd name="T6" fmla="*/ 996 w 2292"/>
                <a:gd name="T7" fmla="*/ 700 h 1236"/>
                <a:gd name="T8" fmla="*/ 1144 w 2292"/>
                <a:gd name="T9" fmla="*/ 700 h 1236"/>
                <a:gd name="T10" fmla="*/ 2292 w 2292"/>
                <a:gd name="T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2" h="1236">
                  <a:moveTo>
                    <a:pt x="0" y="1232"/>
                  </a:moveTo>
                  <a:lnTo>
                    <a:pt x="148" y="1236"/>
                  </a:lnTo>
                  <a:lnTo>
                    <a:pt x="580" y="968"/>
                  </a:lnTo>
                  <a:lnTo>
                    <a:pt x="996" y="700"/>
                  </a:lnTo>
                  <a:lnTo>
                    <a:pt x="1144" y="700"/>
                  </a:lnTo>
                  <a:lnTo>
                    <a:pt x="2292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54" name="Text Box 158">
              <a:extLst>
                <a:ext uri="{FF2B5EF4-FFF2-40B4-BE49-F238E27FC236}">
                  <a16:creationId xmlns:a16="http://schemas.microsoft.com/office/drawing/2014/main" id="{E5597A6D-EFEE-4A1A-81DA-4EEF8A258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01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r>
                <a:rPr lang="fr-FR" altLang="fr-FR" sz="2400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fr-FR" altLang="fr-FR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255" name="Text Box 159">
              <a:extLst>
                <a:ext uri="{FF2B5EF4-FFF2-40B4-BE49-F238E27FC236}">
                  <a16:creationId xmlns:a16="http://schemas.microsoft.com/office/drawing/2014/main" id="{CB63BA1D-C410-48AF-9CAE-7237F22EE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109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r>
                <a:rPr lang="fr-FR" altLang="fr-FR" sz="2400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lang="fr-FR" altLang="fr-FR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256" name="Text Box 160">
              <a:extLst>
                <a:ext uri="{FF2B5EF4-FFF2-40B4-BE49-F238E27FC236}">
                  <a16:creationId xmlns:a16="http://schemas.microsoft.com/office/drawing/2014/main" id="{418B17C6-7BAC-4C98-AAA5-4ECF95C1D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05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r>
                <a:rPr lang="fr-FR" altLang="fr-FR" sz="2400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r>
                <a:rPr lang="fr-FR" altLang="fr-FR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257" name="Line 161">
              <a:extLst>
                <a:ext uri="{FF2B5EF4-FFF2-40B4-BE49-F238E27FC236}">
                  <a16:creationId xmlns:a16="http://schemas.microsoft.com/office/drawing/2014/main" id="{A8AB77C6-C472-43D3-96BB-7E8CB846F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3387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58" name="Line 162">
              <a:extLst>
                <a:ext uri="{FF2B5EF4-FFF2-40B4-BE49-F238E27FC236}">
                  <a16:creationId xmlns:a16="http://schemas.microsoft.com/office/drawing/2014/main" id="{704D4EE7-9909-42F8-8EC3-1988C822E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3410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59" name="Line 163">
              <a:extLst>
                <a:ext uri="{FF2B5EF4-FFF2-40B4-BE49-F238E27FC236}">
                  <a16:creationId xmlns:a16="http://schemas.microsoft.com/office/drawing/2014/main" id="{6809623E-C00E-4E7D-8F14-601767ED6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3387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0" name="Line 164">
              <a:extLst>
                <a:ext uri="{FF2B5EF4-FFF2-40B4-BE49-F238E27FC236}">
                  <a16:creationId xmlns:a16="http://schemas.microsoft.com/office/drawing/2014/main" id="{3CB4A401-3651-4CA5-9DBE-7460FCADD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3410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1" name="Line 165">
              <a:extLst>
                <a:ext uri="{FF2B5EF4-FFF2-40B4-BE49-F238E27FC236}">
                  <a16:creationId xmlns:a16="http://schemas.microsoft.com/office/drawing/2014/main" id="{79AEDD73-EFDC-4DAA-960C-755D45CDF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" y="3387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2" name="Line 166">
              <a:extLst>
                <a:ext uri="{FF2B5EF4-FFF2-40B4-BE49-F238E27FC236}">
                  <a16:creationId xmlns:a16="http://schemas.microsoft.com/office/drawing/2014/main" id="{C454E4BA-1FA8-4C96-B727-82205AEEA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3410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3" name="Line 167">
              <a:extLst>
                <a:ext uri="{FF2B5EF4-FFF2-40B4-BE49-F238E27FC236}">
                  <a16:creationId xmlns:a16="http://schemas.microsoft.com/office/drawing/2014/main" id="{7AF62574-144C-478E-B1B6-DDCB9AA53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3117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4" name="Line 168">
              <a:extLst>
                <a:ext uri="{FF2B5EF4-FFF2-40B4-BE49-F238E27FC236}">
                  <a16:creationId xmlns:a16="http://schemas.microsoft.com/office/drawing/2014/main" id="{E2FD3CA1-C14E-46D8-A43B-34077A6BC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" y="3140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5" name="Line 169">
              <a:extLst>
                <a:ext uri="{FF2B5EF4-FFF2-40B4-BE49-F238E27FC236}">
                  <a16:creationId xmlns:a16="http://schemas.microsoft.com/office/drawing/2014/main" id="{5E126954-D61C-436A-81DA-4EA07EB81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3" y="3117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6" name="Line 170">
              <a:extLst>
                <a:ext uri="{FF2B5EF4-FFF2-40B4-BE49-F238E27FC236}">
                  <a16:creationId xmlns:a16="http://schemas.microsoft.com/office/drawing/2014/main" id="{2A33388C-2708-46AF-A99B-FDFBECED4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3140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7" name="Line 171">
              <a:extLst>
                <a:ext uri="{FF2B5EF4-FFF2-40B4-BE49-F238E27FC236}">
                  <a16:creationId xmlns:a16="http://schemas.microsoft.com/office/drawing/2014/main" id="{3D601D8D-5B79-411B-B8CC-DE656764A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" y="3117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8" name="Line 172">
              <a:extLst>
                <a:ext uri="{FF2B5EF4-FFF2-40B4-BE49-F238E27FC236}">
                  <a16:creationId xmlns:a16="http://schemas.microsoft.com/office/drawing/2014/main" id="{5815C3E2-8F92-4C77-84A3-984B985AC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3140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69" name="Line 173">
              <a:extLst>
                <a:ext uri="{FF2B5EF4-FFF2-40B4-BE49-F238E27FC236}">
                  <a16:creationId xmlns:a16="http://schemas.microsoft.com/office/drawing/2014/main" id="{264B9795-C171-476E-8858-07E5D8D4E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" y="2856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0" name="Line 174">
              <a:extLst>
                <a:ext uri="{FF2B5EF4-FFF2-40B4-BE49-F238E27FC236}">
                  <a16:creationId xmlns:a16="http://schemas.microsoft.com/office/drawing/2014/main" id="{DA9A70B1-4B9B-4E7F-8063-4B9BB2307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2879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1" name="Line 175">
              <a:extLst>
                <a:ext uri="{FF2B5EF4-FFF2-40B4-BE49-F238E27FC236}">
                  <a16:creationId xmlns:a16="http://schemas.microsoft.com/office/drawing/2014/main" id="{609801E7-D9F9-48ED-BB00-809DF974D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1" y="2853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2" name="Line 176">
              <a:extLst>
                <a:ext uri="{FF2B5EF4-FFF2-40B4-BE49-F238E27FC236}">
                  <a16:creationId xmlns:a16="http://schemas.microsoft.com/office/drawing/2014/main" id="{30AF56DD-799D-4F15-AB4C-D4AC8FD81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" y="2876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3" name="Line 177">
              <a:extLst>
                <a:ext uri="{FF2B5EF4-FFF2-40B4-BE49-F238E27FC236}">
                  <a16:creationId xmlns:a16="http://schemas.microsoft.com/office/drawing/2014/main" id="{F28E6565-87C8-42B4-832B-486366EF8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5" y="2853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4" name="Line 178">
              <a:extLst>
                <a:ext uri="{FF2B5EF4-FFF2-40B4-BE49-F238E27FC236}">
                  <a16:creationId xmlns:a16="http://schemas.microsoft.com/office/drawing/2014/main" id="{4323F95E-A2B5-4BD1-892F-435944583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" y="2876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5" name="Line 179">
              <a:extLst>
                <a:ext uri="{FF2B5EF4-FFF2-40B4-BE49-F238E27FC236}">
                  <a16:creationId xmlns:a16="http://schemas.microsoft.com/office/drawing/2014/main" id="{75C37AE8-D8D9-4EDB-A8DB-111B4D6B5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" y="2853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6" name="Line 180">
              <a:extLst>
                <a:ext uri="{FF2B5EF4-FFF2-40B4-BE49-F238E27FC236}">
                  <a16:creationId xmlns:a16="http://schemas.microsoft.com/office/drawing/2014/main" id="{45AD4425-E43F-4900-A531-6A34A9DB0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" y="2876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7" name="Line 181">
              <a:extLst>
                <a:ext uri="{FF2B5EF4-FFF2-40B4-BE49-F238E27FC236}">
                  <a16:creationId xmlns:a16="http://schemas.microsoft.com/office/drawing/2014/main" id="{B3B9BBD3-C23D-4438-A248-29951CB0B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2592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8" name="Line 182">
              <a:extLst>
                <a:ext uri="{FF2B5EF4-FFF2-40B4-BE49-F238E27FC236}">
                  <a16:creationId xmlns:a16="http://schemas.microsoft.com/office/drawing/2014/main" id="{54E95A0D-B8B8-4C4F-8D3B-5B38A1DAB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8" y="2615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79" name="Line 183">
              <a:extLst>
                <a:ext uri="{FF2B5EF4-FFF2-40B4-BE49-F238E27FC236}">
                  <a16:creationId xmlns:a16="http://schemas.microsoft.com/office/drawing/2014/main" id="{79D6C1E2-3C7B-404E-9AD0-2F2236B50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" y="2592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80" name="Line 184">
              <a:extLst>
                <a:ext uri="{FF2B5EF4-FFF2-40B4-BE49-F238E27FC236}">
                  <a16:creationId xmlns:a16="http://schemas.microsoft.com/office/drawing/2014/main" id="{EEE98518-4670-49EB-91E7-E71C69CDE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2615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81" name="Line 185">
              <a:extLst>
                <a:ext uri="{FF2B5EF4-FFF2-40B4-BE49-F238E27FC236}">
                  <a16:creationId xmlns:a16="http://schemas.microsoft.com/office/drawing/2014/main" id="{046DC026-F6E7-43CB-A11C-B48F56EBE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592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82" name="Line 186">
              <a:extLst>
                <a:ext uri="{FF2B5EF4-FFF2-40B4-BE49-F238E27FC236}">
                  <a16:creationId xmlns:a16="http://schemas.microsoft.com/office/drawing/2014/main" id="{F2A40618-486D-4C6C-9EF9-A287C2385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" y="2615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83" name="Line 187">
              <a:extLst>
                <a:ext uri="{FF2B5EF4-FFF2-40B4-BE49-F238E27FC236}">
                  <a16:creationId xmlns:a16="http://schemas.microsoft.com/office/drawing/2014/main" id="{1FB2A1CC-7730-436E-BB81-55D2EB98C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2328"/>
              <a:ext cx="0" cy="4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84" name="Line 188">
              <a:extLst>
                <a:ext uri="{FF2B5EF4-FFF2-40B4-BE49-F238E27FC236}">
                  <a16:creationId xmlns:a16="http://schemas.microsoft.com/office/drawing/2014/main" id="{5023225A-1507-42D2-9190-E35C925BD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351"/>
              <a:ext cx="5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87" name="Line 191">
              <a:extLst>
                <a:ext uri="{FF2B5EF4-FFF2-40B4-BE49-F238E27FC236}">
                  <a16:creationId xmlns:a16="http://schemas.microsoft.com/office/drawing/2014/main" id="{56AF545C-E075-41BC-BE5B-49D43C7DA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887"/>
              <a:ext cx="0" cy="3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88" name="Line 192">
              <a:extLst>
                <a:ext uri="{FF2B5EF4-FFF2-40B4-BE49-F238E27FC236}">
                  <a16:creationId xmlns:a16="http://schemas.microsoft.com/office/drawing/2014/main" id="{E67F5319-42C2-4809-BB86-06574FB47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887"/>
              <a:ext cx="5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289" name="Text Box 193">
              <a:extLst>
                <a:ext uri="{FF2B5EF4-FFF2-40B4-BE49-F238E27FC236}">
                  <a16:creationId xmlns:a16="http://schemas.microsoft.com/office/drawing/2014/main" id="{E480A1CA-BFE9-4D61-B393-CBEF5AE7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932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x(t)</a:t>
              </a:r>
            </a:p>
          </p:txBody>
        </p:sp>
        <p:sp>
          <p:nvSpPr>
            <p:cNvPr id="4290" name="Text Box 194">
              <a:extLst>
                <a:ext uri="{FF2B5EF4-FFF2-40B4-BE49-F238E27FC236}">
                  <a16:creationId xmlns:a16="http://schemas.microsoft.com/office/drawing/2014/main" id="{968981C7-C931-4FB2-A323-55113C45E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" y="840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d(t)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0" name="Group 50">
            <a:extLst>
              <a:ext uri="{FF2B5EF4-FFF2-40B4-BE49-F238E27FC236}">
                <a16:creationId xmlns:a16="http://schemas.microsoft.com/office/drawing/2014/main" id="{78E323A6-F397-450D-8468-238B6B8E6C9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11213"/>
            <a:ext cx="6959600" cy="2641600"/>
            <a:chOff x="384" y="511"/>
            <a:chExt cx="4384" cy="1664"/>
          </a:xfrm>
        </p:grpSpPr>
        <p:sp>
          <p:nvSpPr>
            <p:cNvPr id="5163" name="Line 43">
              <a:extLst>
                <a:ext uri="{FF2B5EF4-FFF2-40B4-BE49-F238E27FC236}">
                  <a16:creationId xmlns:a16="http://schemas.microsoft.com/office/drawing/2014/main" id="{1BD42CB0-0940-4C46-8176-A7A0B7886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584"/>
              <a:ext cx="0" cy="5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4" name="Line 4">
              <a:extLst>
                <a:ext uri="{FF2B5EF4-FFF2-40B4-BE49-F238E27FC236}">
                  <a16:creationId xmlns:a16="http://schemas.microsoft.com/office/drawing/2014/main" id="{53EE3E34-15A0-42DD-81E2-DBD1D56C4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46"/>
              <a:ext cx="0" cy="161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5" name="Line 5">
              <a:extLst>
                <a:ext uri="{FF2B5EF4-FFF2-40B4-BE49-F238E27FC236}">
                  <a16:creationId xmlns:a16="http://schemas.microsoft.com/office/drawing/2014/main" id="{C51A0F7A-35BB-4D3B-8211-85BC97508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33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6" name="Line 6">
              <a:extLst>
                <a:ext uri="{FF2B5EF4-FFF2-40B4-BE49-F238E27FC236}">
                  <a16:creationId xmlns:a16="http://schemas.microsoft.com/office/drawing/2014/main" id="{95CE7519-B2E7-4F04-9C21-62723A515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04"/>
              <a:ext cx="0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7" name="Line 7">
              <a:extLst>
                <a:ext uri="{FF2B5EF4-FFF2-40B4-BE49-F238E27FC236}">
                  <a16:creationId xmlns:a16="http://schemas.microsoft.com/office/drawing/2014/main" id="{609DD230-F08F-4779-AB11-EBA76E35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680"/>
              <a:ext cx="7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5130" name="Group 10">
              <a:extLst>
                <a:ext uri="{FF2B5EF4-FFF2-40B4-BE49-F238E27FC236}">
                  <a16:creationId xmlns:a16="http://schemas.microsoft.com/office/drawing/2014/main" id="{6140116E-3272-441A-A533-CBD158A86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104"/>
              <a:ext cx="768" cy="576"/>
              <a:chOff x="3984" y="1104"/>
              <a:chExt cx="768" cy="576"/>
            </a:xfrm>
          </p:grpSpPr>
          <p:sp>
            <p:nvSpPr>
              <p:cNvPr id="5128" name="Line 8">
                <a:extLst>
                  <a:ext uri="{FF2B5EF4-FFF2-40B4-BE49-F238E27FC236}">
                    <a16:creationId xmlns:a16="http://schemas.microsoft.com/office/drawing/2014/main" id="{6DC96CD9-FEE1-4B1B-ADE9-741160580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104"/>
                <a:ext cx="76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29" name="Line 9">
                <a:extLst>
                  <a:ext uri="{FF2B5EF4-FFF2-40B4-BE49-F238E27FC236}">
                    <a16:creationId xmlns:a16="http://schemas.microsoft.com/office/drawing/2014/main" id="{0DCC452C-BDF1-4B3D-AC09-1550A3DBE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5132" name="Line 12">
              <a:extLst>
                <a:ext uri="{FF2B5EF4-FFF2-40B4-BE49-F238E27FC236}">
                  <a16:creationId xmlns:a16="http://schemas.microsoft.com/office/drawing/2014/main" id="{3B613A59-DA8C-48F9-AB45-7CF7FB8DB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152"/>
              <a:ext cx="1536" cy="8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33" name="Line 13">
              <a:extLst>
                <a:ext uri="{FF2B5EF4-FFF2-40B4-BE49-F238E27FC236}">
                  <a16:creationId xmlns:a16="http://schemas.microsoft.com/office/drawing/2014/main" id="{D7F92C0A-42B3-4947-89B7-C87889339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016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5134" name="Group 14">
              <a:extLst>
                <a:ext uri="{FF2B5EF4-FFF2-40B4-BE49-F238E27FC236}">
                  <a16:creationId xmlns:a16="http://schemas.microsoft.com/office/drawing/2014/main" id="{1583AAF4-C1F7-4354-8718-E0340002D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440"/>
              <a:ext cx="768" cy="576"/>
              <a:chOff x="3984" y="1104"/>
              <a:chExt cx="768" cy="576"/>
            </a:xfrm>
          </p:grpSpPr>
          <p:sp>
            <p:nvSpPr>
              <p:cNvPr id="5135" name="Line 15">
                <a:extLst>
                  <a:ext uri="{FF2B5EF4-FFF2-40B4-BE49-F238E27FC236}">
                    <a16:creationId xmlns:a16="http://schemas.microsoft.com/office/drawing/2014/main" id="{799603F7-48EC-484C-ACEE-A49EEBABB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104"/>
                <a:ext cx="76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36" name="Line 16">
                <a:extLst>
                  <a:ext uri="{FF2B5EF4-FFF2-40B4-BE49-F238E27FC236}">
                    <a16:creationId xmlns:a16="http://schemas.microsoft.com/office/drawing/2014/main" id="{5614CADF-82E6-4F9B-9B96-D5A368FD1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5137" name="Group 17">
              <a:extLst>
                <a:ext uri="{FF2B5EF4-FFF2-40B4-BE49-F238E27FC236}">
                  <a16:creationId xmlns:a16="http://schemas.microsoft.com/office/drawing/2014/main" id="{D485D9AD-442A-41F0-A42C-F758303E2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" y="1152"/>
              <a:ext cx="768" cy="576"/>
              <a:chOff x="3984" y="1104"/>
              <a:chExt cx="768" cy="576"/>
            </a:xfrm>
          </p:grpSpPr>
          <p:sp>
            <p:nvSpPr>
              <p:cNvPr id="5138" name="Line 18">
                <a:extLst>
                  <a:ext uri="{FF2B5EF4-FFF2-40B4-BE49-F238E27FC236}">
                    <a16:creationId xmlns:a16="http://schemas.microsoft.com/office/drawing/2014/main" id="{63064EC4-1008-4DAD-B735-5C8839EE9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104"/>
                <a:ext cx="76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39" name="Line 19">
                <a:extLst>
                  <a:ext uri="{FF2B5EF4-FFF2-40B4-BE49-F238E27FC236}">
                    <a16:creationId xmlns:a16="http://schemas.microsoft.com/office/drawing/2014/main" id="{85CFB659-E52D-479B-BF12-4BD2B0F84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5140" name="Group 20">
              <a:extLst>
                <a:ext uri="{FF2B5EF4-FFF2-40B4-BE49-F238E27FC236}">
                  <a16:creationId xmlns:a16="http://schemas.microsoft.com/office/drawing/2014/main" id="{6223B476-FF82-4996-9648-DEF75EFD3B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104"/>
              <a:ext cx="768" cy="576"/>
              <a:chOff x="3984" y="1104"/>
              <a:chExt cx="768" cy="576"/>
            </a:xfrm>
          </p:grpSpPr>
          <p:sp>
            <p:nvSpPr>
              <p:cNvPr id="5141" name="Line 21">
                <a:extLst>
                  <a:ext uri="{FF2B5EF4-FFF2-40B4-BE49-F238E27FC236}">
                    <a16:creationId xmlns:a16="http://schemas.microsoft.com/office/drawing/2014/main" id="{3632E648-3AA6-4630-9F62-696D8ACD8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104"/>
                <a:ext cx="76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42" name="Line 22">
                <a:extLst>
                  <a:ext uri="{FF2B5EF4-FFF2-40B4-BE49-F238E27FC236}">
                    <a16:creationId xmlns:a16="http://schemas.microsoft.com/office/drawing/2014/main" id="{A5BE6C93-AF7F-4C82-958C-43EF1C0E5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5143" name="Group 23">
              <a:extLst>
                <a:ext uri="{FF2B5EF4-FFF2-40B4-BE49-F238E27FC236}">
                  <a16:creationId xmlns:a16="http://schemas.microsoft.com/office/drawing/2014/main" id="{C2F4A7EC-C769-41E7-B1A3-4E2B03E64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8" y="990"/>
              <a:ext cx="768" cy="576"/>
              <a:chOff x="3984" y="1104"/>
              <a:chExt cx="768" cy="576"/>
            </a:xfrm>
          </p:grpSpPr>
          <p:sp>
            <p:nvSpPr>
              <p:cNvPr id="5144" name="Line 24">
                <a:extLst>
                  <a:ext uri="{FF2B5EF4-FFF2-40B4-BE49-F238E27FC236}">
                    <a16:creationId xmlns:a16="http://schemas.microsoft.com/office/drawing/2014/main" id="{EAF5DBA1-4349-48F8-B4F0-C42BC3207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104"/>
                <a:ext cx="76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45" name="Line 25">
                <a:extLst>
                  <a:ext uri="{FF2B5EF4-FFF2-40B4-BE49-F238E27FC236}">
                    <a16:creationId xmlns:a16="http://schemas.microsoft.com/office/drawing/2014/main" id="{AA4502A6-BCB5-44FB-9910-93E637959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5146" name="Group 26">
              <a:extLst>
                <a:ext uri="{FF2B5EF4-FFF2-40B4-BE49-F238E27FC236}">
                  <a16:creationId xmlns:a16="http://schemas.microsoft.com/office/drawing/2014/main" id="{3852E1EA-0525-43BB-BC93-24EAF5B9F6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584"/>
              <a:ext cx="768" cy="576"/>
              <a:chOff x="3984" y="1104"/>
              <a:chExt cx="768" cy="576"/>
            </a:xfrm>
          </p:grpSpPr>
          <p:sp>
            <p:nvSpPr>
              <p:cNvPr id="5147" name="Line 27">
                <a:extLst>
                  <a:ext uri="{FF2B5EF4-FFF2-40B4-BE49-F238E27FC236}">
                    <a16:creationId xmlns:a16="http://schemas.microsoft.com/office/drawing/2014/main" id="{3925CF36-E4B4-4293-9A51-2E324DB24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104"/>
                <a:ext cx="76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48" name="Line 28">
                <a:extLst>
                  <a:ext uri="{FF2B5EF4-FFF2-40B4-BE49-F238E27FC236}">
                    <a16:creationId xmlns:a16="http://schemas.microsoft.com/office/drawing/2014/main" id="{B7E07A22-1661-433B-8F2D-0AEC2DD57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5149" name="Group 29">
              <a:extLst>
                <a:ext uri="{FF2B5EF4-FFF2-40B4-BE49-F238E27FC236}">
                  <a16:creationId xmlns:a16="http://schemas.microsoft.com/office/drawing/2014/main" id="{B8BBA5BA-C97C-463E-A75D-BC4205E0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6" y="528"/>
              <a:ext cx="768" cy="576"/>
              <a:chOff x="3984" y="1104"/>
              <a:chExt cx="768" cy="576"/>
            </a:xfrm>
          </p:grpSpPr>
          <p:sp>
            <p:nvSpPr>
              <p:cNvPr id="5150" name="Line 30">
                <a:extLst>
                  <a:ext uri="{FF2B5EF4-FFF2-40B4-BE49-F238E27FC236}">
                    <a16:creationId xmlns:a16="http://schemas.microsoft.com/office/drawing/2014/main" id="{AD62FD20-5293-41E9-9EDC-6D7357A9B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104"/>
                <a:ext cx="76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51" name="Line 31">
                <a:extLst>
                  <a:ext uri="{FF2B5EF4-FFF2-40B4-BE49-F238E27FC236}">
                    <a16:creationId xmlns:a16="http://schemas.microsoft.com/office/drawing/2014/main" id="{CB65F87D-C1C0-497E-9650-5FCE1EFC5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5156" name="Group 36">
              <a:extLst>
                <a:ext uri="{FF2B5EF4-FFF2-40B4-BE49-F238E27FC236}">
                  <a16:creationId xmlns:a16="http://schemas.microsoft.com/office/drawing/2014/main" id="{B18251EB-792A-405D-9612-27732EBFB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" y="552"/>
              <a:ext cx="2772" cy="1608"/>
              <a:chOff x="388" y="552"/>
              <a:chExt cx="2772" cy="1608"/>
            </a:xfrm>
          </p:grpSpPr>
          <p:sp>
            <p:nvSpPr>
              <p:cNvPr id="5152" name="Freeform 32">
                <a:extLst>
                  <a:ext uri="{FF2B5EF4-FFF2-40B4-BE49-F238E27FC236}">
                    <a16:creationId xmlns:a16="http://schemas.microsoft.com/office/drawing/2014/main" id="{02FA5977-B9D5-4336-92C4-5060C4E57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" y="1548"/>
                <a:ext cx="1256" cy="612"/>
              </a:xfrm>
              <a:custGeom>
                <a:avLst/>
                <a:gdLst>
                  <a:gd name="T0" fmla="*/ 0 w 1236"/>
                  <a:gd name="T1" fmla="*/ 596 h 596"/>
                  <a:gd name="T2" fmla="*/ 8 w 1236"/>
                  <a:gd name="T3" fmla="*/ 584 h 596"/>
                  <a:gd name="T4" fmla="*/ 20 w 1236"/>
                  <a:gd name="T5" fmla="*/ 576 h 596"/>
                  <a:gd name="T6" fmla="*/ 48 w 1236"/>
                  <a:gd name="T7" fmla="*/ 548 h 596"/>
                  <a:gd name="T8" fmla="*/ 68 w 1236"/>
                  <a:gd name="T9" fmla="*/ 532 h 596"/>
                  <a:gd name="T10" fmla="*/ 116 w 1236"/>
                  <a:gd name="T11" fmla="*/ 488 h 596"/>
                  <a:gd name="T12" fmla="*/ 176 w 1236"/>
                  <a:gd name="T13" fmla="*/ 424 h 596"/>
                  <a:gd name="T14" fmla="*/ 256 w 1236"/>
                  <a:gd name="T15" fmla="*/ 368 h 596"/>
                  <a:gd name="T16" fmla="*/ 340 w 1236"/>
                  <a:gd name="T17" fmla="*/ 288 h 596"/>
                  <a:gd name="T18" fmla="*/ 456 w 1236"/>
                  <a:gd name="T19" fmla="*/ 220 h 596"/>
                  <a:gd name="T20" fmla="*/ 536 w 1236"/>
                  <a:gd name="T21" fmla="*/ 196 h 596"/>
                  <a:gd name="T22" fmla="*/ 568 w 1236"/>
                  <a:gd name="T23" fmla="*/ 188 h 596"/>
                  <a:gd name="T24" fmla="*/ 592 w 1236"/>
                  <a:gd name="T25" fmla="*/ 180 h 596"/>
                  <a:gd name="T26" fmla="*/ 860 w 1236"/>
                  <a:gd name="T27" fmla="*/ 120 h 596"/>
                  <a:gd name="T28" fmla="*/ 992 w 1236"/>
                  <a:gd name="T29" fmla="*/ 100 h 596"/>
                  <a:gd name="T30" fmla="*/ 1100 w 1236"/>
                  <a:gd name="T31" fmla="*/ 56 h 596"/>
                  <a:gd name="T32" fmla="*/ 1164 w 1236"/>
                  <a:gd name="T33" fmla="*/ 32 h 596"/>
                  <a:gd name="T34" fmla="*/ 1192 w 1236"/>
                  <a:gd name="T35" fmla="*/ 16 h 596"/>
                  <a:gd name="T36" fmla="*/ 1236 w 1236"/>
                  <a:gd name="T37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36" h="596">
                    <a:moveTo>
                      <a:pt x="0" y="596"/>
                    </a:moveTo>
                    <a:cubicBezTo>
                      <a:pt x="3" y="592"/>
                      <a:pt x="5" y="587"/>
                      <a:pt x="8" y="584"/>
                    </a:cubicBezTo>
                    <a:cubicBezTo>
                      <a:pt x="11" y="581"/>
                      <a:pt x="17" y="580"/>
                      <a:pt x="20" y="576"/>
                    </a:cubicBezTo>
                    <a:cubicBezTo>
                      <a:pt x="46" y="546"/>
                      <a:pt x="23" y="556"/>
                      <a:pt x="48" y="548"/>
                    </a:cubicBezTo>
                    <a:cubicBezTo>
                      <a:pt x="70" y="515"/>
                      <a:pt x="41" y="553"/>
                      <a:pt x="68" y="532"/>
                    </a:cubicBezTo>
                    <a:cubicBezTo>
                      <a:pt x="86" y="518"/>
                      <a:pt x="97" y="500"/>
                      <a:pt x="116" y="488"/>
                    </a:cubicBezTo>
                    <a:cubicBezTo>
                      <a:pt x="135" y="460"/>
                      <a:pt x="148" y="443"/>
                      <a:pt x="176" y="424"/>
                    </a:cubicBezTo>
                    <a:cubicBezTo>
                      <a:pt x="194" y="398"/>
                      <a:pt x="233" y="391"/>
                      <a:pt x="256" y="368"/>
                    </a:cubicBezTo>
                    <a:cubicBezTo>
                      <a:pt x="278" y="346"/>
                      <a:pt x="314" y="305"/>
                      <a:pt x="340" y="288"/>
                    </a:cubicBezTo>
                    <a:cubicBezTo>
                      <a:pt x="368" y="246"/>
                      <a:pt x="408" y="232"/>
                      <a:pt x="456" y="220"/>
                    </a:cubicBezTo>
                    <a:cubicBezTo>
                      <a:pt x="480" y="204"/>
                      <a:pt x="508" y="202"/>
                      <a:pt x="536" y="196"/>
                    </a:cubicBezTo>
                    <a:cubicBezTo>
                      <a:pt x="547" y="194"/>
                      <a:pt x="557" y="191"/>
                      <a:pt x="568" y="188"/>
                    </a:cubicBezTo>
                    <a:cubicBezTo>
                      <a:pt x="576" y="186"/>
                      <a:pt x="592" y="180"/>
                      <a:pt x="592" y="180"/>
                    </a:cubicBezTo>
                    <a:cubicBezTo>
                      <a:pt x="670" y="122"/>
                      <a:pt x="766" y="123"/>
                      <a:pt x="860" y="120"/>
                    </a:cubicBezTo>
                    <a:cubicBezTo>
                      <a:pt x="901" y="115"/>
                      <a:pt x="953" y="113"/>
                      <a:pt x="992" y="100"/>
                    </a:cubicBezTo>
                    <a:cubicBezTo>
                      <a:pt x="1030" y="87"/>
                      <a:pt x="1064" y="72"/>
                      <a:pt x="1100" y="56"/>
                    </a:cubicBezTo>
                    <a:cubicBezTo>
                      <a:pt x="1119" y="48"/>
                      <a:pt x="1147" y="43"/>
                      <a:pt x="1164" y="32"/>
                    </a:cubicBezTo>
                    <a:cubicBezTo>
                      <a:pt x="1175" y="25"/>
                      <a:pt x="1179" y="21"/>
                      <a:pt x="1192" y="16"/>
                    </a:cubicBezTo>
                    <a:cubicBezTo>
                      <a:pt x="1207" y="10"/>
                      <a:pt x="1222" y="7"/>
                      <a:pt x="1236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53" name="Freeform 33">
                <a:extLst>
                  <a:ext uri="{FF2B5EF4-FFF2-40B4-BE49-F238E27FC236}">
                    <a16:creationId xmlns:a16="http://schemas.microsoft.com/office/drawing/2014/main" id="{E76F5E41-11C5-4B30-81A7-2C90B7C68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744"/>
                <a:ext cx="1193" cy="808"/>
              </a:xfrm>
              <a:custGeom>
                <a:avLst/>
                <a:gdLst>
                  <a:gd name="T0" fmla="*/ 0 w 1193"/>
                  <a:gd name="T1" fmla="*/ 808 h 808"/>
                  <a:gd name="T2" fmla="*/ 164 w 1193"/>
                  <a:gd name="T3" fmla="*/ 732 h 808"/>
                  <a:gd name="T4" fmla="*/ 240 w 1193"/>
                  <a:gd name="T5" fmla="*/ 652 h 808"/>
                  <a:gd name="T6" fmla="*/ 288 w 1193"/>
                  <a:gd name="T7" fmla="*/ 596 h 808"/>
                  <a:gd name="T8" fmla="*/ 340 w 1193"/>
                  <a:gd name="T9" fmla="*/ 536 h 808"/>
                  <a:gd name="T10" fmla="*/ 400 w 1193"/>
                  <a:gd name="T11" fmla="*/ 468 h 808"/>
                  <a:gd name="T12" fmla="*/ 520 w 1193"/>
                  <a:gd name="T13" fmla="*/ 396 h 808"/>
                  <a:gd name="T14" fmla="*/ 772 w 1193"/>
                  <a:gd name="T15" fmla="*/ 352 h 808"/>
                  <a:gd name="T16" fmla="*/ 904 w 1193"/>
                  <a:gd name="T17" fmla="*/ 276 h 808"/>
                  <a:gd name="T18" fmla="*/ 940 w 1193"/>
                  <a:gd name="T19" fmla="*/ 232 h 808"/>
                  <a:gd name="T20" fmla="*/ 972 w 1193"/>
                  <a:gd name="T21" fmla="*/ 184 h 808"/>
                  <a:gd name="T22" fmla="*/ 1064 w 1193"/>
                  <a:gd name="T23" fmla="*/ 64 h 808"/>
                  <a:gd name="T24" fmla="*/ 1136 w 1193"/>
                  <a:gd name="T25" fmla="*/ 20 h 808"/>
                  <a:gd name="T26" fmla="*/ 1180 w 1193"/>
                  <a:gd name="T27" fmla="*/ 4 h 808"/>
                  <a:gd name="T28" fmla="*/ 1164 w 1193"/>
                  <a:gd name="T29" fmla="*/ 0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3" h="808">
                    <a:moveTo>
                      <a:pt x="0" y="808"/>
                    </a:moveTo>
                    <a:cubicBezTo>
                      <a:pt x="43" y="794"/>
                      <a:pt x="133" y="763"/>
                      <a:pt x="164" y="732"/>
                    </a:cubicBezTo>
                    <a:cubicBezTo>
                      <a:pt x="189" y="707"/>
                      <a:pt x="211" y="671"/>
                      <a:pt x="240" y="652"/>
                    </a:cubicBezTo>
                    <a:cubicBezTo>
                      <a:pt x="253" y="632"/>
                      <a:pt x="268" y="609"/>
                      <a:pt x="288" y="596"/>
                    </a:cubicBezTo>
                    <a:cubicBezTo>
                      <a:pt x="303" y="574"/>
                      <a:pt x="324" y="557"/>
                      <a:pt x="340" y="536"/>
                    </a:cubicBezTo>
                    <a:cubicBezTo>
                      <a:pt x="358" y="513"/>
                      <a:pt x="375" y="484"/>
                      <a:pt x="400" y="468"/>
                    </a:cubicBezTo>
                    <a:cubicBezTo>
                      <a:pt x="428" y="426"/>
                      <a:pt x="472" y="408"/>
                      <a:pt x="520" y="396"/>
                    </a:cubicBezTo>
                    <a:cubicBezTo>
                      <a:pt x="578" y="358"/>
                      <a:pt x="705" y="365"/>
                      <a:pt x="772" y="352"/>
                    </a:cubicBezTo>
                    <a:cubicBezTo>
                      <a:pt x="833" y="340"/>
                      <a:pt x="856" y="308"/>
                      <a:pt x="904" y="276"/>
                    </a:cubicBezTo>
                    <a:cubicBezTo>
                      <a:pt x="915" y="259"/>
                      <a:pt x="933" y="253"/>
                      <a:pt x="940" y="232"/>
                    </a:cubicBezTo>
                    <a:cubicBezTo>
                      <a:pt x="946" y="214"/>
                      <a:pt x="961" y="200"/>
                      <a:pt x="972" y="184"/>
                    </a:cubicBezTo>
                    <a:cubicBezTo>
                      <a:pt x="1000" y="142"/>
                      <a:pt x="1029" y="99"/>
                      <a:pt x="1064" y="64"/>
                    </a:cubicBezTo>
                    <a:cubicBezTo>
                      <a:pt x="1083" y="45"/>
                      <a:pt x="1112" y="32"/>
                      <a:pt x="1136" y="20"/>
                    </a:cubicBezTo>
                    <a:cubicBezTo>
                      <a:pt x="1145" y="16"/>
                      <a:pt x="1171" y="7"/>
                      <a:pt x="1180" y="4"/>
                    </a:cubicBezTo>
                    <a:cubicBezTo>
                      <a:pt x="1193" y="0"/>
                      <a:pt x="1172" y="0"/>
                      <a:pt x="1164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54" name="Freeform 34">
                <a:extLst>
                  <a:ext uri="{FF2B5EF4-FFF2-40B4-BE49-F238E27FC236}">
                    <a16:creationId xmlns:a16="http://schemas.microsoft.com/office/drawing/2014/main" id="{F89B09AE-C532-4711-B368-95982DC08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" y="552"/>
                <a:ext cx="432" cy="236"/>
              </a:xfrm>
              <a:custGeom>
                <a:avLst/>
                <a:gdLst>
                  <a:gd name="T0" fmla="*/ 0 w 432"/>
                  <a:gd name="T1" fmla="*/ 236 h 236"/>
                  <a:gd name="T2" fmla="*/ 164 w 432"/>
                  <a:gd name="T3" fmla="*/ 136 h 236"/>
                  <a:gd name="T4" fmla="*/ 228 w 432"/>
                  <a:gd name="T5" fmla="*/ 108 h 236"/>
                  <a:gd name="T6" fmla="*/ 304 w 432"/>
                  <a:gd name="T7" fmla="*/ 56 h 236"/>
                  <a:gd name="T8" fmla="*/ 376 w 432"/>
                  <a:gd name="T9" fmla="*/ 24 h 236"/>
                  <a:gd name="T10" fmla="*/ 400 w 432"/>
                  <a:gd name="T11" fmla="*/ 8 h 236"/>
                  <a:gd name="T12" fmla="*/ 420 w 432"/>
                  <a:gd name="T1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2" h="236">
                    <a:moveTo>
                      <a:pt x="0" y="236"/>
                    </a:moveTo>
                    <a:cubicBezTo>
                      <a:pt x="40" y="224"/>
                      <a:pt x="136" y="145"/>
                      <a:pt x="164" y="136"/>
                    </a:cubicBezTo>
                    <a:cubicBezTo>
                      <a:pt x="185" y="129"/>
                      <a:pt x="209" y="120"/>
                      <a:pt x="228" y="108"/>
                    </a:cubicBezTo>
                    <a:cubicBezTo>
                      <a:pt x="253" y="92"/>
                      <a:pt x="275" y="66"/>
                      <a:pt x="304" y="56"/>
                    </a:cubicBezTo>
                    <a:cubicBezTo>
                      <a:pt x="329" y="48"/>
                      <a:pt x="350" y="33"/>
                      <a:pt x="376" y="24"/>
                    </a:cubicBezTo>
                    <a:cubicBezTo>
                      <a:pt x="385" y="21"/>
                      <a:pt x="391" y="11"/>
                      <a:pt x="400" y="8"/>
                    </a:cubicBezTo>
                    <a:cubicBezTo>
                      <a:pt x="425" y="0"/>
                      <a:pt x="432" y="0"/>
                      <a:pt x="42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5157" name="Text Box 37">
              <a:extLst>
                <a:ext uri="{FF2B5EF4-FFF2-40B4-BE49-F238E27FC236}">
                  <a16:creationId xmlns:a16="http://schemas.microsoft.com/office/drawing/2014/main" id="{7AFD6422-37FB-413B-A74E-84FB21C6A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511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5158" name="Text Box 38">
              <a:extLst>
                <a:ext uri="{FF2B5EF4-FFF2-40B4-BE49-F238E27FC236}">
                  <a16:creationId xmlns:a16="http://schemas.microsoft.com/office/drawing/2014/main" id="{6FE0E21C-3C86-4A68-B8CF-01D00D9F2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1912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time  t</a:t>
              </a:r>
            </a:p>
          </p:txBody>
        </p:sp>
        <p:sp>
          <p:nvSpPr>
            <p:cNvPr id="5159" name="Text Box 39">
              <a:extLst>
                <a:ext uri="{FF2B5EF4-FFF2-40B4-BE49-F238E27FC236}">
                  <a16:creationId xmlns:a16="http://schemas.microsoft.com/office/drawing/2014/main" id="{64B5F0D9-B07C-4C5A-8B3D-929C82632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1700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5160" name="Text Box 40">
              <a:extLst>
                <a:ext uri="{FF2B5EF4-FFF2-40B4-BE49-F238E27FC236}">
                  <a16:creationId xmlns:a16="http://schemas.microsoft.com/office/drawing/2014/main" id="{E3DF6BA1-6D72-4592-B0ED-B3ADBED0B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984"/>
              <a:ext cx="3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Symbol" panose="05050102010706020507" pitchFamily="18" charset="2"/>
                </a:rPr>
                <a:t>a</a:t>
              </a:r>
              <a:r>
                <a:rPr lang="fr-FR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5161" name="Text Box 41">
              <a:extLst>
                <a:ext uri="{FF2B5EF4-FFF2-40B4-BE49-F238E27FC236}">
                  <a16:creationId xmlns:a16="http://schemas.microsoft.com/office/drawing/2014/main" id="{F6777067-EA97-4388-A4A3-665BA4F84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173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5162" name="Text Box 42">
              <a:extLst>
                <a:ext uri="{FF2B5EF4-FFF2-40B4-BE49-F238E27FC236}">
                  <a16:creationId xmlns:a16="http://schemas.microsoft.com/office/drawing/2014/main" id="{73EBCFF4-8F4E-4FCA-B146-8552BD648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126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5164" name="Text Box 44">
              <a:extLst>
                <a:ext uri="{FF2B5EF4-FFF2-40B4-BE49-F238E27FC236}">
                  <a16:creationId xmlns:a16="http://schemas.microsoft.com/office/drawing/2014/main" id="{42755127-AA01-4457-AF94-BED334B28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963"/>
              <a:ext cx="1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165" name="Line 45">
              <a:extLst>
                <a:ext uri="{FF2B5EF4-FFF2-40B4-BE49-F238E27FC236}">
                  <a16:creationId xmlns:a16="http://schemas.microsoft.com/office/drawing/2014/main" id="{DC28E045-6402-40B0-88A5-68EA1E48B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81"/>
              <a:ext cx="7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66" name="Text Box 46">
              <a:extLst>
                <a:ext uri="{FF2B5EF4-FFF2-40B4-BE49-F238E27FC236}">
                  <a16:creationId xmlns:a16="http://schemas.microsoft.com/office/drawing/2014/main" id="{E26E6937-C053-454A-8518-306C4925E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96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 </a:t>
              </a:r>
              <a:r>
                <a:rPr lang="fr-FR" altLang="fr-FR">
                  <a:latin typeface="Symbol" panose="05050102010706020507" pitchFamily="18" charset="2"/>
                </a:rPr>
                <a:t>- </a:t>
              </a:r>
              <a:r>
                <a:rPr lang="fr-FR" altLang="fr-FR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169" name="Line 49">
              <a:extLst>
                <a:ext uri="{FF2B5EF4-FFF2-40B4-BE49-F238E27FC236}">
                  <a16:creationId xmlns:a16="http://schemas.microsoft.com/office/drawing/2014/main" id="{9DA48E5A-29CA-453A-AD18-D8C134DD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72"/>
              <a:ext cx="0" cy="9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grpSp>
        <p:nvGrpSpPr>
          <p:cNvPr id="5185" name="Group 65">
            <a:extLst>
              <a:ext uri="{FF2B5EF4-FFF2-40B4-BE49-F238E27FC236}">
                <a16:creationId xmlns:a16="http://schemas.microsoft.com/office/drawing/2014/main" id="{2BCAF85D-087D-4FE5-9A34-98F3188CF458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878263"/>
            <a:ext cx="3025775" cy="1787525"/>
            <a:chOff x="1529" y="2443"/>
            <a:chExt cx="1906" cy="1126"/>
          </a:xfrm>
        </p:grpSpPr>
        <p:grpSp>
          <p:nvGrpSpPr>
            <p:cNvPr id="5183" name="Group 63">
              <a:extLst>
                <a:ext uri="{FF2B5EF4-FFF2-40B4-BE49-F238E27FC236}">
                  <a16:creationId xmlns:a16="http://schemas.microsoft.com/office/drawing/2014/main" id="{6E33E8DB-418A-408F-A00C-F0BD034FA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9" y="2443"/>
              <a:ext cx="1906" cy="1103"/>
              <a:chOff x="1529" y="2443"/>
              <a:chExt cx="1906" cy="1103"/>
            </a:xfrm>
          </p:grpSpPr>
          <p:sp>
            <p:nvSpPr>
              <p:cNvPr id="5171" name="Line 51">
                <a:extLst>
                  <a:ext uri="{FF2B5EF4-FFF2-40B4-BE49-F238E27FC236}">
                    <a16:creationId xmlns:a16="http://schemas.microsoft.com/office/drawing/2014/main" id="{454D4061-BBB7-4A6E-916D-DAF6CE17C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9" y="3546"/>
                <a:ext cx="164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72" name="Line 52">
                <a:extLst>
                  <a:ext uri="{FF2B5EF4-FFF2-40B4-BE49-F238E27FC236}">
                    <a16:creationId xmlns:a16="http://schemas.microsoft.com/office/drawing/2014/main" id="{4C1DF8AF-5026-4D60-B133-254144CAE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9" y="2646"/>
                <a:ext cx="0" cy="9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73" name="Line 53">
                <a:extLst>
                  <a:ext uri="{FF2B5EF4-FFF2-40B4-BE49-F238E27FC236}">
                    <a16:creationId xmlns:a16="http://schemas.microsoft.com/office/drawing/2014/main" id="{9090A16A-C83A-4AF0-ACEA-F1031FC8F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9" y="2509"/>
                <a:ext cx="855" cy="819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75" name="Line 55">
                <a:extLst>
                  <a:ext uri="{FF2B5EF4-FFF2-40B4-BE49-F238E27FC236}">
                    <a16:creationId xmlns:a16="http://schemas.microsoft.com/office/drawing/2014/main" id="{6BCA18EA-1A9F-440C-842C-A94E83A97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9" y="2646"/>
                <a:ext cx="1552" cy="4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76" name="Text Box 56">
                <a:extLst>
                  <a:ext uri="{FF2B5EF4-FFF2-40B4-BE49-F238E27FC236}">
                    <a16:creationId xmlns:a16="http://schemas.microsoft.com/office/drawing/2014/main" id="{F97E6BCD-DB81-4919-B3C8-05CB14F53C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3" y="2443"/>
                <a:ext cx="4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fr-FR">
                    <a:latin typeface="Times New Roman" panose="02020603050405020304" pitchFamily="18" charset="0"/>
                  </a:rPr>
                  <a:t>rate p</a:t>
                </a:r>
              </a:p>
            </p:txBody>
          </p:sp>
          <p:sp>
            <p:nvSpPr>
              <p:cNvPr id="5177" name="Text Box 57">
                <a:extLst>
                  <a:ext uri="{FF2B5EF4-FFF2-40B4-BE49-F238E27FC236}">
                    <a16:creationId xmlns:a16="http://schemas.microsoft.com/office/drawing/2014/main" id="{6C0D6C72-9035-4359-AE57-A6F57BBC50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" y="2794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fr-FR">
                    <a:latin typeface="Times New Roman" panose="02020603050405020304" pitchFamily="18" charset="0"/>
                  </a:rPr>
                  <a:t>rate r</a:t>
                </a:r>
              </a:p>
            </p:txBody>
          </p:sp>
          <p:sp>
            <p:nvSpPr>
              <p:cNvPr id="5178" name="Text Box 58">
                <a:extLst>
                  <a:ext uri="{FF2B5EF4-FFF2-40B4-BE49-F238E27FC236}">
                    <a16:creationId xmlns:a16="http://schemas.microsoft.com/office/drawing/2014/main" id="{F7F87C77-5884-4ABD-8A5B-3ABF042DF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4" y="297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fr-FR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179" name="Text Box 59">
                <a:extLst>
                  <a:ext uri="{FF2B5EF4-FFF2-40B4-BE49-F238E27FC236}">
                    <a16:creationId xmlns:a16="http://schemas.microsoft.com/office/drawing/2014/main" id="{F9FB2D7D-F83E-4265-89E2-89BC4B86A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3222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fr-FR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5180" name="Line 60">
                <a:extLst>
                  <a:ext uri="{FF2B5EF4-FFF2-40B4-BE49-F238E27FC236}">
                    <a16:creationId xmlns:a16="http://schemas.microsoft.com/office/drawing/2014/main" id="{02EF3D46-09A5-4842-920C-8E334EB6F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9" y="332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81" name="Line 61">
                <a:extLst>
                  <a:ext uri="{FF2B5EF4-FFF2-40B4-BE49-F238E27FC236}">
                    <a16:creationId xmlns:a16="http://schemas.microsoft.com/office/drawing/2014/main" id="{977AFF94-152A-4833-AF56-86FF38A27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9" y="2976"/>
                <a:ext cx="354" cy="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182" name="Line 62">
                <a:extLst>
                  <a:ext uri="{FF2B5EF4-FFF2-40B4-BE49-F238E27FC236}">
                    <a16:creationId xmlns:a16="http://schemas.microsoft.com/office/drawing/2014/main" id="{474D3B89-5DAA-4E81-B103-140597E88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3" y="2646"/>
                <a:ext cx="1198" cy="3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5184" name="Oval 64">
              <a:extLst>
                <a:ext uri="{FF2B5EF4-FFF2-40B4-BE49-F238E27FC236}">
                  <a16:creationId xmlns:a16="http://schemas.microsoft.com/office/drawing/2014/main" id="{AA28EC96-80E2-44AB-9426-EA7D89988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352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4" name="Group 60">
            <a:extLst>
              <a:ext uri="{FF2B5EF4-FFF2-40B4-BE49-F238E27FC236}">
                <a16:creationId xmlns:a16="http://schemas.microsoft.com/office/drawing/2014/main" id="{8A2936F0-EC16-4BA6-91FD-48E02BD89C9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11213"/>
            <a:ext cx="6959600" cy="2641600"/>
            <a:chOff x="384" y="511"/>
            <a:chExt cx="4384" cy="1664"/>
          </a:xfrm>
        </p:grpSpPr>
        <p:sp>
          <p:nvSpPr>
            <p:cNvPr id="11267" name="Line 3">
              <a:extLst>
                <a:ext uri="{FF2B5EF4-FFF2-40B4-BE49-F238E27FC236}">
                  <a16:creationId xmlns:a16="http://schemas.microsoft.com/office/drawing/2014/main" id="{94579862-1865-4C89-B449-910797B02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584"/>
              <a:ext cx="0" cy="5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268" name="Line 4">
              <a:extLst>
                <a:ext uri="{FF2B5EF4-FFF2-40B4-BE49-F238E27FC236}">
                  <a16:creationId xmlns:a16="http://schemas.microsoft.com/office/drawing/2014/main" id="{9BE87BE5-3AFD-4B9A-A5AA-655AB1B94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46"/>
              <a:ext cx="0" cy="161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F207C61F-81A4-4BB5-8EB2-F69200D7F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33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270" name="Line 6">
              <a:extLst>
                <a:ext uri="{FF2B5EF4-FFF2-40B4-BE49-F238E27FC236}">
                  <a16:creationId xmlns:a16="http://schemas.microsoft.com/office/drawing/2014/main" id="{1C5F7765-1C20-4A8C-BF4C-A2D9D715C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04"/>
              <a:ext cx="0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271" name="Line 7">
              <a:extLst>
                <a:ext uri="{FF2B5EF4-FFF2-40B4-BE49-F238E27FC236}">
                  <a16:creationId xmlns:a16="http://schemas.microsoft.com/office/drawing/2014/main" id="{BA92D63B-5988-474E-8F74-DA9F3E917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680"/>
              <a:ext cx="7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11272" name="Group 8">
              <a:extLst>
                <a:ext uri="{FF2B5EF4-FFF2-40B4-BE49-F238E27FC236}">
                  <a16:creationId xmlns:a16="http://schemas.microsoft.com/office/drawing/2014/main" id="{894E233D-3088-4293-AC33-5AC49108E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104"/>
              <a:ext cx="768" cy="576"/>
              <a:chOff x="3984" y="1104"/>
              <a:chExt cx="768" cy="576"/>
            </a:xfrm>
          </p:grpSpPr>
          <p:sp>
            <p:nvSpPr>
              <p:cNvPr id="11273" name="Line 9">
                <a:extLst>
                  <a:ext uri="{FF2B5EF4-FFF2-40B4-BE49-F238E27FC236}">
                    <a16:creationId xmlns:a16="http://schemas.microsoft.com/office/drawing/2014/main" id="{B3D57664-5A04-4602-97BE-F5F9BB90B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104"/>
                <a:ext cx="768" cy="432"/>
              </a:xfrm>
              <a:prstGeom prst="line">
                <a:avLst/>
              </a:prstGeom>
              <a:noFill/>
              <a:ln w="31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1274" name="Line 10">
                <a:extLst>
                  <a:ext uri="{FF2B5EF4-FFF2-40B4-BE49-F238E27FC236}">
                    <a16:creationId xmlns:a16="http://schemas.microsoft.com/office/drawing/2014/main" id="{BD0E5705-FBAA-409A-85DB-A40C04B6D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0" cy="144"/>
              </a:xfrm>
              <a:prstGeom prst="line">
                <a:avLst/>
              </a:prstGeom>
              <a:noFill/>
              <a:ln w="31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id="{841E907E-61BC-48EB-AF12-917B154B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016"/>
              <a:ext cx="0" cy="144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11323" name="Group 59">
              <a:extLst>
                <a:ext uri="{FF2B5EF4-FFF2-40B4-BE49-F238E27FC236}">
                  <a16:creationId xmlns:a16="http://schemas.microsoft.com/office/drawing/2014/main" id="{B4ED62C3-9AED-415F-AA2B-6BC496E1E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528"/>
              <a:ext cx="2770" cy="1488"/>
              <a:chOff x="384" y="528"/>
              <a:chExt cx="2770" cy="1488"/>
            </a:xfrm>
          </p:grpSpPr>
          <p:sp>
            <p:nvSpPr>
              <p:cNvPr id="11275" name="Line 11">
                <a:extLst>
                  <a:ext uri="{FF2B5EF4-FFF2-40B4-BE49-F238E27FC236}">
                    <a16:creationId xmlns:a16="http://schemas.microsoft.com/office/drawing/2014/main" id="{9A60DC69-D667-4041-AC9C-4C863D926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1152"/>
                <a:ext cx="1536" cy="864"/>
              </a:xfrm>
              <a:prstGeom prst="line">
                <a:avLst/>
              </a:prstGeom>
              <a:noFill/>
              <a:ln w="31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11277" name="Group 13">
                <a:extLst>
                  <a:ext uri="{FF2B5EF4-FFF2-40B4-BE49-F238E27FC236}">
                    <a16:creationId xmlns:a16="http://schemas.microsoft.com/office/drawing/2014/main" id="{9EEF83E5-2D36-4EF5-9368-13CDE0607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440"/>
                <a:ext cx="768" cy="576"/>
                <a:chOff x="3984" y="1104"/>
                <a:chExt cx="768" cy="576"/>
              </a:xfrm>
            </p:grpSpPr>
            <p:sp>
              <p:nvSpPr>
                <p:cNvPr id="11278" name="Line 14">
                  <a:extLst>
                    <a:ext uri="{FF2B5EF4-FFF2-40B4-BE49-F238E27FC236}">
                      <a16:creationId xmlns:a16="http://schemas.microsoft.com/office/drawing/2014/main" id="{DEB8E6AD-1A48-4A76-AEB1-05B7C42BA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4" y="1104"/>
                  <a:ext cx="768" cy="432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1279" name="Line 15">
                  <a:extLst>
                    <a:ext uri="{FF2B5EF4-FFF2-40B4-BE49-F238E27FC236}">
                      <a16:creationId xmlns:a16="http://schemas.microsoft.com/office/drawing/2014/main" id="{8B42F5DA-F5F1-468C-8F5C-6CAA974EEA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53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grpSp>
            <p:nvGrpSpPr>
              <p:cNvPr id="11280" name="Group 16">
                <a:extLst>
                  <a:ext uri="{FF2B5EF4-FFF2-40B4-BE49-F238E27FC236}">
                    <a16:creationId xmlns:a16="http://schemas.microsoft.com/office/drawing/2014/main" id="{9ABCAFE9-92BF-416C-BA6E-CDC679991F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1" y="1152"/>
                <a:ext cx="768" cy="576"/>
                <a:chOff x="3984" y="1104"/>
                <a:chExt cx="768" cy="576"/>
              </a:xfrm>
            </p:grpSpPr>
            <p:sp>
              <p:nvSpPr>
                <p:cNvPr id="11281" name="Line 17">
                  <a:extLst>
                    <a:ext uri="{FF2B5EF4-FFF2-40B4-BE49-F238E27FC236}">
                      <a16:creationId xmlns:a16="http://schemas.microsoft.com/office/drawing/2014/main" id="{BAAAAACB-B2B0-460C-929F-32A2A40779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4" y="1104"/>
                  <a:ext cx="768" cy="432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1282" name="Line 18">
                  <a:extLst>
                    <a:ext uri="{FF2B5EF4-FFF2-40B4-BE49-F238E27FC236}">
                      <a16:creationId xmlns:a16="http://schemas.microsoft.com/office/drawing/2014/main" id="{DA69092C-B600-44FD-9E8F-64C63B60B9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53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grpSp>
            <p:nvGrpSpPr>
              <p:cNvPr id="11283" name="Group 19">
                <a:extLst>
                  <a:ext uri="{FF2B5EF4-FFF2-40B4-BE49-F238E27FC236}">
                    <a16:creationId xmlns:a16="http://schemas.microsoft.com/office/drawing/2014/main" id="{3C38514C-E932-4CB0-AA7C-292A0137BC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104"/>
                <a:ext cx="768" cy="576"/>
                <a:chOff x="3984" y="1104"/>
                <a:chExt cx="768" cy="576"/>
              </a:xfrm>
            </p:grpSpPr>
            <p:sp>
              <p:nvSpPr>
                <p:cNvPr id="11284" name="Line 20">
                  <a:extLst>
                    <a:ext uri="{FF2B5EF4-FFF2-40B4-BE49-F238E27FC236}">
                      <a16:creationId xmlns:a16="http://schemas.microsoft.com/office/drawing/2014/main" id="{C5175B17-FFEB-434F-A960-860452864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4" y="1104"/>
                  <a:ext cx="768" cy="432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1285" name="Line 21">
                  <a:extLst>
                    <a:ext uri="{FF2B5EF4-FFF2-40B4-BE49-F238E27FC236}">
                      <a16:creationId xmlns:a16="http://schemas.microsoft.com/office/drawing/2014/main" id="{10EC379A-3541-4F52-B8CD-E0587F87EA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53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grpSp>
            <p:nvGrpSpPr>
              <p:cNvPr id="11286" name="Group 22">
                <a:extLst>
                  <a:ext uri="{FF2B5EF4-FFF2-40B4-BE49-F238E27FC236}">
                    <a16:creationId xmlns:a16="http://schemas.microsoft.com/office/drawing/2014/main" id="{05435A7C-033D-4886-ABC1-01AC8974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8" y="990"/>
                <a:ext cx="768" cy="576"/>
                <a:chOff x="3984" y="1104"/>
                <a:chExt cx="768" cy="576"/>
              </a:xfrm>
            </p:grpSpPr>
            <p:sp>
              <p:nvSpPr>
                <p:cNvPr id="11287" name="Line 23">
                  <a:extLst>
                    <a:ext uri="{FF2B5EF4-FFF2-40B4-BE49-F238E27FC236}">
                      <a16:creationId xmlns:a16="http://schemas.microsoft.com/office/drawing/2014/main" id="{131335B9-0E21-462B-945E-855900116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4" y="1104"/>
                  <a:ext cx="768" cy="432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1288" name="Line 24">
                  <a:extLst>
                    <a:ext uri="{FF2B5EF4-FFF2-40B4-BE49-F238E27FC236}">
                      <a16:creationId xmlns:a16="http://schemas.microsoft.com/office/drawing/2014/main" id="{198F6AA6-02F9-4625-AAF8-97E332B80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53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grpSp>
            <p:nvGrpSpPr>
              <p:cNvPr id="11289" name="Group 25">
                <a:extLst>
                  <a:ext uri="{FF2B5EF4-FFF2-40B4-BE49-F238E27FC236}">
                    <a16:creationId xmlns:a16="http://schemas.microsoft.com/office/drawing/2014/main" id="{81C15390-2611-40E6-A4C5-2D40E5A6C4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584"/>
                <a:ext cx="768" cy="576"/>
                <a:chOff x="3984" y="1104"/>
                <a:chExt cx="768" cy="576"/>
              </a:xfrm>
            </p:grpSpPr>
            <p:sp>
              <p:nvSpPr>
                <p:cNvPr id="11290" name="Line 26">
                  <a:extLst>
                    <a:ext uri="{FF2B5EF4-FFF2-40B4-BE49-F238E27FC236}">
                      <a16:creationId xmlns:a16="http://schemas.microsoft.com/office/drawing/2014/main" id="{F3B78B3D-2122-4330-8AC9-C25E604FF8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4" y="1104"/>
                  <a:ext cx="768" cy="432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1291" name="Line 27">
                  <a:extLst>
                    <a:ext uri="{FF2B5EF4-FFF2-40B4-BE49-F238E27FC236}">
                      <a16:creationId xmlns:a16="http://schemas.microsoft.com/office/drawing/2014/main" id="{771D7F21-8537-4A9A-B852-85860FE07C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53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grpSp>
            <p:nvGrpSpPr>
              <p:cNvPr id="11292" name="Group 28">
                <a:extLst>
                  <a:ext uri="{FF2B5EF4-FFF2-40B4-BE49-F238E27FC236}">
                    <a16:creationId xmlns:a16="http://schemas.microsoft.com/office/drawing/2014/main" id="{4100420F-6153-4C12-ABFC-D7186A29D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6" y="528"/>
                <a:ext cx="768" cy="576"/>
                <a:chOff x="3984" y="1104"/>
                <a:chExt cx="768" cy="576"/>
              </a:xfrm>
            </p:grpSpPr>
            <p:sp>
              <p:nvSpPr>
                <p:cNvPr id="11293" name="Line 29">
                  <a:extLst>
                    <a:ext uri="{FF2B5EF4-FFF2-40B4-BE49-F238E27FC236}">
                      <a16:creationId xmlns:a16="http://schemas.microsoft.com/office/drawing/2014/main" id="{02673F05-0AA3-4732-9170-F40EC207E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4" y="1104"/>
                  <a:ext cx="768" cy="432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11294" name="Line 30">
                  <a:extLst>
                    <a:ext uri="{FF2B5EF4-FFF2-40B4-BE49-F238E27FC236}">
                      <a16:creationId xmlns:a16="http://schemas.microsoft.com/office/drawing/2014/main" id="{146E5062-CC72-4101-B19D-FD7D92BB2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536"/>
                  <a:ext cx="0" cy="144"/>
                </a:xfrm>
                <a:prstGeom prst="line">
                  <a:avLst/>
                </a:prstGeom>
                <a:noFill/>
                <a:ln w="31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</p:grpSp>
        <p:grpSp>
          <p:nvGrpSpPr>
            <p:cNvPr id="11295" name="Group 31">
              <a:extLst>
                <a:ext uri="{FF2B5EF4-FFF2-40B4-BE49-F238E27FC236}">
                  <a16:creationId xmlns:a16="http://schemas.microsoft.com/office/drawing/2014/main" id="{E0D62F86-4120-4F11-A15C-183996531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" y="552"/>
              <a:ext cx="2772" cy="1608"/>
              <a:chOff x="388" y="552"/>
              <a:chExt cx="2772" cy="1608"/>
            </a:xfrm>
          </p:grpSpPr>
          <p:sp>
            <p:nvSpPr>
              <p:cNvPr id="11296" name="Freeform 32">
                <a:extLst>
                  <a:ext uri="{FF2B5EF4-FFF2-40B4-BE49-F238E27FC236}">
                    <a16:creationId xmlns:a16="http://schemas.microsoft.com/office/drawing/2014/main" id="{2756469B-6E03-4BEC-86B6-9B6FD3EFA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" y="1548"/>
                <a:ext cx="1256" cy="612"/>
              </a:xfrm>
              <a:custGeom>
                <a:avLst/>
                <a:gdLst>
                  <a:gd name="T0" fmla="*/ 0 w 1236"/>
                  <a:gd name="T1" fmla="*/ 596 h 596"/>
                  <a:gd name="T2" fmla="*/ 8 w 1236"/>
                  <a:gd name="T3" fmla="*/ 584 h 596"/>
                  <a:gd name="T4" fmla="*/ 20 w 1236"/>
                  <a:gd name="T5" fmla="*/ 576 h 596"/>
                  <a:gd name="T6" fmla="*/ 48 w 1236"/>
                  <a:gd name="T7" fmla="*/ 548 h 596"/>
                  <a:gd name="T8" fmla="*/ 68 w 1236"/>
                  <a:gd name="T9" fmla="*/ 532 h 596"/>
                  <a:gd name="T10" fmla="*/ 116 w 1236"/>
                  <a:gd name="T11" fmla="*/ 488 h 596"/>
                  <a:gd name="T12" fmla="*/ 176 w 1236"/>
                  <a:gd name="T13" fmla="*/ 424 h 596"/>
                  <a:gd name="T14" fmla="*/ 256 w 1236"/>
                  <a:gd name="T15" fmla="*/ 368 h 596"/>
                  <a:gd name="T16" fmla="*/ 340 w 1236"/>
                  <a:gd name="T17" fmla="*/ 288 h 596"/>
                  <a:gd name="T18" fmla="*/ 456 w 1236"/>
                  <a:gd name="T19" fmla="*/ 220 h 596"/>
                  <a:gd name="T20" fmla="*/ 536 w 1236"/>
                  <a:gd name="T21" fmla="*/ 196 h 596"/>
                  <a:gd name="T22" fmla="*/ 568 w 1236"/>
                  <a:gd name="T23" fmla="*/ 188 h 596"/>
                  <a:gd name="T24" fmla="*/ 592 w 1236"/>
                  <a:gd name="T25" fmla="*/ 180 h 596"/>
                  <a:gd name="T26" fmla="*/ 860 w 1236"/>
                  <a:gd name="T27" fmla="*/ 120 h 596"/>
                  <a:gd name="T28" fmla="*/ 992 w 1236"/>
                  <a:gd name="T29" fmla="*/ 100 h 596"/>
                  <a:gd name="T30" fmla="*/ 1100 w 1236"/>
                  <a:gd name="T31" fmla="*/ 56 h 596"/>
                  <a:gd name="T32" fmla="*/ 1164 w 1236"/>
                  <a:gd name="T33" fmla="*/ 32 h 596"/>
                  <a:gd name="T34" fmla="*/ 1192 w 1236"/>
                  <a:gd name="T35" fmla="*/ 16 h 596"/>
                  <a:gd name="T36" fmla="*/ 1236 w 1236"/>
                  <a:gd name="T37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36" h="596">
                    <a:moveTo>
                      <a:pt x="0" y="596"/>
                    </a:moveTo>
                    <a:cubicBezTo>
                      <a:pt x="3" y="592"/>
                      <a:pt x="5" y="587"/>
                      <a:pt x="8" y="584"/>
                    </a:cubicBezTo>
                    <a:cubicBezTo>
                      <a:pt x="11" y="581"/>
                      <a:pt x="17" y="580"/>
                      <a:pt x="20" y="576"/>
                    </a:cubicBezTo>
                    <a:cubicBezTo>
                      <a:pt x="46" y="546"/>
                      <a:pt x="23" y="556"/>
                      <a:pt x="48" y="548"/>
                    </a:cubicBezTo>
                    <a:cubicBezTo>
                      <a:pt x="70" y="515"/>
                      <a:pt x="41" y="553"/>
                      <a:pt x="68" y="532"/>
                    </a:cubicBezTo>
                    <a:cubicBezTo>
                      <a:pt x="86" y="518"/>
                      <a:pt x="97" y="500"/>
                      <a:pt x="116" y="488"/>
                    </a:cubicBezTo>
                    <a:cubicBezTo>
                      <a:pt x="135" y="460"/>
                      <a:pt x="148" y="443"/>
                      <a:pt x="176" y="424"/>
                    </a:cubicBezTo>
                    <a:cubicBezTo>
                      <a:pt x="194" y="398"/>
                      <a:pt x="233" y="391"/>
                      <a:pt x="256" y="368"/>
                    </a:cubicBezTo>
                    <a:cubicBezTo>
                      <a:pt x="278" y="346"/>
                      <a:pt x="314" y="305"/>
                      <a:pt x="340" y="288"/>
                    </a:cubicBezTo>
                    <a:cubicBezTo>
                      <a:pt x="368" y="246"/>
                      <a:pt x="408" y="232"/>
                      <a:pt x="456" y="220"/>
                    </a:cubicBezTo>
                    <a:cubicBezTo>
                      <a:pt x="480" y="204"/>
                      <a:pt x="508" y="202"/>
                      <a:pt x="536" y="196"/>
                    </a:cubicBezTo>
                    <a:cubicBezTo>
                      <a:pt x="547" y="194"/>
                      <a:pt x="557" y="191"/>
                      <a:pt x="568" y="188"/>
                    </a:cubicBezTo>
                    <a:cubicBezTo>
                      <a:pt x="576" y="186"/>
                      <a:pt x="592" y="180"/>
                      <a:pt x="592" y="180"/>
                    </a:cubicBezTo>
                    <a:cubicBezTo>
                      <a:pt x="670" y="122"/>
                      <a:pt x="766" y="123"/>
                      <a:pt x="860" y="120"/>
                    </a:cubicBezTo>
                    <a:cubicBezTo>
                      <a:pt x="901" y="115"/>
                      <a:pt x="953" y="113"/>
                      <a:pt x="992" y="100"/>
                    </a:cubicBezTo>
                    <a:cubicBezTo>
                      <a:pt x="1030" y="87"/>
                      <a:pt x="1064" y="72"/>
                      <a:pt x="1100" y="56"/>
                    </a:cubicBezTo>
                    <a:cubicBezTo>
                      <a:pt x="1119" y="48"/>
                      <a:pt x="1147" y="43"/>
                      <a:pt x="1164" y="32"/>
                    </a:cubicBezTo>
                    <a:cubicBezTo>
                      <a:pt x="1175" y="25"/>
                      <a:pt x="1179" y="21"/>
                      <a:pt x="1192" y="16"/>
                    </a:cubicBezTo>
                    <a:cubicBezTo>
                      <a:pt x="1207" y="10"/>
                      <a:pt x="1222" y="7"/>
                      <a:pt x="1236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1297" name="Freeform 33">
                <a:extLst>
                  <a:ext uri="{FF2B5EF4-FFF2-40B4-BE49-F238E27FC236}">
                    <a16:creationId xmlns:a16="http://schemas.microsoft.com/office/drawing/2014/main" id="{6CD3A473-7EC1-45CC-9A5A-0BC6B3D62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744"/>
                <a:ext cx="1193" cy="808"/>
              </a:xfrm>
              <a:custGeom>
                <a:avLst/>
                <a:gdLst>
                  <a:gd name="T0" fmla="*/ 0 w 1193"/>
                  <a:gd name="T1" fmla="*/ 808 h 808"/>
                  <a:gd name="T2" fmla="*/ 164 w 1193"/>
                  <a:gd name="T3" fmla="*/ 732 h 808"/>
                  <a:gd name="T4" fmla="*/ 240 w 1193"/>
                  <a:gd name="T5" fmla="*/ 652 h 808"/>
                  <a:gd name="T6" fmla="*/ 288 w 1193"/>
                  <a:gd name="T7" fmla="*/ 596 h 808"/>
                  <a:gd name="T8" fmla="*/ 340 w 1193"/>
                  <a:gd name="T9" fmla="*/ 536 h 808"/>
                  <a:gd name="T10" fmla="*/ 400 w 1193"/>
                  <a:gd name="T11" fmla="*/ 468 h 808"/>
                  <a:gd name="T12" fmla="*/ 520 w 1193"/>
                  <a:gd name="T13" fmla="*/ 396 h 808"/>
                  <a:gd name="T14" fmla="*/ 772 w 1193"/>
                  <a:gd name="T15" fmla="*/ 352 h 808"/>
                  <a:gd name="T16" fmla="*/ 904 w 1193"/>
                  <a:gd name="T17" fmla="*/ 276 h 808"/>
                  <a:gd name="T18" fmla="*/ 940 w 1193"/>
                  <a:gd name="T19" fmla="*/ 232 h 808"/>
                  <a:gd name="T20" fmla="*/ 972 w 1193"/>
                  <a:gd name="T21" fmla="*/ 184 h 808"/>
                  <a:gd name="T22" fmla="*/ 1064 w 1193"/>
                  <a:gd name="T23" fmla="*/ 64 h 808"/>
                  <a:gd name="T24" fmla="*/ 1136 w 1193"/>
                  <a:gd name="T25" fmla="*/ 20 h 808"/>
                  <a:gd name="T26" fmla="*/ 1180 w 1193"/>
                  <a:gd name="T27" fmla="*/ 4 h 808"/>
                  <a:gd name="T28" fmla="*/ 1164 w 1193"/>
                  <a:gd name="T29" fmla="*/ 0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3" h="808">
                    <a:moveTo>
                      <a:pt x="0" y="808"/>
                    </a:moveTo>
                    <a:cubicBezTo>
                      <a:pt x="43" y="794"/>
                      <a:pt x="133" y="763"/>
                      <a:pt x="164" y="732"/>
                    </a:cubicBezTo>
                    <a:cubicBezTo>
                      <a:pt x="189" y="707"/>
                      <a:pt x="211" y="671"/>
                      <a:pt x="240" y="652"/>
                    </a:cubicBezTo>
                    <a:cubicBezTo>
                      <a:pt x="253" y="632"/>
                      <a:pt x="268" y="609"/>
                      <a:pt x="288" y="596"/>
                    </a:cubicBezTo>
                    <a:cubicBezTo>
                      <a:pt x="303" y="574"/>
                      <a:pt x="324" y="557"/>
                      <a:pt x="340" y="536"/>
                    </a:cubicBezTo>
                    <a:cubicBezTo>
                      <a:pt x="358" y="513"/>
                      <a:pt x="375" y="484"/>
                      <a:pt x="400" y="468"/>
                    </a:cubicBezTo>
                    <a:cubicBezTo>
                      <a:pt x="428" y="426"/>
                      <a:pt x="472" y="408"/>
                      <a:pt x="520" y="396"/>
                    </a:cubicBezTo>
                    <a:cubicBezTo>
                      <a:pt x="578" y="358"/>
                      <a:pt x="705" y="365"/>
                      <a:pt x="772" y="352"/>
                    </a:cubicBezTo>
                    <a:cubicBezTo>
                      <a:pt x="833" y="340"/>
                      <a:pt x="856" y="308"/>
                      <a:pt x="904" y="276"/>
                    </a:cubicBezTo>
                    <a:cubicBezTo>
                      <a:pt x="915" y="259"/>
                      <a:pt x="933" y="253"/>
                      <a:pt x="940" y="232"/>
                    </a:cubicBezTo>
                    <a:cubicBezTo>
                      <a:pt x="946" y="214"/>
                      <a:pt x="961" y="200"/>
                      <a:pt x="972" y="184"/>
                    </a:cubicBezTo>
                    <a:cubicBezTo>
                      <a:pt x="1000" y="142"/>
                      <a:pt x="1029" y="99"/>
                      <a:pt x="1064" y="64"/>
                    </a:cubicBezTo>
                    <a:cubicBezTo>
                      <a:pt x="1083" y="45"/>
                      <a:pt x="1112" y="32"/>
                      <a:pt x="1136" y="20"/>
                    </a:cubicBezTo>
                    <a:cubicBezTo>
                      <a:pt x="1145" y="16"/>
                      <a:pt x="1171" y="7"/>
                      <a:pt x="1180" y="4"/>
                    </a:cubicBezTo>
                    <a:cubicBezTo>
                      <a:pt x="1193" y="0"/>
                      <a:pt x="1172" y="0"/>
                      <a:pt x="1164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1298" name="Freeform 34">
                <a:extLst>
                  <a:ext uri="{FF2B5EF4-FFF2-40B4-BE49-F238E27FC236}">
                    <a16:creationId xmlns:a16="http://schemas.microsoft.com/office/drawing/2014/main" id="{CE389502-7D9F-4DB9-A0F3-51456FFBD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" y="552"/>
                <a:ext cx="432" cy="236"/>
              </a:xfrm>
              <a:custGeom>
                <a:avLst/>
                <a:gdLst>
                  <a:gd name="T0" fmla="*/ 0 w 432"/>
                  <a:gd name="T1" fmla="*/ 236 h 236"/>
                  <a:gd name="T2" fmla="*/ 164 w 432"/>
                  <a:gd name="T3" fmla="*/ 136 h 236"/>
                  <a:gd name="T4" fmla="*/ 228 w 432"/>
                  <a:gd name="T5" fmla="*/ 108 h 236"/>
                  <a:gd name="T6" fmla="*/ 304 w 432"/>
                  <a:gd name="T7" fmla="*/ 56 h 236"/>
                  <a:gd name="T8" fmla="*/ 376 w 432"/>
                  <a:gd name="T9" fmla="*/ 24 h 236"/>
                  <a:gd name="T10" fmla="*/ 400 w 432"/>
                  <a:gd name="T11" fmla="*/ 8 h 236"/>
                  <a:gd name="T12" fmla="*/ 420 w 432"/>
                  <a:gd name="T1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2" h="236">
                    <a:moveTo>
                      <a:pt x="0" y="236"/>
                    </a:moveTo>
                    <a:cubicBezTo>
                      <a:pt x="40" y="224"/>
                      <a:pt x="136" y="145"/>
                      <a:pt x="164" y="136"/>
                    </a:cubicBezTo>
                    <a:cubicBezTo>
                      <a:pt x="185" y="129"/>
                      <a:pt x="209" y="120"/>
                      <a:pt x="228" y="108"/>
                    </a:cubicBezTo>
                    <a:cubicBezTo>
                      <a:pt x="253" y="92"/>
                      <a:pt x="275" y="66"/>
                      <a:pt x="304" y="56"/>
                    </a:cubicBezTo>
                    <a:cubicBezTo>
                      <a:pt x="329" y="48"/>
                      <a:pt x="350" y="33"/>
                      <a:pt x="376" y="24"/>
                    </a:cubicBezTo>
                    <a:cubicBezTo>
                      <a:pt x="385" y="21"/>
                      <a:pt x="391" y="11"/>
                      <a:pt x="400" y="8"/>
                    </a:cubicBezTo>
                    <a:cubicBezTo>
                      <a:pt x="425" y="0"/>
                      <a:pt x="432" y="0"/>
                      <a:pt x="42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1299" name="Text Box 35">
              <a:extLst>
                <a:ext uri="{FF2B5EF4-FFF2-40B4-BE49-F238E27FC236}">
                  <a16:creationId xmlns:a16="http://schemas.microsoft.com/office/drawing/2014/main" id="{3CD7BB23-42B7-4E78-B8AC-36BB17B1A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511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300" name="Text Box 36">
              <a:extLst>
                <a:ext uri="{FF2B5EF4-FFF2-40B4-BE49-F238E27FC236}">
                  <a16:creationId xmlns:a16="http://schemas.microsoft.com/office/drawing/2014/main" id="{55C2E15B-C924-4487-BD9E-27CFDC28A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1912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time  t</a:t>
              </a:r>
            </a:p>
          </p:txBody>
        </p:sp>
        <p:sp>
          <p:nvSpPr>
            <p:cNvPr id="11301" name="Text Box 37">
              <a:extLst>
                <a:ext uri="{FF2B5EF4-FFF2-40B4-BE49-F238E27FC236}">
                  <a16:creationId xmlns:a16="http://schemas.microsoft.com/office/drawing/2014/main" id="{3DE000C8-067C-418E-BA66-F732F93E5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1700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11302" name="Text Box 38">
              <a:extLst>
                <a:ext uri="{FF2B5EF4-FFF2-40B4-BE49-F238E27FC236}">
                  <a16:creationId xmlns:a16="http://schemas.microsoft.com/office/drawing/2014/main" id="{66745B3E-B7A2-43F6-90B1-738A3FB94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984"/>
              <a:ext cx="3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Symbol" panose="05050102010706020507" pitchFamily="18" charset="2"/>
                </a:rPr>
                <a:t>a</a:t>
              </a:r>
              <a:r>
                <a:rPr lang="fr-FR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11303" name="Text Box 39">
              <a:extLst>
                <a:ext uri="{FF2B5EF4-FFF2-40B4-BE49-F238E27FC236}">
                  <a16:creationId xmlns:a16="http://schemas.microsoft.com/office/drawing/2014/main" id="{F6EE14A5-4827-4F65-8C18-3D1746ACB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1735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11304" name="Text Box 40">
              <a:extLst>
                <a:ext uri="{FF2B5EF4-FFF2-40B4-BE49-F238E27FC236}">
                  <a16:creationId xmlns:a16="http://schemas.microsoft.com/office/drawing/2014/main" id="{7DF530FD-5C97-455B-92F5-64DF47BD1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126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1305" name="Text Box 41">
              <a:extLst>
                <a:ext uri="{FF2B5EF4-FFF2-40B4-BE49-F238E27FC236}">
                  <a16:creationId xmlns:a16="http://schemas.microsoft.com/office/drawing/2014/main" id="{B9F1BACD-36AE-4656-B522-D5807716F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" y="1963"/>
              <a:ext cx="1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306" name="Line 42">
              <a:extLst>
                <a:ext uri="{FF2B5EF4-FFF2-40B4-BE49-F238E27FC236}">
                  <a16:creationId xmlns:a16="http://schemas.microsoft.com/office/drawing/2014/main" id="{94B5DF7B-9069-40B5-ADED-4BDBE7310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81"/>
              <a:ext cx="7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1307" name="Text Box 43">
              <a:extLst>
                <a:ext uri="{FF2B5EF4-FFF2-40B4-BE49-F238E27FC236}">
                  <a16:creationId xmlns:a16="http://schemas.microsoft.com/office/drawing/2014/main" id="{70E54B24-5F9B-4813-BE19-02C08D730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96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 </a:t>
              </a:r>
              <a:r>
                <a:rPr lang="fr-FR" altLang="fr-FR">
                  <a:latin typeface="Symbol" panose="05050102010706020507" pitchFamily="18" charset="2"/>
                </a:rPr>
                <a:t>- </a:t>
              </a:r>
              <a:r>
                <a:rPr lang="fr-FR" altLang="fr-FR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308" name="Line 44">
              <a:extLst>
                <a:ext uri="{FF2B5EF4-FFF2-40B4-BE49-F238E27FC236}">
                  <a16:creationId xmlns:a16="http://schemas.microsoft.com/office/drawing/2014/main" id="{A48EF1DD-8BC2-4523-9C0E-1C93AB49D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72"/>
              <a:ext cx="0" cy="9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4" name="Group 40">
            <a:extLst>
              <a:ext uri="{FF2B5EF4-FFF2-40B4-BE49-F238E27FC236}">
                <a16:creationId xmlns:a16="http://schemas.microsoft.com/office/drawing/2014/main" id="{724B7370-8E50-427B-AAEC-5AFB3A1D2BFA}"/>
              </a:ext>
            </a:extLst>
          </p:cNvPr>
          <p:cNvGrpSpPr>
            <a:grpSpLocks/>
          </p:cNvGrpSpPr>
          <p:nvPr/>
        </p:nvGrpSpPr>
        <p:grpSpPr bwMode="auto">
          <a:xfrm>
            <a:off x="144463" y="273050"/>
            <a:ext cx="5332412" cy="1387475"/>
            <a:chOff x="165" y="600"/>
            <a:chExt cx="3359" cy="874"/>
          </a:xfrm>
        </p:grpSpPr>
        <p:sp>
          <p:nvSpPr>
            <p:cNvPr id="6148" name="Line 4">
              <a:extLst>
                <a:ext uri="{FF2B5EF4-FFF2-40B4-BE49-F238E27FC236}">
                  <a16:creationId xmlns:a16="http://schemas.microsoft.com/office/drawing/2014/main" id="{B0250F85-EC48-4BDD-AC1C-4CD7A551E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600"/>
              <a:ext cx="0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49" name="Line 5">
              <a:extLst>
                <a:ext uri="{FF2B5EF4-FFF2-40B4-BE49-F238E27FC236}">
                  <a16:creationId xmlns:a16="http://schemas.microsoft.com/office/drawing/2014/main" id="{0FB37975-E9FB-4069-BF07-78D6E00A5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" y="1176"/>
              <a:ext cx="93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50" name="Line 6">
              <a:extLst>
                <a:ext uri="{FF2B5EF4-FFF2-40B4-BE49-F238E27FC236}">
                  <a16:creationId xmlns:a16="http://schemas.microsoft.com/office/drawing/2014/main" id="{66CAD6DD-0EFA-4698-BD49-CF6AC1D91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" y="600"/>
              <a:ext cx="923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52" name="Oval 8">
              <a:extLst>
                <a:ext uri="{FF2B5EF4-FFF2-40B4-BE49-F238E27FC236}">
                  <a16:creationId xmlns:a16="http://schemas.microsoft.com/office/drawing/2014/main" id="{7CCCA375-D54D-44EB-94BE-38248BF16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115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E138D7B5-324C-4BDF-9B4E-B90231B53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" y="83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55" name="Text Box 11">
              <a:extLst>
                <a:ext uri="{FF2B5EF4-FFF2-40B4-BE49-F238E27FC236}">
                  <a16:creationId xmlns:a16="http://schemas.microsoft.com/office/drawing/2014/main" id="{5FF01503-012D-460E-B7B3-DCE147E26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" y="126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56" name="Line 12">
              <a:extLst>
                <a:ext uri="{FF2B5EF4-FFF2-40B4-BE49-F238E27FC236}">
                  <a16:creationId xmlns:a16="http://schemas.microsoft.com/office/drawing/2014/main" id="{A3D50A94-0FF1-4ACE-9097-5C14621E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2" y="600"/>
              <a:ext cx="0" cy="57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57" name="Line 13">
              <a:extLst>
                <a:ext uri="{FF2B5EF4-FFF2-40B4-BE49-F238E27FC236}">
                  <a16:creationId xmlns:a16="http://schemas.microsoft.com/office/drawing/2014/main" id="{7D1B221E-623F-4D88-9016-989F3BFB3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2" y="1176"/>
              <a:ext cx="194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58" name="Line 14">
              <a:extLst>
                <a:ext uri="{FF2B5EF4-FFF2-40B4-BE49-F238E27FC236}">
                  <a16:creationId xmlns:a16="http://schemas.microsoft.com/office/drawing/2014/main" id="{8FF553D0-EBDA-4718-9198-F3DC84037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2" y="1046"/>
              <a:ext cx="2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59" name="Line 15">
              <a:extLst>
                <a:ext uri="{FF2B5EF4-FFF2-40B4-BE49-F238E27FC236}">
                  <a16:creationId xmlns:a16="http://schemas.microsoft.com/office/drawing/2014/main" id="{027BDAFC-CAE1-42D6-87A3-4460FEAD3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936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60" name="Line 16">
              <a:extLst>
                <a:ext uri="{FF2B5EF4-FFF2-40B4-BE49-F238E27FC236}">
                  <a16:creationId xmlns:a16="http://schemas.microsoft.com/office/drawing/2014/main" id="{DE0EB368-35B6-497D-805A-AB52B52E4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840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61" name="Line 17">
              <a:extLst>
                <a:ext uri="{FF2B5EF4-FFF2-40B4-BE49-F238E27FC236}">
                  <a16:creationId xmlns:a16="http://schemas.microsoft.com/office/drawing/2014/main" id="{FA3C7737-FD91-4E0B-B30C-3462B7808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744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62" name="Line 18">
              <a:extLst>
                <a:ext uri="{FF2B5EF4-FFF2-40B4-BE49-F238E27FC236}">
                  <a16:creationId xmlns:a16="http://schemas.microsoft.com/office/drawing/2014/main" id="{E0C79B2D-78F2-47B7-A511-3582415B6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4" y="648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64" name="Oval 20">
              <a:extLst>
                <a:ext uri="{FF2B5EF4-FFF2-40B4-BE49-F238E27FC236}">
                  <a16:creationId xmlns:a16="http://schemas.microsoft.com/office/drawing/2014/main" id="{3D322D19-7EAC-4CDA-A9EF-42B00029E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149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65" name="Oval 21">
              <a:extLst>
                <a:ext uri="{FF2B5EF4-FFF2-40B4-BE49-F238E27FC236}">
                  <a16:creationId xmlns:a16="http://schemas.microsoft.com/office/drawing/2014/main" id="{DA7388EB-978B-4DC0-90DF-7D132C758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1020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66" name="Oval 22">
              <a:extLst>
                <a:ext uri="{FF2B5EF4-FFF2-40B4-BE49-F238E27FC236}">
                  <a16:creationId xmlns:a16="http://schemas.microsoft.com/office/drawing/2014/main" id="{376F5717-7B04-471F-83B6-46E05CF09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909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67" name="Oval 23">
              <a:extLst>
                <a:ext uri="{FF2B5EF4-FFF2-40B4-BE49-F238E27FC236}">
                  <a16:creationId xmlns:a16="http://schemas.microsoft.com/office/drawing/2014/main" id="{3335C1A4-1E51-4EC8-B4CA-E8968A38B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810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68" name="Oval 24">
              <a:extLst>
                <a:ext uri="{FF2B5EF4-FFF2-40B4-BE49-F238E27FC236}">
                  <a16:creationId xmlns:a16="http://schemas.microsoft.com/office/drawing/2014/main" id="{EC0AF9EC-3B37-42CB-8792-920A3C66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714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69" name="Text Box 25">
              <a:extLst>
                <a:ext uri="{FF2B5EF4-FFF2-40B4-BE49-F238E27FC236}">
                  <a16:creationId xmlns:a16="http://schemas.microsoft.com/office/drawing/2014/main" id="{297BB75B-81AA-4E8C-94B8-748E18031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9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6171" name="Line 27">
              <a:extLst>
                <a:ext uri="{FF2B5EF4-FFF2-40B4-BE49-F238E27FC236}">
                  <a16:creationId xmlns:a16="http://schemas.microsoft.com/office/drawing/2014/main" id="{E9755044-06AA-430D-9CBF-2AA286D01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4" y="1176"/>
              <a:ext cx="0" cy="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72" name="Line 28">
              <a:extLst>
                <a:ext uri="{FF2B5EF4-FFF2-40B4-BE49-F238E27FC236}">
                  <a16:creationId xmlns:a16="http://schemas.microsoft.com/office/drawing/2014/main" id="{4710EB83-4ECC-4FBE-A38C-B689E9AD9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176"/>
              <a:ext cx="0" cy="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73" name="Line 29">
              <a:extLst>
                <a:ext uri="{FF2B5EF4-FFF2-40B4-BE49-F238E27FC236}">
                  <a16:creationId xmlns:a16="http://schemas.microsoft.com/office/drawing/2014/main" id="{59CDDCA1-7807-47AB-BA71-51FD2EE03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0" y="1176"/>
              <a:ext cx="0" cy="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74" name="Line 30">
              <a:extLst>
                <a:ext uri="{FF2B5EF4-FFF2-40B4-BE49-F238E27FC236}">
                  <a16:creationId xmlns:a16="http://schemas.microsoft.com/office/drawing/2014/main" id="{42DE856C-01D4-4A29-BFE8-51A021186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1176"/>
              <a:ext cx="0" cy="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75" name="Text Box 31">
              <a:extLst>
                <a:ext uri="{FF2B5EF4-FFF2-40B4-BE49-F238E27FC236}">
                  <a16:creationId xmlns:a16="http://schemas.microsoft.com/office/drawing/2014/main" id="{BFCEE5C6-273F-45BF-AF6E-2F1A88C89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" y="1156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T</a:t>
              </a:r>
              <a:r>
                <a:rPr lang="fr-FR" altLang="fr-FR">
                  <a:latin typeface="Symbol" panose="05050102010706020507" pitchFamily="18" charset="2"/>
                </a:rPr>
                <a:t>-t</a:t>
              </a:r>
              <a:endParaRPr lang="fr-FR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6176" name="Text Box 32">
              <a:extLst>
                <a:ext uri="{FF2B5EF4-FFF2-40B4-BE49-F238E27FC236}">
                  <a16:creationId xmlns:a16="http://schemas.microsoft.com/office/drawing/2014/main" id="{FBC0A4D1-7C2D-4C98-913C-3D59E45C7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115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2T</a:t>
              </a:r>
              <a:r>
                <a:rPr lang="fr-FR" altLang="fr-FR">
                  <a:latin typeface="Symbol" panose="05050102010706020507" pitchFamily="18" charset="2"/>
                </a:rPr>
                <a:t>-t</a:t>
              </a:r>
              <a:endParaRPr lang="fr-FR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6177" name="Text Box 33">
              <a:extLst>
                <a:ext uri="{FF2B5EF4-FFF2-40B4-BE49-F238E27FC236}">
                  <a16:creationId xmlns:a16="http://schemas.microsoft.com/office/drawing/2014/main" id="{A80C7F57-4430-4498-97A2-0DD86096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115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3T</a:t>
              </a:r>
              <a:r>
                <a:rPr lang="fr-FR" altLang="fr-FR">
                  <a:latin typeface="Symbol" panose="05050102010706020507" pitchFamily="18" charset="2"/>
                </a:rPr>
                <a:t>-t</a:t>
              </a:r>
              <a:endParaRPr lang="fr-FR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6178" name="Text Box 34">
              <a:extLst>
                <a:ext uri="{FF2B5EF4-FFF2-40B4-BE49-F238E27FC236}">
                  <a16:creationId xmlns:a16="http://schemas.microsoft.com/office/drawing/2014/main" id="{9E355BF1-6A1A-4395-8F10-141EBD68F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" y="115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4T</a:t>
              </a:r>
              <a:r>
                <a:rPr lang="fr-FR" altLang="fr-FR">
                  <a:latin typeface="Symbol" panose="05050102010706020507" pitchFamily="18" charset="2"/>
                </a:rPr>
                <a:t>-t</a:t>
              </a:r>
              <a:endParaRPr lang="fr-FR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6182" name="Text Box 38">
              <a:extLst>
                <a:ext uri="{FF2B5EF4-FFF2-40B4-BE49-F238E27FC236}">
                  <a16:creationId xmlns:a16="http://schemas.microsoft.com/office/drawing/2014/main" id="{754EEDDF-82EF-4732-8F3F-0F86CA75F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807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 New Roman" panose="02020603050405020304" pitchFamily="18" charset="0"/>
                </a:rPr>
                <a:t>2k</a:t>
              </a:r>
            </a:p>
          </p:txBody>
        </p:sp>
      </p:grpSp>
      <p:grpSp>
        <p:nvGrpSpPr>
          <p:cNvPr id="6302" name="Group 158">
            <a:extLst>
              <a:ext uri="{FF2B5EF4-FFF2-40B4-BE49-F238E27FC236}">
                <a16:creationId xmlns:a16="http://schemas.microsoft.com/office/drawing/2014/main" id="{E2E6C6D0-EFE6-4673-99F8-14F58F1164D7}"/>
              </a:ext>
            </a:extLst>
          </p:cNvPr>
          <p:cNvGrpSpPr>
            <a:grpSpLocks/>
          </p:cNvGrpSpPr>
          <p:nvPr/>
        </p:nvGrpSpPr>
        <p:grpSpPr bwMode="auto">
          <a:xfrm>
            <a:off x="555625" y="2514600"/>
            <a:ext cx="6969125" cy="2762250"/>
            <a:chOff x="350" y="1584"/>
            <a:chExt cx="4390" cy="1740"/>
          </a:xfrm>
        </p:grpSpPr>
        <p:sp>
          <p:nvSpPr>
            <p:cNvPr id="6301" name="Line 157">
              <a:extLst>
                <a:ext uri="{FF2B5EF4-FFF2-40B4-BE49-F238E27FC236}">
                  <a16:creationId xmlns:a16="http://schemas.microsoft.com/office/drawing/2014/main" id="{2134909B-D89A-45F1-AB4D-A10C1A2E2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2609"/>
              <a:ext cx="2169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86" name="Line 42">
              <a:extLst>
                <a:ext uri="{FF2B5EF4-FFF2-40B4-BE49-F238E27FC236}">
                  <a16:creationId xmlns:a16="http://schemas.microsoft.com/office/drawing/2014/main" id="{BFBCB1BA-FC49-4ABB-A1EE-007047D76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2064"/>
              <a:ext cx="0" cy="35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92" name="Rectangle 48">
              <a:extLst>
                <a:ext uri="{FF2B5EF4-FFF2-40B4-BE49-F238E27FC236}">
                  <a16:creationId xmlns:a16="http://schemas.microsoft.com/office/drawing/2014/main" id="{8000A720-AE91-4612-A004-727E038D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635"/>
              <a:ext cx="396" cy="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85" name="Line 41">
              <a:extLst>
                <a:ext uri="{FF2B5EF4-FFF2-40B4-BE49-F238E27FC236}">
                  <a16:creationId xmlns:a16="http://schemas.microsoft.com/office/drawing/2014/main" id="{9254F50B-506A-496A-8B46-4BF347C2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" y="206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87" name="Line 43">
              <a:extLst>
                <a:ext uri="{FF2B5EF4-FFF2-40B4-BE49-F238E27FC236}">
                  <a16:creationId xmlns:a16="http://schemas.microsoft.com/office/drawing/2014/main" id="{58D34274-D82D-4687-983C-42F9F024A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" y="2418"/>
              <a:ext cx="0" cy="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88" name="Line 44">
              <a:extLst>
                <a:ext uri="{FF2B5EF4-FFF2-40B4-BE49-F238E27FC236}">
                  <a16:creationId xmlns:a16="http://schemas.microsoft.com/office/drawing/2014/main" id="{8EFA9EAE-91BD-4E46-A8C6-A374B53B7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2418"/>
              <a:ext cx="0" cy="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89" name="Line 45">
              <a:extLst>
                <a:ext uri="{FF2B5EF4-FFF2-40B4-BE49-F238E27FC236}">
                  <a16:creationId xmlns:a16="http://schemas.microsoft.com/office/drawing/2014/main" id="{06ACC8F5-5F5F-4772-B272-D0854B3C2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0" y="3073"/>
              <a:ext cx="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91" name="Line 47">
              <a:extLst>
                <a:ext uri="{FF2B5EF4-FFF2-40B4-BE49-F238E27FC236}">
                  <a16:creationId xmlns:a16="http://schemas.microsoft.com/office/drawing/2014/main" id="{C6AFB2BC-35D8-4797-BEB9-461031551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" y="3073"/>
              <a:ext cx="1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93" name="Line 49">
              <a:extLst>
                <a:ext uri="{FF2B5EF4-FFF2-40B4-BE49-F238E27FC236}">
                  <a16:creationId xmlns:a16="http://schemas.microsoft.com/office/drawing/2014/main" id="{127C24DE-5D7D-41E9-A3CC-F5F8528CA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3108"/>
              <a:ext cx="46" cy="19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94" name="Line 50">
              <a:extLst>
                <a:ext uri="{FF2B5EF4-FFF2-40B4-BE49-F238E27FC236}">
                  <a16:creationId xmlns:a16="http://schemas.microsoft.com/office/drawing/2014/main" id="{66BD0110-1836-4DD8-AC3F-C2F4DE140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" y="3093"/>
              <a:ext cx="129" cy="19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95" name="Line 51">
              <a:extLst>
                <a:ext uri="{FF2B5EF4-FFF2-40B4-BE49-F238E27FC236}">
                  <a16:creationId xmlns:a16="http://schemas.microsoft.com/office/drawing/2014/main" id="{6EF38E02-4FF7-4A62-9A85-FF1340FA2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3198"/>
              <a:ext cx="30" cy="1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196" name="Text Box 52">
              <a:extLst>
                <a:ext uri="{FF2B5EF4-FFF2-40B4-BE49-F238E27FC236}">
                  <a16:creationId xmlns:a16="http://schemas.microsoft.com/office/drawing/2014/main" id="{EC6C9254-ED0B-4517-9AC1-693C272F9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1852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" panose="02020603050405020304" pitchFamily="18" charset="0"/>
                </a:rPr>
                <a:t>R(t)</a:t>
              </a:r>
            </a:p>
          </p:txBody>
        </p:sp>
        <p:sp>
          <p:nvSpPr>
            <p:cNvPr id="6197" name="Text Box 53">
              <a:extLst>
                <a:ext uri="{FF2B5EF4-FFF2-40B4-BE49-F238E27FC236}">
                  <a16:creationId xmlns:a16="http://schemas.microsoft.com/office/drawing/2014/main" id="{98FF44BA-A638-464C-ACE2-37D6FCF08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2090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" panose="02020603050405020304" pitchFamily="18" charset="0"/>
                </a:rPr>
                <a:t>R(t)</a:t>
              </a:r>
            </a:p>
          </p:txBody>
        </p:sp>
        <p:sp>
          <p:nvSpPr>
            <p:cNvPr id="6198" name="Text Box 54">
              <a:extLst>
                <a:ext uri="{FF2B5EF4-FFF2-40B4-BE49-F238E27FC236}">
                  <a16:creationId xmlns:a16="http://schemas.microsoft.com/office/drawing/2014/main" id="{A6CE993E-FA89-4278-8FC4-88A41D53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3092"/>
              <a:ext cx="1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" panose="02020603050405020304" pitchFamily="18" charset="0"/>
                </a:rPr>
                <a:t>r</a:t>
              </a:r>
            </a:p>
          </p:txBody>
        </p:sp>
        <p:sp>
          <p:nvSpPr>
            <p:cNvPr id="6199" name="Text Box 55">
              <a:extLst>
                <a:ext uri="{FF2B5EF4-FFF2-40B4-BE49-F238E27FC236}">
                  <a16:creationId xmlns:a16="http://schemas.microsoft.com/office/drawing/2014/main" id="{DB63B82E-15D3-430E-9061-96B402625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2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" panose="02020603050405020304" pitchFamily="18" charset="0"/>
                </a:rPr>
                <a:t>b</a:t>
              </a:r>
            </a:p>
          </p:txBody>
        </p:sp>
        <p:sp>
          <p:nvSpPr>
            <p:cNvPr id="6200" name="Line 56">
              <a:extLst>
                <a:ext uri="{FF2B5EF4-FFF2-40B4-BE49-F238E27FC236}">
                  <a16:creationId xmlns:a16="http://schemas.microsoft.com/office/drawing/2014/main" id="{DBB834F8-1DC0-4051-9F25-BD80D9309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1" y="2635"/>
              <a:ext cx="17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01" name="Text Box 57">
              <a:extLst>
                <a:ext uri="{FF2B5EF4-FFF2-40B4-BE49-F238E27FC236}">
                  <a16:creationId xmlns:a16="http://schemas.microsoft.com/office/drawing/2014/main" id="{58FB719E-99FE-4103-BCEF-41D0025CE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52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" panose="02020603050405020304" pitchFamily="18" charset="0"/>
                </a:rPr>
                <a:t>x(t)</a:t>
              </a:r>
            </a:p>
          </p:txBody>
        </p:sp>
        <p:sp>
          <p:nvSpPr>
            <p:cNvPr id="6245" name="Line 101">
              <a:extLst>
                <a:ext uri="{FF2B5EF4-FFF2-40B4-BE49-F238E27FC236}">
                  <a16:creationId xmlns:a16="http://schemas.microsoft.com/office/drawing/2014/main" id="{BBDF8609-C576-4578-83A6-53C9EF362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2" y="3005"/>
              <a:ext cx="21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47" name="Line 103">
              <a:extLst>
                <a:ext uri="{FF2B5EF4-FFF2-40B4-BE49-F238E27FC236}">
                  <a16:creationId xmlns:a16="http://schemas.microsoft.com/office/drawing/2014/main" id="{B832C41C-AB03-46E9-AC3F-7E8C2F672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679"/>
              <a:ext cx="0" cy="13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48" name="Line 104">
              <a:extLst>
                <a:ext uri="{FF2B5EF4-FFF2-40B4-BE49-F238E27FC236}">
                  <a16:creationId xmlns:a16="http://schemas.microsoft.com/office/drawing/2014/main" id="{A956BE3C-C166-4C9D-9971-3AE0F9C43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8" y="3008"/>
              <a:ext cx="1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49" name="Oval 105">
              <a:extLst>
                <a:ext uri="{FF2B5EF4-FFF2-40B4-BE49-F238E27FC236}">
                  <a16:creationId xmlns:a16="http://schemas.microsoft.com/office/drawing/2014/main" id="{B9E0D60B-7AEC-4B1A-8660-55B3AED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2984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50" name="Line 106">
              <a:extLst>
                <a:ext uri="{FF2B5EF4-FFF2-40B4-BE49-F238E27FC236}">
                  <a16:creationId xmlns:a16="http://schemas.microsoft.com/office/drawing/2014/main" id="{FB34E63F-B30D-41F3-8269-81D09DAD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741"/>
              <a:ext cx="4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51" name="Oval 107">
              <a:extLst>
                <a:ext uri="{FF2B5EF4-FFF2-40B4-BE49-F238E27FC236}">
                  <a16:creationId xmlns:a16="http://schemas.microsoft.com/office/drawing/2014/main" id="{15D29F6B-89FF-4D73-AF68-CC9E988FE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1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52" name="Line 108">
              <a:extLst>
                <a:ext uri="{FF2B5EF4-FFF2-40B4-BE49-F238E27FC236}">
                  <a16:creationId xmlns:a16="http://schemas.microsoft.com/office/drawing/2014/main" id="{3753315A-B25B-4F8A-B349-F8CA9C159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1" y="2735"/>
              <a:ext cx="0" cy="2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53" name="Line 109">
              <a:extLst>
                <a:ext uri="{FF2B5EF4-FFF2-40B4-BE49-F238E27FC236}">
                  <a16:creationId xmlns:a16="http://schemas.microsoft.com/office/drawing/2014/main" id="{B9679C0F-913E-4A2F-BDE0-FD13D407C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8" y="2477"/>
              <a:ext cx="0" cy="52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54" name="Line 110">
              <a:extLst>
                <a:ext uri="{FF2B5EF4-FFF2-40B4-BE49-F238E27FC236}">
                  <a16:creationId xmlns:a16="http://schemas.microsoft.com/office/drawing/2014/main" id="{8D8E33A6-8D96-4A7B-BB62-9489B18A2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8" y="2207"/>
              <a:ext cx="0" cy="80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55" name="Line 111">
              <a:extLst>
                <a:ext uri="{FF2B5EF4-FFF2-40B4-BE49-F238E27FC236}">
                  <a16:creationId xmlns:a16="http://schemas.microsoft.com/office/drawing/2014/main" id="{18248C5F-A696-42E6-80B1-F0F88A96A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3" y="1949"/>
              <a:ext cx="0" cy="105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57" name="Line 113">
              <a:extLst>
                <a:ext uri="{FF2B5EF4-FFF2-40B4-BE49-F238E27FC236}">
                  <a16:creationId xmlns:a16="http://schemas.microsoft.com/office/drawing/2014/main" id="{C2966DE7-C9B2-473E-B244-247AE6719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2477"/>
              <a:ext cx="5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58" name="Oval 114">
              <a:extLst>
                <a:ext uri="{FF2B5EF4-FFF2-40B4-BE49-F238E27FC236}">
                  <a16:creationId xmlns:a16="http://schemas.microsoft.com/office/drawing/2014/main" id="{1FB36FC2-F8D6-4902-9B28-25282785A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453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59" name="Line 115">
              <a:extLst>
                <a:ext uri="{FF2B5EF4-FFF2-40B4-BE49-F238E27FC236}">
                  <a16:creationId xmlns:a16="http://schemas.microsoft.com/office/drawing/2014/main" id="{DFE2B587-B508-47C2-95D1-CE641C072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" y="2207"/>
              <a:ext cx="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60" name="Oval 116">
              <a:extLst>
                <a:ext uri="{FF2B5EF4-FFF2-40B4-BE49-F238E27FC236}">
                  <a16:creationId xmlns:a16="http://schemas.microsoft.com/office/drawing/2014/main" id="{1FEC74AC-73CF-4419-826C-592C7D996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2180"/>
              <a:ext cx="47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61" name="Line 117">
              <a:extLst>
                <a:ext uri="{FF2B5EF4-FFF2-40B4-BE49-F238E27FC236}">
                  <a16:creationId xmlns:a16="http://schemas.microsoft.com/office/drawing/2014/main" id="{65B891C9-07D4-435C-A2CC-00FCF6FA2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" y="1949"/>
              <a:ext cx="7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64" name="Line 120">
              <a:extLst>
                <a:ext uri="{FF2B5EF4-FFF2-40B4-BE49-F238E27FC236}">
                  <a16:creationId xmlns:a16="http://schemas.microsoft.com/office/drawing/2014/main" id="{C11486C0-3FC0-432D-8205-4E1070F17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65" name="Line 121">
              <a:extLst>
                <a:ext uri="{FF2B5EF4-FFF2-40B4-BE49-F238E27FC236}">
                  <a16:creationId xmlns:a16="http://schemas.microsoft.com/office/drawing/2014/main" id="{D9FB6D5E-8656-47C6-B72E-2AA3F215E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6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66" name="Line 122">
              <a:extLst>
                <a:ext uri="{FF2B5EF4-FFF2-40B4-BE49-F238E27FC236}">
                  <a16:creationId xmlns:a16="http://schemas.microsoft.com/office/drawing/2014/main" id="{D07A36F7-FE7B-4311-8087-176A5EBE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8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67" name="Line 123">
              <a:extLst>
                <a:ext uri="{FF2B5EF4-FFF2-40B4-BE49-F238E27FC236}">
                  <a16:creationId xmlns:a16="http://schemas.microsoft.com/office/drawing/2014/main" id="{954852A5-7C13-4269-B8AC-FEA60A590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1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68" name="Line 124">
              <a:extLst>
                <a:ext uri="{FF2B5EF4-FFF2-40B4-BE49-F238E27FC236}">
                  <a16:creationId xmlns:a16="http://schemas.microsoft.com/office/drawing/2014/main" id="{53C859D0-36C1-4727-AA09-A915055F6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3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69" name="Line 125">
              <a:extLst>
                <a:ext uri="{FF2B5EF4-FFF2-40B4-BE49-F238E27FC236}">
                  <a16:creationId xmlns:a16="http://schemas.microsoft.com/office/drawing/2014/main" id="{2F326B21-2F69-450A-9B3A-BA8339852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70" name="Line 126">
              <a:extLst>
                <a:ext uri="{FF2B5EF4-FFF2-40B4-BE49-F238E27FC236}">
                  <a16:creationId xmlns:a16="http://schemas.microsoft.com/office/drawing/2014/main" id="{4EF2BE6D-B1E1-4E5F-AD73-F983A45E7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8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71" name="Line 127">
              <a:extLst>
                <a:ext uri="{FF2B5EF4-FFF2-40B4-BE49-F238E27FC236}">
                  <a16:creationId xmlns:a16="http://schemas.microsoft.com/office/drawing/2014/main" id="{9700D7E8-31C1-47EB-9533-4312B4B97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1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72" name="Line 128">
              <a:extLst>
                <a:ext uri="{FF2B5EF4-FFF2-40B4-BE49-F238E27FC236}">
                  <a16:creationId xmlns:a16="http://schemas.microsoft.com/office/drawing/2014/main" id="{4A245147-706C-442B-B2B7-5B4FC0E93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3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73" name="Line 129">
              <a:extLst>
                <a:ext uri="{FF2B5EF4-FFF2-40B4-BE49-F238E27FC236}">
                  <a16:creationId xmlns:a16="http://schemas.microsoft.com/office/drawing/2014/main" id="{9B40F4D4-0D77-49DD-8B10-CD8453A50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6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74" name="Line 130">
              <a:extLst>
                <a:ext uri="{FF2B5EF4-FFF2-40B4-BE49-F238E27FC236}">
                  <a16:creationId xmlns:a16="http://schemas.microsoft.com/office/drawing/2014/main" id="{CC221457-5A36-4113-B5A4-C99432B5C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8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75" name="Line 131">
              <a:extLst>
                <a:ext uri="{FF2B5EF4-FFF2-40B4-BE49-F238E27FC236}">
                  <a16:creationId xmlns:a16="http://schemas.microsoft.com/office/drawing/2014/main" id="{AD72668A-9771-4CAC-93CA-2D479B8B1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1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76" name="Line 132">
              <a:extLst>
                <a:ext uri="{FF2B5EF4-FFF2-40B4-BE49-F238E27FC236}">
                  <a16:creationId xmlns:a16="http://schemas.microsoft.com/office/drawing/2014/main" id="{6332B5DF-D5E0-42DC-9159-760D4DF6D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4" y="3005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77" name="Text Box 133">
              <a:extLst>
                <a:ext uri="{FF2B5EF4-FFF2-40B4-BE49-F238E27FC236}">
                  <a16:creationId xmlns:a16="http://schemas.microsoft.com/office/drawing/2014/main" id="{894C31E2-E2B9-4FF2-9C76-040617D9D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02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78" name="Text Box 134">
              <a:extLst>
                <a:ext uri="{FF2B5EF4-FFF2-40B4-BE49-F238E27FC236}">
                  <a16:creationId xmlns:a16="http://schemas.microsoft.com/office/drawing/2014/main" id="{D914DE23-BC78-4E29-9FE0-4190460BD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302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79" name="Text Box 135">
              <a:extLst>
                <a:ext uri="{FF2B5EF4-FFF2-40B4-BE49-F238E27FC236}">
                  <a16:creationId xmlns:a16="http://schemas.microsoft.com/office/drawing/2014/main" id="{D2571737-0FAB-440F-A6D5-9D563817E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302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80" name="Text Box 136">
              <a:extLst>
                <a:ext uri="{FF2B5EF4-FFF2-40B4-BE49-F238E27FC236}">
                  <a16:creationId xmlns:a16="http://schemas.microsoft.com/office/drawing/2014/main" id="{0DCF7472-FCC2-4837-ABF7-61043C71B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1" y="302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281" name="Text Box 137">
              <a:extLst>
                <a:ext uri="{FF2B5EF4-FFF2-40B4-BE49-F238E27FC236}">
                  <a16:creationId xmlns:a16="http://schemas.microsoft.com/office/drawing/2014/main" id="{D75F0908-F899-4430-885F-9202AB171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302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282" name="Text Box 138">
              <a:extLst>
                <a:ext uri="{FF2B5EF4-FFF2-40B4-BE49-F238E27FC236}">
                  <a16:creationId xmlns:a16="http://schemas.microsoft.com/office/drawing/2014/main" id="{04871995-3626-4A7E-8378-B0B5FA6A9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302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283" name="Text Box 139">
              <a:extLst>
                <a:ext uri="{FF2B5EF4-FFF2-40B4-BE49-F238E27FC236}">
                  <a16:creationId xmlns:a16="http://schemas.microsoft.com/office/drawing/2014/main" id="{88CB27BF-F3E8-40DE-9981-538BF7431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02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284" name="Text Box 140">
              <a:extLst>
                <a:ext uri="{FF2B5EF4-FFF2-40B4-BE49-F238E27FC236}">
                  <a16:creationId xmlns:a16="http://schemas.microsoft.com/office/drawing/2014/main" id="{7B67C8C8-BA94-4338-A655-B8517AFED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02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285" name="Text Box 141">
              <a:extLst>
                <a:ext uri="{FF2B5EF4-FFF2-40B4-BE49-F238E27FC236}">
                  <a16:creationId xmlns:a16="http://schemas.microsoft.com/office/drawing/2014/main" id="{05FD2A90-8550-4E90-89A5-1BD6ACBB5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3" y="302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286" name="Text Box 142">
              <a:extLst>
                <a:ext uri="{FF2B5EF4-FFF2-40B4-BE49-F238E27FC236}">
                  <a16:creationId xmlns:a16="http://schemas.microsoft.com/office/drawing/2014/main" id="{A4815A1F-8424-4D4E-8CB2-A0DB11530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024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287" name="Text Box 143">
              <a:extLst>
                <a:ext uri="{FF2B5EF4-FFF2-40B4-BE49-F238E27FC236}">
                  <a16:creationId xmlns:a16="http://schemas.microsoft.com/office/drawing/2014/main" id="{D25D874A-2361-417D-8FE8-A6C0D9FF6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" y="3024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288" name="Text Box 144">
              <a:extLst>
                <a:ext uri="{FF2B5EF4-FFF2-40B4-BE49-F238E27FC236}">
                  <a16:creationId xmlns:a16="http://schemas.microsoft.com/office/drawing/2014/main" id="{EED15505-0999-4B2A-A410-29E70FF59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3024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6289" name="Text Box 145">
              <a:extLst>
                <a:ext uri="{FF2B5EF4-FFF2-40B4-BE49-F238E27FC236}">
                  <a16:creationId xmlns:a16="http://schemas.microsoft.com/office/drawing/2014/main" id="{5424E711-B54E-4696-A030-93FA5F2F5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3024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6290" name="Text Box 146">
              <a:extLst>
                <a:ext uri="{FF2B5EF4-FFF2-40B4-BE49-F238E27FC236}">
                  <a16:creationId xmlns:a16="http://schemas.microsoft.com/office/drawing/2014/main" id="{4454F125-9364-4B0F-89C8-665DF3067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3024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6291" name="Text Box 147">
              <a:extLst>
                <a:ext uri="{FF2B5EF4-FFF2-40B4-BE49-F238E27FC236}">
                  <a16:creationId xmlns:a16="http://schemas.microsoft.com/office/drawing/2014/main" id="{DA8A75E3-2C2F-49CD-8719-F767C8F06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62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1k</a:t>
              </a:r>
            </a:p>
          </p:txBody>
        </p:sp>
        <p:sp>
          <p:nvSpPr>
            <p:cNvPr id="6292" name="Text Box 148">
              <a:extLst>
                <a:ext uri="{FF2B5EF4-FFF2-40B4-BE49-F238E27FC236}">
                  <a16:creationId xmlns:a16="http://schemas.microsoft.com/office/drawing/2014/main" id="{72988B1C-41A1-4C87-B2B6-F880198DD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381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2k</a:t>
              </a:r>
            </a:p>
          </p:txBody>
        </p:sp>
        <p:sp>
          <p:nvSpPr>
            <p:cNvPr id="6293" name="Text Box 149">
              <a:extLst>
                <a:ext uri="{FF2B5EF4-FFF2-40B4-BE49-F238E27FC236}">
                  <a16:creationId xmlns:a16="http://schemas.microsoft.com/office/drawing/2014/main" id="{D0BC9E84-5FD7-4E27-9D96-EE810BCB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09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3k</a:t>
              </a:r>
            </a:p>
          </p:txBody>
        </p:sp>
        <p:sp>
          <p:nvSpPr>
            <p:cNvPr id="6294" name="Text Box 150">
              <a:extLst>
                <a:ext uri="{FF2B5EF4-FFF2-40B4-BE49-F238E27FC236}">
                  <a16:creationId xmlns:a16="http://schemas.microsoft.com/office/drawing/2014/main" id="{510DD6CE-9B8F-43ED-B45A-7DB000D75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1872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4k</a:t>
              </a:r>
            </a:p>
          </p:txBody>
        </p:sp>
        <p:sp>
          <p:nvSpPr>
            <p:cNvPr id="6295" name="Text Box 151">
              <a:extLst>
                <a:ext uri="{FF2B5EF4-FFF2-40B4-BE49-F238E27FC236}">
                  <a16:creationId xmlns:a16="http://schemas.microsoft.com/office/drawing/2014/main" id="{7E3B8174-EFE2-455A-A421-4FB78A961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1613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1200">
                  <a:latin typeface="Times New Roman" panose="02020603050405020304" pitchFamily="18" charset="0"/>
                </a:rPr>
                <a:t>5k</a:t>
              </a:r>
            </a:p>
          </p:txBody>
        </p:sp>
        <p:sp>
          <p:nvSpPr>
            <p:cNvPr id="6296" name="Text Box 152">
              <a:extLst>
                <a:ext uri="{FF2B5EF4-FFF2-40B4-BE49-F238E27FC236}">
                  <a16:creationId xmlns:a16="http://schemas.microsoft.com/office/drawing/2014/main" id="{D617AFCB-C401-433E-82D6-16A3F13A6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latin typeface="Times New Roman" panose="02020603050405020304" pitchFamily="18" charset="0"/>
                </a:rPr>
                <a:t>R</a:t>
              </a:r>
              <a:r>
                <a:rPr lang="fr-FR" altLang="fr-FR" sz="2400" baseline="-25000">
                  <a:latin typeface="Times New Roman" panose="02020603050405020304" pitchFamily="18" charset="0"/>
                </a:rPr>
                <a:t> </a:t>
              </a:r>
              <a:r>
                <a:rPr lang="fr-FR" altLang="fr-FR" sz="2400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6298" name="Text Box 154">
              <a:extLst>
                <a:ext uri="{FF2B5EF4-FFF2-40B4-BE49-F238E27FC236}">
                  <a16:creationId xmlns:a16="http://schemas.microsoft.com/office/drawing/2014/main" id="{B1A21A1C-D540-4A1D-A93C-E89A4262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1584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fr-FR" altLang="fr-FR" sz="2400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6230" name="Line 86">
              <a:extLst>
                <a:ext uri="{FF2B5EF4-FFF2-40B4-BE49-F238E27FC236}">
                  <a16:creationId xmlns:a16="http://schemas.microsoft.com/office/drawing/2014/main" id="{761E70DB-F51D-4FFB-844C-5645156E2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3004"/>
              <a:ext cx="14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33" name="Line 89">
              <a:extLst>
                <a:ext uri="{FF2B5EF4-FFF2-40B4-BE49-F238E27FC236}">
                  <a16:creationId xmlns:a16="http://schemas.microsoft.com/office/drawing/2014/main" id="{F5668C03-E563-4CAF-954F-140194732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731"/>
              <a:ext cx="386" cy="2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37" name="Line 93">
              <a:extLst>
                <a:ext uri="{FF2B5EF4-FFF2-40B4-BE49-F238E27FC236}">
                  <a16:creationId xmlns:a16="http://schemas.microsoft.com/office/drawing/2014/main" id="{878F63CD-9AB1-407E-B963-E57D65BDD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2732"/>
              <a:ext cx="386" cy="2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38" name="Line 94">
              <a:extLst>
                <a:ext uri="{FF2B5EF4-FFF2-40B4-BE49-F238E27FC236}">
                  <a16:creationId xmlns:a16="http://schemas.microsoft.com/office/drawing/2014/main" id="{994EE204-9D8F-4D09-A904-0DF89FB7C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6" y="3004"/>
              <a:ext cx="45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39" name="Line 95">
              <a:extLst>
                <a:ext uri="{FF2B5EF4-FFF2-40B4-BE49-F238E27FC236}">
                  <a16:creationId xmlns:a16="http://schemas.microsoft.com/office/drawing/2014/main" id="{20A9C210-A15F-446E-BA13-416F29A02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7" y="3001"/>
              <a:ext cx="180" cy="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40" name="Line 96">
              <a:extLst>
                <a:ext uri="{FF2B5EF4-FFF2-40B4-BE49-F238E27FC236}">
                  <a16:creationId xmlns:a16="http://schemas.microsoft.com/office/drawing/2014/main" id="{69EC476F-06AC-429F-B110-95A0DF7CC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2732"/>
              <a:ext cx="429" cy="2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243" name="Line 99">
              <a:extLst>
                <a:ext uri="{FF2B5EF4-FFF2-40B4-BE49-F238E27FC236}">
                  <a16:creationId xmlns:a16="http://schemas.microsoft.com/office/drawing/2014/main" id="{FC99A1CF-A6DE-4BF2-8B12-92116BCB0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" y="3004"/>
              <a:ext cx="42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6300" name="Text Box 156">
              <a:extLst>
                <a:ext uri="{FF2B5EF4-FFF2-40B4-BE49-F238E27FC236}">
                  <a16:creationId xmlns:a16="http://schemas.microsoft.com/office/drawing/2014/main" id="{E4C7A78E-A0DB-4B24-A2C4-8B5D1EA54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2609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fr-FR" altLang="fr-FR">
                  <a:latin typeface="Times" panose="02020603050405020304" pitchFamily="18" charset="0"/>
                </a:rPr>
                <a:t>x(t)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9" name="Group 241">
            <a:extLst>
              <a:ext uri="{FF2B5EF4-FFF2-40B4-BE49-F238E27FC236}">
                <a16:creationId xmlns:a16="http://schemas.microsoft.com/office/drawing/2014/main" id="{ECB9F1A5-995F-43D4-9910-020513BE1AD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8600"/>
            <a:ext cx="8610600" cy="1905000"/>
            <a:chOff x="240" y="144"/>
            <a:chExt cx="5424" cy="1200"/>
          </a:xfrm>
        </p:grpSpPr>
        <p:sp>
          <p:nvSpPr>
            <p:cNvPr id="7173" name="Line 5">
              <a:extLst>
                <a:ext uri="{FF2B5EF4-FFF2-40B4-BE49-F238E27FC236}">
                  <a16:creationId xmlns:a16="http://schemas.microsoft.com/office/drawing/2014/main" id="{230EA5C2-5554-444D-B517-A18CEB40E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0"/>
              <a:ext cx="0" cy="10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74" name="Line 6">
              <a:extLst>
                <a:ext uri="{FF2B5EF4-FFF2-40B4-BE49-F238E27FC236}">
                  <a16:creationId xmlns:a16="http://schemas.microsoft.com/office/drawing/2014/main" id="{9226C2CC-B306-469B-B41B-636C4EF79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96"/>
              <a:ext cx="259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76" name="Line 8">
              <a:extLst>
                <a:ext uri="{FF2B5EF4-FFF2-40B4-BE49-F238E27FC236}">
                  <a16:creationId xmlns:a16="http://schemas.microsoft.com/office/drawing/2014/main" id="{D6DB6D12-2407-436F-A416-3AA2F91A9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77" name="Line 9">
              <a:extLst>
                <a:ext uri="{FF2B5EF4-FFF2-40B4-BE49-F238E27FC236}">
                  <a16:creationId xmlns:a16="http://schemas.microsoft.com/office/drawing/2014/main" id="{F34260B0-4441-4C00-81EA-4D7770AE7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78" name="Line 10">
              <a:extLst>
                <a:ext uri="{FF2B5EF4-FFF2-40B4-BE49-F238E27FC236}">
                  <a16:creationId xmlns:a16="http://schemas.microsoft.com/office/drawing/2014/main" id="{DB4EABB6-A254-4B0B-B577-44A4217B2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6D754D9F-CCC1-473E-9274-8B1CA7E6B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470FD0C3-A3E9-4FDF-906A-F5E2ACC70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1" name="Line 13">
              <a:extLst>
                <a:ext uri="{FF2B5EF4-FFF2-40B4-BE49-F238E27FC236}">
                  <a16:creationId xmlns:a16="http://schemas.microsoft.com/office/drawing/2014/main" id="{A5201985-12EF-4289-A310-E2B909D1E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2" name="Line 14">
              <a:extLst>
                <a:ext uri="{FF2B5EF4-FFF2-40B4-BE49-F238E27FC236}">
                  <a16:creationId xmlns:a16="http://schemas.microsoft.com/office/drawing/2014/main" id="{4E15620D-9812-4E50-9A1F-3B3548810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3" name="Line 15">
              <a:extLst>
                <a:ext uri="{FF2B5EF4-FFF2-40B4-BE49-F238E27FC236}">
                  <a16:creationId xmlns:a16="http://schemas.microsoft.com/office/drawing/2014/main" id="{8377874F-8D77-4659-94DA-F84952A42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4" name="Line 16">
              <a:extLst>
                <a:ext uri="{FF2B5EF4-FFF2-40B4-BE49-F238E27FC236}">
                  <a16:creationId xmlns:a16="http://schemas.microsoft.com/office/drawing/2014/main" id="{C0AFF475-DC26-4270-A51B-FAEC3280B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5" name="Line 17">
              <a:extLst>
                <a:ext uri="{FF2B5EF4-FFF2-40B4-BE49-F238E27FC236}">
                  <a16:creationId xmlns:a16="http://schemas.microsoft.com/office/drawing/2014/main" id="{04BEB824-92D1-4237-B455-D2BB8D6E6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248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6" name="Line 18">
              <a:extLst>
                <a:ext uri="{FF2B5EF4-FFF2-40B4-BE49-F238E27FC236}">
                  <a16:creationId xmlns:a16="http://schemas.microsoft.com/office/drawing/2014/main" id="{172B4B5A-C480-4D51-8FC3-B6784DF4F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7" name="Line 19">
              <a:extLst>
                <a:ext uri="{FF2B5EF4-FFF2-40B4-BE49-F238E27FC236}">
                  <a16:creationId xmlns:a16="http://schemas.microsoft.com/office/drawing/2014/main" id="{8B22AEDF-6D94-4E70-9C91-7C4193B4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8" name="Line 20">
              <a:extLst>
                <a:ext uri="{FF2B5EF4-FFF2-40B4-BE49-F238E27FC236}">
                  <a16:creationId xmlns:a16="http://schemas.microsoft.com/office/drawing/2014/main" id="{602CFEED-70FC-4A6E-84EE-84E7FD1C8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89" name="Line 21">
              <a:extLst>
                <a:ext uri="{FF2B5EF4-FFF2-40B4-BE49-F238E27FC236}">
                  <a16:creationId xmlns:a16="http://schemas.microsoft.com/office/drawing/2014/main" id="{2F280068-D07A-457A-B7B4-CF66FA523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90" name="Line 22">
              <a:extLst>
                <a:ext uri="{FF2B5EF4-FFF2-40B4-BE49-F238E27FC236}">
                  <a16:creationId xmlns:a16="http://schemas.microsoft.com/office/drawing/2014/main" id="{B76B9EDD-173C-43B2-84B9-707E07EDD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91" name="Line 23">
              <a:extLst>
                <a:ext uri="{FF2B5EF4-FFF2-40B4-BE49-F238E27FC236}">
                  <a16:creationId xmlns:a16="http://schemas.microsoft.com/office/drawing/2014/main" id="{AEAF9CF7-D8F0-48F7-95BD-B0997C40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92" name="Line 24">
              <a:extLst>
                <a:ext uri="{FF2B5EF4-FFF2-40B4-BE49-F238E27FC236}">
                  <a16:creationId xmlns:a16="http://schemas.microsoft.com/office/drawing/2014/main" id="{393D1CCA-1EE4-408E-A4C5-DBCD3CB64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93" name="Line 25">
              <a:extLst>
                <a:ext uri="{FF2B5EF4-FFF2-40B4-BE49-F238E27FC236}">
                  <a16:creationId xmlns:a16="http://schemas.microsoft.com/office/drawing/2014/main" id="{2AAD6CDE-2963-4063-B7A5-449CA3EEF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94" name="Line 26">
              <a:extLst>
                <a:ext uri="{FF2B5EF4-FFF2-40B4-BE49-F238E27FC236}">
                  <a16:creationId xmlns:a16="http://schemas.microsoft.com/office/drawing/2014/main" id="{C60DC98E-D13B-47B8-A5FB-17991961E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96" name="Line 28">
              <a:extLst>
                <a:ext uri="{FF2B5EF4-FFF2-40B4-BE49-F238E27FC236}">
                  <a16:creationId xmlns:a16="http://schemas.microsoft.com/office/drawing/2014/main" id="{1CC9C688-80F6-4552-93A4-0D86959E7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97" name="Line 29">
              <a:extLst>
                <a:ext uri="{FF2B5EF4-FFF2-40B4-BE49-F238E27FC236}">
                  <a16:creationId xmlns:a16="http://schemas.microsoft.com/office/drawing/2014/main" id="{6D5E9191-2F16-42F7-9DB3-FAC42EE73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98" name="Line 30">
              <a:extLst>
                <a:ext uri="{FF2B5EF4-FFF2-40B4-BE49-F238E27FC236}">
                  <a16:creationId xmlns:a16="http://schemas.microsoft.com/office/drawing/2014/main" id="{380F0F80-40C7-4A4E-B174-53C852439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199" name="Line 31">
              <a:extLst>
                <a:ext uri="{FF2B5EF4-FFF2-40B4-BE49-F238E27FC236}">
                  <a16:creationId xmlns:a16="http://schemas.microsoft.com/office/drawing/2014/main" id="{8FEFD005-48F7-46A3-B859-093988F53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00" name="Line 32">
              <a:extLst>
                <a:ext uri="{FF2B5EF4-FFF2-40B4-BE49-F238E27FC236}">
                  <a16:creationId xmlns:a16="http://schemas.microsoft.com/office/drawing/2014/main" id="{7610D5E7-85BA-4B79-BD15-241243094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01" name="Line 33">
              <a:extLst>
                <a:ext uri="{FF2B5EF4-FFF2-40B4-BE49-F238E27FC236}">
                  <a16:creationId xmlns:a16="http://schemas.microsoft.com/office/drawing/2014/main" id="{F75A83AE-1DB4-450D-8C15-4FB3467D2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26" name="Line 58">
              <a:extLst>
                <a:ext uri="{FF2B5EF4-FFF2-40B4-BE49-F238E27FC236}">
                  <a16:creationId xmlns:a16="http://schemas.microsoft.com/office/drawing/2014/main" id="{C1D2FD71-52EA-46FD-B9CC-488880FAC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1248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0" name="Line 62">
              <a:extLst>
                <a:ext uri="{FF2B5EF4-FFF2-40B4-BE49-F238E27FC236}">
                  <a16:creationId xmlns:a16="http://schemas.microsoft.com/office/drawing/2014/main" id="{F513DB58-93DB-4670-B429-77350DFC5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120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1" name="Line 63">
              <a:extLst>
                <a:ext uri="{FF2B5EF4-FFF2-40B4-BE49-F238E27FC236}">
                  <a16:creationId xmlns:a16="http://schemas.microsoft.com/office/drawing/2014/main" id="{A32914A6-B0A5-46E9-B7CC-421E22245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1104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2" name="Line 64">
              <a:extLst>
                <a:ext uri="{FF2B5EF4-FFF2-40B4-BE49-F238E27FC236}">
                  <a16:creationId xmlns:a16="http://schemas.microsoft.com/office/drawing/2014/main" id="{64D714CA-8FDF-48CE-833C-B14A32B11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1008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3" name="Line 65">
              <a:extLst>
                <a:ext uri="{FF2B5EF4-FFF2-40B4-BE49-F238E27FC236}">
                  <a16:creationId xmlns:a16="http://schemas.microsoft.com/office/drawing/2014/main" id="{DEF7FBA7-9D52-43B7-BD26-A269D581C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912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4" name="Line 66">
              <a:extLst>
                <a:ext uri="{FF2B5EF4-FFF2-40B4-BE49-F238E27FC236}">
                  <a16:creationId xmlns:a16="http://schemas.microsoft.com/office/drawing/2014/main" id="{7D66F4A8-6F53-48FA-8B0E-B53BCA7FA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816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5" name="Line 67">
              <a:extLst>
                <a:ext uri="{FF2B5EF4-FFF2-40B4-BE49-F238E27FC236}">
                  <a16:creationId xmlns:a16="http://schemas.microsoft.com/office/drawing/2014/main" id="{E8A0B6A8-7568-4276-9585-3DBAEC8C1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72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6" name="Line 68">
              <a:extLst>
                <a:ext uri="{FF2B5EF4-FFF2-40B4-BE49-F238E27FC236}">
                  <a16:creationId xmlns:a16="http://schemas.microsoft.com/office/drawing/2014/main" id="{82CB44B5-3E37-4CB0-8EC6-5505FBBA2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624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7" name="Line 69">
              <a:extLst>
                <a:ext uri="{FF2B5EF4-FFF2-40B4-BE49-F238E27FC236}">
                  <a16:creationId xmlns:a16="http://schemas.microsoft.com/office/drawing/2014/main" id="{1432DFBD-C064-4C90-A4B3-0318CC2A3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528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8" name="Line 70">
              <a:extLst>
                <a:ext uri="{FF2B5EF4-FFF2-40B4-BE49-F238E27FC236}">
                  <a16:creationId xmlns:a16="http://schemas.microsoft.com/office/drawing/2014/main" id="{436B0FFD-7701-4B89-9034-CB5E246A9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432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39" name="Line 71">
              <a:extLst>
                <a:ext uri="{FF2B5EF4-FFF2-40B4-BE49-F238E27FC236}">
                  <a16:creationId xmlns:a16="http://schemas.microsoft.com/office/drawing/2014/main" id="{D8D0E55B-0F8B-440B-B3CA-F38EF4899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336"/>
              <a:ext cx="9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57" name="Oval 89">
              <a:extLst>
                <a:ext uri="{FF2B5EF4-FFF2-40B4-BE49-F238E27FC236}">
                  <a16:creationId xmlns:a16="http://schemas.microsoft.com/office/drawing/2014/main" id="{97248C48-47A3-41BB-A01E-AE64444E2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285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58" name="Oval 90">
              <a:extLst>
                <a:ext uri="{FF2B5EF4-FFF2-40B4-BE49-F238E27FC236}">
                  <a16:creationId xmlns:a16="http://schemas.microsoft.com/office/drawing/2014/main" id="{47710F5B-849C-4879-B165-BDA429A1F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" y="1189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59" name="Oval 91">
              <a:extLst>
                <a:ext uri="{FF2B5EF4-FFF2-40B4-BE49-F238E27FC236}">
                  <a16:creationId xmlns:a16="http://schemas.microsoft.com/office/drawing/2014/main" id="{B1E86FE7-44D5-4124-9CFE-41982F0D8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" y="1093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60" name="Oval 92">
              <a:extLst>
                <a:ext uri="{FF2B5EF4-FFF2-40B4-BE49-F238E27FC236}">
                  <a16:creationId xmlns:a16="http://schemas.microsoft.com/office/drawing/2014/main" id="{CEC63B08-5598-49DC-ABF4-92FD27A6F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997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61" name="Oval 93">
              <a:extLst>
                <a:ext uri="{FF2B5EF4-FFF2-40B4-BE49-F238E27FC236}">
                  <a16:creationId xmlns:a16="http://schemas.microsoft.com/office/drawing/2014/main" id="{8D884375-E454-44E3-8035-517529FA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709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70" name="Oval 102">
              <a:extLst>
                <a:ext uri="{FF2B5EF4-FFF2-40B4-BE49-F238E27FC236}">
                  <a16:creationId xmlns:a16="http://schemas.microsoft.com/office/drawing/2014/main" id="{36FECCF6-79DB-4AF0-BEE6-F1E419579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71" name="Oval 103">
              <a:extLst>
                <a:ext uri="{FF2B5EF4-FFF2-40B4-BE49-F238E27FC236}">
                  <a16:creationId xmlns:a16="http://schemas.microsoft.com/office/drawing/2014/main" id="{88925E4E-A9D8-4815-9F19-2E646B61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72" name="Oval 104">
              <a:extLst>
                <a:ext uri="{FF2B5EF4-FFF2-40B4-BE49-F238E27FC236}">
                  <a16:creationId xmlns:a16="http://schemas.microsoft.com/office/drawing/2014/main" id="{E57B7948-CB5B-41B3-B854-54F429A10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73" name="Oval 105">
              <a:extLst>
                <a:ext uri="{FF2B5EF4-FFF2-40B4-BE49-F238E27FC236}">
                  <a16:creationId xmlns:a16="http://schemas.microsoft.com/office/drawing/2014/main" id="{DFAD4289-C514-448D-8C94-202480B0D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74" name="Oval 106">
              <a:extLst>
                <a:ext uri="{FF2B5EF4-FFF2-40B4-BE49-F238E27FC236}">
                  <a16:creationId xmlns:a16="http://schemas.microsoft.com/office/drawing/2014/main" id="{B5230DF2-3174-4A0A-A5C6-AD5CAFEEA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75" name="Oval 107">
              <a:extLst>
                <a:ext uri="{FF2B5EF4-FFF2-40B4-BE49-F238E27FC236}">
                  <a16:creationId xmlns:a16="http://schemas.microsoft.com/office/drawing/2014/main" id="{D5CFCB1B-3855-40DF-8869-01342DC52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76" name="Oval 108">
              <a:extLst>
                <a:ext uri="{FF2B5EF4-FFF2-40B4-BE49-F238E27FC236}">
                  <a16:creationId xmlns:a16="http://schemas.microsoft.com/office/drawing/2014/main" id="{BCDB7D37-60F8-442C-9756-F5643C62A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277" name="Oval 109">
              <a:extLst>
                <a:ext uri="{FF2B5EF4-FFF2-40B4-BE49-F238E27FC236}">
                  <a16:creationId xmlns:a16="http://schemas.microsoft.com/office/drawing/2014/main" id="{74F08F43-5054-47FD-8A46-3283BDEB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7295" name="Group 127">
              <a:extLst>
                <a:ext uri="{FF2B5EF4-FFF2-40B4-BE49-F238E27FC236}">
                  <a16:creationId xmlns:a16="http://schemas.microsoft.com/office/drawing/2014/main" id="{9DAA5AF2-2780-49E0-AC17-D1D5E1258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2" y="708"/>
              <a:ext cx="887" cy="23"/>
              <a:chOff x="1476" y="1908"/>
              <a:chExt cx="887" cy="23"/>
            </a:xfrm>
          </p:grpSpPr>
          <p:sp>
            <p:nvSpPr>
              <p:cNvPr id="7279" name="Oval 111">
                <a:extLst>
                  <a:ext uri="{FF2B5EF4-FFF2-40B4-BE49-F238E27FC236}">
                    <a16:creationId xmlns:a16="http://schemas.microsoft.com/office/drawing/2014/main" id="{0AC4ED07-8820-4E7A-837C-B56BBFF53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80" name="Oval 112">
                <a:extLst>
                  <a:ext uri="{FF2B5EF4-FFF2-40B4-BE49-F238E27FC236}">
                    <a16:creationId xmlns:a16="http://schemas.microsoft.com/office/drawing/2014/main" id="{7C00D7A8-13AB-4F92-AB52-828A17A65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2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81" name="Oval 113">
                <a:extLst>
                  <a:ext uri="{FF2B5EF4-FFF2-40B4-BE49-F238E27FC236}">
                    <a16:creationId xmlns:a16="http://schemas.microsoft.com/office/drawing/2014/main" id="{81E0347B-995A-431C-95FD-C7DB9264A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82" name="Oval 114">
                <a:extLst>
                  <a:ext uri="{FF2B5EF4-FFF2-40B4-BE49-F238E27FC236}">
                    <a16:creationId xmlns:a16="http://schemas.microsoft.com/office/drawing/2014/main" id="{C725175B-946E-4AD3-AE8C-741B76C8F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83" name="Oval 115">
                <a:extLst>
                  <a:ext uri="{FF2B5EF4-FFF2-40B4-BE49-F238E27FC236}">
                    <a16:creationId xmlns:a16="http://schemas.microsoft.com/office/drawing/2014/main" id="{8D6B4109-05CB-4583-81F2-AA4A3BB17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84" name="Oval 116">
                <a:extLst>
                  <a:ext uri="{FF2B5EF4-FFF2-40B4-BE49-F238E27FC236}">
                    <a16:creationId xmlns:a16="http://schemas.microsoft.com/office/drawing/2014/main" id="{4B5AD0FA-A5B4-46C5-BD79-6AD447EDA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85" name="Oval 117">
                <a:extLst>
                  <a:ext uri="{FF2B5EF4-FFF2-40B4-BE49-F238E27FC236}">
                    <a16:creationId xmlns:a16="http://schemas.microsoft.com/office/drawing/2014/main" id="{09B6F915-CE29-49B0-BDE9-E8E8A0089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86" name="Oval 118">
                <a:extLst>
                  <a:ext uri="{FF2B5EF4-FFF2-40B4-BE49-F238E27FC236}">
                    <a16:creationId xmlns:a16="http://schemas.microsoft.com/office/drawing/2014/main" id="{BE1652A2-999D-4CD0-BA7F-FF840E83B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87" name="Oval 119">
                <a:extLst>
                  <a:ext uri="{FF2B5EF4-FFF2-40B4-BE49-F238E27FC236}">
                    <a16:creationId xmlns:a16="http://schemas.microsoft.com/office/drawing/2014/main" id="{22A0CB66-C2E9-4C99-A039-1D89FE70A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88" name="Oval 120">
                <a:extLst>
                  <a:ext uri="{FF2B5EF4-FFF2-40B4-BE49-F238E27FC236}">
                    <a16:creationId xmlns:a16="http://schemas.microsoft.com/office/drawing/2014/main" id="{62443F99-C481-4FCD-A3B0-2B3BB4B10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grpSp>
          <p:nvGrpSpPr>
            <p:cNvPr id="7296" name="Group 128">
              <a:extLst>
                <a:ext uri="{FF2B5EF4-FFF2-40B4-BE49-F238E27FC236}">
                  <a16:creationId xmlns:a16="http://schemas.microsoft.com/office/drawing/2014/main" id="{9E6D95FD-A41A-4E6D-9B14-8F7AA7552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419"/>
              <a:ext cx="503" cy="23"/>
              <a:chOff x="2436" y="1908"/>
              <a:chExt cx="503" cy="23"/>
            </a:xfrm>
          </p:grpSpPr>
          <p:sp>
            <p:nvSpPr>
              <p:cNvPr id="7289" name="Oval 121">
                <a:extLst>
                  <a:ext uri="{FF2B5EF4-FFF2-40B4-BE49-F238E27FC236}">
                    <a16:creationId xmlns:a16="http://schemas.microsoft.com/office/drawing/2014/main" id="{CA97BB67-A679-4BBB-AD78-76C42019C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90" name="Oval 122">
                <a:extLst>
                  <a:ext uri="{FF2B5EF4-FFF2-40B4-BE49-F238E27FC236}">
                    <a16:creationId xmlns:a16="http://schemas.microsoft.com/office/drawing/2014/main" id="{D9527602-28CA-4918-8242-8F95505F5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91" name="Oval 123">
                <a:extLst>
                  <a:ext uri="{FF2B5EF4-FFF2-40B4-BE49-F238E27FC236}">
                    <a16:creationId xmlns:a16="http://schemas.microsoft.com/office/drawing/2014/main" id="{E4D34E96-7C0B-4189-8464-D0AB7DBC9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92" name="Oval 124">
                <a:extLst>
                  <a:ext uri="{FF2B5EF4-FFF2-40B4-BE49-F238E27FC236}">
                    <a16:creationId xmlns:a16="http://schemas.microsoft.com/office/drawing/2014/main" id="{63E74C89-FC60-4331-B486-6AB6D5E51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93" name="Oval 125">
                <a:extLst>
                  <a:ext uri="{FF2B5EF4-FFF2-40B4-BE49-F238E27FC236}">
                    <a16:creationId xmlns:a16="http://schemas.microsoft.com/office/drawing/2014/main" id="{CA149AF6-D193-4E61-89CE-7553D8E11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294" name="Oval 126">
                <a:extLst>
                  <a:ext uri="{FF2B5EF4-FFF2-40B4-BE49-F238E27FC236}">
                    <a16:creationId xmlns:a16="http://schemas.microsoft.com/office/drawing/2014/main" id="{E7D1D779-21C0-4DC0-815B-149D0EE0E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90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7297" name="Text Box 129">
              <a:extLst>
                <a:ext uri="{FF2B5EF4-FFF2-40B4-BE49-F238E27FC236}">
                  <a16:creationId xmlns:a16="http://schemas.microsoft.com/office/drawing/2014/main" id="{7689A9DC-1BB8-492A-84C0-45CCC37AF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cells</a:t>
              </a:r>
            </a:p>
          </p:txBody>
        </p:sp>
        <p:sp>
          <p:nvSpPr>
            <p:cNvPr id="7298" name="Text Box 130">
              <a:extLst>
                <a:ext uri="{FF2B5EF4-FFF2-40B4-BE49-F238E27FC236}">
                  <a16:creationId xmlns:a16="http://schemas.microsoft.com/office/drawing/2014/main" id="{4C7D0929-6BA4-4D60-BA08-D6B6F2B85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077"/>
              <a:ext cx="6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time slots</a:t>
              </a:r>
            </a:p>
          </p:txBody>
        </p:sp>
        <p:sp>
          <p:nvSpPr>
            <p:cNvPr id="7299" name="Line 131">
              <a:extLst>
                <a:ext uri="{FF2B5EF4-FFF2-40B4-BE49-F238E27FC236}">
                  <a16:creationId xmlns:a16="http://schemas.microsoft.com/office/drawing/2014/main" id="{51D74A15-2404-4121-878A-7EF1F7FC2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1008"/>
              <a:ext cx="288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00" name="Line 132">
              <a:extLst>
                <a:ext uri="{FF2B5EF4-FFF2-40B4-BE49-F238E27FC236}">
                  <a16:creationId xmlns:a16="http://schemas.microsoft.com/office/drawing/2014/main" id="{8AD3CDC4-FA6B-469D-9B3B-2B172BD5F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" y="1008"/>
              <a:ext cx="66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01" name="Line 133">
              <a:extLst>
                <a:ext uri="{FF2B5EF4-FFF2-40B4-BE49-F238E27FC236}">
                  <a16:creationId xmlns:a16="http://schemas.microsoft.com/office/drawing/2014/main" id="{91CB88D4-0681-49B8-943A-5D27755DE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720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02" name="Line 134">
              <a:extLst>
                <a:ext uri="{FF2B5EF4-FFF2-40B4-BE49-F238E27FC236}">
                  <a16:creationId xmlns:a16="http://schemas.microsoft.com/office/drawing/2014/main" id="{428197C3-E5DC-407F-9FCA-9829E8AD7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720"/>
              <a:ext cx="96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03" name="Line 135">
              <a:extLst>
                <a:ext uri="{FF2B5EF4-FFF2-40B4-BE49-F238E27FC236}">
                  <a16:creationId xmlns:a16="http://schemas.microsoft.com/office/drawing/2014/main" id="{B03532DB-E622-474D-9342-0DF8F54A1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432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04" name="Line 136">
              <a:extLst>
                <a:ext uri="{FF2B5EF4-FFF2-40B4-BE49-F238E27FC236}">
                  <a16:creationId xmlns:a16="http://schemas.microsoft.com/office/drawing/2014/main" id="{C048652F-D9DE-4C83-A39A-A915E393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432"/>
              <a:ext cx="62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05" name="Text Box 137">
              <a:extLst>
                <a:ext uri="{FF2B5EF4-FFF2-40B4-BE49-F238E27FC236}">
                  <a16:creationId xmlns:a16="http://schemas.microsoft.com/office/drawing/2014/main" id="{2999CA95-4DF1-420D-B88B-DF626FED6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8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306" name="Text Box 138">
              <a:extLst>
                <a:ext uri="{FF2B5EF4-FFF2-40B4-BE49-F238E27FC236}">
                  <a16:creationId xmlns:a16="http://schemas.microsoft.com/office/drawing/2014/main" id="{BA916571-8BBC-4056-ADD5-BCB3B1532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60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307" name="Text Box 139">
              <a:extLst>
                <a:ext uri="{FF2B5EF4-FFF2-40B4-BE49-F238E27FC236}">
                  <a16:creationId xmlns:a16="http://schemas.microsoft.com/office/drawing/2014/main" id="{DE84F7B6-341A-4398-AE26-53B3E205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" y="110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311" name="Line 143">
              <a:extLst>
                <a:ext uri="{FF2B5EF4-FFF2-40B4-BE49-F238E27FC236}">
                  <a16:creationId xmlns:a16="http://schemas.microsoft.com/office/drawing/2014/main" id="{62AFF285-64DE-4E57-8BB5-2282A32D0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40"/>
              <a:ext cx="0" cy="10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12" name="Line 144">
              <a:extLst>
                <a:ext uri="{FF2B5EF4-FFF2-40B4-BE49-F238E27FC236}">
                  <a16:creationId xmlns:a16="http://schemas.microsoft.com/office/drawing/2014/main" id="{B5149108-E5AA-48B9-B3F7-3A378795C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296"/>
              <a:ext cx="259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13" name="Line 145">
              <a:extLst>
                <a:ext uri="{FF2B5EF4-FFF2-40B4-BE49-F238E27FC236}">
                  <a16:creationId xmlns:a16="http://schemas.microsoft.com/office/drawing/2014/main" id="{109BB188-5CF1-4C11-A7C0-54E079986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14" name="Line 146">
              <a:extLst>
                <a:ext uri="{FF2B5EF4-FFF2-40B4-BE49-F238E27FC236}">
                  <a16:creationId xmlns:a16="http://schemas.microsoft.com/office/drawing/2014/main" id="{35EE61E6-47C9-492A-A5B5-7170C3EC6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15" name="Line 147">
              <a:extLst>
                <a:ext uri="{FF2B5EF4-FFF2-40B4-BE49-F238E27FC236}">
                  <a16:creationId xmlns:a16="http://schemas.microsoft.com/office/drawing/2014/main" id="{16C1380A-01EB-4AAD-AD58-E25829FB6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16" name="Line 148">
              <a:extLst>
                <a:ext uri="{FF2B5EF4-FFF2-40B4-BE49-F238E27FC236}">
                  <a16:creationId xmlns:a16="http://schemas.microsoft.com/office/drawing/2014/main" id="{B9FCD9CB-4BEE-4553-851A-8C3FAFE68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17" name="Line 149">
              <a:extLst>
                <a:ext uri="{FF2B5EF4-FFF2-40B4-BE49-F238E27FC236}">
                  <a16:creationId xmlns:a16="http://schemas.microsoft.com/office/drawing/2014/main" id="{89269DBB-7114-4EC9-83EE-8C35C508C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18" name="Line 150">
              <a:extLst>
                <a:ext uri="{FF2B5EF4-FFF2-40B4-BE49-F238E27FC236}">
                  <a16:creationId xmlns:a16="http://schemas.microsoft.com/office/drawing/2014/main" id="{683634FE-C4A3-46F1-B73E-EC5E4DDAC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19" name="Line 151">
              <a:extLst>
                <a:ext uri="{FF2B5EF4-FFF2-40B4-BE49-F238E27FC236}">
                  <a16:creationId xmlns:a16="http://schemas.microsoft.com/office/drawing/2014/main" id="{B1760BA5-AC67-42FD-8F34-AE7ED549C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0" name="Line 152">
              <a:extLst>
                <a:ext uri="{FF2B5EF4-FFF2-40B4-BE49-F238E27FC236}">
                  <a16:creationId xmlns:a16="http://schemas.microsoft.com/office/drawing/2014/main" id="{5C06B9F9-6565-4377-B973-4DB5E4647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1" name="Line 153">
              <a:extLst>
                <a:ext uri="{FF2B5EF4-FFF2-40B4-BE49-F238E27FC236}">
                  <a16:creationId xmlns:a16="http://schemas.microsoft.com/office/drawing/2014/main" id="{5D77017F-E2FA-4184-87FE-2C544989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2" name="Line 154">
              <a:extLst>
                <a:ext uri="{FF2B5EF4-FFF2-40B4-BE49-F238E27FC236}">
                  <a16:creationId xmlns:a16="http://schemas.microsoft.com/office/drawing/2014/main" id="{A2120495-4478-4979-BE2A-DA2621EB5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3" name="Line 155">
              <a:extLst>
                <a:ext uri="{FF2B5EF4-FFF2-40B4-BE49-F238E27FC236}">
                  <a16:creationId xmlns:a16="http://schemas.microsoft.com/office/drawing/2014/main" id="{1D506623-EE31-4B75-B219-488D53A95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4" name="Line 156">
              <a:extLst>
                <a:ext uri="{FF2B5EF4-FFF2-40B4-BE49-F238E27FC236}">
                  <a16:creationId xmlns:a16="http://schemas.microsoft.com/office/drawing/2014/main" id="{B2196C47-FB6E-4920-B884-1D4A03514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5" name="Line 157">
              <a:extLst>
                <a:ext uri="{FF2B5EF4-FFF2-40B4-BE49-F238E27FC236}">
                  <a16:creationId xmlns:a16="http://schemas.microsoft.com/office/drawing/2014/main" id="{7EA7DB93-8920-450C-BB0C-B3B62E6F5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6" name="Line 158">
              <a:extLst>
                <a:ext uri="{FF2B5EF4-FFF2-40B4-BE49-F238E27FC236}">
                  <a16:creationId xmlns:a16="http://schemas.microsoft.com/office/drawing/2014/main" id="{6A59062F-C754-4C21-B763-9654806D6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7" name="Line 159">
              <a:extLst>
                <a:ext uri="{FF2B5EF4-FFF2-40B4-BE49-F238E27FC236}">
                  <a16:creationId xmlns:a16="http://schemas.microsoft.com/office/drawing/2014/main" id="{DB6C7D97-D899-4B9D-A343-FC3B7A2AD9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8" name="Line 160">
              <a:extLst>
                <a:ext uri="{FF2B5EF4-FFF2-40B4-BE49-F238E27FC236}">
                  <a16:creationId xmlns:a16="http://schemas.microsoft.com/office/drawing/2014/main" id="{4A6214B1-E719-4B48-8587-6705BF1BA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29" name="Line 161">
              <a:extLst>
                <a:ext uri="{FF2B5EF4-FFF2-40B4-BE49-F238E27FC236}">
                  <a16:creationId xmlns:a16="http://schemas.microsoft.com/office/drawing/2014/main" id="{E9366996-CA47-42DE-91E6-54B039289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0" name="Line 162">
              <a:extLst>
                <a:ext uri="{FF2B5EF4-FFF2-40B4-BE49-F238E27FC236}">
                  <a16:creationId xmlns:a16="http://schemas.microsoft.com/office/drawing/2014/main" id="{CB6F6FDF-1716-4F6B-9D9A-307AC95C3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1" name="Line 163">
              <a:extLst>
                <a:ext uri="{FF2B5EF4-FFF2-40B4-BE49-F238E27FC236}">
                  <a16:creationId xmlns:a16="http://schemas.microsoft.com/office/drawing/2014/main" id="{00E592CA-3BCC-4941-90AB-BE7A4D68B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2" name="Line 164">
              <a:extLst>
                <a:ext uri="{FF2B5EF4-FFF2-40B4-BE49-F238E27FC236}">
                  <a16:creationId xmlns:a16="http://schemas.microsoft.com/office/drawing/2014/main" id="{6A5D67E6-57FE-4DA0-99F6-BBD73C214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3" name="Line 165">
              <a:extLst>
                <a:ext uri="{FF2B5EF4-FFF2-40B4-BE49-F238E27FC236}">
                  <a16:creationId xmlns:a16="http://schemas.microsoft.com/office/drawing/2014/main" id="{97987803-B823-401B-BC29-5B86AEAB5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4" name="Line 166">
              <a:extLst>
                <a:ext uri="{FF2B5EF4-FFF2-40B4-BE49-F238E27FC236}">
                  <a16:creationId xmlns:a16="http://schemas.microsoft.com/office/drawing/2014/main" id="{E9EF3334-2D3E-4FFB-895F-109825150A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5" name="Line 167">
              <a:extLst>
                <a:ext uri="{FF2B5EF4-FFF2-40B4-BE49-F238E27FC236}">
                  <a16:creationId xmlns:a16="http://schemas.microsoft.com/office/drawing/2014/main" id="{A04D756F-5EC0-4999-972B-8AB59F746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6" name="Line 168">
              <a:extLst>
                <a:ext uri="{FF2B5EF4-FFF2-40B4-BE49-F238E27FC236}">
                  <a16:creationId xmlns:a16="http://schemas.microsoft.com/office/drawing/2014/main" id="{9F520983-EC87-4DC1-B830-50AFDE84B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7" name="Line 169">
              <a:extLst>
                <a:ext uri="{FF2B5EF4-FFF2-40B4-BE49-F238E27FC236}">
                  <a16:creationId xmlns:a16="http://schemas.microsoft.com/office/drawing/2014/main" id="{6DCF3237-20C6-4C6A-B726-1912D40E9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8" y="1248"/>
              <a:ext cx="0" cy="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8" name="Line 170">
              <a:extLst>
                <a:ext uri="{FF2B5EF4-FFF2-40B4-BE49-F238E27FC236}">
                  <a16:creationId xmlns:a16="http://schemas.microsoft.com/office/drawing/2014/main" id="{5425B30D-19C8-455B-86B0-5304F9AEF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1248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39" name="Line 171">
              <a:extLst>
                <a:ext uri="{FF2B5EF4-FFF2-40B4-BE49-F238E27FC236}">
                  <a16:creationId xmlns:a16="http://schemas.microsoft.com/office/drawing/2014/main" id="{C9E57C32-94F0-4B93-8B25-E8ECF827A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20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40" name="Line 172">
              <a:extLst>
                <a:ext uri="{FF2B5EF4-FFF2-40B4-BE49-F238E27FC236}">
                  <a16:creationId xmlns:a16="http://schemas.microsoft.com/office/drawing/2014/main" id="{7908284B-4809-499B-9802-ADA5A79A4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104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41" name="Line 173">
              <a:extLst>
                <a:ext uri="{FF2B5EF4-FFF2-40B4-BE49-F238E27FC236}">
                  <a16:creationId xmlns:a16="http://schemas.microsoft.com/office/drawing/2014/main" id="{BACC906C-5F88-45AA-82FA-1EA8E7182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008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42" name="Line 174">
              <a:extLst>
                <a:ext uri="{FF2B5EF4-FFF2-40B4-BE49-F238E27FC236}">
                  <a16:creationId xmlns:a16="http://schemas.microsoft.com/office/drawing/2014/main" id="{179E76C6-01A6-420E-B696-6F3BA692F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912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43" name="Line 175">
              <a:extLst>
                <a:ext uri="{FF2B5EF4-FFF2-40B4-BE49-F238E27FC236}">
                  <a16:creationId xmlns:a16="http://schemas.microsoft.com/office/drawing/2014/main" id="{700975A7-2686-466C-9EBC-72D0DF7FD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816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44" name="Line 176">
              <a:extLst>
                <a:ext uri="{FF2B5EF4-FFF2-40B4-BE49-F238E27FC236}">
                  <a16:creationId xmlns:a16="http://schemas.microsoft.com/office/drawing/2014/main" id="{5FFC9DB2-A71A-4F9E-AC2B-ECFC34B097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72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45" name="Line 177">
              <a:extLst>
                <a:ext uri="{FF2B5EF4-FFF2-40B4-BE49-F238E27FC236}">
                  <a16:creationId xmlns:a16="http://schemas.microsoft.com/office/drawing/2014/main" id="{063C016A-503A-462D-B7AE-4591F7148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624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46" name="Line 178">
              <a:extLst>
                <a:ext uri="{FF2B5EF4-FFF2-40B4-BE49-F238E27FC236}">
                  <a16:creationId xmlns:a16="http://schemas.microsoft.com/office/drawing/2014/main" id="{8B09EB4E-55BF-4856-A4D5-8CC3B1D4C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528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47" name="Line 179">
              <a:extLst>
                <a:ext uri="{FF2B5EF4-FFF2-40B4-BE49-F238E27FC236}">
                  <a16:creationId xmlns:a16="http://schemas.microsoft.com/office/drawing/2014/main" id="{842F872E-F63E-4972-BA67-5B33B703C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432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48" name="Line 180">
              <a:extLst>
                <a:ext uri="{FF2B5EF4-FFF2-40B4-BE49-F238E27FC236}">
                  <a16:creationId xmlns:a16="http://schemas.microsoft.com/office/drawing/2014/main" id="{E969D0C2-5DEB-42F6-9DF7-76C4806A0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6"/>
              <a:ext cx="9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53" name="Oval 185">
              <a:extLst>
                <a:ext uri="{FF2B5EF4-FFF2-40B4-BE49-F238E27FC236}">
                  <a16:creationId xmlns:a16="http://schemas.microsoft.com/office/drawing/2014/main" id="{215CDDD1-CF73-4BB5-895A-6B753BC10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709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7391" name="Group 223">
              <a:extLst>
                <a:ext uri="{FF2B5EF4-FFF2-40B4-BE49-F238E27FC236}">
                  <a16:creationId xmlns:a16="http://schemas.microsoft.com/office/drawing/2014/main" id="{90782C08-F329-4E29-BCFD-8C5B3D597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996"/>
              <a:ext cx="310" cy="312"/>
              <a:chOff x="3061" y="996"/>
              <a:chExt cx="310" cy="312"/>
            </a:xfrm>
          </p:grpSpPr>
          <p:sp>
            <p:nvSpPr>
              <p:cNvPr id="7349" name="Oval 181">
                <a:extLst>
                  <a:ext uri="{FF2B5EF4-FFF2-40B4-BE49-F238E27FC236}">
                    <a16:creationId xmlns:a16="http://schemas.microsoft.com/office/drawing/2014/main" id="{D9DE0E2B-E5E6-457F-869F-C55508E60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28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350" name="Oval 182">
                <a:extLst>
                  <a:ext uri="{FF2B5EF4-FFF2-40B4-BE49-F238E27FC236}">
                    <a16:creationId xmlns:a16="http://schemas.microsoft.com/office/drawing/2014/main" id="{35E21E2D-827C-4C08-AB54-72D57A69B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1189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351" name="Oval 183">
                <a:extLst>
                  <a:ext uri="{FF2B5EF4-FFF2-40B4-BE49-F238E27FC236}">
                    <a16:creationId xmlns:a16="http://schemas.microsoft.com/office/drawing/2014/main" id="{710B9BF5-E872-4B56-8EB0-DD3886888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1093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354" name="Oval 186">
                <a:extLst>
                  <a:ext uri="{FF2B5EF4-FFF2-40B4-BE49-F238E27FC236}">
                    <a16:creationId xmlns:a16="http://schemas.microsoft.com/office/drawing/2014/main" id="{60E2BD70-AD52-4375-B62D-0FF934836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9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7355" name="Oval 187">
              <a:extLst>
                <a:ext uri="{FF2B5EF4-FFF2-40B4-BE49-F238E27FC236}">
                  <a16:creationId xmlns:a16="http://schemas.microsoft.com/office/drawing/2014/main" id="{915B4210-E8D3-4796-817B-2FA37663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56" name="Oval 188">
              <a:extLst>
                <a:ext uri="{FF2B5EF4-FFF2-40B4-BE49-F238E27FC236}">
                  <a16:creationId xmlns:a16="http://schemas.microsoft.com/office/drawing/2014/main" id="{452EFCD9-3676-4394-8813-3EAD043D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57" name="Oval 189">
              <a:extLst>
                <a:ext uri="{FF2B5EF4-FFF2-40B4-BE49-F238E27FC236}">
                  <a16:creationId xmlns:a16="http://schemas.microsoft.com/office/drawing/2014/main" id="{206F08BE-D880-4ACD-9D90-1FCF20D3D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58" name="Oval 190">
              <a:extLst>
                <a:ext uri="{FF2B5EF4-FFF2-40B4-BE49-F238E27FC236}">
                  <a16:creationId xmlns:a16="http://schemas.microsoft.com/office/drawing/2014/main" id="{258CF043-AB9D-4CA6-B514-AB024952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59" name="Oval 191">
              <a:extLst>
                <a:ext uri="{FF2B5EF4-FFF2-40B4-BE49-F238E27FC236}">
                  <a16:creationId xmlns:a16="http://schemas.microsoft.com/office/drawing/2014/main" id="{068A2D81-EC74-4EAD-A0C7-D13807F4D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60" name="Oval 192">
              <a:extLst>
                <a:ext uri="{FF2B5EF4-FFF2-40B4-BE49-F238E27FC236}">
                  <a16:creationId xmlns:a16="http://schemas.microsoft.com/office/drawing/2014/main" id="{DC1323FA-3DCD-4B6F-B9B5-223FF680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66" name="Oval 198">
              <a:extLst>
                <a:ext uri="{FF2B5EF4-FFF2-40B4-BE49-F238E27FC236}">
                  <a16:creationId xmlns:a16="http://schemas.microsoft.com/office/drawing/2014/main" id="{C048EAF3-28A6-4362-AD64-8097630A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708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67" name="Oval 199">
              <a:extLst>
                <a:ext uri="{FF2B5EF4-FFF2-40B4-BE49-F238E27FC236}">
                  <a16:creationId xmlns:a16="http://schemas.microsoft.com/office/drawing/2014/main" id="{4FA4EDF2-93AA-4148-B8AA-A577985C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708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68" name="Oval 200">
              <a:extLst>
                <a:ext uri="{FF2B5EF4-FFF2-40B4-BE49-F238E27FC236}">
                  <a16:creationId xmlns:a16="http://schemas.microsoft.com/office/drawing/2014/main" id="{4FE02F0F-60EC-4266-AB33-0A85D1F1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708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69" name="Oval 201">
              <a:extLst>
                <a:ext uri="{FF2B5EF4-FFF2-40B4-BE49-F238E27FC236}">
                  <a16:creationId xmlns:a16="http://schemas.microsoft.com/office/drawing/2014/main" id="{6A41655A-E860-4E4D-9483-9423FAA2E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708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70" name="Oval 202">
              <a:extLst>
                <a:ext uri="{FF2B5EF4-FFF2-40B4-BE49-F238E27FC236}">
                  <a16:creationId xmlns:a16="http://schemas.microsoft.com/office/drawing/2014/main" id="{3929AE50-48FA-44BA-8712-FA8559EC6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708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71" name="Oval 203">
              <a:extLst>
                <a:ext uri="{FF2B5EF4-FFF2-40B4-BE49-F238E27FC236}">
                  <a16:creationId xmlns:a16="http://schemas.microsoft.com/office/drawing/2014/main" id="{CD7EEA82-0CC7-4993-9E4F-A7E90B0B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708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72" name="Oval 204">
              <a:extLst>
                <a:ext uri="{FF2B5EF4-FFF2-40B4-BE49-F238E27FC236}">
                  <a16:creationId xmlns:a16="http://schemas.microsoft.com/office/drawing/2014/main" id="{2F1BEFDD-B451-4808-8C7D-42F6AD480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708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76" name="Oval 208">
              <a:extLst>
                <a:ext uri="{FF2B5EF4-FFF2-40B4-BE49-F238E27FC236}">
                  <a16:creationId xmlns:a16="http://schemas.microsoft.com/office/drawing/2014/main" id="{8F1BC3BF-879D-4B79-BA56-802CD5BE5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" y="419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77" name="Oval 209">
              <a:extLst>
                <a:ext uri="{FF2B5EF4-FFF2-40B4-BE49-F238E27FC236}">
                  <a16:creationId xmlns:a16="http://schemas.microsoft.com/office/drawing/2014/main" id="{D0D9ABD9-391F-4196-AB66-D6036349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" y="419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78" name="Oval 210">
              <a:extLst>
                <a:ext uri="{FF2B5EF4-FFF2-40B4-BE49-F238E27FC236}">
                  <a16:creationId xmlns:a16="http://schemas.microsoft.com/office/drawing/2014/main" id="{855556BC-5F3D-4EF7-AFD0-9BD68914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0" y="419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79" name="Oval 211">
              <a:extLst>
                <a:ext uri="{FF2B5EF4-FFF2-40B4-BE49-F238E27FC236}">
                  <a16:creationId xmlns:a16="http://schemas.microsoft.com/office/drawing/2014/main" id="{3D04ECD8-FEB6-4328-86C9-1B3C5316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419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80" name="Text Box 212">
              <a:extLst>
                <a:ext uri="{FF2B5EF4-FFF2-40B4-BE49-F238E27FC236}">
                  <a16:creationId xmlns:a16="http://schemas.microsoft.com/office/drawing/2014/main" id="{060F063C-EAA6-4F30-95F4-D1C298725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44"/>
              <a:ext cx="3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cells</a:t>
              </a:r>
            </a:p>
          </p:txBody>
        </p:sp>
        <p:sp>
          <p:nvSpPr>
            <p:cNvPr id="7381" name="Text Box 213">
              <a:extLst>
                <a:ext uri="{FF2B5EF4-FFF2-40B4-BE49-F238E27FC236}">
                  <a16:creationId xmlns:a16="http://schemas.microsoft.com/office/drawing/2014/main" id="{E91477A5-DF83-4A6F-90B8-2C2331A1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077"/>
              <a:ext cx="6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time slots</a:t>
              </a:r>
            </a:p>
          </p:txBody>
        </p:sp>
        <p:sp>
          <p:nvSpPr>
            <p:cNvPr id="7382" name="Line 214">
              <a:extLst>
                <a:ext uri="{FF2B5EF4-FFF2-40B4-BE49-F238E27FC236}">
                  <a16:creationId xmlns:a16="http://schemas.microsoft.com/office/drawing/2014/main" id="{39700B7F-BC3E-41DE-B115-240866DA0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008"/>
              <a:ext cx="288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83" name="Line 215">
              <a:extLst>
                <a:ext uri="{FF2B5EF4-FFF2-40B4-BE49-F238E27FC236}">
                  <a16:creationId xmlns:a16="http://schemas.microsoft.com/office/drawing/2014/main" id="{F29C2A90-B760-4A6C-8F58-60F5DEFC1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1008"/>
              <a:ext cx="66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85" name="Line 217">
              <a:extLst>
                <a:ext uri="{FF2B5EF4-FFF2-40B4-BE49-F238E27FC236}">
                  <a16:creationId xmlns:a16="http://schemas.microsoft.com/office/drawing/2014/main" id="{E1A1AF96-B439-42DF-8006-299F5BD06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720"/>
              <a:ext cx="67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86" name="Line 218">
              <a:extLst>
                <a:ext uri="{FF2B5EF4-FFF2-40B4-BE49-F238E27FC236}">
                  <a16:creationId xmlns:a16="http://schemas.microsoft.com/office/drawing/2014/main" id="{B24A105F-B2E3-455A-A699-CF9FEC1BE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288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87" name="Line 219">
              <a:extLst>
                <a:ext uri="{FF2B5EF4-FFF2-40B4-BE49-F238E27FC236}">
                  <a16:creationId xmlns:a16="http://schemas.microsoft.com/office/drawing/2014/main" id="{C0B08499-07F6-42A0-BBE1-247ACB114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432"/>
              <a:ext cx="336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88" name="Text Box 220">
              <a:extLst>
                <a:ext uri="{FF2B5EF4-FFF2-40B4-BE49-F238E27FC236}">
                  <a16:creationId xmlns:a16="http://schemas.microsoft.com/office/drawing/2014/main" id="{5E66C218-7D58-41A1-8E92-F345E9AB8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8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389" name="Text Box 221">
              <a:extLst>
                <a:ext uri="{FF2B5EF4-FFF2-40B4-BE49-F238E27FC236}">
                  <a16:creationId xmlns:a16="http://schemas.microsoft.com/office/drawing/2014/main" id="{3803BFFB-A557-4BDD-8293-FC5B06DBF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60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390" name="Text Box 222">
              <a:extLst>
                <a:ext uri="{FF2B5EF4-FFF2-40B4-BE49-F238E27FC236}">
                  <a16:creationId xmlns:a16="http://schemas.microsoft.com/office/drawing/2014/main" id="{C1FD427E-C5F4-4F18-9340-7B9FEDA3E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110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fr-FR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352" name="Oval 184">
              <a:extLst>
                <a:ext uri="{FF2B5EF4-FFF2-40B4-BE49-F238E27FC236}">
                  <a16:creationId xmlns:a16="http://schemas.microsoft.com/office/drawing/2014/main" id="{9176C15A-A51C-4F15-A34E-405A36365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997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61" name="Oval 193">
              <a:extLst>
                <a:ext uri="{FF2B5EF4-FFF2-40B4-BE49-F238E27FC236}">
                  <a16:creationId xmlns:a16="http://schemas.microsoft.com/office/drawing/2014/main" id="{BE1B3228-84F8-463D-B4C7-149FCA2F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99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384" name="Line 216">
              <a:extLst>
                <a:ext uri="{FF2B5EF4-FFF2-40B4-BE49-F238E27FC236}">
                  <a16:creationId xmlns:a16="http://schemas.microsoft.com/office/drawing/2014/main" id="{6E4C7BF8-2130-4C8C-8836-E9FF05C8E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721"/>
              <a:ext cx="288" cy="2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7392" name="Group 224">
              <a:extLst>
                <a:ext uri="{FF2B5EF4-FFF2-40B4-BE49-F238E27FC236}">
                  <a16:creationId xmlns:a16="http://schemas.microsoft.com/office/drawing/2014/main" id="{A9C6EC2D-14E2-4AE4-B9FB-F8AF415AD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1" y="706"/>
              <a:ext cx="310" cy="312"/>
              <a:chOff x="3061" y="996"/>
              <a:chExt cx="310" cy="312"/>
            </a:xfrm>
          </p:grpSpPr>
          <p:sp>
            <p:nvSpPr>
              <p:cNvPr id="7393" name="Oval 225">
                <a:extLst>
                  <a:ext uri="{FF2B5EF4-FFF2-40B4-BE49-F238E27FC236}">
                    <a16:creationId xmlns:a16="http://schemas.microsoft.com/office/drawing/2014/main" id="{0339C5C0-24B3-4A06-87A3-4ECB2B987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28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394" name="Oval 226">
                <a:extLst>
                  <a:ext uri="{FF2B5EF4-FFF2-40B4-BE49-F238E27FC236}">
                    <a16:creationId xmlns:a16="http://schemas.microsoft.com/office/drawing/2014/main" id="{FFC1E53A-505B-458C-AE4C-B47E5E260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1189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395" name="Oval 227">
                <a:extLst>
                  <a:ext uri="{FF2B5EF4-FFF2-40B4-BE49-F238E27FC236}">
                    <a16:creationId xmlns:a16="http://schemas.microsoft.com/office/drawing/2014/main" id="{6860149D-AB0A-4B92-9B39-C948127D2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1093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396" name="Oval 228">
                <a:extLst>
                  <a:ext uri="{FF2B5EF4-FFF2-40B4-BE49-F238E27FC236}">
                    <a16:creationId xmlns:a16="http://schemas.microsoft.com/office/drawing/2014/main" id="{9AD09A5B-56ED-4D92-AA44-A8E18B4B7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9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7399" name="Oval 231">
              <a:extLst>
                <a:ext uri="{FF2B5EF4-FFF2-40B4-BE49-F238E27FC236}">
                  <a16:creationId xmlns:a16="http://schemas.microsoft.com/office/drawing/2014/main" id="{4746CE5C-A6A8-419C-82F6-CC2EF021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710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7400" name="Oval 232">
              <a:extLst>
                <a:ext uri="{FF2B5EF4-FFF2-40B4-BE49-F238E27FC236}">
                  <a16:creationId xmlns:a16="http://schemas.microsoft.com/office/drawing/2014/main" id="{AC2E334A-892A-4570-96CD-90AB7B64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709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7402" name="Group 234">
              <a:extLst>
                <a:ext uri="{FF2B5EF4-FFF2-40B4-BE49-F238E27FC236}">
                  <a16:creationId xmlns:a16="http://schemas.microsoft.com/office/drawing/2014/main" id="{A6D192CF-21DA-4F36-8AE3-8589C152F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1" y="419"/>
              <a:ext cx="310" cy="312"/>
              <a:chOff x="3061" y="996"/>
              <a:chExt cx="310" cy="312"/>
            </a:xfrm>
          </p:grpSpPr>
          <p:sp>
            <p:nvSpPr>
              <p:cNvPr id="7403" name="Oval 235">
                <a:extLst>
                  <a:ext uri="{FF2B5EF4-FFF2-40B4-BE49-F238E27FC236}">
                    <a16:creationId xmlns:a16="http://schemas.microsoft.com/office/drawing/2014/main" id="{8A3C3818-8634-4939-B342-3DF4C9E21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28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404" name="Oval 236">
                <a:extLst>
                  <a:ext uri="{FF2B5EF4-FFF2-40B4-BE49-F238E27FC236}">
                    <a16:creationId xmlns:a16="http://schemas.microsoft.com/office/drawing/2014/main" id="{D28646FD-4D7B-469D-B86C-F02ABC5F6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1189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405" name="Oval 237">
                <a:extLst>
                  <a:ext uri="{FF2B5EF4-FFF2-40B4-BE49-F238E27FC236}">
                    <a16:creationId xmlns:a16="http://schemas.microsoft.com/office/drawing/2014/main" id="{0190B11D-DD84-4404-817B-4A02D8727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1093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7406" name="Oval 238">
                <a:extLst>
                  <a:ext uri="{FF2B5EF4-FFF2-40B4-BE49-F238E27FC236}">
                    <a16:creationId xmlns:a16="http://schemas.microsoft.com/office/drawing/2014/main" id="{AFBA7E25-86D4-48F9-8685-74E25F69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99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6" name="Group 40">
            <a:extLst>
              <a:ext uri="{FF2B5EF4-FFF2-40B4-BE49-F238E27FC236}">
                <a16:creationId xmlns:a16="http://schemas.microsoft.com/office/drawing/2014/main" id="{E5519810-E471-454A-AF31-E8384BC60EF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09600"/>
            <a:ext cx="7924800" cy="1311275"/>
            <a:chOff x="288" y="384"/>
            <a:chExt cx="4992" cy="826"/>
          </a:xfrm>
        </p:grpSpPr>
        <p:sp>
          <p:nvSpPr>
            <p:cNvPr id="14338" name="Rectangle 2">
              <a:extLst>
                <a:ext uri="{FF2B5EF4-FFF2-40B4-BE49-F238E27FC236}">
                  <a16:creationId xmlns:a16="http://schemas.microsoft.com/office/drawing/2014/main" id="{EE96435A-9A5A-48AA-8BFE-295A8E75F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62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14339" name="Rectangle 3">
              <a:extLst>
                <a:ext uri="{FF2B5EF4-FFF2-40B4-BE49-F238E27FC236}">
                  <a16:creationId xmlns:a16="http://schemas.microsoft.com/office/drawing/2014/main" id="{8A29FBF3-C7B6-4743-9BD2-D01D9B2B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528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smoother</a:t>
              </a:r>
            </a:p>
          </p:txBody>
        </p:sp>
        <p:grpSp>
          <p:nvGrpSpPr>
            <p:cNvPr id="14340" name="Group 4">
              <a:extLst>
                <a:ext uri="{FF2B5EF4-FFF2-40B4-BE49-F238E27FC236}">
                  <a16:creationId xmlns:a16="http://schemas.microsoft.com/office/drawing/2014/main" id="{4B862945-8862-4DBF-A193-30E266F87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84"/>
              <a:ext cx="697" cy="550"/>
              <a:chOff x="3984" y="948"/>
              <a:chExt cx="1392" cy="816"/>
            </a:xfrm>
          </p:grpSpPr>
          <p:sp>
            <p:nvSpPr>
              <p:cNvPr id="14341" name="Oval 5">
                <a:extLst>
                  <a:ext uri="{FF2B5EF4-FFF2-40B4-BE49-F238E27FC236}">
                    <a16:creationId xmlns:a16="http://schemas.microsoft.com/office/drawing/2014/main" id="{34005F15-7134-4F84-92BD-2B0FAA966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062"/>
                <a:ext cx="1224" cy="62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42" name="Oval 6">
                <a:extLst>
                  <a:ext uri="{FF2B5EF4-FFF2-40B4-BE49-F238E27FC236}">
                    <a16:creationId xmlns:a16="http://schemas.microsoft.com/office/drawing/2014/main" id="{54433373-2D8C-47BB-BBF1-901418703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948"/>
                <a:ext cx="576" cy="26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43" name="Oval 7">
                <a:extLst>
                  <a:ext uri="{FF2B5EF4-FFF2-40B4-BE49-F238E27FC236}">
                    <a16:creationId xmlns:a16="http://schemas.microsoft.com/office/drawing/2014/main" id="{72193D73-69FB-43B4-A1C2-086BD9FC2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1081"/>
                <a:ext cx="314" cy="189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44" name="Oval 8">
                <a:extLst>
                  <a:ext uri="{FF2B5EF4-FFF2-40B4-BE49-F238E27FC236}">
                    <a16:creationId xmlns:a16="http://schemas.microsoft.com/office/drawing/2014/main" id="{F4A4D319-77C9-4656-A4EB-E5AFECF62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195"/>
                <a:ext cx="384" cy="247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45" name="Oval 9">
                <a:extLst>
                  <a:ext uri="{FF2B5EF4-FFF2-40B4-BE49-F238E27FC236}">
                    <a16:creationId xmlns:a16="http://schemas.microsoft.com/office/drawing/2014/main" id="{C34CE029-5371-4476-A821-DA402A60F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1385"/>
                <a:ext cx="386" cy="24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46" name="Oval 10">
                <a:extLst>
                  <a:ext uri="{FF2B5EF4-FFF2-40B4-BE49-F238E27FC236}">
                    <a16:creationId xmlns:a16="http://schemas.microsoft.com/office/drawing/2014/main" id="{483E49B3-038B-4C4E-81D5-B8704725A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1498"/>
                <a:ext cx="386" cy="247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47" name="Oval 11">
                <a:extLst>
                  <a:ext uri="{FF2B5EF4-FFF2-40B4-BE49-F238E27FC236}">
                    <a16:creationId xmlns:a16="http://schemas.microsoft.com/office/drawing/2014/main" id="{15DD198D-14FF-4D3B-A707-AD1E7C281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518"/>
                <a:ext cx="552" cy="24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48" name="Oval 12">
                <a:extLst>
                  <a:ext uri="{FF2B5EF4-FFF2-40B4-BE49-F238E27FC236}">
                    <a16:creationId xmlns:a16="http://schemas.microsoft.com/office/drawing/2014/main" id="{C0A88E43-A10C-4373-B8BD-18A2DCEA6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081"/>
                <a:ext cx="384" cy="24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49" name="Oval 13">
                <a:extLst>
                  <a:ext uri="{FF2B5EF4-FFF2-40B4-BE49-F238E27FC236}">
                    <a16:creationId xmlns:a16="http://schemas.microsoft.com/office/drawing/2014/main" id="{1C22857B-7DC4-4BD8-81ED-240F70555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967"/>
                <a:ext cx="480" cy="247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4350" name="Text Box 14">
              <a:extLst>
                <a:ext uri="{FF2B5EF4-FFF2-40B4-BE49-F238E27FC236}">
                  <a16:creationId xmlns:a16="http://schemas.microsoft.com/office/drawing/2014/main" id="{DDB9A078-881D-4796-B8DA-96D3B0241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998"/>
              <a:ext cx="15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i="1">
                  <a:latin typeface="Times New Roman" panose="02020603050405020304" pitchFamily="18" charset="0"/>
                </a:rPr>
                <a:t>guaranteed service network</a:t>
              </a:r>
            </a:p>
          </p:txBody>
        </p:sp>
        <p:sp>
          <p:nvSpPr>
            <p:cNvPr id="14351" name="Line 15">
              <a:extLst>
                <a:ext uri="{FF2B5EF4-FFF2-40B4-BE49-F238E27FC236}">
                  <a16:creationId xmlns:a16="http://schemas.microsoft.com/office/drawing/2014/main" id="{13B762D6-80D1-44CE-AD2F-570FDB0EA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67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352" name="Text Box 16">
              <a:extLst>
                <a:ext uri="{FF2B5EF4-FFF2-40B4-BE49-F238E27FC236}">
                  <a16:creationId xmlns:a16="http://schemas.microsoft.com/office/drawing/2014/main" id="{75FE2DE1-2CB0-45D5-BFB8-80FD2FAB5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457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14353" name="Line 17">
              <a:extLst>
                <a:ext uri="{FF2B5EF4-FFF2-40B4-BE49-F238E27FC236}">
                  <a16:creationId xmlns:a16="http://schemas.microsoft.com/office/drawing/2014/main" id="{EBC64A73-21AA-45BB-A3A0-541E05C5E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6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354" name="Text Box 18">
              <a:extLst>
                <a:ext uri="{FF2B5EF4-FFF2-40B4-BE49-F238E27FC236}">
                  <a16:creationId xmlns:a16="http://schemas.microsoft.com/office/drawing/2014/main" id="{66C898BA-D5DA-4587-89E7-1F026E038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" y="450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R’(t)</a:t>
              </a:r>
            </a:p>
          </p:txBody>
        </p:sp>
        <p:sp>
          <p:nvSpPr>
            <p:cNvPr id="14355" name="Line 19">
              <a:extLst>
                <a:ext uri="{FF2B5EF4-FFF2-40B4-BE49-F238E27FC236}">
                  <a16:creationId xmlns:a16="http://schemas.microsoft.com/office/drawing/2014/main" id="{DCFE8E6D-30B2-4A4B-BB9D-41B56ACDA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6" y="6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356" name="Text Box 20">
              <a:extLst>
                <a:ext uri="{FF2B5EF4-FFF2-40B4-BE49-F238E27FC236}">
                  <a16:creationId xmlns:a16="http://schemas.microsoft.com/office/drawing/2014/main" id="{D4FBCAF1-7833-4631-BAAC-5E0FD9567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450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R*(t)</a:t>
              </a:r>
            </a:p>
          </p:txBody>
        </p:sp>
        <p:grpSp>
          <p:nvGrpSpPr>
            <p:cNvPr id="14366" name="Group 30">
              <a:extLst>
                <a:ext uri="{FF2B5EF4-FFF2-40B4-BE49-F238E27FC236}">
                  <a16:creationId xmlns:a16="http://schemas.microsoft.com/office/drawing/2014/main" id="{10282351-3E38-4C0C-9270-5C096F1E6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" y="576"/>
              <a:ext cx="480" cy="230"/>
              <a:chOff x="1776" y="2160"/>
              <a:chExt cx="480" cy="192"/>
            </a:xfrm>
          </p:grpSpPr>
          <p:sp>
            <p:nvSpPr>
              <p:cNvPr id="14357" name="Line 21">
                <a:extLst>
                  <a:ext uri="{FF2B5EF4-FFF2-40B4-BE49-F238E27FC236}">
                    <a16:creationId xmlns:a16="http://schemas.microsoft.com/office/drawing/2014/main" id="{477FD3A4-94CB-47CE-83ED-6F6A88E2E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58" name="Line 22">
                <a:extLst>
                  <a:ext uri="{FF2B5EF4-FFF2-40B4-BE49-F238E27FC236}">
                    <a16:creationId xmlns:a16="http://schemas.microsoft.com/office/drawing/2014/main" id="{5B8FD1EB-40F2-4200-9646-76473F58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3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59" name="Line 23">
                <a:extLst>
                  <a:ext uri="{FF2B5EF4-FFF2-40B4-BE49-F238E27FC236}">
                    <a16:creationId xmlns:a16="http://schemas.microsoft.com/office/drawing/2014/main" id="{01BDB05C-69EC-4A8A-98AE-B0206909D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60" name="Line 24">
                <a:extLst>
                  <a:ext uri="{FF2B5EF4-FFF2-40B4-BE49-F238E27FC236}">
                    <a16:creationId xmlns:a16="http://schemas.microsoft.com/office/drawing/2014/main" id="{3B70C1C0-960C-4A40-BC56-B33E300BF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61" name="Line 25">
                <a:extLst>
                  <a:ext uri="{FF2B5EF4-FFF2-40B4-BE49-F238E27FC236}">
                    <a16:creationId xmlns:a16="http://schemas.microsoft.com/office/drawing/2014/main" id="{104A5DE4-A0B7-49DC-8BF0-4722D222C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62" name="Line 26">
                <a:extLst>
                  <a:ext uri="{FF2B5EF4-FFF2-40B4-BE49-F238E27FC236}">
                    <a16:creationId xmlns:a16="http://schemas.microsoft.com/office/drawing/2014/main" id="{E2DD5734-6341-4B3C-9569-9B80A62FF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63" name="Line 27">
                <a:extLst>
                  <a:ext uri="{FF2B5EF4-FFF2-40B4-BE49-F238E27FC236}">
                    <a16:creationId xmlns:a16="http://schemas.microsoft.com/office/drawing/2014/main" id="{5B348B1D-D746-4CE2-B2C0-E10FA1EE5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64" name="Line 28">
                <a:extLst>
                  <a:ext uri="{FF2B5EF4-FFF2-40B4-BE49-F238E27FC236}">
                    <a16:creationId xmlns:a16="http://schemas.microsoft.com/office/drawing/2014/main" id="{6C08E812-5491-42BF-88AA-AE9CF821D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65" name="Line 29">
                <a:extLst>
                  <a:ext uri="{FF2B5EF4-FFF2-40B4-BE49-F238E27FC236}">
                    <a16:creationId xmlns:a16="http://schemas.microsoft.com/office/drawing/2014/main" id="{BDC35626-288B-4419-8B60-F446D601E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4367" name="Rectangle 31">
              <a:extLst>
                <a:ext uri="{FF2B5EF4-FFF2-40B4-BE49-F238E27FC236}">
                  <a16:creationId xmlns:a16="http://schemas.microsoft.com/office/drawing/2014/main" id="{D8574A68-F6CE-4E40-8501-3FDAC21D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528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4368" name="Line 32">
              <a:extLst>
                <a:ext uri="{FF2B5EF4-FFF2-40B4-BE49-F238E27FC236}">
                  <a16:creationId xmlns:a16="http://schemas.microsoft.com/office/drawing/2014/main" id="{38B05340-38B4-40C9-9E97-4501AB59B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679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369" name="Text Box 33">
              <a:extLst>
                <a:ext uri="{FF2B5EF4-FFF2-40B4-BE49-F238E27FC236}">
                  <a16:creationId xmlns:a16="http://schemas.microsoft.com/office/drawing/2014/main" id="{FEFE7B13-ECC6-431A-A428-FCB39FC67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" y="457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R(t-D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1</a:t>
              </a:r>
              <a:r>
                <a:rPr lang="en-CA" altLang="fr-FR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4370" name="Text Box 34">
              <a:extLst>
                <a:ext uri="{FF2B5EF4-FFF2-40B4-BE49-F238E27FC236}">
                  <a16:creationId xmlns:a16="http://schemas.microsoft.com/office/drawing/2014/main" id="{CE68AE8B-1BFB-4489-8B1C-D9D20220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533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14371" name="Text Box 35">
              <a:extLst>
                <a:ext uri="{FF2B5EF4-FFF2-40B4-BE49-F238E27FC236}">
                  <a16:creationId xmlns:a16="http://schemas.microsoft.com/office/drawing/2014/main" id="{4ADF9316-C564-4C9F-B096-8E6D40781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700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14372" name="Line 36">
              <a:extLst>
                <a:ext uri="{FF2B5EF4-FFF2-40B4-BE49-F238E27FC236}">
                  <a16:creationId xmlns:a16="http://schemas.microsoft.com/office/drawing/2014/main" id="{418914EA-AE45-47F1-B9ED-CC178DA38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672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373" name="Text Box 37">
              <a:extLst>
                <a:ext uri="{FF2B5EF4-FFF2-40B4-BE49-F238E27FC236}">
                  <a16:creationId xmlns:a16="http://schemas.microsoft.com/office/drawing/2014/main" id="{E763081B-4CE1-40D9-BAD0-93D811A33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" y="796"/>
              <a:ext cx="9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i="1">
                  <a:latin typeface="Times New Roman" panose="02020603050405020304" pitchFamily="18" charset="0"/>
                </a:rPr>
                <a:t>decoding buffer</a:t>
              </a:r>
            </a:p>
          </p:txBody>
        </p:sp>
      </p:grp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93BCF42F-4505-46D4-8897-3DDD1577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895475"/>
            <a:ext cx="715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1200">
                <a:latin typeface="Times New Roman" panose="02020603050405020304" pitchFamily="18" charset="0"/>
              </a:rPr>
              <a:t>ossysdes</a:t>
            </a:r>
          </a:p>
        </p:txBody>
      </p:sp>
      <p:sp>
        <p:nvSpPr>
          <p:cNvPr id="14428" name="Text Box 92">
            <a:extLst>
              <a:ext uri="{FF2B5EF4-FFF2-40B4-BE49-F238E27FC236}">
                <a16:creationId xmlns:a16="http://schemas.microsoft.com/office/drawing/2014/main" id="{F3B98C4B-5CB0-49FE-BFC1-EF7F6463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2132013"/>
            <a:ext cx="1400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>
                <a:latin typeface="Times New Roman" panose="02020603050405020304" pitchFamily="18" charset="0"/>
              </a:rPr>
              <a:t>“null” network</a:t>
            </a:r>
          </a:p>
        </p:txBody>
      </p:sp>
      <p:sp>
        <p:nvSpPr>
          <p:cNvPr id="14432" name="Rectangle 96">
            <a:extLst>
              <a:ext uri="{FF2B5EF4-FFF2-40B4-BE49-F238E27FC236}">
                <a16:creationId xmlns:a16="http://schemas.microsoft.com/office/drawing/2014/main" id="{091F3F92-F801-4838-B729-4A40C6F3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3906838"/>
            <a:ext cx="515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CA" altLang="fr-FR" sz="1200">
                <a:latin typeface="Times New Roman" panose="02020603050405020304" pitchFamily="18" charset="0"/>
              </a:rPr>
              <a:t>deleq</a:t>
            </a:r>
          </a:p>
        </p:txBody>
      </p:sp>
      <p:grpSp>
        <p:nvGrpSpPr>
          <p:cNvPr id="14478" name="Group 142">
            <a:extLst>
              <a:ext uri="{FF2B5EF4-FFF2-40B4-BE49-F238E27FC236}">
                <a16:creationId xmlns:a16="http://schemas.microsoft.com/office/drawing/2014/main" id="{6952EE3F-7575-4495-A4B4-169AF02FE7D1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4289425"/>
            <a:ext cx="8024813" cy="2508250"/>
            <a:chOff x="84" y="2576"/>
            <a:chExt cx="5055" cy="1580"/>
          </a:xfrm>
        </p:grpSpPr>
        <p:sp>
          <p:nvSpPr>
            <p:cNvPr id="14440" name="Text Box 104">
              <a:extLst>
                <a:ext uri="{FF2B5EF4-FFF2-40B4-BE49-F238E27FC236}">
                  <a16:creationId xmlns:a16="http://schemas.microsoft.com/office/drawing/2014/main" id="{37F72741-087F-4908-AE00-EE0CE8B08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3662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q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4434" name="Line 98">
              <a:extLst>
                <a:ext uri="{FF2B5EF4-FFF2-40B4-BE49-F238E27FC236}">
                  <a16:creationId xmlns:a16="http://schemas.microsoft.com/office/drawing/2014/main" id="{E9534E03-DC3B-4703-9E45-5B2E2FDAD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2694"/>
              <a:ext cx="0" cy="9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35" name="Line 99">
              <a:extLst>
                <a:ext uri="{FF2B5EF4-FFF2-40B4-BE49-F238E27FC236}">
                  <a16:creationId xmlns:a16="http://schemas.microsoft.com/office/drawing/2014/main" id="{DFA78466-128F-44E6-A70D-25D08314F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" y="3690"/>
              <a:ext cx="241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36" name="Text Box 100">
              <a:extLst>
                <a:ext uri="{FF2B5EF4-FFF2-40B4-BE49-F238E27FC236}">
                  <a16:creationId xmlns:a16="http://schemas.microsoft.com/office/drawing/2014/main" id="{57C41BB2-0BF5-4D2B-A8F4-DD33A6BEF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468"/>
              <a:ext cx="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437" name="Text Box 101">
              <a:extLst>
                <a:ext uri="{FF2B5EF4-FFF2-40B4-BE49-F238E27FC236}">
                  <a16:creationId xmlns:a16="http://schemas.microsoft.com/office/drawing/2014/main" id="{01C124C4-B60E-47C4-8171-C7BA28E36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2576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14439" name="Text Box 103">
              <a:extLst>
                <a:ext uri="{FF2B5EF4-FFF2-40B4-BE49-F238E27FC236}">
                  <a16:creationId xmlns:a16="http://schemas.microsoft.com/office/drawing/2014/main" id="{9241B702-BC69-4CDE-9953-5A434B125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" y="2668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14441" name="Line 105">
              <a:extLst>
                <a:ext uri="{FF2B5EF4-FFF2-40B4-BE49-F238E27FC236}">
                  <a16:creationId xmlns:a16="http://schemas.microsoft.com/office/drawing/2014/main" id="{44B68C76-DE68-4855-8AD5-8591B3909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5" y="2880"/>
              <a:ext cx="66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42" name="Text Box 106">
              <a:extLst>
                <a:ext uri="{FF2B5EF4-FFF2-40B4-BE49-F238E27FC236}">
                  <a16:creationId xmlns:a16="http://schemas.microsoft.com/office/drawing/2014/main" id="{4676A3EE-B923-4817-9C45-9FC0E7F0E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77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443" name="Freeform 107">
              <a:extLst>
                <a:ext uri="{FF2B5EF4-FFF2-40B4-BE49-F238E27FC236}">
                  <a16:creationId xmlns:a16="http://schemas.microsoft.com/office/drawing/2014/main" id="{700D8ED6-82C0-41E2-ACE3-9DBD6CB5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2880"/>
              <a:ext cx="2052" cy="810"/>
            </a:xfrm>
            <a:custGeom>
              <a:avLst/>
              <a:gdLst>
                <a:gd name="T0" fmla="*/ 2052 w 2052"/>
                <a:gd name="T1" fmla="*/ 0 h 810"/>
                <a:gd name="T2" fmla="*/ 1122 w 2052"/>
                <a:gd name="T3" fmla="*/ 0 h 810"/>
                <a:gd name="T4" fmla="*/ 1020 w 2052"/>
                <a:gd name="T5" fmla="*/ 396 h 810"/>
                <a:gd name="T6" fmla="*/ 0 w 2052"/>
                <a:gd name="T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2" h="810">
                  <a:moveTo>
                    <a:pt x="2052" y="0"/>
                  </a:moveTo>
                  <a:lnTo>
                    <a:pt x="1122" y="0"/>
                  </a:lnTo>
                  <a:lnTo>
                    <a:pt x="1020" y="396"/>
                  </a:lnTo>
                  <a:lnTo>
                    <a:pt x="0" y="81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38" name="Freeform 102">
              <a:extLst>
                <a:ext uri="{FF2B5EF4-FFF2-40B4-BE49-F238E27FC236}">
                  <a16:creationId xmlns:a16="http://schemas.microsoft.com/office/drawing/2014/main" id="{DEC9D88E-3A68-49F3-9C9E-0766FD1AA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" y="2880"/>
              <a:ext cx="1566" cy="810"/>
            </a:xfrm>
            <a:custGeom>
              <a:avLst/>
              <a:gdLst>
                <a:gd name="T0" fmla="*/ 0 w 1566"/>
                <a:gd name="T1" fmla="*/ 810 h 810"/>
                <a:gd name="T2" fmla="*/ 636 w 1566"/>
                <a:gd name="T3" fmla="*/ 810 h 810"/>
                <a:gd name="T4" fmla="*/ 636 w 1566"/>
                <a:gd name="T5" fmla="*/ 0 h 810"/>
                <a:gd name="T6" fmla="*/ 1566 w 1566"/>
                <a:gd name="T7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6" h="810">
                  <a:moveTo>
                    <a:pt x="0" y="810"/>
                  </a:moveTo>
                  <a:lnTo>
                    <a:pt x="636" y="810"/>
                  </a:lnTo>
                  <a:lnTo>
                    <a:pt x="636" y="0"/>
                  </a:lnTo>
                  <a:lnTo>
                    <a:pt x="156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44" name="Text Box 108">
              <a:extLst>
                <a:ext uri="{FF2B5EF4-FFF2-40B4-BE49-F238E27FC236}">
                  <a16:creationId xmlns:a16="http://schemas.microsoft.com/office/drawing/2014/main" id="{238A2D23-7A15-4260-BE58-7EB290137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3074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</a:t>
              </a:r>
              <a:r>
                <a:rPr lang="en-CA" altLang="fr-FR" baseline="30000">
                  <a:latin typeface="Symbol" panose="05050102010706020507" pitchFamily="18" charset="2"/>
                </a:rPr>
                <a:t>-</a:t>
              </a:r>
              <a:r>
                <a:rPr lang="en-CA" altLang="fr-FR">
                  <a:latin typeface="Times New Roman" panose="02020603050405020304" pitchFamily="18" charset="0"/>
                </a:rPr>
                <a:t>(t)</a:t>
              </a:r>
            </a:p>
          </p:txBody>
        </p:sp>
        <p:sp>
          <p:nvSpPr>
            <p:cNvPr id="14446" name="Text Box 110">
              <a:extLst>
                <a:ext uri="{FF2B5EF4-FFF2-40B4-BE49-F238E27FC236}">
                  <a16:creationId xmlns:a16="http://schemas.microsoft.com/office/drawing/2014/main" id="{A52806F0-CA1F-454B-951B-5370FCF0A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" y="3662"/>
              <a:ext cx="3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-</a:t>
              </a:r>
              <a:r>
                <a:rPr lang="en-CA" altLang="fr-FR">
                  <a:latin typeface="Times New Roman" panose="02020603050405020304" pitchFamily="18" charset="0"/>
                </a:rPr>
                <a:t>D”</a:t>
              </a:r>
            </a:p>
          </p:txBody>
        </p:sp>
        <p:sp>
          <p:nvSpPr>
            <p:cNvPr id="14447" name="Text Box 111">
              <a:extLst>
                <a:ext uri="{FF2B5EF4-FFF2-40B4-BE49-F238E27FC236}">
                  <a16:creationId xmlns:a16="http://schemas.microsoft.com/office/drawing/2014/main" id="{300BD8B9-BB8E-46CD-B4D8-7A173FFE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63759">
              <a:off x="214" y="3374"/>
              <a:ext cx="4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slope r</a:t>
              </a:r>
            </a:p>
          </p:txBody>
        </p:sp>
        <p:sp>
          <p:nvSpPr>
            <p:cNvPr id="14454" name="Line 118">
              <a:extLst>
                <a:ext uri="{FF2B5EF4-FFF2-40B4-BE49-F238E27FC236}">
                  <a16:creationId xmlns:a16="http://schemas.microsoft.com/office/drawing/2014/main" id="{B47078BA-D02E-465A-9F94-0230D5EB9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2694"/>
              <a:ext cx="0" cy="9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55" name="Line 119">
              <a:extLst>
                <a:ext uri="{FF2B5EF4-FFF2-40B4-BE49-F238E27FC236}">
                  <a16:creationId xmlns:a16="http://schemas.microsoft.com/office/drawing/2014/main" id="{6C5371C2-09FC-4CA6-AF3F-B3141830E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8" y="3690"/>
              <a:ext cx="22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56" name="Text Box 120">
              <a:extLst>
                <a:ext uri="{FF2B5EF4-FFF2-40B4-BE49-F238E27FC236}">
                  <a16:creationId xmlns:a16="http://schemas.microsoft.com/office/drawing/2014/main" id="{B23CF71D-4EBD-4A95-A784-4A4CC2EE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3444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T</a:t>
              </a:r>
              <a:r>
                <a:rPr lang="en-CA" altLang="fr-FR">
                  <a:latin typeface="Symbol" panose="05050102010706020507" pitchFamily="18" charset="2"/>
                </a:rPr>
                <a:t>-</a:t>
              </a:r>
              <a:r>
                <a:rPr lang="en-CA" altLang="fr-FR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459" name="Line 123">
              <a:extLst>
                <a:ext uri="{FF2B5EF4-FFF2-40B4-BE49-F238E27FC236}">
                  <a16:creationId xmlns:a16="http://schemas.microsoft.com/office/drawing/2014/main" id="{4178CD14-6324-4256-A8BE-85B57D452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5" y="2880"/>
              <a:ext cx="21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60" name="Text Box 124">
              <a:extLst>
                <a:ext uri="{FF2B5EF4-FFF2-40B4-BE49-F238E27FC236}">
                  <a16:creationId xmlns:a16="http://schemas.microsoft.com/office/drawing/2014/main" id="{E5733AF8-2079-4304-857D-D995A6855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77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14466" name="Group 130">
              <a:extLst>
                <a:ext uri="{FF2B5EF4-FFF2-40B4-BE49-F238E27FC236}">
                  <a16:creationId xmlns:a16="http://schemas.microsoft.com/office/drawing/2014/main" id="{3E1D0DC8-4848-45B8-914B-E1CB505C728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880" y="2880"/>
              <a:ext cx="2052" cy="810"/>
              <a:chOff x="3060" y="3282"/>
              <a:chExt cx="2052" cy="810"/>
            </a:xfrm>
          </p:grpSpPr>
          <p:sp>
            <p:nvSpPr>
              <p:cNvPr id="14461" name="Freeform 125">
                <a:extLst>
                  <a:ext uri="{FF2B5EF4-FFF2-40B4-BE49-F238E27FC236}">
                    <a16:creationId xmlns:a16="http://schemas.microsoft.com/office/drawing/2014/main" id="{90178216-3EE1-4ECB-A1A4-816095A65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3282"/>
                <a:ext cx="2052" cy="810"/>
              </a:xfrm>
              <a:custGeom>
                <a:avLst/>
                <a:gdLst>
                  <a:gd name="T0" fmla="*/ 2052 w 2052"/>
                  <a:gd name="T1" fmla="*/ 0 h 810"/>
                  <a:gd name="T2" fmla="*/ 1122 w 2052"/>
                  <a:gd name="T3" fmla="*/ 0 h 810"/>
                  <a:gd name="T4" fmla="*/ 1020 w 2052"/>
                  <a:gd name="T5" fmla="*/ 396 h 810"/>
                  <a:gd name="T6" fmla="*/ 0 w 2052"/>
                  <a:gd name="T7" fmla="*/ 81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2" h="810">
                    <a:moveTo>
                      <a:pt x="2052" y="0"/>
                    </a:moveTo>
                    <a:lnTo>
                      <a:pt x="1122" y="0"/>
                    </a:lnTo>
                    <a:lnTo>
                      <a:pt x="1020" y="396"/>
                    </a:lnTo>
                    <a:lnTo>
                      <a:pt x="0" y="810"/>
                    </a:ln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62" name="Freeform 126">
                <a:extLst>
                  <a:ext uri="{FF2B5EF4-FFF2-40B4-BE49-F238E27FC236}">
                    <a16:creationId xmlns:a16="http://schemas.microsoft.com/office/drawing/2014/main" id="{C3A00BC9-9412-4D34-B2FD-E49EDC2D0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3282"/>
                <a:ext cx="1566" cy="810"/>
              </a:xfrm>
              <a:custGeom>
                <a:avLst/>
                <a:gdLst>
                  <a:gd name="T0" fmla="*/ 0 w 1566"/>
                  <a:gd name="T1" fmla="*/ 810 h 810"/>
                  <a:gd name="T2" fmla="*/ 636 w 1566"/>
                  <a:gd name="T3" fmla="*/ 810 h 810"/>
                  <a:gd name="T4" fmla="*/ 636 w 1566"/>
                  <a:gd name="T5" fmla="*/ 0 h 810"/>
                  <a:gd name="T6" fmla="*/ 1566 w 1566"/>
                  <a:gd name="T7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6" h="810">
                    <a:moveTo>
                      <a:pt x="0" y="810"/>
                    </a:moveTo>
                    <a:lnTo>
                      <a:pt x="636" y="810"/>
                    </a:lnTo>
                    <a:lnTo>
                      <a:pt x="636" y="0"/>
                    </a:lnTo>
                    <a:lnTo>
                      <a:pt x="156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4467" name="Text Box 131">
              <a:extLst>
                <a:ext uri="{FF2B5EF4-FFF2-40B4-BE49-F238E27FC236}">
                  <a16:creationId xmlns:a16="http://schemas.microsoft.com/office/drawing/2014/main" id="{F681EC93-F0AC-4EF6-9677-019278BB1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3" y="3662"/>
              <a:ext cx="3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T-q</a:t>
              </a:r>
              <a:endParaRPr lang="en-CA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14468" name="Line 132">
              <a:extLst>
                <a:ext uri="{FF2B5EF4-FFF2-40B4-BE49-F238E27FC236}">
                  <a16:creationId xmlns:a16="http://schemas.microsoft.com/office/drawing/2014/main" id="{AE0DBDD8-8790-4C4F-993E-29EFF9228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80"/>
              <a:ext cx="0" cy="81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69" name="Text Box 133">
              <a:extLst>
                <a:ext uri="{FF2B5EF4-FFF2-40B4-BE49-F238E27FC236}">
                  <a16:creationId xmlns:a16="http://schemas.microsoft.com/office/drawing/2014/main" id="{142D52FC-2641-4790-9BE3-D8543FC88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65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470" name="Text Box 134">
              <a:extLst>
                <a:ext uri="{FF2B5EF4-FFF2-40B4-BE49-F238E27FC236}">
                  <a16:creationId xmlns:a16="http://schemas.microsoft.com/office/drawing/2014/main" id="{DF753C07-CF33-4C48-BB79-70B90BF8A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" y="2668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S(t)</a:t>
              </a:r>
            </a:p>
          </p:txBody>
        </p:sp>
        <p:sp>
          <p:nvSpPr>
            <p:cNvPr id="14471" name="Text Box 135">
              <a:extLst>
                <a:ext uri="{FF2B5EF4-FFF2-40B4-BE49-F238E27FC236}">
                  <a16:creationId xmlns:a16="http://schemas.microsoft.com/office/drawing/2014/main" id="{560FA201-31E4-4AE1-AC7B-A25238137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3944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14472" name="Text Box 136">
              <a:extLst>
                <a:ext uri="{FF2B5EF4-FFF2-40B4-BE49-F238E27FC236}">
                  <a16:creationId xmlns:a16="http://schemas.microsoft.com/office/drawing/2014/main" id="{EDD91D4E-2498-4249-87E4-FEEF0A95B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3944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(2)</a:t>
              </a:r>
            </a:p>
          </p:txBody>
        </p:sp>
        <p:sp>
          <p:nvSpPr>
            <p:cNvPr id="14473" name="Text Box 137">
              <a:extLst>
                <a:ext uri="{FF2B5EF4-FFF2-40B4-BE49-F238E27FC236}">
                  <a16:creationId xmlns:a16="http://schemas.microsoft.com/office/drawing/2014/main" id="{B2533565-EAED-4129-BB42-8337E339C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3162"/>
              <a:ext cx="5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(S</a:t>
              </a:r>
              <a:r>
                <a:rPr lang="en-CA" altLang="fr-FR"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r>
                <a:rPr lang="en-CA" altLang="fr-FR">
                  <a:latin typeface="Symbol" panose="05050102010706020507" pitchFamily="18" charset="2"/>
                </a:rPr>
                <a:t>s</a:t>
              </a:r>
              <a:r>
                <a:rPr lang="en-CA" altLang="fr-FR">
                  <a:latin typeface="Times New Roman" panose="02020603050405020304" pitchFamily="18" charset="0"/>
                </a:rPr>
                <a:t>)(t)</a:t>
              </a:r>
            </a:p>
          </p:txBody>
        </p:sp>
        <p:sp>
          <p:nvSpPr>
            <p:cNvPr id="14474" name="Line 138">
              <a:extLst>
                <a:ext uri="{FF2B5EF4-FFF2-40B4-BE49-F238E27FC236}">
                  <a16:creationId xmlns:a16="http://schemas.microsoft.com/office/drawing/2014/main" id="{E287B563-FECB-479E-8AC3-AF5DD232E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694"/>
              <a:ext cx="0" cy="1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75" name="Line 139">
              <a:extLst>
                <a:ext uri="{FF2B5EF4-FFF2-40B4-BE49-F238E27FC236}">
                  <a16:creationId xmlns:a16="http://schemas.microsoft.com/office/drawing/2014/main" id="{D63EB4D4-7B61-4173-A14C-D2B43DDA2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1" y="2700"/>
              <a:ext cx="0" cy="1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76" name="Line 140">
              <a:extLst>
                <a:ext uri="{FF2B5EF4-FFF2-40B4-BE49-F238E27FC236}">
                  <a16:creationId xmlns:a16="http://schemas.microsoft.com/office/drawing/2014/main" id="{D779CE04-4A70-49B5-A461-E9B61A996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774"/>
              <a:ext cx="48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77" name="Text Box 141">
              <a:extLst>
                <a:ext uri="{FF2B5EF4-FFF2-40B4-BE49-F238E27FC236}">
                  <a16:creationId xmlns:a16="http://schemas.microsoft.com/office/drawing/2014/main" id="{2BD0D5A8-37B4-4EF9-AEBB-A147E34FB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" y="2585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D”</a:t>
              </a:r>
            </a:p>
          </p:txBody>
        </p:sp>
      </p:grpSp>
      <p:grpSp>
        <p:nvGrpSpPr>
          <p:cNvPr id="14480" name="Group 144">
            <a:extLst>
              <a:ext uri="{FF2B5EF4-FFF2-40B4-BE49-F238E27FC236}">
                <a16:creationId xmlns:a16="http://schemas.microsoft.com/office/drawing/2014/main" id="{2BF0682B-6AF0-47DA-B6F6-6ED7527BC66C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2506663"/>
            <a:ext cx="8543925" cy="1674812"/>
            <a:chOff x="282" y="1579"/>
            <a:chExt cx="5382" cy="1055"/>
          </a:xfrm>
        </p:grpSpPr>
        <p:sp>
          <p:nvSpPr>
            <p:cNvPr id="14378" name="Rectangle 42">
              <a:extLst>
                <a:ext uri="{FF2B5EF4-FFF2-40B4-BE49-F238E27FC236}">
                  <a16:creationId xmlns:a16="http://schemas.microsoft.com/office/drawing/2014/main" id="{1C47D4E0-40A5-4A68-AFC9-6A26CFBE5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1916"/>
              <a:ext cx="62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14379" name="Rectangle 43">
              <a:extLst>
                <a:ext uri="{FF2B5EF4-FFF2-40B4-BE49-F238E27FC236}">
                  <a16:creationId xmlns:a16="http://schemas.microsoft.com/office/drawing/2014/main" id="{7C4C1959-18A9-466D-B6A8-BE0E1310A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9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smoother</a:t>
              </a:r>
            </a:p>
          </p:txBody>
        </p:sp>
        <p:grpSp>
          <p:nvGrpSpPr>
            <p:cNvPr id="14380" name="Group 44">
              <a:extLst>
                <a:ext uri="{FF2B5EF4-FFF2-40B4-BE49-F238E27FC236}">
                  <a16:creationId xmlns:a16="http://schemas.microsoft.com/office/drawing/2014/main" id="{F244ACED-E46A-41D0-AD8B-3C6118EB4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" y="1772"/>
              <a:ext cx="697" cy="550"/>
              <a:chOff x="3984" y="948"/>
              <a:chExt cx="1392" cy="816"/>
            </a:xfrm>
          </p:grpSpPr>
          <p:sp>
            <p:nvSpPr>
              <p:cNvPr id="14381" name="Oval 45">
                <a:extLst>
                  <a:ext uri="{FF2B5EF4-FFF2-40B4-BE49-F238E27FC236}">
                    <a16:creationId xmlns:a16="http://schemas.microsoft.com/office/drawing/2014/main" id="{C7EDCD10-C950-46BB-A6E7-2EFDF34DC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062"/>
                <a:ext cx="1224" cy="62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82" name="Oval 46">
                <a:extLst>
                  <a:ext uri="{FF2B5EF4-FFF2-40B4-BE49-F238E27FC236}">
                    <a16:creationId xmlns:a16="http://schemas.microsoft.com/office/drawing/2014/main" id="{130B7E26-89E1-4A31-B66D-DA2FF9A13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948"/>
                <a:ext cx="576" cy="26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83" name="Oval 47">
                <a:extLst>
                  <a:ext uri="{FF2B5EF4-FFF2-40B4-BE49-F238E27FC236}">
                    <a16:creationId xmlns:a16="http://schemas.microsoft.com/office/drawing/2014/main" id="{36FEFDA0-2196-49D1-8EAB-D96DEF354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1081"/>
                <a:ext cx="314" cy="189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84" name="Oval 48">
                <a:extLst>
                  <a:ext uri="{FF2B5EF4-FFF2-40B4-BE49-F238E27FC236}">
                    <a16:creationId xmlns:a16="http://schemas.microsoft.com/office/drawing/2014/main" id="{9CA78EF3-0A63-435A-9C52-24082ACEC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195"/>
                <a:ext cx="384" cy="247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85" name="Oval 49">
                <a:extLst>
                  <a:ext uri="{FF2B5EF4-FFF2-40B4-BE49-F238E27FC236}">
                    <a16:creationId xmlns:a16="http://schemas.microsoft.com/office/drawing/2014/main" id="{27C877E2-8EFC-4CED-B764-D6868BAB6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1385"/>
                <a:ext cx="386" cy="24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86" name="Oval 50">
                <a:extLst>
                  <a:ext uri="{FF2B5EF4-FFF2-40B4-BE49-F238E27FC236}">
                    <a16:creationId xmlns:a16="http://schemas.microsoft.com/office/drawing/2014/main" id="{6969BA9D-BA8E-44A5-95CE-8170B616F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1498"/>
                <a:ext cx="386" cy="247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87" name="Oval 51">
                <a:extLst>
                  <a:ext uri="{FF2B5EF4-FFF2-40B4-BE49-F238E27FC236}">
                    <a16:creationId xmlns:a16="http://schemas.microsoft.com/office/drawing/2014/main" id="{E9614FDB-36F3-48E0-AB94-033E9239F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518"/>
                <a:ext cx="552" cy="24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88" name="Oval 52">
                <a:extLst>
                  <a:ext uri="{FF2B5EF4-FFF2-40B4-BE49-F238E27FC236}">
                    <a16:creationId xmlns:a16="http://schemas.microsoft.com/office/drawing/2014/main" id="{A0BD7FFE-3506-4BE0-92AD-CE7B543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081"/>
                <a:ext cx="384" cy="24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89" name="Oval 53">
                <a:extLst>
                  <a:ext uri="{FF2B5EF4-FFF2-40B4-BE49-F238E27FC236}">
                    <a16:creationId xmlns:a16="http://schemas.microsoft.com/office/drawing/2014/main" id="{AF47F53A-93C6-46EC-9FF9-B5DF8905E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967"/>
                <a:ext cx="480" cy="247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4390" name="Text Box 54">
              <a:extLst>
                <a:ext uri="{FF2B5EF4-FFF2-40B4-BE49-F238E27FC236}">
                  <a16:creationId xmlns:a16="http://schemas.microsoft.com/office/drawing/2014/main" id="{792C5F44-1535-45E7-B8E2-C1B832A65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" y="1579"/>
              <a:ext cx="15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i="1">
                  <a:latin typeface="Times New Roman" panose="02020603050405020304" pitchFamily="18" charset="0"/>
                </a:rPr>
                <a:t>guaranteed service network</a:t>
              </a:r>
            </a:p>
          </p:txBody>
        </p:sp>
        <p:sp>
          <p:nvSpPr>
            <p:cNvPr id="14391" name="Line 55">
              <a:extLst>
                <a:ext uri="{FF2B5EF4-FFF2-40B4-BE49-F238E27FC236}">
                  <a16:creationId xmlns:a16="http://schemas.microsoft.com/office/drawing/2014/main" id="{282D717D-C720-4CD1-BA5A-8954504AD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2067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392" name="Text Box 56">
              <a:extLst>
                <a:ext uri="{FF2B5EF4-FFF2-40B4-BE49-F238E27FC236}">
                  <a16:creationId xmlns:a16="http://schemas.microsoft.com/office/drawing/2014/main" id="{4D0A9007-AD08-4AE4-9774-484693DB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845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R(t)</a:t>
              </a:r>
            </a:p>
          </p:txBody>
        </p:sp>
        <p:sp>
          <p:nvSpPr>
            <p:cNvPr id="14393" name="Line 57">
              <a:extLst>
                <a:ext uri="{FF2B5EF4-FFF2-40B4-BE49-F238E27FC236}">
                  <a16:creationId xmlns:a16="http://schemas.microsoft.com/office/drawing/2014/main" id="{4C2183FB-AC2C-47F4-BA2D-681A96110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2060"/>
              <a:ext cx="5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394" name="Text Box 58">
              <a:extLst>
                <a:ext uri="{FF2B5EF4-FFF2-40B4-BE49-F238E27FC236}">
                  <a16:creationId xmlns:a16="http://schemas.microsoft.com/office/drawing/2014/main" id="{6CD702F5-3A75-441B-9E72-A2CD11F73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1838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R</a:t>
              </a:r>
              <a:r>
                <a:rPr lang="en-CA" altLang="fr-FR" baseline="-25000">
                  <a:latin typeface="Times New Roman" panose="02020603050405020304" pitchFamily="18" charset="0"/>
                </a:rPr>
                <a:t>2</a:t>
              </a:r>
              <a:r>
                <a:rPr lang="en-CA" altLang="fr-FR">
                  <a:latin typeface="Times New Roman" panose="02020603050405020304" pitchFamily="18" charset="0"/>
                </a:rPr>
                <a:t>’(t)</a:t>
              </a:r>
            </a:p>
          </p:txBody>
        </p:sp>
        <p:grpSp>
          <p:nvGrpSpPr>
            <p:cNvPr id="14397" name="Group 61">
              <a:extLst>
                <a:ext uri="{FF2B5EF4-FFF2-40B4-BE49-F238E27FC236}">
                  <a16:creationId xmlns:a16="http://schemas.microsoft.com/office/drawing/2014/main" id="{695FDBE7-025C-472B-A4BD-4854926D8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0" y="1964"/>
              <a:ext cx="480" cy="230"/>
              <a:chOff x="1776" y="2160"/>
              <a:chExt cx="480" cy="192"/>
            </a:xfrm>
          </p:grpSpPr>
          <p:sp>
            <p:nvSpPr>
              <p:cNvPr id="14398" name="Line 62">
                <a:extLst>
                  <a:ext uri="{FF2B5EF4-FFF2-40B4-BE49-F238E27FC236}">
                    <a16:creationId xmlns:a16="http://schemas.microsoft.com/office/drawing/2014/main" id="{0A246337-508C-4CBF-994B-F571F5A54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399" name="Line 63">
                <a:extLst>
                  <a:ext uri="{FF2B5EF4-FFF2-40B4-BE49-F238E27FC236}">
                    <a16:creationId xmlns:a16="http://schemas.microsoft.com/office/drawing/2014/main" id="{54CF3931-D78D-48B1-9E07-7B4A624B9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3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00" name="Line 64">
                <a:extLst>
                  <a:ext uri="{FF2B5EF4-FFF2-40B4-BE49-F238E27FC236}">
                    <a16:creationId xmlns:a16="http://schemas.microsoft.com/office/drawing/2014/main" id="{F8112AFD-F782-4FC1-8112-619A63A0A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01" name="Line 65">
                <a:extLst>
                  <a:ext uri="{FF2B5EF4-FFF2-40B4-BE49-F238E27FC236}">
                    <a16:creationId xmlns:a16="http://schemas.microsoft.com/office/drawing/2014/main" id="{15187EAF-B234-4FF9-8EC2-F1EB18D5A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02" name="Line 66">
                <a:extLst>
                  <a:ext uri="{FF2B5EF4-FFF2-40B4-BE49-F238E27FC236}">
                    <a16:creationId xmlns:a16="http://schemas.microsoft.com/office/drawing/2014/main" id="{6063BBFF-DE01-4C4B-9C29-D86A5FB79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03" name="Line 67">
                <a:extLst>
                  <a:ext uri="{FF2B5EF4-FFF2-40B4-BE49-F238E27FC236}">
                    <a16:creationId xmlns:a16="http://schemas.microsoft.com/office/drawing/2014/main" id="{3F82C306-3C06-4347-B81B-097FC217D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04" name="Line 68">
                <a:extLst>
                  <a:ext uri="{FF2B5EF4-FFF2-40B4-BE49-F238E27FC236}">
                    <a16:creationId xmlns:a16="http://schemas.microsoft.com/office/drawing/2014/main" id="{8CA5C0CB-5616-4F92-9481-A3FFDCE13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05" name="Line 69">
                <a:extLst>
                  <a:ext uri="{FF2B5EF4-FFF2-40B4-BE49-F238E27FC236}">
                    <a16:creationId xmlns:a16="http://schemas.microsoft.com/office/drawing/2014/main" id="{D7E07EFF-8BDC-4340-9248-2300D9EAA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06" name="Line 70">
                <a:extLst>
                  <a:ext uri="{FF2B5EF4-FFF2-40B4-BE49-F238E27FC236}">
                    <a16:creationId xmlns:a16="http://schemas.microsoft.com/office/drawing/2014/main" id="{DDC6DAE8-7F9B-4D77-A81B-01000681B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4407" name="Rectangle 71">
              <a:extLst>
                <a:ext uri="{FF2B5EF4-FFF2-40B4-BE49-F238E27FC236}">
                  <a16:creationId xmlns:a16="http://schemas.microsoft.com/office/drawing/2014/main" id="{AEA8BEDD-FEFF-42CE-A82D-7BE2CEE48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16"/>
              <a:ext cx="67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4408" name="Line 72">
              <a:extLst>
                <a:ext uri="{FF2B5EF4-FFF2-40B4-BE49-F238E27FC236}">
                  <a16:creationId xmlns:a16="http://schemas.microsoft.com/office/drawing/2014/main" id="{89129C0F-0124-49E3-88DA-9F2B1369F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2067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09" name="Text Box 73">
              <a:extLst>
                <a:ext uri="{FF2B5EF4-FFF2-40B4-BE49-F238E27FC236}">
                  <a16:creationId xmlns:a16="http://schemas.microsoft.com/office/drawing/2014/main" id="{3A4D759E-FAD2-4192-A97B-E84BFA6F4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1725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D”</a:t>
              </a:r>
            </a:p>
          </p:txBody>
        </p:sp>
        <p:sp>
          <p:nvSpPr>
            <p:cNvPr id="14410" name="Text Box 74">
              <a:extLst>
                <a:ext uri="{FF2B5EF4-FFF2-40B4-BE49-F238E27FC236}">
                  <a16:creationId xmlns:a16="http://schemas.microsoft.com/office/drawing/2014/main" id="{98016C42-6D3A-419F-8A7E-5AB166D5B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921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b</a:t>
              </a:r>
            </a:p>
          </p:txBody>
        </p:sp>
        <p:sp>
          <p:nvSpPr>
            <p:cNvPr id="14411" name="Text Box 75">
              <a:extLst>
                <a:ext uri="{FF2B5EF4-FFF2-40B4-BE49-F238E27FC236}">
                  <a16:creationId xmlns:a16="http://schemas.microsoft.com/office/drawing/2014/main" id="{5138FA59-A937-48D7-9CD1-185EEF5EF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2088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14412" name="Line 76">
              <a:extLst>
                <a:ext uri="{FF2B5EF4-FFF2-40B4-BE49-F238E27FC236}">
                  <a16:creationId xmlns:a16="http://schemas.microsoft.com/office/drawing/2014/main" id="{996CC8E0-23FB-470C-A52B-54E7DEADF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2060"/>
              <a:ext cx="0" cy="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13" name="Text Box 77">
              <a:extLst>
                <a:ext uri="{FF2B5EF4-FFF2-40B4-BE49-F238E27FC236}">
                  <a16:creationId xmlns:a16="http://schemas.microsoft.com/office/drawing/2014/main" id="{58A2AF4B-A229-4DD2-A345-32479E63A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2194"/>
              <a:ext cx="7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i="1">
                  <a:latin typeface="Times New Roman" panose="02020603050405020304" pitchFamily="18" charset="0"/>
                </a:rPr>
                <a:t>delay</a:t>
              </a:r>
            </a:p>
            <a:p>
              <a:r>
                <a:rPr lang="en-CA" altLang="fr-FR" i="1">
                  <a:latin typeface="Times New Roman" panose="02020603050405020304" pitchFamily="18" charset="0"/>
                </a:rPr>
                <a:t>equalization</a:t>
              </a:r>
            </a:p>
          </p:txBody>
        </p:sp>
        <p:sp>
          <p:nvSpPr>
            <p:cNvPr id="14414" name="Line 78">
              <a:extLst>
                <a:ext uri="{FF2B5EF4-FFF2-40B4-BE49-F238E27FC236}">
                  <a16:creationId xmlns:a16="http://schemas.microsoft.com/office/drawing/2014/main" id="{0EBC746F-944D-439C-924B-D9E8FF30C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0" y="2050"/>
              <a:ext cx="570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14415" name="Group 79">
              <a:extLst>
                <a:ext uri="{FF2B5EF4-FFF2-40B4-BE49-F238E27FC236}">
                  <a16:creationId xmlns:a16="http://schemas.microsoft.com/office/drawing/2014/main" id="{F3975585-683D-4155-A0C2-C1F7588708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0" y="1962"/>
              <a:ext cx="480" cy="230"/>
              <a:chOff x="1776" y="2160"/>
              <a:chExt cx="480" cy="192"/>
            </a:xfrm>
          </p:grpSpPr>
          <p:sp>
            <p:nvSpPr>
              <p:cNvPr id="14416" name="Line 80">
                <a:extLst>
                  <a:ext uri="{FF2B5EF4-FFF2-40B4-BE49-F238E27FC236}">
                    <a16:creationId xmlns:a16="http://schemas.microsoft.com/office/drawing/2014/main" id="{F3FD724D-ED3F-4043-ACC0-178614543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16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17" name="Line 81">
                <a:extLst>
                  <a:ext uri="{FF2B5EF4-FFF2-40B4-BE49-F238E27FC236}">
                    <a16:creationId xmlns:a16="http://schemas.microsoft.com/office/drawing/2014/main" id="{4CB65475-70D6-4A22-8926-8DE8D444A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3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18" name="Line 82">
                <a:extLst>
                  <a:ext uri="{FF2B5EF4-FFF2-40B4-BE49-F238E27FC236}">
                    <a16:creationId xmlns:a16="http://schemas.microsoft.com/office/drawing/2014/main" id="{6568DF00-A1CF-4DD3-8D96-6305FF8B0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19" name="Line 83">
                <a:extLst>
                  <a:ext uri="{FF2B5EF4-FFF2-40B4-BE49-F238E27FC236}">
                    <a16:creationId xmlns:a16="http://schemas.microsoft.com/office/drawing/2014/main" id="{C53386AC-4C46-4481-83C3-538ED9A81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20" name="Line 84">
                <a:extLst>
                  <a:ext uri="{FF2B5EF4-FFF2-40B4-BE49-F238E27FC236}">
                    <a16:creationId xmlns:a16="http://schemas.microsoft.com/office/drawing/2014/main" id="{CD6252FE-27F5-4954-9812-C917DA56C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21" name="Line 85">
                <a:extLst>
                  <a:ext uri="{FF2B5EF4-FFF2-40B4-BE49-F238E27FC236}">
                    <a16:creationId xmlns:a16="http://schemas.microsoft.com/office/drawing/2014/main" id="{7B78F935-2633-462A-82A7-C00A25BA8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22" name="Line 86">
                <a:extLst>
                  <a:ext uri="{FF2B5EF4-FFF2-40B4-BE49-F238E27FC236}">
                    <a16:creationId xmlns:a16="http://schemas.microsoft.com/office/drawing/2014/main" id="{9BA6F41A-6686-4E48-B6FE-B2D376435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23" name="Line 87">
                <a:extLst>
                  <a:ext uri="{FF2B5EF4-FFF2-40B4-BE49-F238E27FC236}">
                    <a16:creationId xmlns:a16="http://schemas.microsoft.com/office/drawing/2014/main" id="{D322CA01-3B55-4C5E-85B1-42336BDEB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14424" name="Line 88">
                <a:extLst>
                  <a:ext uri="{FF2B5EF4-FFF2-40B4-BE49-F238E27FC236}">
                    <a16:creationId xmlns:a16="http://schemas.microsoft.com/office/drawing/2014/main" id="{EA3B939A-35CA-407A-9BE9-1365B42E8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14425" name="Text Box 89">
              <a:extLst>
                <a:ext uri="{FF2B5EF4-FFF2-40B4-BE49-F238E27FC236}">
                  <a16:creationId xmlns:a16="http://schemas.microsoft.com/office/drawing/2014/main" id="{92265AE1-BD7E-4164-A7A2-B1605B2CF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4" y="2182"/>
              <a:ext cx="9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i="1">
                  <a:latin typeface="Times New Roman" panose="02020603050405020304" pitchFamily="18" charset="0"/>
                </a:rPr>
                <a:t>decoding buffer</a:t>
              </a:r>
            </a:p>
          </p:txBody>
        </p:sp>
        <p:sp>
          <p:nvSpPr>
            <p:cNvPr id="14426" name="Line 90">
              <a:extLst>
                <a:ext uri="{FF2B5EF4-FFF2-40B4-BE49-F238E27FC236}">
                  <a16:creationId xmlns:a16="http://schemas.microsoft.com/office/drawing/2014/main" id="{0239E266-8DC8-4838-9C42-000CA5C40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58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27" name="Rectangle 91">
              <a:extLst>
                <a:ext uri="{FF2B5EF4-FFF2-40B4-BE49-F238E27FC236}">
                  <a16:creationId xmlns:a16="http://schemas.microsoft.com/office/drawing/2014/main" id="{8E8EF53B-139C-4E14-999A-521620A1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1579"/>
              <a:ext cx="1594" cy="10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14479" name="Text Box 143">
              <a:extLst>
                <a:ext uri="{FF2B5EF4-FFF2-40B4-BE49-F238E27FC236}">
                  <a16:creationId xmlns:a16="http://schemas.microsoft.com/office/drawing/2014/main" id="{3CE3CBFE-97F7-4FD3-977A-9E2941ABA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" y="1750"/>
              <a:ext cx="2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>
                  <a:latin typeface="Times New Roman" panose="02020603050405020304" pitchFamily="18" charset="0"/>
                </a:rPr>
                <a:t>D’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>
            <a:extLst>
              <a:ext uri="{FF2B5EF4-FFF2-40B4-BE49-F238E27FC236}">
                <a16:creationId xmlns:a16="http://schemas.microsoft.com/office/drawing/2014/main" id="{CC6EC419-6D05-463E-8776-9E3BEF6A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4440238"/>
            <a:ext cx="25082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i="1">
                <a:latin typeface="Times New Roman" panose="02020603050405020304" pitchFamily="18" charset="0"/>
              </a:rPr>
              <a:t>t</a:t>
            </a:r>
            <a:endParaRPr lang="en-GB" altLang="fr-FR" i="1">
              <a:latin typeface="Times New Roman" panose="02020603050405020304" pitchFamily="18" charset="0"/>
            </a:endParaRPr>
          </a:p>
        </p:txBody>
      </p:sp>
      <p:sp>
        <p:nvSpPr>
          <p:cNvPr id="41006" name="Text Box 46">
            <a:extLst>
              <a:ext uri="{FF2B5EF4-FFF2-40B4-BE49-F238E27FC236}">
                <a16:creationId xmlns:a16="http://schemas.microsoft.com/office/drawing/2014/main" id="{09270F57-6BDD-45D8-BF69-402EEEEFD1F6}"/>
              </a:ext>
            </a:extLst>
          </p:cNvPr>
          <p:cNvSpPr txBox="1">
            <a:spLocks noChangeArrowheads="1"/>
          </p:cNvSpPr>
          <p:nvPr/>
        </p:nvSpPr>
        <p:spPr bwMode="auto">
          <a:xfrm rot="-1178094">
            <a:off x="1993900" y="3484563"/>
            <a:ext cx="75406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slope </a:t>
            </a:r>
            <a:r>
              <a:rPr lang="fr-CH" altLang="fr-FR" i="1">
                <a:latin typeface="Times New Roman" panose="02020603050405020304" pitchFamily="18" charset="0"/>
              </a:rPr>
              <a:t>r</a:t>
            </a:r>
            <a:endParaRPr lang="en-GB" altLang="fr-FR" i="1">
              <a:latin typeface="Times New Roman" panose="02020603050405020304" pitchFamily="18" charset="0"/>
            </a:endParaRP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A336A9C6-2E79-4171-A2C0-8DFB7E48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19513"/>
            <a:ext cx="3206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</a:t>
            </a:r>
            <a:r>
              <a:rPr lang="fr-CH" altLang="fr-FR" baseline="-25000">
                <a:latin typeface="Times New Roman" panose="02020603050405020304" pitchFamily="18" charset="0"/>
              </a:rPr>
              <a:t>1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E01F5ADF-3538-467F-9E85-2C90BF2DB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3352800"/>
            <a:ext cx="3206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</a:t>
            </a:r>
            <a:r>
              <a:rPr lang="fr-CH" altLang="fr-FR" baseline="-25000">
                <a:latin typeface="Times New Roman" panose="02020603050405020304" pitchFamily="18" charset="0"/>
              </a:rPr>
              <a:t>2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284040D9-74F0-440F-AD1B-297F464BF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743200"/>
            <a:ext cx="3206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</a:t>
            </a:r>
            <a:r>
              <a:rPr lang="fr-CH" altLang="fr-FR" baseline="-25000">
                <a:latin typeface="Times New Roman" panose="02020603050405020304" pitchFamily="18" charset="0"/>
              </a:rPr>
              <a:t>3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id="{EABD4C1C-6249-4D69-9196-579774C2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A</a:t>
            </a:r>
            <a:r>
              <a:rPr lang="fr-CH" altLang="fr-FR" baseline="-25000">
                <a:latin typeface="Times New Roman" panose="02020603050405020304" pitchFamily="18" charset="0"/>
              </a:rPr>
              <a:t>1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0995" name="Text Box 35">
            <a:extLst>
              <a:ext uri="{FF2B5EF4-FFF2-40B4-BE49-F238E27FC236}">
                <a16:creationId xmlns:a16="http://schemas.microsoft.com/office/drawing/2014/main" id="{672569B5-84E1-455C-A9E9-BB08C9F5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A</a:t>
            </a:r>
            <a:r>
              <a:rPr lang="fr-CH" altLang="fr-FR" baseline="-25000">
                <a:latin typeface="Times New Roman" panose="02020603050405020304" pitchFamily="18" charset="0"/>
              </a:rPr>
              <a:t>2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0999" name="Text Box 39">
            <a:extLst>
              <a:ext uri="{FF2B5EF4-FFF2-40B4-BE49-F238E27FC236}">
                <a16:creationId xmlns:a16="http://schemas.microsoft.com/office/drawing/2014/main" id="{97FE80A9-08E3-480B-94BB-E19C94604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D</a:t>
            </a:r>
            <a:r>
              <a:rPr lang="fr-CH" altLang="fr-FR" baseline="-25000">
                <a:latin typeface="Times New Roman" panose="02020603050405020304" pitchFamily="18" charset="0"/>
              </a:rPr>
              <a:t>1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000" name="Text Box 40">
            <a:extLst>
              <a:ext uri="{FF2B5EF4-FFF2-40B4-BE49-F238E27FC236}">
                <a16:creationId xmlns:a16="http://schemas.microsoft.com/office/drawing/2014/main" id="{C324E159-E6A2-4D5D-9AD0-689F9FACE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D</a:t>
            </a:r>
            <a:r>
              <a:rPr lang="fr-CH" altLang="fr-FR" baseline="-25000">
                <a:latin typeface="Times New Roman" panose="02020603050405020304" pitchFamily="18" charset="0"/>
              </a:rPr>
              <a:t>2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001" name="Text Box 41">
            <a:extLst>
              <a:ext uri="{FF2B5EF4-FFF2-40B4-BE49-F238E27FC236}">
                <a16:creationId xmlns:a16="http://schemas.microsoft.com/office/drawing/2014/main" id="{ED370A48-67EF-43A2-98C7-B7DE04BF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3" y="4267200"/>
            <a:ext cx="4794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D</a:t>
            </a:r>
            <a:r>
              <a:rPr lang="fr-CH" altLang="fr-FR" baseline="30000">
                <a:latin typeface="Times New Roman" panose="02020603050405020304" pitchFamily="18" charset="0"/>
              </a:rPr>
              <a:t>0</a:t>
            </a:r>
            <a:r>
              <a:rPr lang="fr-CH" altLang="fr-FR" baseline="-25000">
                <a:latin typeface="Times New Roman" panose="02020603050405020304" pitchFamily="18" charset="0"/>
              </a:rPr>
              <a:t>2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003" name="Text Box 43">
            <a:extLst>
              <a:ext uri="{FF2B5EF4-FFF2-40B4-BE49-F238E27FC236}">
                <a16:creationId xmlns:a16="http://schemas.microsoft.com/office/drawing/2014/main" id="{B95CBD40-F4CA-4EDE-AAC1-2C873A80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2195513"/>
            <a:ext cx="5905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R’(t)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1004" name="Text Box 44">
            <a:extLst>
              <a:ext uri="{FF2B5EF4-FFF2-40B4-BE49-F238E27FC236}">
                <a16:creationId xmlns:a16="http://schemas.microsoft.com/office/drawing/2014/main" id="{A6B1051D-3DD5-47C8-9AD0-60913C31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0"/>
            <a:ext cx="50006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S(t)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0962" name="Line 2">
            <a:extLst>
              <a:ext uri="{FF2B5EF4-FFF2-40B4-BE49-F238E27FC236}">
                <a16:creationId xmlns:a16="http://schemas.microsoft.com/office/drawing/2014/main" id="{908B48D5-2E3C-4CD1-B3C7-FA228AEBF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225" y="4267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6F33332B-6C45-4A1C-B559-63A33C4BF2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362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E1E59990-FC3B-46B7-B4BE-E3DBBB21D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2233613"/>
            <a:ext cx="48895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bits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grpSp>
        <p:nvGrpSpPr>
          <p:cNvPr id="41011" name="Group 51">
            <a:extLst>
              <a:ext uri="{FF2B5EF4-FFF2-40B4-BE49-F238E27FC236}">
                <a16:creationId xmlns:a16="http://schemas.microsoft.com/office/drawing/2014/main" id="{DBC67FA5-1497-4CD2-8EA1-034BF0303B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5029200" cy="1066800"/>
            <a:chOff x="689" y="1632"/>
            <a:chExt cx="3823" cy="672"/>
          </a:xfrm>
        </p:grpSpPr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4934B317-3335-44C8-A525-4118EF768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304"/>
              <a:ext cx="382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442AF8C1-DEAD-40BF-9587-012365411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112"/>
              <a:ext cx="382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0970" name="Line 10">
              <a:extLst>
                <a:ext uri="{FF2B5EF4-FFF2-40B4-BE49-F238E27FC236}">
                  <a16:creationId xmlns:a16="http://schemas.microsoft.com/office/drawing/2014/main" id="{7E68C4F7-7150-400E-8E3B-D43B6DCB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1632"/>
              <a:ext cx="382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40976" name="Line 16">
            <a:extLst>
              <a:ext uri="{FF2B5EF4-FFF2-40B4-BE49-F238E27FC236}">
                <a16:creationId xmlns:a16="http://schemas.microsoft.com/office/drawing/2014/main" id="{84597581-DE89-4C5F-9C04-E22DB2057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2672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41010" name="Group 50">
            <a:extLst>
              <a:ext uri="{FF2B5EF4-FFF2-40B4-BE49-F238E27FC236}">
                <a16:creationId xmlns:a16="http://schemas.microsoft.com/office/drawing/2014/main" id="{6C5137CB-2976-4784-A626-011ACB819D1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95513"/>
            <a:ext cx="3429000" cy="2071687"/>
            <a:chOff x="816" y="1383"/>
            <a:chExt cx="2160" cy="1305"/>
          </a:xfrm>
        </p:grpSpPr>
        <p:sp>
          <p:nvSpPr>
            <p:cNvPr id="41002" name="Text Box 42">
              <a:extLst>
                <a:ext uri="{FF2B5EF4-FFF2-40B4-BE49-F238E27FC236}">
                  <a16:creationId xmlns:a16="http://schemas.microsoft.com/office/drawing/2014/main" id="{17430154-DFC4-4705-AB13-EDA87F22B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1383"/>
              <a:ext cx="329" cy="21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>
                  <a:latin typeface="Times New Roman" panose="02020603050405020304" pitchFamily="18" charset="0"/>
                </a:rPr>
                <a:t>R(t)</a:t>
              </a:r>
              <a:endParaRPr lang="en-GB" altLang="fr-FR">
                <a:latin typeface="Times New Roman" panose="02020603050405020304" pitchFamily="18" charset="0"/>
              </a:endParaRPr>
            </a:p>
          </p:txBody>
        </p:sp>
        <p:sp>
          <p:nvSpPr>
            <p:cNvPr id="40966" name="Line 6">
              <a:extLst>
                <a:ext uri="{FF2B5EF4-FFF2-40B4-BE49-F238E27FC236}">
                  <a16:creationId xmlns:a16="http://schemas.microsoft.com/office/drawing/2014/main" id="{8F8D058E-B1BA-4BC2-A854-890B14CCA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1BCC5B87-90D8-42D1-806D-307D0CDBC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0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535D60CD-C581-4CDB-A80A-1285BCBF7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12"/>
              <a:ext cx="62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0972" name="Line 12">
              <a:extLst>
                <a:ext uri="{FF2B5EF4-FFF2-40B4-BE49-F238E27FC236}">
                  <a16:creationId xmlns:a16="http://schemas.microsoft.com/office/drawing/2014/main" id="{F47316CC-581B-4F75-884C-ABA8D6407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89FCAC3E-3057-44B7-9EF2-B8A35DC88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304"/>
              <a:ext cx="0" cy="3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0974" name="Line 14">
              <a:extLst>
                <a:ext uri="{FF2B5EF4-FFF2-40B4-BE49-F238E27FC236}">
                  <a16:creationId xmlns:a16="http://schemas.microsoft.com/office/drawing/2014/main" id="{42C7536A-6105-4735-B4F9-A3EAB3948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12"/>
              <a:ext cx="1" cy="1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0975" name="Line 15">
              <a:extLst>
                <a:ext uri="{FF2B5EF4-FFF2-40B4-BE49-F238E27FC236}">
                  <a16:creationId xmlns:a16="http://schemas.microsoft.com/office/drawing/2014/main" id="{D5634CBF-1940-4A94-A786-3B0D2B02E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3" y="1632"/>
              <a:ext cx="0" cy="48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40977" name="Line 17">
            <a:extLst>
              <a:ext uri="{FF2B5EF4-FFF2-40B4-BE49-F238E27FC236}">
                <a16:creationId xmlns:a16="http://schemas.microsoft.com/office/drawing/2014/main" id="{89370590-2450-4608-8721-B40FBC2D4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6576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B2954B51-A9CF-47F0-9EC1-1CFDEFE06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2588" y="3352800"/>
            <a:ext cx="53181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5A9443C7-0629-44FF-A0BA-2FCBAF5FE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657600"/>
            <a:ext cx="0" cy="6096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18C92265-3A7D-4D46-B574-EA160AED68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2588" y="3352800"/>
            <a:ext cx="1587" cy="9144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81" name="Line 21">
            <a:extLst>
              <a:ext uri="{FF2B5EF4-FFF2-40B4-BE49-F238E27FC236}">
                <a16:creationId xmlns:a16="http://schemas.microsoft.com/office/drawing/2014/main" id="{9CBF2ADD-5B2A-4E38-AC3A-6EA510CDD4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352800"/>
            <a:ext cx="914400" cy="304800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83" name="Line 23">
            <a:extLst>
              <a:ext uri="{FF2B5EF4-FFF2-40B4-BE49-F238E27FC236}">
                <a16:creationId xmlns:a16="http://schemas.microsoft.com/office/drawing/2014/main" id="{46F5EEF7-C570-4D83-8218-BE21DBC27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90800"/>
            <a:ext cx="0" cy="7620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84" name="Line 24">
            <a:extLst>
              <a:ext uri="{FF2B5EF4-FFF2-40B4-BE49-F238E27FC236}">
                <a16:creationId xmlns:a16="http://schemas.microsoft.com/office/drawing/2014/main" id="{3CABECD6-682D-4DE5-B2AE-D2766D4A0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9080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85" name="Line 25">
            <a:extLst>
              <a:ext uri="{FF2B5EF4-FFF2-40B4-BE49-F238E27FC236}">
                <a16:creationId xmlns:a16="http://schemas.microsoft.com/office/drawing/2014/main" id="{4F871885-9622-4AB1-A389-6CA9C3E1AA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175" y="2590800"/>
            <a:ext cx="530225" cy="152400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86" name="Line 26">
            <a:extLst>
              <a:ext uri="{FF2B5EF4-FFF2-40B4-BE49-F238E27FC236}">
                <a16:creationId xmlns:a16="http://schemas.microsoft.com/office/drawing/2014/main" id="{5EFB8DE8-CDC3-45C0-873E-9A150DA4DA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743200"/>
            <a:ext cx="3175" cy="6096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87" name="Line 27">
            <a:extLst>
              <a:ext uri="{FF2B5EF4-FFF2-40B4-BE49-F238E27FC236}">
                <a16:creationId xmlns:a16="http://schemas.microsoft.com/office/drawing/2014/main" id="{13995709-328E-4A4F-9F87-84FD0EB1D6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657600"/>
            <a:ext cx="1447800" cy="482600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91" name="Line 31">
            <a:extLst>
              <a:ext uri="{FF2B5EF4-FFF2-40B4-BE49-F238E27FC236}">
                <a16:creationId xmlns:a16="http://schemas.microsoft.com/office/drawing/2014/main" id="{BB0AE0EA-C94C-434C-8FFF-C74A39F24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92" name="Line 32">
            <a:extLst>
              <a:ext uri="{FF2B5EF4-FFF2-40B4-BE49-F238E27FC236}">
                <a16:creationId xmlns:a16="http://schemas.microsoft.com/office/drawing/2014/main" id="{EF27C6B2-619B-4DC3-B6BF-2F8DF1598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314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0993" name="Line 33">
            <a:extLst>
              <a:ext uri="{FF2B5EF4-FFF2-40B4-BE49-F238E27FC236}">
                <a16:creationId xmlns:a16="http://schemas.microsoft.com/office/drawing/2014/main" id="{08D9C083-6661-4237-8D5F-545FE2B0A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259080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1005" name="Line 45">
            <a:extLst>
              <a:ext uri="{FF2B5EF4-FFF2-40B4-BE49-F238E27FC236}">
                <a16:creationId xmlns:a16="http://schemas.microsoft.com/office/drawing/2014/main" id="{D762CD94-700F-45B5-953C-E3C5587F64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3089275"/>
            <a:ext cx="271463" cy="4159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1007" name="Text Box 47">
            <a:extLst>
              <a:ext uri="{FF2B5EF4-FFF2-40B4-BE49-F238E27FC236}">
                <a16:creationId xmlns:a16="http://schemas.microsoft.com/office/drawing/2014/main" id="{484B4F83-370C-43C4-865B-D11123FE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2406650"/>
            <a:ext cx="5556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L(3)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1008" name="Text Box 48">
            <a:extLst>
              <a:ext uri="{FF2B5EF4-FFF2-40B4-BE49-F238E27FC236}">
                <a16:creationId xmlns:a16="http://schemas.microsoft.com/office/drawing/2014/main" id="{0606529A-45B5-4CE5-A985-DA5D91151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159125"/>
            <a:ext cx="5556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L(2)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1009" name="Text Box 49">
            <a:extLst>
              <a:ext uri="{FF2B5EF4-FFF2-40B4-BE49-F238E27FC236}">
                <a16:creationId xmlns:a16="http://schemas.microsoft.com/office/drawing/2014/main" id="{EF752FBC-3093-4A01-9FA6-66CB4C1C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5556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L(1)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1012" name="Line 52">
            <a:extLst>
              <a:ext uri="{FF2B5EF4-FFF2-40B4-BE49-F238E27FC236}">
                <a16:creationId xmlns:a16="http://schemas.microsoft.com/office/drawing/2014/main" id="{4C50F60A-866D-46C3-975B-556666ED1D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590800"/>
            <a:ext cx="5029200" cy="1676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1013" name="Line 53">
            <a:extLst>
              <a:ext uri="{FF2B5EF4-FFF2-40B4-BE49-F238E27FC236}">
                <a16:creationId xmlns:a16="http://schemas.microsoft.com/office/drawing/2014/main" id="{B6180E90-DD06-48C9-B9D5-A60CE3E77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590800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1014" name="Text Box 54">
            <a:extLst>
              <a:ext uri="{FF2B5EF4-FFF2-40B4-BE49-F238E27FC236}">
                <a16:creationId xmlns:a16="http://schemas.microsoft.com/office/drawing/2014/main" id="{C8831B1A-D93C-41BD-B898-447A154D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475" y="3179763"/>
            <a:ext cx="56991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S</a:t>
            </a:r>
            <a:r>
              <a:rPr lang="fr-CH" altLang="fr-FR" baseline="30000">
                <a:latin typeface="Times New Roman" panose="02020603050405020304" pitchFamily="18" charset="0"/>
              </a:rPr>
              <a:t>0</a:t>
            </a:r>
            <a:r>
              <a:rPr lang="fr-CH" altLang="fr-FR">
                <a:latin typeface="Times New Roman" panose="02020603050405020304" pitchFamily="18" charset="0"/>
              </a:rPr>
              <a:t>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1015" name="Line 55">
            <a:extLst>
              <a:ext uri="{FF2B5EF4-FFF2-40B4-BE49-F238E27FC236}">
                <a16:creationId xmlns:a16="http://schemas.microsoft.com/office/drawing/2014/main" id="{AD686CB1-2F9D-4922-9CB7-263EB2550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752725"/>
            <a:ext cx="381000" cy="406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1016" name="Line 56">
            <a:extLst>
              <a:ext uri="{FF2B5EF4-FFF2-40B4-BE49-F238E27FC236}">
                <a16:creationId xmlns:a16="http://schemas.microsoft.com/office/drawing/2014/main" id="{01814F9A-B8C5-4571-BC5B-2FF5074DF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352800"/>
            <a:ext cx="0" cy="9144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1017" name="Line 57">
            <a:extLst>
              <a:ext uri="{FF2B5EF4-FFF2-40B4-BE49-F238E27FC236}">
                <a16:creationId xmlns:a16="http://schemas.microsoft.com/office/drawing/2014/main" id="{B175693F-89C4-4BD2-B175-2B77FC70D3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2525" y="3525838"/>
            <a:ext cx="0" cy="74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>
            <a:extLst>
              <a:ext uri="{FF2B5EF4-FFF2-40B4-BE49-F238E27FC236}">
                <a16:creationId xmlns:a16="http://schemas.microsoft.com/office/drawing/2014/main" id="{7E754103-335C-4437-934F-1A353D8C601C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1146175"/>
            <a:ext cx="5765800" cy="1749425"/>
            <a:chOff x="576" y="578"/>
            <a:chExt cx="3632" cy="1102"/>
          </a:xfrm>
        </p:grpSpPr>
        <p:grpSp>
          <p:nvGrpSpPr>
            <p:cNvPr id="57347" name="Group 3">
              <a:extLst>
                <a:ext uri="{FF2B5EF4-FFF2-40B4-BE49-F238E27FC236}">
                  <a16:creationId xmlns:a16="http://schemas.microsoft.com/office/drawing/2014/main" id="{A642FE4B-947A-4E54-872E-CF9492F82F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0" y="816"/>
              <a:ext cx="2860" cy="864"/>
              <a:chOff x="1104" y="1104"/>
              <a:chExt cx="2640" cy="2592"/>
            </a:xfrm>
          </p:grpSpPr>
          <p:sp>
            <p:nvSpPr>
              <p:cNvPr id="57348" name="Line 4">
                <a:extLst>
                  <a:ext uri="{FF2B5EF4-FFF2-40B4-BE49-F238E27FC236}">
                    <a16:creationId xmlns:a16="http://schemas.microsoft.com/office/drawing/2014/main" id="{F8B52ADA-4B97-4C45-9AF6-597C3EDA2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49" name="Line 5">
                <a:extLst>
                  <a:ext uri="{FF2B5EF4-FFF2-40B4-BE49-F238E27FC236}">
                    <a16:creationId xmlns:a16="http://schemas.microsoft.com/office/drawing/2014/main" id="{9ECA17D0-9465-4A11-8F6C-8E028CB30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50" name="Line 6">
                <a:extLst>
                  <a:ext uri="{FF2B5EF4-FFF2-40B4-BE49-F238E27FC236}">
                    <a16:creationId xmlns:a16="http://schemas.microsoft.com/office/drawing/2014/main" id="{BE5DD438-945A-4EA0-B035-5FDE9EBE1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51" name="Line 7">
                <a:extLst>
                  <a:ext uri="{FF2B5EF4-FFF2-40B4-BE49-F238E27FC236}">
                    <a16:creationId xmlns:a16="http://schemas.microsoft.com/office/drawing/2014/main" id="{7BBCEEB4-EED9-43E5-9E57-C5B6D5575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52" name="Line 8">
                <a:extLst>
                  <a:ext uri="{FF2B5EF4-FFF2-40B4-BE49-F238E27FC236}">
                    <a16:creationId xmlns:a16="http://schemas.microsoft.com/office/drawing/2014/main" id="{001386CB-8EA2-4E78-9747-FFC94A58F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53" name="Line 9">
                <a:extLst>
                  <a:ext uri="{FF2B5EF4-FFF2-40B4-BE49-F238E27FC236}">
                    <a16:creationId xmlns:a16="http://schemas.microsoft.com/office/drawing/2014/main" id="{A76A3724-E0D6-4DDD-BEFE-9EB77136F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DC755989-52DE-4C71-BD25-158A26E31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1536"/>
              <a:ext cx="301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55" name="Text Box 11">
              <a:extLst>
                <a:ext uri="{FF2B5EF4-FFF2-40B4-BE49-F238E27FC236}">
                  <a16:creationId xmlns:a16="http://schemas.microsoft.com/office/drawing/2014/main" id="{DD1E1628-750E-4355-8E0C-7A0B4996E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606"/>
              <a:ext cx="200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/>
                <a:t>0</a:t>
              </a:r>
              <a:endParaRPr lang="en-GB" altLang="fr-FR"/>
            </a:p>
          </p:txBody>
        </p:sp>
        <p:sp>
          <p:nvSpPr>
            <p:cNvPr id="57356" name="Text Box 12">
              <a:extLst>
                <a:ext uri="{FF2B5EF4-FFF2-40B4-BE49-F238E27FC236}">
                  <a16:creationId xmlns:a16="http://schemas.microsoft.com/office/drawing/2014/main" id="{718ACA5E-B9C9-4B3E-B2E7-66203363F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3" y="600"/>
              <a:ext cx="209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/>
                <a:t>T</a:t>
              </a:r>
              <a:endParaRPr lang="en-GB" altLang="fr-FR"/>
            </a:p>
          </p:txBody>
        </p:sp>
        <p:sp>
          <p:nvSpPr>
            <p:cNvPr id="57357" name="Text Box 13">
              <a:extLst>
                <a:ext uri="{FF2B5EF4-FFF2-40B4-BE49-F238E27FC236}">
                  <a16:creationId xmlns:a16="http://schemas.microsoft.com/office/drawing/2014/main" id="{FA088CF9-E7AD-476D-9AD7-8190FB964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600"/>
              <a:ext cx="287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/>
                <a:t>2T</a:t>
              </a:r>
              <a:endParaRPr lang="en-GB" altLang="fr-FR"/>
            </a:p>
          </p:txBody>
        </p:sp>
        <p:sp>
          <p:nvSpPr>
            <p:cNvPr id="57358" name="Text Box 14">
              <a:extLst>
                <a:ext uri="{FF2B5EF4-FFF2-40B4-BE49-F238E27FC236}">
                  <a16:creationId xmlns:a16="http://schemas.microsoft.com/office/drawing/2014/main" id="{7006B172-94FE-451A-889A-FECF827DC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594"/>
              <a:ext cx="287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/>
                <a:t>3T</a:t>
              </a:r>
              <a:endParaRPr lang="en-GB" altLang="fr-FR"/>
            </a:p>
          </p:txBody>
        </p:sp>
        <p:sp>
          <p:nvSpPr>
            <p:cNvPr id="57359" name="Text Box 15">
              <a:extLst>
                <a:ext uri="{FF2B5EF4-FFF2-40B4-BE49-F238E27FC236}">
                  <a16:creationId xmlns:a16="http://schemas.microsoft.com/office/drawing/2014/main" id="{4E830454-A5D7-449E-AFF9-29CE706C7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588"/>
              <a:ext cx="287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/>
                <a:t>4T</a:t>
              </a:r>
              <a:endParaRPr lang="en-GB" altLang="fr-FR"/>
            </a:p>
          </p:txBody>
        </p:sp>
        <p:sp>
          <p:nvSpPr>
            <p:cNvPr id="57360" name="Text Box 16">
              <a:extLst>
                <a:ext uri="{FF2B5EF4-FFF2-40B4-BE49-F238E27FC236}">
                  <a16:creationId xmlns:a16="http://schemas.microsoft.com/office/drawing/2014/main" id="{BE388A5C-D46D-4528-B8E5-10643EE87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578"/>
              <a:ext cx="287" cy="21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/>
                <a:t>5T</a:t>
              </a:r>
              <a:endParaRPr lang="en-GB" altLang="fr-FR"/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D837F3EB-77BA-4261-8AFE-528964907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960"/>
              <a:ext cx="301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62" name="Line 18">
              <a:extLst>
                <a:ext uri="{FF2B5EF4-FFF2-40B4-BE49-F238E27FC236}">
                  <a16:creationId xmlns:a16="http://schemas.microsoft.com/office/drawing/2014/main" id="{98980ABC-99BF-480B-A07A-A4B470B6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63" name="Line 19">
              <a:extLst>
                <a:ext uri="{FF2B5EF4-FFF2-40B4-BE49-F238E27FC236}">
                  <a16:creationId xmlns:a16="http://schemas.microsoft.com/office/drawing/2014/main" id="{B8B170E5-EE4F-4C74-8302-0D871E3DF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64" name="Line 20">
              <a:extLst>
                <a:ext uri="{FF2B5EF4-FFF2-40B4-BE49-F238E27FC236}">
                  <a16:creationId xmlns:a16="http://schemas.microsoft.com/office/drawing/2014/main" id="{7BAA0479-97EC-43B5-B39F-D64C66211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105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65" name="Line 21">
              <a:extLst>
                <a:ext uri="{FF2B5EF4-FFF2-40B4-BE49-F238E27FC236}">
                  <a16:creationId xmlns:a16="http://schemas.microsoft.com/office/drawing/2014/main" id="{54C95516-F02E-4779-A5F6-DD8033116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129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66" name="Line 22">
              <a:extLst>
                <a:ext uri="{FF2B5EF4-FFF2-40B4-BE49-F238E27FC236}">
                  <a16:creationId xmlns:a16="http://schemas.microsoft.com/office/drawing/2014/main" id="{4625773A-A090-4D8F-944E-281A0C23F1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" y="81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67" name="Line 23">
              <a:extLst>
                <a:ext uri="{FF2B5EF4-FFF2-40B4-BE49-F238E27FC236}">
                  <a16:creationId xmlns:a16="http://schemas.microsoft.com/office/drawing/2014/main" id="{352733E9-ABD0-4B23-9C29-9EE80512B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" y="105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68" name="Line 24">
              <a:extLst>
                <a:ext uri="{FF2B5EF4-FFF2-40B4-BE49-F238E27FC236}">
                  <a16:creationId xmlns:a16="http://schemas.microsoft.com/office/drawing/2014/main" id="{8F79C798-3191-4723-82E2-7DE2E5A43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" y="129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69" name="Line 25">
              <a:extLst>
                <a:ext uri="{FF2B5EF4-FFF2-40B4-BE49-F238E27FC236}">
                  <a16:creationId xmlns:a16="http://schemas.microsoft.com/office/drawing/2014/main" id="{03886626-22F5-478C-9766-0243978FA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" y="105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70" name="Line 26">
              <a:extLst>
                <a:ext uri="{FF2B5EF4-FFF2-40B4-BE49-F238E27FC236}">
                  <a16:creationId xmlns:a16="http://schemas.microsoft.com/office/drawing/2014/main" id="{D6AB989D-E7DF-4F19-9283-32921E008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" y="129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71" name="Line 27">
              <a:extLst>
                <a:ext uri="{FF2B5EF4-FFF2-40B4-BE49-F238E27FC236}">
                  <a16:creationId xmlns:a16="http://schemas.microsoft.com/office/drawing/2014/main" id="{198F7B64-B6C8-4202-B6D2-F7FBC452F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1" y="81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72" name="Line 28">
              <a:extLst>
                <a:ext uri="{FF2B5EF4-FFF2-40B4-BE49-F238E27FC236}">
                  <a16:creationId xmlns:a16="http://schemas.microsoft.com/office/drawing/2014/main" id="{5CB6355C-4A1A-4708-8635-A9E5A1894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1" y="105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73" name="Line 29">
              <a:extLst>
                <a:ext uri="{FF2B5EF4-FFF2-40B4-BE49-F238E27FC236}">
                  <a16:creationId xmlns:a16="http://schemas.microsoft.com/office/drawing/2014/main" id="{61E08365-02A9-49CC-9446-EEC25AFFB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1" y="129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74" name="Text Box 30">
              <a:extLst>
                <a:ext uri="{FF2B5EF4-FFF2-40B4-BE49-F238E27FC236}">
                  <a16:creationId xmlns:a16="http://schemas.microsoft.com/office/drawing/2014/main" id="{8402C457-39E6-48C3-B182-8F22A8070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50"/>
              <a:ext cx="395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R</a:t>
              </a:r>
              <a:r>
                <a:rPr lang="fr-CH" altLang="fr-FR" sz="2400" baseline="30000"/>
                <a:t>(1)</a:t>
              </a:r>
              <a:endParaRPr lang="en-GB" altLang="fr-FR" sz="2400" baseline="30000"/>
            </a:p>
          </p:txBody>
        </p:sp>
        <p:sp>
          <p:nvSpPr>
            <p:cNvPr id="57375" name="Text Box 31">
              <a:extLst>
                <a:ext uri="{FF2B5EF4-FFF2-40B4-BE49-F238E27FC236}">
                  <a16:creationId xmlns:a16="http://schemas.microsoft.com/office/drawing/2014/main" id="{CA282C46-E0BB-462E-A5B5-C5B141904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842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1800"/>
                <a:t>25</a:t>
              </a:r>
              <a:endParaRPr lang="en-GB" altLang="fr-FR" sz="1800"/>
            </a:p>
          </p:txBody>
        </p:sp>
      </p:grpSp>
      <p:grpSp>
        <p:nvGrpSpPr>
          <p:cNvPr id="57376" name="Group 32">
            <a:extLst>
              <a:ext uri="{FF2B5EF4-FFF2-40B4-BE49-F238E27FC236}">
                <a16:creationId xmlns:a16="http://schemas.microsoft.com/office/drawing/2014/main" id="{9AF40CFE-974B-4A15-8EE3-6A2A31410273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2667000"/>
            <a:ext cx="5713413" cy="1371600"/>
            <a:chOff x="566" y="1536"/>
            <a:chExt cx="3599" cy="864"/>
          </a:xfrm>
        </p:grpSpPr>
        <p:grpSp>
          <p:nvGrpSpPr>
            <p:cNvPr id="57377" name="Group 33">
              <a:extLst>
                <a:ext uri="{FF2B5EF4-FFF2-40B4-BE49-F238E27FC236}">
                  <a16:creationId xmlns:a16="http://schemas.microsoft.com/office/drawing/2014/main" id="{6344CA0C-80DE-4C96-AC62-FAB3099E5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0" y="1536"/>
              <a:ext cx="2860" cy="864"/>
              <a:chOff x="1104" y="1104"/>
              <a:chExt cx="2640" cy="2592"/>
            </a:xfrm>
          </p:grpSpPr>
          <p:sp>
            <p:nvSpPr>
              <p:cNvPr id="57378" name="Line 34">
                <a:extLst>
                  <a:ext uri="{FF2B5EF4-FFF2-40B4-BE49-F238E27FC236}">
                    <a16:creationId xmlns:a16="http://schemas.microsoft.com/office/drawing/2014/main" id="{4CA74A3F-8B30-4EF4-9C66-D9CA48EC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79" name="Line 35">
                <a:extLst>
                  <a:ext uri="{FF2B5EF4-FFF2-40B4-BE49-F238E27FC236}">
                    <a16:creationId xmlns:a16="http://schemas.microsoft.com/office/drawing/2014/main" id="{78B2E17E-FCEE-4D04-A47C-0CB5AC650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80" name="Line 36">
                <a:extLst>
                  <a:ext uri="{FF2B5EF4-FFF2-40B4-BE49-F238E27FC236}">
                    <a16:creationId xmlns:a16="http://schemas.microsoft.com/office/drawing/2014/main" id="{9BCB5903-7789-4795-8F08-FED20CF61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81" name="Line 37">
                <a:extLst>
                  <a:ext uri="{FF2B5EF4-FFF2-40B4-BE49-F238E27FC236}">
                    <a16:creationId xmlns:a16="http://schemas.microsoft.com/office/drawing/2014/main" id="{F88E73FF-F435-46C3-B3B3-3FE57C17E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82" name="Line 38">
                <a:extLst>
                  <a:ext uri="{FF2B5EF4-FFF2-40B4-BE49-F238E27FC236}">
                    <a16:creationId xmlns:a16="http://schemas.microsoft.com/office/drawing/2014/main" id="{B0287725-0D31-4609-BE39-BF4FEFFC5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383" name="Line 39">
                <a:extLst>
                  <a:ext uri="{FF2B5EF4-FFF2-40B4-BE49-F238E27FC236}">
                    <a16:creationId xmlns:a16="http://schemas.microsoft.com/office/drawing/2014/main" id="{9A36DB97-9775-4CA4-85E3-CF8CADFFF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57384" name="Line 40">
              <a:extLst>
                <a:ext uri="{FF2B5EF4-FFF2-40B4-BE49-F238E27FC236}">
                  <a16:creationId xmlns:a16="http://schemas.microsoft.com/office/drawing/2014/main" id="{B00ABF64-1137-426A-85B3-95754B842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2256"/>
              <a:ext cx="301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85" name="Line 41">
              <a:extLst>
                <a:ext uri="{FF2B5EF4-FFF2-40B4-BE49-F238E27FC236}">
                  <a16:creationId xmlns:a16="http://schemas.microsoft.com/office/drawing/2014/main" id="{9C96E925-C36A-43CE-BD69-B8063FB86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" y="1680"/>
              <a:ext cx="301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86" name="Line 42">
              <a:extLst>
                <a:ext uri="{FF2B5EF4-FFF2-40B4-BE49-F238E27FC236}">
                  <a16:creationId xmlns:a16="http://schemas.microsoft.com/office/drawing/2014/main" id="{4E413643-5887-4BDB-9123-C2AA5302E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18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87" name="Line 43">
              <a:extLst>
                <a:ext uri="{FF2B5EF4-FFF2-40B4-BE49-F238E27FC236}">
                  <a16:creationId xmlns:a16="http://schemas.microsoft.com/office/drawing/2014/main" id="{41B1CA72-E718-4660-BE61-D9FE848AB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" y="18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88" name="Line 44">
              <a:extLst>
                <a:ext uri="{FF2B5EF4-FFF2-40B4-BE49-F238E27FC236}">
                  <a16:creationId xmlns:a16="http://schemas.microsoft.com/office/drawing/2014/main" id="{0805C348-5E76-4B3A-88E6-D17252E4D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177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89" name="Line 45">
              <a:extLst>
                <a:ext uri="{FF2B5EF4-FFF2-40B4-BE49-F238E27FC236}">
                  <a16:creationId xmlns:a16="http://schemas.microsoft.com/office/drawing/2014/main" id="{A9AA678E-D87A-4AB1-A50C-4F6577020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201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90" name="Line 46">
              <a:extLst>
                <a:ext uri="{FF2B5EF4-FFF2-40B4-BE49-F238E27FC236}">
                  <a16:creationId xmlns:a16="http://schemas.microsoft.com/office/drawing/2014/main" id="{CAE16383-7961-40E6-86F0-4E19535CE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0" y="153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91" name="Line 47">
              <a:extLst>
                <a:ext uri="{FF2B5EF4-FFF2-40B4-BE49-F238E27FC236}">
                  <a16:creationId xmlns:a16="http://schemas.microsoft.com/office/drawing/2014/main" id="{24B19B22-0883-4C2A-9658-E865F4D0E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" y="177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92" name="Line 48">
              <a:extLst>
                <a:ext uri="{FF2B5EF4-FFF2-40B4-BE49-F238E27FC236}">
                  <a16:creationId xmlns:a16="http://schemas.microsoft.com/office/drawing/2014/main" id="{13FC7250-8B26-4DE4-819D-5F2B4DE0B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0" y="201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93" name="Line 49">
              <a:extLst>
                <a:ext uri="{FF2B5EF4-FFF2-40B4-BE49-F238E27FC236}">
                  <a16:creationId xmlns:a16="http://schemas.microsoft.com/office/drawing/2014/main" id="{A676C45C-F30E-4784-99D0-1DAC0FC31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" y="177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94" name="Line 50">
              <a:extLst>
                <a:ext uri="{FF2B5EF4-FFF2-40B4-BE49-F238E27FC236}">
                  <a16:creationId xmlns:a16="http://schemas.microsoft.com/office/drawing/2014/main" id="{E4DF1E83-05E2-4EF7-A888-092A94C4B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" y="201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95" name="Line 51">
              <a:extLst>
                <a:ext uri="{FF2B5EF4-FFF2-40B4-BE49-F238E27FC236}">
                  <a16:creationId xmlns:a16="http://schemas.microsoft.com/office/drawing/2014/main" id="{A8CAD5FE-E758-4061-97B4-B710422EA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1" y="201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96" name="Line 52">
              <a:extLst>
                <a:ext uri="{FF2B5EF4-FFF2-40B4-BE49-F238E27FC236}">
                  <a16:creationId xmlns:a16="http://schemas.microsoft.com/office/drawing/2014/main" id="{E515D972-DA15-4C1D-BBC5-082EAB26A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1" y="177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97" name="Line 53">
              <a:extLst>
                <a:ext uri="{FF2B5EF4-FFF2-40B4-BE49-F238E27FC236}">
                  <a16:creationId xmlns:a16="http://schemas.microsoft.com/office/drawing/2014/main" id="{71D378DC-3D3D-48A1-8242-06CA33A99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1" y="2016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398" name="Text Box 54">
              <a:extLst>
                <a:ext uri="{FF2B5EF4-FFF2-40B4-BE49-F238E27FC236}">
                  <a16:creationId xmlns:a16="http://schemas.microsoft.com/office/drawing/2014/main" id="{0052F99D-FE3B-49A7-8410-19C356DB0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770"/>
              <a:ext cx="415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R</a:t>
              </a:r>
              <a:r>
                <a:rPr lang="fr-CH" altLang="fr-FR" sz="2400" baseline="30000"/>
                <a:t>(2)</a:t>
              </a:r>
              <a:endParaRPr lang="en-GB" altLang="fr-FR" sz="2400" baseline="30000"/>
            </a:p>
          </p:txBody>
        </p:sp>
        <p:sp>
          <p:nvSpPr>
            <p:cNvPr id="57399" name="Text Box 55">
              <a:extLst>
                <a:ext uri="{FF2B5EF4-FFF2-40B4-BE49-F238E27FC236}">
                  <a16:creationId xmlns:a16="http://schemas.microsoft.com/office/drawing/2014/main" id="{F321C213-345C-4AB7-A7E6-7DF3B5049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" y="1562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1800"/>
                <a:t>25</a:t>
              </a:r>
              <a:endParaRPr lang="en-GB" altLang="fr-FR" sz="1800"/>
            </a:p>
          </p:txBody>
        </p:sp>
      </p:grpSp>
      <p:grpSp>
        <p:nvGrpSpPr>
          <p:cNvPr id="57400" name="Group 56">
            <a:extLst>
              <a:ext uri="{FF2B5EF4-FFF2-40B4-BE49-F238E27FC236}">
                <a16:creationId xmlns:a16="http://schemas.microsoft.com/office/drawing/2014/main" id="{9CFDB957-899E-4C9D-85AE-943899CA0F29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3829050"/>
            <a:ext cx="5713413" cy="1371600"/>
            <a:chOff x="564" y="2268"/>
            <a:chExt cx="3599" cy="864"/>
          </a:xfrm>
        </p:grpSpPr>
        <p:grpSp>
          <p:nvGrpSpPr>
            <p:cNvPr id="57401" name="Group 57">
              <a:extLst>
                <a:ext uri="{FF2B5EF4-FFF2-40B4-BE49-F238E27FC236}">
                  <a16:creationId xmlns:a16="http://schemas.microsoft.com/office/drawing/2014/main" id="{F45E18DC-413A-4E5B-9633-7F2CDBA5B6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8" y="2268"/>
              <a:ext cx="2860" cy="864"/>
              <a:chOff x="1104" y="1104"/>
              <a:chExt cx="2640" cy="2592"/>
            </a:xfrm>
          </p:grpSpPr>
          <p:sp>
            <p:nvSpPr>
              <p:cNvPr id="57402" name="Line 58">
                <a:extLst>
                  <a:ext uri="{FF2B5EF4-FFF2-40B4-BE49-F238E27FC236}">
                    <a16:creationId xmlns:a16="http://schemas.microsoft.com/office/drawing/2014/main" id="{104DF8CC-83B7-42BA-AF00-F737463EE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03" name="Line 59">
                <a:extLst>
                  <a:ext uri="{FF2B5EF4-FFF2-40B4-BE49-F238E27FC236}">
                    <a16:creationId xmlns:a16="http://schemas.microsoft.com/office/drawing/2014/main" id="{4D261B09-B794-42E3-888C-77C5E9376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04" name="Line 60">
                <a:extLst>
                  <a:ext uri="{FF2B5EF4-FFF2-40B4-BE49-F238E27FC236}">
                    <a16:creationId xmlns:a16="http://schemas.microsoft.com/office/drawing/2014/main" id="{ABA9D331-A4C5-401B-A1D7-2B44D15A9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05" name="Line 61">
                <a:extLst>
                  <a:ext uri="{FF2B5EF4-FFF2-40B4-BE49-F238E27FC236}">
                    <a16:creationId xmlns:a16="http://schemas.microsoft.com/office/drawing/2014/main" id="{2964EE42-A4DA-4F33-B5A6-29AE2FA83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06" name="Line 62">
                <a:extLst>
                  <a:ext uri="{FF2B5EF4-FFF2-40B4-BE49-F238E27FC236}">
                    <a16:creationId xmlns:a16="http://schemas.microsoft.com/office/drawing/2014/main" id="{8FDDFA7E-C9EF-4C96-9036-C55E901C8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07" name="Line 63">
                <a:extLst>
                  <a:ext uri="{FF2B5EF4-FFF2-40B4-BE49-F238E27FC236}">
                    <a16:creationId xmlns:a16="http://schemas.microsoft.com/office/drawing/2014/main" id="{4C7EACA7-D06B-498C-8C3E-3F2B96486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25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57408" name="Line 64">
              <a:extLst>
                <a:ext uri="{FF2B5EF4-FFF2-40B4-BE49-F238E27FC236}">
                  <a16:creationId xmlns:a16="http://schemas.microsoft.com/office/drawing/2014/main" id="{69B4432C-D3F2-4576-8CFC-C2DCC2359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" y="2988"/>
              <a:ext cx="301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09" name="Line 65">
              <a:extLst>
                <a:ext uri="{FF2B5EF4-FFF2-40B4-BE49-F238E27FC236}">
                  <a16:creationId xmlns:a16="http://schemas.microsoft.com/office/drawing/2014/main" id="{D3F83910-0B8E-4B78-8B80-0581E4F04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" y="2412"/>
              <a:ext cx="301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0" name="Line 66">
              <a:extLst>
                <a:ext uri="{FF2B5EF4-FFF2-40B4-BE49-F238E27FC236}">
                  <a16:creationId xmlns:a16="http://schemas.microsoft.com/office/drawing/2014/main" id="{CE1FE342-FE71-45B5-80C4-EF433F44A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26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1" name="Line 67">
              <a:extLst>
                <a:ext uri="{FF2B5EF4-FFF2-40B4-BE49-F238E27FC236}">
                  <a16:creationId xmlns:a16="http://schemas.microsoft.com/office/drawing/2014/main" id="{D1FAC89A-25E7-4D86-BA68-8324F8C56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" y="26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2" name="Line 68">
              <a:extLst>
                <a:ext uri="{FF2B5EF4-FFF2-40B4-BE49-F238E27FC236}">
                  <a16:creationId xmlns:a16="http://schemas.microsoft.com/office/drawing/2014/main" id="{807E4801-7632-4883-B0C1-CF5A35DA0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5" y="250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3" name="Line 69">
              <a:extLst>
                <a:ext uri="{FF2B5EF4-FFF2-40B4-BE49-F238E27FC236}">
                  <a16:creationId xmlns:a16="http://schemas.microsoft.com/office/drawing/2014/main" id="{6E3E9306-2EDD-4EF8-B3CD-D8E4A6499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5" y="274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4" name="Line 70">
              <a:extLst>
                <a:ext uri="{FF2B5EF4-FFF2-40B4-BE49-F238E27FC236}">
                  <a16:creationId xmlns:a16="http://schemas.microsoft.com/office/drawing/2014/main" id="{048E6FC4-440B-4864-9BA8-FAC95C034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4" y="226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5" name="Line 71">
              <a:extLst>
                <a:ext uri="{FF2B5EF4-FFF2-40B4-BE49-F238E27FC236}">
                  <a16:creationId xmlns:a16="http://schemas.microsoft.com/office/drawing/2014/main" id="{8E670173-792D-408D-92D3-5DDCDEA2E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8" y="250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6" name="Line 72">
              <a:extLst>
                <a:ext uri="{FF2B5EF4-FFF2-40B4-BE49-F238E27FC236}">
                  <a16:creationId xmlns:a16="http://schemas.microsoft.com/office/drawing/2014/main" id="{731668A6-4116-423B-A797-EABC69F24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8" y="274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7" name="Line 73">
              <a:extLst>
                <a:ext uri="{FF2B5EF4-FFF2-40B4-BE49-F238E27FC236}">
                  <a16:creationId xmlns:a16="http://schemas.microsoft.com/office/drawing/2014/main" id="{6923DE16-DA16-41CD-A669-0222A2E44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7" y="250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8" name="Line 74">
              <a:extLst>
                <a:ext uri="{FF2B5EF4-FFF2-40B4-BE49-F238E27FC236}">
                  <a16:creationId xmlns:a16="http://schemas.microsoft.com/office/drawing/2014/main" id="{BFB64D87-010D-45A7-95B6-0483D16FD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7" y="274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19" name="Line 75">
              <a:extLst>
                <a:ext uri="{FF2B5EF4-FFF2-40B4-BE49-F238E27FC236}">
                  <a16:creationId xmlns:a16="http://schemas.microsoft.com/office/drawing/2014/main" id="{9AE8D918-A247-4FCC-A2F3-8FF318269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74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20" name="Line 76">
              <a:extLst>
                <a:ext uri="{FF2B5EF4-FFF2-40B4-BE49-F238E27FC236}">
                  <a16:creationId xmlns:a16="http://schemas.microsoft.com/office/drawing/2014/main" id="{E1B4E969-5706-431E-B72A-2A171C84F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50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21" name="Line 77">
              <a:extLst>
                <a:ext uri="{FF2B5EF4-FFF2-40B4-BE49-F238E27FC236}">
                  <a16:creationId xmlns:a16="http://schemas.microsoft.com/office/drawing/2014/main" id="{0E8BE043-B4D4-4D52-8B9A-EC38ECA42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48"/>
              <a:ext cx="0" cy="24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7422" name="Text Box 78">
              <a:extLst>
                <a:ext uri="{FF2B5EF4-FFF2-40B4-BE49-F238E27FC236}">
                  <a16:creationId xmlns:a16="http://schemas.microsoft.com/office/drawing/2014/main" id="{749CEA18-3E3F-4B3F-BD55-A057FA433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2502"/>
              <a:ext cx="415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R</a:t>
              </a:r>
              <a:r>
                <a:rPr lang="fr-CH" altLang="fr-FR" sz="2400" baseline="30000"/>
                <a:t>(3)</a:t>
              </a:r>
              <a:endParaRPr lang="en-GB" altLang="fr-FR" sz="2400" baseline="30000"/>
            </a:p>
          </p:txBody>
        </p:sp>
        <p:sp>
          <p:nvSpPr>
            <p:cNvPr id="57423" name="Text Box 79">
              <a:extLst>
                <a:ext uri="{FF2B5EF4-FFF2-40B4-BE49-F238E27FC236}">
                  <a16:creationId xmlns:a16="http://schemas.microsoft.com/office/drawing/2014/main" id="{1E6C03E7-A996-4AF1-B6F6-6382FC968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229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1800"/>
                <a:t>25</a:t>
              </a:r>
              <a:endParaRPr lang="en-GB" altLang="fr-FR" sz="1800"/>
            </a:p>
          </p:txBody>
        </p:sp>
      </p:grpSp>
      <p:grpSp>
        <p:nvGrpSpPr>
          <p:cNvPr id="57424" name="Group 80">
            <a:extLst>
              <a:ext uri="{FF2B5EF4-FFF2-40B4-BE49-F238E27FC236}">
                <a16:creationId xmlns:a16="http://schemas.microsoft.com/office/drawing/2014/main" id="{526094AE-7644-4A6A-BDE2-7FCFCDF3D00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4991100"/>
            <a:ext cx="5975350" cy="1371600"/>
            <a:chOff x="397" y="3000"/>
            <a:chExt cx="3764" cy="864"/>
          </a:xfrm>
        </p:grpSpPr>
        <p:grpSp>
          <p:nvGrpSpPr>
            <p:cNvPr id="57425" name="Group 81">
              <a:extLst>
                <a:ext uri="{FF2B5EF4-FFF2-40B4-BE49-F238E27FC236}">
                  <a16:creationId xmlns:a16="http://schemas.microsoft.com/office/drawing/2014/main" id="{0A2F42B8-9B01-40F0-93EF-B97346036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" y="3000"/>
              <a:ext cx="3764" cy="864"/>
              <a:chOff x="397" y="3000"/>
              <a:chExt cx="3764" cy="864"/>
            </a:xfrm>
          </p:grpSpPr>
          <p:grpSp>
            <p:nvGrpSpPr>
              <p:cNvPr id="57426" name="Group 82">
                <a:extLst>
                  <a:ext uri="{FF2B5EF4-FFF2-40B4-BE49-F238E27FC236}">
                    <a16:creationId xmlns:a16="http://schemas.microsoft.com/office/drawing/2014/main" id="{DB53932D-AC61-4A89-AE11-FAB1B11F5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6" y="3000"/>
                <a:ext cx="2860" cy="864"/>
                <a:chOff x="1104" y="1104"/>
                <a:chExt cx="2640" cy="2592"/>
              </a:xfrm>
            </p:grpSpPr>
            <p:sp>
              <p:nvSpPr>
                <p:cNvPr id="57427" name="Line 83">
                  <a:extLst>
                    <a:ext uri="{FF2B5EF4-FFF2-40B4-BE49-F238E27FC236}">
                      <a16:creationId xmlns:a16="http://schemas.microsoft.com/office/drawing/2014/main" id="{7AE0DE7A-D1A7-449D-9206-1EAD881B3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1104"/>
                  <a:ext cx="0" cy="25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57428" name="Line 84">
                  <a:extLst>
                    <a:ext uri="{FF2B5EF4-FFF2-40B4-BE49-F238E27FC236}">
                      <a16:creationId xmlns:a16="http://schemas.microsoft.com/office/drawing/2014/main" id="{71BCD16C-847D-4979-9645-1A45BD868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104"/>
                  <a:ext cx="0" cy="25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57429" name="Line 85">
                  <a:extLst>
                    <a:ext uri="{FF2B5EF4-FFF2-40B4-BE49-F238E27FC236}">
                      <a16:creationId xmlns:a16="http://schemas.microsoft.com/office/drawing/2014/main" id="{D72751BB-8367-461A-BC35-45540CEEC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1104"/>
                  <a:ext cx="0" cy="25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57430" name="Line 86">
                  <a:extLst>
                    <a:ext uri="{FF2B5EF4-FFF2-40B4-BE49-F238E27FC236}">
                      <a16:creationId xmlns:a16="http://schemas.microsoft.com/office/drawing/2014/main" id="{81CD1863-4B38-4BC0-AC36-DBF86B0E28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104"/>
                  <a:ext cx="0" cy="25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57431" name="Line 87">
                  <a:extLst>
                    <a:ext uri="{FF2B5EF4-FFF2-40B4-BE49-F238E27FC236}">
                      <a16:creationId xmlns:a16="http://schemas.microsoft.com/office/drawing/2014/main" id="{30D8911F-0B70-4E70-9EBF-D31423F02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04"/>
                  <a:ext cx="0" cy="25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57432" name="Line 88">
                  <a:extLst>
                    <a:ext uri="{FF2B5EF4-FFF2-40B4-BE49-F238E27FC236}">
                      <a16:creationId xmlns:a16="http://schemas.microsoft.com/office/drawing/2014/main" id="{1D5EB431-E037-4BAA-95EC-0EDAE54BE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104"/>
                  <a:ext cx="0" cy="259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</p:grpSp>
          <p:sp>
            <p:nvSpPr>
              <p:cNvPr id="57433" name="Line 89">
                <a:extLst>
                  <a:ext uri="{FF2B5EF4-FFF2-40B4-BE49-F238E27FC236}">
                    <a16:creationId xmlns:a16="http://schemas.microsoft.com/office/drawing/2014/main" id="{20FDC35F-8B09-4766-8836-D23D2849F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5" y="3720"/>
                <a:ext cx="301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34" name="Line 90">
                <a:extLst>
                  <a:ext uri="{FF2B5EF4-FFF2-40B4-BE49-F238E27FC236}">
                    <a16:creationId xmlns:a16="http://schemas.microsoft.com/office/drawing/2014/main" id="{D9DE21B0-4B5D-455D-9186-3867D2523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8" y="3144"/>
                <a:ext cx="301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35" name="Line 91">
                <a:extLst>
                  <a:ext uri="{FF2B5EF4-FFF2-40B4-BE49-F238E27FC236}">
                    <a16:creationId xmlns:a16="http://schemas.microsoft.com/office/drawing/2014/main" id="{0984C889-F5C4-4C84-9D40-7A91FBC9E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33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36" name="Line 92">
                <a:extLst>
                  <a:ext uri="{FF2B5EF4-FFF2-40B4-BE49-F238E27FC236}">
                    <a16:creationId xmlns:a16="http://schemas.microsoft.com/office/drawing/2014/main" id="{532E95EC-2167-4E8D-8F67-6E241E352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33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37" name="Line 93">
                <a:extLst>
                  <a:ext uri="{FF2B5EF4-FFF2-40B4-BE49-F238E27FC236}">
                    <a16:creationId xmlns:a16="http://schemas.microsoft.com/office/drawing/2014/main" id="{73C9A1C5-7013-4ED5-8FB3-7FC2F2B78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" y="324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38" name="Line 94">
                <a:extLst>
                  <a:ext uri="{FF2B5EF4-FFF2-40B4-BE49-F238E27FC236}">
                    <a16:creationId xmlns:a16="http://schemas.microsoft.com/office/drawing/2014/main" id="{12AB1A79-325D-4D1E-8566-76BD1D890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3" y="34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39" name="Line 95">
                <a:extLst>
                  <a:ext uri="{FF2B5EF4-FFF2-40B4-BE49-F238E27FC236}">
                    <a16:creationId xmlns:a16="http://schemas.microsoft.com/office/drawing/2014/main" id="{6B4E771B-F118-4D35-AF5F-2B9D246BE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6" y="324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40" name="Line 96">
                <a:extLst>
                  <a:ext uri="{FF2B5EF4-FFF2-40B4-BE49-F238E27FC236}">
                    <a16:creationId xmlns:a16="http://schemas.microsoft.com/office/drawing/2014/main" id="{C3E1CB6E-252A-494D-8944-03E7B63BE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6" y="324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41" name="Line 97">
                <a:extLst>
                  <a:ext uri="{FF2B5EF4-FFF2-40B4-BE49-F238E27FC236}">
                    <a16:creationId xmlns:a16="http://schemas.microsoft.com/office/drawing/2014/main" id="{FBA9B7BB-C4D0-4B6E-BE97-FDE39688A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6" y="34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42" name="Line 98">
                <a:extLst>
                  <a:ext uri="{FF2B5EF4-FFF2-40B4-BE49-F238E27FC236}">
                    <a16:creationId xmlns:a16="http://schemas.microsoft.com/office/drawing/2014/main" id="{309A0841-CA85-4E92-898F-F86029C60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5" y="324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43" name="Line 99">
                <a:extLst>
                  <a:ext uri="{FF2B5EF4-FFF2-40B4-BE49-F238E27FC236}">
                    <a16:creationId xmlns:a16="http://schemas.microsoft.com/office/drawing/2014/main" id="{CC125A5B-D676-4995-A54D-1170BB968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5" y="34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44" name="Line 100">
                <a:extLst>
                  <a:ext uri="{FF2B5EF4-FFF2-40B4-BE49-F238E27FC236}">
                    <a16:creationId xmlns:a16="http://schemas.microsoft.com/office/drawing/2014/main" id="{592F47F2-5968-4A2E-ADC8-064EB8EF8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7" y="34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45" name="Line 101">
                <a:extLst>
                  <a:ext uri="{FF2B5EF4-FFF2-40B4-BE49-F238E27FC236}">
                    <a16:creationId xmlns:a16="http://schemas.microsoft.com/office/drawing/2014/main" id="{E141A5B5-F237-4551-98F2-C73A41EE5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7" y="324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46" name="Line 102">
                <a:extLst>
                  <a:ext uri="{FF2B5EF4-FFF2-40B4-BE49-F238E27FC236}">
                    <a16:creationId xmlns:a16="http://schemas.microsoft.com/office/drawing/2014/main" id="{59786EEB-3DA3-4920-86EB-980B88E25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7" y="348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7447" name="Text Box 103">
                <a:extLst>
                  <a:ext uri="{FF2B5EF4-FFF2-40B4-BE49-F238E27FC236}">
                    <a16:creationId xmlns:a16="http://schemas.microsoft.com/office/drawing/2014/main" id="{1A2A78C1-32A8-4765-9C61-A4C25402C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" y="3234"/>
                <a:ext cx="748" cy="29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CH" altLang="fr-FR" sz="2400" u="sng"/>
                  <a:t>R </a:t>
                </a:r>
                <a:r>
                  <a:rPr lang="fr-CH" altLang="fr-FR" sz="2400"/>
                  <a:t>= R</a:t>
                </a:r>
                <a:r>
                  <a:rPr lang="fr-CH" altLang="fr-FR" sz="2400" baseline="30000"/>
                  <a:t>(4)</a:t>
                </a:r>
                <a:endParaRPr lang="en-GB" altLang="fr-FR" sz="2400" baseline="30000"/>
              </a:p>
            </p:txBody>
          </p:sp>
          <p:sp>
            <p:nvSpPr>
              <p:cNvPr id="57448" name="Text Box 104">
                <a:extLst>
                  <a:ext uri="{FF2B5EF4-FFF2-40B4-BE49-F238E27FC236}">
                    <a16:creationId xmlns:a16="http://schemas.microsoft.com/office/drawing/2014/main" id="{B258D148-BAEE-430F-B028-68AB4C560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9" y="3026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CH" altLang="fr-FR" sz="1800"/>
                  <a:t>25</a:t>
                </a:r>
                <a:endParaRPr lang="en-GB" altLang="fr-FR" sz="1800"/>
              </a:p>
            </p:txBody>
          </p:sp>
        </p:grpSp>
        <p:sp>
          <p:nvSpPr>
            <p:cNvPr id="57449" name="Line 105">
              <a:extLst>
                <a:ext uri="{FF2B5EF4-FFF2-40B4-BE49-F238E27FC236}">
                  <a16:creationId xmlns:a16="http://schemas.microsoft.com/office/drawing/2014/main" id="{EEEDAAE4-C230-4A14-A2D0-6477E23FF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3240"/>
              <a:ext cx="301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04AAEE1C-A0CF-44C2-8F10-4FF2205A8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3921125"/>
            <a:ext cx="250825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i="1">
                <a:latin typeface="Times New Roman" panose="02020603050405020304" pitchFamily="18" charset="0"/>
              </a:rPr>
              <a:t>t</a:t>
            </a:r>
            <a:endParaRPr lang="en-GB" altLang="fr-FR" i="1">
              <a:latin typeface="Times New Roman" panose="02020603050405020304" pitchFamily="18" charset="0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7BE14475-307F-43C5-96BC-BF8E59119CDB}"/>
              </a:ext>
            </a:extLst>
          </p:cNvPr>
          <p:cNvSpPr txBox="1">
            <a:spLocks noChangeArrowheads="1"/>
          </p:cNvSpPr>
          <p:nvPr/>
        </p:nvSpPr>
        <p:spPr bwMode="auto">
          <a:xfrm rot="-1178094">
            <a:off x="2974975" y="3698875"/>
            <a:ext cx="75406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slope </a:t>
            </a:r>
            <a:r>
              <a:rPr lang="fr-CH" altLang="fr-FR" i="1">
                <a:latin typeface="Times New Roman" panose="02020603050405020304" pitchFamily="18" charset="0"/>
              </a:rPr>
              <a:t>r</a:t>
            </a:r>
            <a:endParaRPr lang="en-GB" altLang="fr-FR" i="1">
              <a:latin typeface="Times New Roman" panose="02020603050405020304" pitchFamily="18" charset="0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36334CE6-3598-4713-9FC7-4462AF07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719513"/>
            <a:ext cx="3206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</a:t>
            </a:r>
            <a:r>
              <a:rPr lang="fr-CH" altLang="fr-FR" baseline="-25000">
                <a:latin typeface="Times New Roman" panose="02020603050405020304" pitchFamily="18" charset="0"/>
              </a:rPr>
              <a:t>1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B3F3013E-33B3-44CB-ABDA-6D04A3F01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3352800"/>
            <a:ext cx="3206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</a:t>
            </a:r>
            <a:r>
              <a:rPr lang="fr-CH" altLang="fr-FR" baseline="-25000">
                <a:latin typeface="Times New Roman" panose="02020603050405020304" pitchFamily="18" charset="0"/>
              </a:rPr>
              <a:t>2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7E0C5650-0922-4086-97DF-7947F0E1D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2743200"/>
            <a:ext cx="3206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</a:t>
            </a:r>
            <a:r>
              <a:rPr lang="fr-CH" altLang="fr-FR" baseline="-25000">
                <a:latin typeface="Times New Roman" panose="02020603050405020304" pitchFamily="18" charset="0"/>
              </a:rPr>
              <a:t>3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5DC792F4-DD98-4317-A7DE-0D6C6728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A</a:t>
            </a:r>
            <a:r>
              <a:rPr lang="fr-CH" altLang="fr-FR" baseline="-25000">
                <a:latin typeface="Times New Roman" panose="02020603050405020304" pitchFamily="18" charset="0"/>
              </a:rPr>
              <a:t>1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92C66A9B-66DB-497F-92BF-46C82FB1E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A</a:t>
            </a:r>
            <a:r>
              <a:rPr lang="fr-CH" altLang="fr-FR" baseline="-25000">
                <a:latin typeface="Times New Roman" panose="02020603050405020304" pitchFamily="18" charset="0"/>
              </a:rPr>
              <a:t>2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D6225FA5-BFE1-40B2-8FBF-666599CF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A</a:t>
            </a:r>
            <a:r>
              <a:rPr lang="fr-CH" altLang="fr-FR" baseline="-25000">
                <a:latin typeface="Times New Roman" panose="02020603050405020304" pitchFamily="18" charset="0"/>
              </a:rPr>
              <a:t>3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3BCF7E44-1E9D-49A8-9DCA-FCFDA9F33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D</a:t>
            </a:r>
            <a:r>
              <a:rPr lang="fr-CH" altLang="fr-FR" baseline="-25000">
                <a:latin typeface="Times New Roman" panose="02020603050405020304" pitchFamily="18" charset="0"/>
              </a:rPr>
              <a:t>1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5B7CBD5C-D562-413D-81B2-A7B4C3F5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D</a:t>
            </a:r>
            <a:r>
              <a:rPr lang="fr-CH" altLang="fr-FR" baseline="-25000">
                <a:latin typeface="Times New Roman" panose="02020603050405020304" pitchFamily="18" charset="0"/>
              </a:rPr>
              <a:t>2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3FDCF6C5-D7B3-4A67-8AB9-81699F45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4267200"/>
            <a:ext cx="4095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D</a:t>
            </a:r>
            <a:r>
              <a:rPr lang="fr-CH" altLang="fr-FR" baseline="-25000">
                <a:latin typeface="Times New Roman" panose="02020603050405020304" pitchFamily="18" charset="0"/>
              </a:rPr>
              <a:t>3</a:t>
            </a:r>
            <a:endParaRPr lang="en-GB" altLang="fr-FR" baseline="-25000">
              <a:latin typeface="Times New Roman" panose="02020603050405020304" pitchFamily="18" charset="0"/>
            </a:endParaRP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2329A9F2-F899-4163-8955-12C9B598F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2195513"/>
            <a:ext cx="522287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R(t)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B392410A-B354-4381-BC3E-57845BE3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2195513"/>
            <a:ext cx="5905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R’(t)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AEDC9CE7-C486-40F9-AF80-6E4B7EB6A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743200"/>
            <a:ext cx="50006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S(t)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2000" name="Line 16">
            <a:extLst>
              <a:ext uri="{FF2B5EF4-FFF2-40B4-BE49-F238E27FC236}">
                <a16:creationId xmlns:a16="http://schemas.microsoft.com/office/drawing/2014/main" id="{65246719-9426-40A2-91B8-7AB6B94DB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2672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01" name="Line 17">
            <a:extLst>
              <a:ext uri="{FF2B5EF4-FFF2-40B4-BE49-F238E27FC236}">
                <a16:creationId xmlns:a16="http://schemas.microsoft.com/office/drawing/2014/main" id="{EAC5C81A-C6A5-4AB6-97EF-22852F657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362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4397CC43-C6B7-4029-9D4D-F073C0DE2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022475"/>
            <a:ext cx="48895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bits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2003" name="Line 19">
            <a:extLst>
              <a:ext uri="{FF2B5EF4-FFF2-40B4-BE49-F238E27FC236}">
                <a16:creationId xmlns:a16="http://schemas.microsoft.com/office/drawing/2014/main" id="{F4A26E42-01FA-4449-AF18-644442D26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267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04" name="Line 20">
            <a:extLst>
              <a:ext uri="{FF2B5EF4-FFF2-40B4-BE49-F238E27FC236}">
                <a16:creationId xmlns:a16="http://schemas.microsoft.com/office/drawing/2014/main" id="{4223DCD8-A6F1-4EBB-A3A5-A09C16317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6576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05" name="Line 21">
            <a:extLst>
              <a:ext uri="{FF2B5EF4-FFF2-40B4-BE49-F238E27FC236}">
                <a16:creationId xmlns:a16="http://schemas.microsoft.com/office/drawing/2014/main" id="{6D340DF3-228A-409F-844B-610E6233D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788" y="3657600"/>
            <a:ext cx="6069012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06" name="Line 22">
            <a:extLst>
              <a:ext uri="{FF2B5EF4-FFF2-40B4-BE49-F238E27FC236}">
                <a16:creationId xmlns:a16="http://schemas.microsoft.com/office/drawing/2014/main" id="{FEDBAA2F-D2F5-4AAE-B3FE-3098D092A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788" y="3352800"/>
            <a:ext cx="6069012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07" name="Line 23">
            <a:extLst>
              <a:ext uri="{FF2B5EF4-FFF2-40B4-BE49-F238E27FC236}">
                <a16:creationId xmlns:a16="http://schemas.microsoft.com/office/drawing/2014/main" id="{C77CDFF7-46F8-40DC-8A3F-94DAF3BDB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788" y="2590800"/>
            <a:ext cx="6069012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08" name="Line 24">
            <a:extLst>
              <a:ext uri="{FF2B5EF4-FFF2-40B4-BE49-F238E27FC236}">
                <a16:creationId xmlns:a16="http://schemas.microsoft.com/office/drawing/2014/main" id="{40A08F4A-86B5-4113-93D8-4E23FE223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09" name="Line 25">
            <a:extLst>
              <a:ext uri="{FF2B5EF4-FFF2-40B4-BE49-F238E27FC236}">
                <a16:creationId xmlns:a16="http://schemas.microsoft.com/office/drawing/2014/main" id="{F4854BB4-BEF7-4B06-B321-7A402F82F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1371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0" name="Line 26">
            <a:extLst>
              <a:ext uri="{FF2B5EF4-FFF2-40B4-BE49-F238E27FC236}">
                <a16:creationId xmlns:a16="http://schemas.microsoft.com/office/drawing/2014/main" id="{4FA3820A-7419-4359-B038-3325025224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657600"/>
            <a:ext cx="0" cy="6096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1" name="Line 27">
            <a:extLst>
              <a:ext uri="{FF2B5EF4-FFF2-40B4-BE49-F238E27FC236}">
                <a16:creationId xmlns:a16="http://schemas.microsoft.com/office/drawing/2014/main" id="{86A1DE03-4BBF-4256-83FD-5AA71A789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352800"/>
            <a:ext cx="1588" cy="3048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2" name="Line 28">
            <a:extLst>
              <a:ext uri="{FF2B5EF4-FFF2-40B4-BE49-F238E27FC236}">
                <a16:creationId xmlns:a16="http://schemas.microsoft.com/office/drawing/2014/main" id="{2097096E-545E-4F8F-8D16-F91BD3423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4388" y="2590800"/>
            <a:ext cx="0" cy="7620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3" name="Line 29">
            <a:extLst>
              <a:ext uri="{FF2B5EF4-FFF2-40B4-BE49-F238E27FC236}">
                <a16:creationId xmlns:a16="http://schemas.microsoft.com/office/drawing/2014/main" id="{D3C5E6B7-8B41-4754-9B3A-9F14659F6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267200"/>
            <a:ext cx="2590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4" name="Line 30">
            <a:extLst>
              <a:ext uri="{FF2B5EF4-FFF2-40B4-BE49-F238E27FC236}">
                <a16:creationId xmlns:a16="http://schemas.microsoft.com/office/drawing/2014/main" id="{D7620449-51D2-4F65-8500-69BB11006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657600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5" name="Line 31">
            <a:extLst>
              <a:ext uri="{FF2B5EF4-FFF2-40B4-BE49-F238E27FC236}">
                <a16:creationId xmlns:a16="http://schemas.microsoft.com/office/drawing/2014/main" id="{4B7664FF-F254-4B9C-8B10-981C9FF47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3352800"/>
            <a:ext cx="53181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6" name="Line 32">
            <a:extLst>
              <a:ext uri="{FF2B5EF4-FFF2-40B4-BE49-F238E27FC236}">
                <a16:creationId xmlns:a16="http://schemas.microsoft.com/office/drawing/2014/main" id="{0D4DFEEB-7972-4D3A-8BF0-6BDDC92037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657600"/>
            <a:ext cx="0" cy="6096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7" name="Line 33">
            <a:extLst>
              <a:ext uri="{FF2B5EF4-FFF2-40B4-BE49-F238E27FC236}">
                <a16:creationId xmlns:a16="http://schemas.microsoft.com/office/drawing/2014/main" id="{FFBC4789-C3A0-4428-9ED5-7F4E3618DB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352800"/>
            <a:ext cx="1588" cy="3048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8" name="Line 34">
            <a:extLst>
              <a:ext uri="{FF2B5EF4-FFF2-40B4-BE49-F238E27FC236}">
                <a16:creationId xmlns:a16="http://schemas.microsoft.com/office/drawing/2014/main" id="{CE4CD24E-19BA-495F-B833-1BBF3F91C4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352800"/>
            <a:ext cx="914400" cy="304800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19" name="Line 35">
            <a:extLst>
              <a:ext uri="{FF2B5EF4-FFF2-40B4-BE49-F238E27FC236}">
                <a16:creationId xmlns:a16="http://schemas.microsoft.com/office/drawing/2014/main" id="{FD69F0C1-5C62-4E2B-968E-1116491AD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590800"/>
            <a:ext cx="0" cy="7620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20" name="Line 36">
            <a:extLst>
              <a:ext uri="{FF2B5EF4-FFF2-40B4-BE49-F238E27FC236}">
                <a16:creationId xmlns:a16="http://schemas.microsoft.com/office/drawing/2014/main" id="{E22CBA90-FAE4-4B01-8678-3568F56EC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838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21" name="Line 37">
            <a:extLst>
              <a:ext uri="{FF2B5EF4-FFF2-40B4-BE49-F238E27FC236}">
                <a16:creationId xmlns:a16="http://schemas.microsoft.com/office/drawing/2014/main" id="{EADDA6F8-64C9-4067-BA15-B1363065D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4375" y="2590800"/>
            <a:ext cx="530225" cy="152400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22" name="Line 38">
            <a:extLst>
              <a:ext uri="{FF2B5EF4-FFF2-40B4-BE49-F238E27FC236}">
                <a16:creationId xmlns:a16="http://schemas.microsoft.com/office/drawing/2014/main" id="{360F782D-1F0A-49F2-B359-7C22B2ED34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743200"/>
            <a:ext cx="3175" cy="6096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23" name="Line 39">
            <a:extLst>
              <a:ext uri="{FF2B5EF4-FFF2-40B4-BE49-F238E27FC236}">
                <a16:creationId xmlns:a16="http://schemas.microsoft.com/office/drawing/2014/main" id="{B1C4B614-9BC5-4C3C-B34D-004C60B7A6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657600"/>
            <a:ext cx="1828800" cy="609600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24" name="Line 40">
            <a:extLst>
              <a:ext uri="{FF2B5EF4-FFF2-40B4-BE49-F238E27FC236}">
                <a16:creationId xmlns:a16="http://schemas.microsoft.com/office/drawing/2014/main" id="{5D2DFC88-AA5B-4801-99B5-E6EFA7AFD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25" name="Line 41">
            <a:extLst>
              <a:ext uri="{FF2B5EF4-FFF2-40B4-BE49-F238E27FC236}">
                <a16:creationId xmlns:a16="http://schemas.microsoft.com/office/drawing/2014/main" id="{CFC149A5-2055-485C-9A34-66F830147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6325" y="3314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26" name="Line 42">
            <a:extLst>
              <a:ext uri="{FF2B5EF4-FFF2-40B4-BE49-F238E27FC236}">
                <a16:creationId xmlns:a16="http://schemas.microsoft.com/office/drawing/2014/main" id="{7E27DE1E-4045-48E0-BC5F-F58CBD053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59080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27" name="Line 43">
            <a:extLst>
              <a:ext uri="{FF2B5EF4-FFF2-40B4-BE49-F238E27FC236}">
                <a16:creationId xmlns:a16="http://schemas.microsoft.com/office/drawing/2014/main" id="{7708BF52-A404-4B12-B1DC-6DE42CBB1A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3089275"/>
            <a:ext cx="271463" cy="4159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94029B9B-3C6B-40E3-BDF1-EB329DAF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406650"/>
            <a:ext cx="5556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L(3)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64A5799E-620B-4293-8BE9-7BAF80930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5" y="3159125"/>
            <a:ext cx="5556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L(2)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36E601BB-A3A8-4B46-A1A2-0592F7D1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429000"/>
            <a:ext cx="5556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L(1)</a:t>
            </a:r>
            <a:endParaRPr lang="en-GB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5" name="Picture 7">
            <a:extLst>
              <a:ext uri="{FF2B5EF4-FFF2-40B4-BE49-F238E27FC236}">
                <a16:creationId xmlns:a16="http://schemas.microsoft.com/office/drawing/2014/main" id="{E1BE35E7-8430-4BF8-A48C-59A512AF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1371600"/>
            <a:ext cx="2592387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2" name="Picture 4">
            <a:extLst>
              <a:ext uri="{FF2B5EF4-FFF2-40B4-BE49-F238E27FC236}">
                <a16:creationId xmlns:a16="http://schemas.microsoft.com/office/drawing/2014/main" id="{8E4F4566-F52A-49BC-8733-076DF49A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325563"/>
            <a:ext cx="2592387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474" name="Group 466">
            <a:extLst>
              <a:ext uri="{FF2B5EF4-FFF2-40B4-BE49-F238E27FC236}">
                <a16:creationId xmlns:a16="http://schemas.microsoft.com/office/drawing/2014/main" id="{11E6FA65-C6CC-4DC6-9D01-7ECB1B29D782}"/>
              </a:ext>
            </a:extLst>
          </p:cNvPr>
          <p:cNvGrpSpPr>
            <a:grpSpLocks/>
          </p:cNvGrpSpPr>
          <p:nvPr/>
        </p:nvGrpSpPr>
        <p:grpSpPr bwMode="auto">
          <a:xfrm>
            <a:off x="6397625" y="1447800"/>
            <a:ext cx="2197100" cy="1265238"/>
            <a:chOff x="2934" y="2222"/>
            <a:chExt cx="1384" cy="797"/>
          </a:xfrm>
        </p:grpSpPr>
        <p:sp>
          <p:nvSpPr>
            <p:cNvPr id="43075" name="Oval 67">
              <a:extLst>
                <a:ext uri="{FF2B5EF4-FFF2-40B4-BE49-F238E27FC236}">
                  <a16:creationId xmlns:a16="http://schemas.microsoft.com/office/drawing/2014/main" id="{594FA574-A022-46AA-A075-3087FF13D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008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76" name="Oval 68">
              <a:extLst>
                <a:ext uri="{FF2B5EF4-FFF2-40B4-BE49-F238E27FC236}">
                  <a16:creationId xmlns:a16="http://schemas.microsoft.com/office/drawing/2014/main" id="{98D090C7-9287-4D00-A6E8-7132041AA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003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77" name="Oval 69">
              <a:extLst>
                <a:ext uri="{FF2B5EF4-FFF2-40B4-BE49-F238E27FC236}">
                  <a16:creationId xmlns:a16="http://schemas.microsoft.com/office/drawing/2014/main" id="{6B0D5BE8-7FDA-4877-B8C6-685A173D6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998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78" name="Oval 70">
              <a:extLst>
                <a:ext uri="{FF2B5EF4-FFF2-40B4-BE49-F238E27FC236}">
                  <a16:creationId xmlns:a16="http://schemas.microsoft.com/office/drawing/2014/main" id="{D04DDB16-58C9-4621-897E-0A233AD05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998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79" name="Oval 71">
              <a:extLst>
                <a:ext uri="{FF2B5EF4-FFF2-40B4-BE49-F238E27FC236}">
                  <a16:creationId xmlns:a16="http://schemas.microsoft.com/office/drawing/2014/main" id="{E96D9148-CFCB-4BEA-92EA-4E070549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99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0" name="Oval 72">
              <a:extLst>
                <a:ext uri="{FF2B5EF4-FFF2-40B4-BE49-F238E27FC236}">
                  <a16:creationId xmlns:a16="http://schemas.microsoft.com/office/drawing/2014/main" id="{EA710587-0932-4433-AAAA-94F6919C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2987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1" name="Oval 73">
              <a:extLst>
                <a:ext uri="{FF2B5EF4-FFF2-40B4-BE49-F238E27FC236}">
                  <a16:creationId xmlns:a16="http://schemas.microsoft.com/office/drawing/2014/main" id="{B187E976-A53D-4496-92FE-994D0A7AC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2982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2" name="Oval 74">
              <a:extLst>
                <a:ext uri="{FF2B5EF4-FFF2-40B4-BE49-F238E27FC236}">
                  <a16:creationId xmlns:a16="http://schemas.microsoft.com/office/drawing/2014/main" id="{CBB5AA6A-B3DC-4746-864E-EC3DDD2C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982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3" name="Oval 75">
              <a:extLst>
                <a:ext uri="{FF2B5EF4-FFF2-40B4-BE49-F238E27FC236}">
                  <a16:creationId xmlns:a16="http://schemas.microsoft.com/office/drawing/2014/main" id="{C87D7EEF-7682-4A73-9572-625F60AB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976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4" name="Oval 76">
              <a:extLst>
                <a:ext uri="{FF2B5EF4-FFF2-40B4-BE49-F238E27FC236}">
                  <a16:creationId xmlns:a16="http://schemas.microsoft.com/office/drawing/2014/main" id="{4F01F740-4204-40B6-B5BC-AD437D17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971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5" name="Oval 77">
              <a:extLst>
                <a:ext uri="{FF2B5EF4-FFF2-40B4-BE49-F238E27FC236}">
                  <a16:creationId xmlns:a16="http://schemas.microsoft.com/office/drawing/2014/main" id="{B85265A6-A9FF-46EC-8605-0BBFEAFF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971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6" name="Oval 78">
              <a:extLst>
                <a:ext uri="{FF2B5EF4-FFF2-40B4-BE49-F238E27FC236}">
                  <a16:creationId xmlns:a16="http://schemas.microsoft.com/office/drawing/2014/main" id="{3FDCCDD1-23B7-4A66-8B6B-C29FE6D69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966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7" name="Oval 79">
              <a:extLst>
                <a:ext uri="{FF2B5EF4-FFF2-40B4-BE49-F238E27FC236}">
                  <a16:creationId xmlns:a16="http://schemas.microsoft.com/office/drawing/2014/main" id="{2E45E8EC-364E-4700-9A7C-B46826695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2961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8" name="Oval 80">
              <a:extLst>
                <a:ext uri="{FF2B5EF4-FFF2-40B4-BE49-F238E27FC236}">
                  <a16:creationId xmlns:a16="http://schemas.microsoft.com/office/drawing/2014/main" id="{F6705EFF-D953-42DE-B5A0-512316540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955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89" name="Oval 81">
              <a:extLst>
                <a:ext uri="{FF2B5EF4-FFF2-40B4-BE49-F238E27FC236}">
                  <a16:creationId xmlns:a16="http://schemas.microsoft.com/office/drawing/2014/main" id="{0355B36B-2F1A-47E4-A372-411AA2E04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955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0" name="Oval 82">
              <a:extLst>
                <a:ext uri="{FF2B5EF4-FFF2-40B4-BE49-F238E27FC236}">
                  <a16:creationId xmlns:a16="http://schemas.microsoft.com/office/drawing/2014/main" id="{FBB3D012-0F11-43DE-BA43-AF0D0C4E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950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1" name="Oval 83">
              <a:extLst>
                <a:ext uri="{FF2B5EF4-FFF2-40B4-BE49-F238E27FC236}">
                  <a16:creationId xmlns:a16="http://schemas.microsoft.com/office/drawing/2014/main" id="{9847B97B-2BD4-4598-9165-63520A5E6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945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2" name="Oval 84">
              <a:extLst>
                <a:ext uri="{FF2B5EF4-FFF2-40B4-BE49-F238E27FC236}">
                  <a16:creationId xmlns:a16="http://schemas.microsoft.com/office/drawing/2014/main" id="{CA1EC089-091E-4151-8EB4-0046309C5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2945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3" name="Oval 85">
              <a:extLst>
                <a:ext uri="{FF2B5EF4-FFF2-40B4-BE49-F238E27FC236}">
                  <a16:creationId xmlns:a16="http://schemas.microsoft.com/office/drawing/2014/main" id="{03B23FC6-FE73-41E2-BDF3-DF0E311AD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939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4" name="Oval 86">
              <a:extLst>
                <a:ext uri="{FF2B5EF4-FFF2-40B4-BE49-F238E27FC236}">
                  <a16:creationId xmlns:a16="http://schemas.microsoft.com/office/drawing/2014/main" id="{C9B02940-170E-420D-99E2-25ED61061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934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5" name="Oval 87">
              <a:extLst>
                <a:ext uri="{FF2B5EF4-FFF2-40B4-BE49-F238E27FC236}">
                  <a16:creationId xmlns:a16="http://schemas.microsoft.com/office/drawing/2014/main" id="{F37CC4EE-68A0-409F-98B7-351A669C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2929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6" name="Oval 88">
              <a:extLst>
                <a:ext uri="{FF2B5EF4-FFF2-40B4-BE49-F238E27FC236}">
                  <a16:creationId xmlns:a16="http://schemas.microsoft.com/office/drawing/2014/main" id="{6FA2673F-E651-471C-85FF-2D7F29549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929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7" name="Oval 89">
              <a:extLst>
                <a:ext uri="{FF2B5EF4-FFF2-40B4-BE49-F238E27FC236}">
                  <a16:creationId xmlns:a16="http://schemas.microsoft.com/office/drawing/2014/main" id="{14D235D5-2B62-4221-A1ED-5EEFB521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923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8" name="Oval 90">
              <a:extLst>
                <a:ext uri="{FF2B5EF4-FFF2-40B4-BE49-F238E27FC236}">
                  <a16:creationId xmlns:a16="http://schemas.microsoft.com/office/drawing/2014/main" id="{64701E9C-F98A-43D5-8CB0-070BAEDDD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918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099" name="Oval 91">
              <a:extLst>
                <a:ext uri="{FF2B5EF4-FFF2-40B4-BE49-F238E27FC236}">
                  <a16:creationId xmlns:a16="http://schemas.microsoft.com/office/drawing/2014/main" id="{576256BE-254B-44C5-8639-CFF5164A3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918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0" name="Oval 92">
              <a:extLst>
                <a:ext uri="{FF2B5EF4-FFF2-40B4-BE49-F238E27FC236}">
                  <a16:creationId xmlns:a16="http://schemas.microsoft.com/office/drawing/2014/main" id="{BF1DC2B7-1E8B-4050-9697-BC3EBAD4A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913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1" name="Oval 93">
              <a:extLst>
                <a:ext uri="{FF2B5EF4-FFF2-40B4-BE49-F238E27FC236}">
                  <a16:creationId xmlns:a16="http://schemas.microsoft.com/office/drawing/2014/main" id="{EA998A57-C7EC-471A-AD09-A9F58D86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2907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2" name="Oval 94">
              <a:extLst>
                <a:ext uri="{FF2B5EF4-FFF2-40B4-BE49-F238E27FC236}">
                  <a16:creationId xmlns:a16="http://schemas.microsoft.com/office/drawing/2014/main" id="{58D55941-6CCE-4C8C-A0FA-F08612F5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2902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3" name="Oval 95">
              <a:extLst>
                <a:ext uri="{FF2B5EF4-FFF2-40B4-BE49-F238E27FC236}">
                  <a16:creationId xmlns:a16="http://schemas.microsoft.com/office/drawing/2014/main" id="{68CFFC3C-45A6-4EF5-9B7F-3253C232E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90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4" name="Oval 96">
              <a:extLst>
                <a:ext uri="{FF2B5EF4-FFF2-40B4-BE49-F238E27FC236}">
                  <a16:creationId xmlns:a16="http://schemas.microsoft.com/office/drawing/2014/main" id="{5069E06B-4D00-4B1E-B744-C9712A12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89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5" name="Oval 97">
              <a:extLst>
                <a:ext uri="{FF2B5EF4-FFF2-40B4-BE49-F238E27FC236}">
                  <a16:creationId xmlns:a16="http://schemas.microsoft.com/office/drawing/2014/main" id="{AF797518-3428-4AC4-9FD0-29B51A5C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289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6" name="Oval 98">
              <a:extLst>
                <a:ext uri="{FF2B5EF4-FFF2-40B4-BE49-F238E27FC236}">
                  <a16:creationId xmlns:a16="http://schemas.microsoft.com/office/drawing/2014/main" id="{DD7456BD-E7A7-4E60-9D56-98393228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891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7" name="Oval 99">
              <a:extLst>
                <a:ext uri="{FF2B5EF4-FFF2-40B4-BE49-F238E27FC236}">
                  <a16:creationId xmlns:a16="http://schemas.microsoft.com/office/drawing/2014/main" id="{E88B8984-E854-4B84-A95B-8AD4BD0B1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886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8" name="Oval 100">
              <a:extLst>
                <a:ext uri="{FF2B5EF4-FFF2-40B4-BE49-F238E27FC236}">
                  <a16:creationId xmlns:a16="http://schemas.microsoft.com/office/drawing/2014/main" id="{822D27CD-D328-4CD3-BDEA-C5501773C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886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09" name="Oval 101">
              <a:extLst>
                <a:ext uri="{FF2B5EF4-FFF2-40B4-BE49-F238E27FC236}">
                  <a16:creationId xmlns:a16="http://schemas.microsoft.com/office/drawing/2014/main" id="{B3B7023C-6F84-4FB6-B05A-8CB382D5D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881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0" name="Oval 102">
              <a:extLst>
                <a:ext uri="{FF2B5EF4-FFF2-40B4-BE49-F238E27FC236}">
                  <a16:creationId xmlns:a16="http://schemas.microsoft.com/office/drawing/2014/main" id="{B08F1DB0-FF3B-4934-9AE9-E922F8F1A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2875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1" name="Oval 103">
              <a:extLst>
                <a:ext uri="{FF2B5EF4-FFF2-40B4-BE49-F238E27FC236}">
                  <a16:creationId xmlns:a16="http://schemas.microsoft.com/office/drawing/2014/main" id="{A1110DCE-93A0-4521-AC27-CC73EDCDA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875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2" name="Oval 104">
              <a:extLst>
                <a:ext uri="{FF2B5EF4-FFF2-40B4-BE49-F238E27FC236}">
                  <a16:creationId xmlns:a16="http://schemas.microsoft.com/office/drawing/2014/main" id="{A297FEB7-15DA-4848-A889-FBC2F6C3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870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3" name="Oval 105">
              <a:extLst>
                <a:ext uri="{FF2B5EF4-FFF2-40B4-BE49-F238E27FC236}">
                  <a16:creationId xmlns:a16="http://schemas.microsoft.com/office/drawing/2014/main" id="{00681FB2-F8B5-4B91-B26A-C0A8BB714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865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4" name="Oval 106">
              <a:extLst>
                <a:ext uri="{FF2B5EF4-FFF2-40B4-BE49-F238E27FC236}">
                  <a16:creationId xmlns:a16="http://schemas.microsoft.com/office/drawing/2014/main" id="{0CF4521A-88C7-4D26-AD94-C519CD572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865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5" name="Oval 107">
              <a:extLst>
                <a:ext uri="{FF2B5EF4-FFF2-40B4-BE49-F238E27FC236}">
                  <a16:creationId xmlns:a16="http://schemas.microsoft.com/office/drawing/2014/main" id="{C09FACFB-92D2-4F9A-A410-C10BB06C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859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6" name="Oval 108">
              <a:extLst>
                <a:ext uri="{FF2B5EF4-FFF2-40B4-BE49-F238E27FC236}">
                  <a16:creationId xmlns:a16="http://schemas.microsoft.com/office/drawing/2014/main" id="{A8D590DC-428D-45F1-99B6-DEF8FF290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854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7" name="Oval 109">
              <a:extLst>
                <a:ext uri="{FF2B5EF4-FFF2-40B4-BE49-F238E27FC236}">
                  <a16:creationId xmlns:a16="http://schemas.microsoft.com/office/drawing/2014/main" id="{15B8F00B-AC1C-4CD3-9929-C64885E7B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854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8" name="Oval 110">
              <a:extLst>
                <a:ext uri="{FF2B5EF4-FFF2-40B4-BE49-F238E27FC236}">
                  <a16:creationId xmlns:a16="http://schemas.microsoft.com/office/drawing/2014/main" id="{9AD74957-4BD0-422B-8B51-2AC32E4DA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2849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19" name="Oval 111">
              <a:extLst>
                <a:ext uri="{FF2B5EF4-FFF2-40B4-BE49-F238E27FC236}">
                  <a16:creationId xmlns:a16="http://schemas.microsoft.com/office/drawing/2014/main" id="{F8368358-0C99-4757-997C-2812959B2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2849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0" name="Oval 112">
              <a:extLst>
                <a:ext uri="{FF2B5EF4-FFF2-40B4-BE49-F238E27FC236}">
                  <a16:creationId xmlns:a16="http://schemas.microsoft.com/office/drawing/2014/main" id="{66FB6F5F-8C0D-4AD5-B4F4-B875F022E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2844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1" name="Oval 113">
              <a:extLst>
                <a:ext uri="{FF2B5EF4-FFF2-40B4-BE49-F238E27FC236}">
                  <a16:creationId xmlns:a16="http://schemas.microsoft.com/office/drawing/2014/main" id="{D4AB47C0-9A20-45A0-A744-252EA2CB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2844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2" name="Oval 114">
              <a:extLst>
                <a:ext uri="{FF2B5EF4-FFF2-40B4-BE49-F238E27FC236}">
                  <a16:creationId xmlns:a16="http://schemas.microsoft.com/office/drawing/2014/main" id="{C2628E75-667D-4B8B-BE4C-45A80AD37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2838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3" name="Oval 115">
              <a:extLst>
                <a:ext uri="{FF2B5EF4-FFF2-40B4-BE49-F238E27FC236}">
                  <a16:creationId xmlns:a16="http://schemas.microsoft.com/office/drawing/2014/main" id="{44A5EF7D-0A98-4911-BD24-86011931A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2833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4" name="Oval 116">
              <a:extLst>
                <a:ext uri="{FF2B5EF4-FFF2-40B4-BE49-F238E27FC236}">
                  <a16:creationId xmlns:a16="http://schemas.microsoft.com/office/drawing/2014/main" id="{4C8B9078-E680-4E28-A7CF-6D0C56C7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833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5" name="Oval 117">
              <a:extLst>
                <a:ext uri="{FF2B5EF4-FFF2-40B4-BE49-F238E27FC236}">
                  <a16:creationId xmlns:a16="http://schemas.microsoft.com/office/drawing/2014/main" id="{4993FF5F-87CB-4A4B-8B66-D4429DDDB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828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6" name="Oval 118">
              <a:extLst>
                <a:ext uri="{FF2B5EF4-FFF2-40B4-BE49-F238E27FC236}">
                  <a16:creationId xmlns:a16="http://schemas.microsoft.com/office/drawing/2014/main" id="{05D430E7-2909-4E96-A70A-1906945C0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828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7" name="Oval 119">
              <a:extLst>
                <a:ext uri="{FF2B5EF4-FFF2-40B4-BE49-F238E27FC236}">
                  <a16:creationId xmlns:a16="http://schemas.microsoft.com/office/drawing/2014/main" id="{D063F70B-F504-4C98-9075-1943C98B2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822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8" name="Oval 120">
              <a:extLst>
                <a:ext uri="{FF2B5EF4-FFF2-40B4-BE49-F238E27FC236}">
                  <a16:creationId xmlns:a16="http://schemas.microsoft.com/office/drawing/2014/main" id="{0A2C6087-0356-4BFA-8E8C-418FC2067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82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29" name="Oval 121">
              <a:extLst>
                <a:ext uri="{FF2B5EF4-FFF2-40B4-BE49-F238E27FC236}">
                  <a16:creationId xmlns:a16="http://schemas.microsoft.com/office/drawing/2014/main" id="{E13FE738-71FE-4F53-AA8E-56C22E6D8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2817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0" name="Oval 122">
              <a:extLst>
                <a:ext uri="{FF2B5EF4-FFF2-40B4-BE49-F238E27FC236}">
                  <a16:creationId xmlns:a16="http://schemas.microsoft.com/office/drawing/2014/main" id="{4C3B6310-553F-4AC8-AFC0-09D2B8B17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2817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1" name="Oval 123">
              <a:extLst>
                <a:ext uri="{FF2B5EF4-FFF2-40B4-BE49-F238E27FC236}">
                  <a16:creationId xmlns:a16="http://schemas.microsoft.com/office/drawing/2014/main" id="{6548B69A-E0EF-4C20-A649-720D18A72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812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2" name="Oval 124">
              <a:extLst>
                <a:ext uri="{FF2B5EF4-FFF2-40B4-BE49-F238E27FC236}">
                  <a16:creationId xmlns:a16="http://schemas.microsoft.com/office/drawing/2014/main" id="{67EEC032-0F0C-44E1-AA79-49F9E3ECF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2806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3" name="Oval 125">
              <a:extLst>
                <a:ext uri="{FF2B5EF4-FFF2-40B4-BE49-F238E27FC236}">
                  <a16:creationId xmlns:a16="http://schemas.microsoft.com/office/drawing/2014/main" id="{87525C19-E48A-4FE5-89B8-4A229CFE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2806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4" name="Oval 126">
              <a:extLst>
                <a:ext uri="{FF2B5EF4-FFF2-40B4-BE49-F238E27FC236}">
                  <a16:creationId xmlns:a16="http://schemas.microsoft.com/office/drawing/2014/main" id="{22FCA1AD-3CF1-40E8-A3D8-30180843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801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5" name="Oval 127">
              <a:extLst>
                <a:ext uri="{FF2B5EF4-FFF2-40B4-BE49-F238E27FC236}">
                  <a16:creationId xmlns:a16="http://schemas.microsoft.com/office/drawing/2014/main" id="{C50B9A34-98E2-4EAA-93E5-667AE09C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801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6" name="Oval 128">
              <a:extLst>
                <a:ext uri="{FF2B5EF4-FFF2-40B4-BE49-F238E27FC236}">
                  <a16:creationId xmlns:a16="http://schemas.microsoft.com/office/drawing/2014/main" id="{84D4B5EE-727E-4DC7-B99C-E5FC11D5D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796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7" name="Oval 129">
              <a:extLst>
                <a:ext uri="{FF2B5EF4-FFF2-40B4-BE49-F238E27FC236}">
                  <a16:creationId xmlns:a16="http://schemas.microsoft.com/office/drawing/2014/main" id="{537A94E1-226F-43CF-B0B2-AB76107DE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796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8" name="Oval 130">
              <a:extLst>
                <a:ext uri="{FF2B5EF4-FFF2-40B4-BE49-F238E27FC236}">
                  <a16:creationId xmlns:a16="http://schemas.microsoft.com/office/drawing/2014/main" id="{424989B2-6F54-43D5-AF24-BDF97ACD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790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39" name="Oval 131">
              <a:extLst>
                <a:ext uri="{FF2B5EF4-FFF2-40B4-BE49-F238E27FC236}">
                  <a16:creationId xmlns:a16="http://schemas.microsoft.com/office/drawing/2014/main" id="{8E8EC20A-C0D9-49CF-B35B-C7447E60D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785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0" name="Oval 132">
              <a:extLst>
                <a:ext uri="{FF2B5EF4-FFF2-40B4-BE49-F238E27FC236}">
                  <a16:creationId xmlns:a16="http://schemas.microsoft.com/office/drawing/2014/main" id="{D23F2EE4-E814-4783-99D8-9526556D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785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1" name="Oval 133">
              <a:extLst>
                <a:ext uri="{FF2B5EF4-FFF2-40B4-BE49-F238E27FC236}">
                  <a16:creationId xmlns:a16="http://schemas.microsoft.com/office/drawing/2014/main" id="{C0B42A9B-AC41-4B74-80BB-39BE11550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2780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2" name="Oval 134">
              <a:extLst>
                <a:ext uri="{FF2B5EF4-FFF2-40B4-BE49-F238E27FC236}">
                  <a16:creationId xmlns:a16="http://schemas.microsoft.com/office/drawing/2014/main" id="{3043B5C7-2DDE-46DE-89C1-0AF189FBD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2780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3" name="Oval 135">
              <a:extLst>
                <a:ext uri="{FF2B5EF4-FFF2-40B4-BE49-F238E27FC236}">
                  <a16:creationId xmlns:a16="http://schemas.microsoft.com/office/drawing/2014/main" id="{493CBE86-949F-4D06-B8D0-720A7EC8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2774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4" name="Oval 136">
              <a:extLst>
                <a:ext uri="{FF2B5EF4-FFF2-40B4-BE49-F238E27FC236}">
                  <a16:creationId xmlns:a16="http://schemas.microsoft.com/office/drawing/2014/main" id="{780872BA-1583-4A07-BD7D-F5235F47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769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5" name="Oval 137">
              <a:extLst>
                <a:ext uri="{FF2B5EF4-FFF2-40B4-BE49-F238E27FC236}">
                  <a16:creationId xmlns:a16="http://schemas.microsoft.com/office/drawing/2014/main" id="{FB3001D7-8857-4607-B7E0-98C1DBBFF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769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6" name="Oval 138">
              <a:extLst>
                <a:ext uri="{FF2B5EF4-FFF2-40B4-BE49-F238E27FC236}">
                  <a16:creationId xmlns:a16="http://schemas.microsoft.com/office/drawing/2014/main" id="{38F8BFB5-AFE3-4C03-B65D-109E1D57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764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7" name="Oval 139">
              <a:extLst>
                <a:ext uri="{FF2B5EF4-FFF2-40B4-BE49-F238E27FC236}">
                  <a16:creationId xmlns:a16="http://schemas.microsoft.com/office/drawing/2014/main" id="{526E1645-0A6F-4A4A-AB05-31ECDB25F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2764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8" name="Oval 140">
              <a:extLst>
                <a:ext uri="{FF2B5EF4-FFF2-40B4-BE49-F238E27FC236}">
                  <a16:creationId xmlns:a16="http://schemas.microsoft.com/office/drawing/2014/main" id="{B10EDF79-BF8C-434D-94D6-308A104A6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2758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49" name="Oval 141">
              <a:extLst>
                <a:ext uri="{FF2B5EF4-FFF2-40B4-BE49-F238E27FC236}">
                  <a16:creationId xmlns:a16="http://schemas.microsoft.com/office/drawing/2014/main" id="{8FB7D480-628C-4045-8AC3-484DDE13F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2758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0" name="Oval 142">
              <a:extLst>
                <a:ext uri="{FF2B5EF4-FFF2-40B4-BE49-F238E27FC236}">
                  <a16:creationId xmlns:a16="http://schemas.microsoft.com/office/drawing/2014/main" id="{90601043-86B6-4955-AB4C-278BFCCD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2753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1" name="Oval 143">
              <a:extLst>
                <a:ext uri="{FF2B5EF4-FFF2-40B4-BE49-F238E27FC236}">
                  <a16:creationId xmlns:a16="http://schemas.microsoft.com/office/drawing/2014/main" id="{3EC187C6-D9D9-4AF7-AB47-B88B3D23B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2753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2" name="Oval 144">
              <a:extLst>
                <a:ext uri="{FF2B5EF4-FFF2-40B4-BE49-F238E27FC236}">
                  <a16:creationId xmlns:a16="http://schemas.microsoft.com/office/drawing/2014/main" id="{61EF54B1-DB0A-4960-B1E8-AD402E42E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748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3" name="Oval 145">
              <a:extLst>
                <a:ext uri="{FF2B5EF4-FFF2-40B4-BE49-F238E27FC236}">
                  <a16:creationId xmlns:a16="http://schemas.microsoft.com/office/drawing/2014/main" id="{EE31E322-DFAC-47E3-8598-C3DB57B9B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743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4" name="Oval 146">
              <a:extLst>
                <a:ext uri="{FF2B5EF4-FFF2-40B4-BE49-F238E27FC236}">
                  <a16:creationId xmlns:a16="http://schemas.microsoft.com/office/drawing/2014/main" id="{A1549BBB-7C29-4AA1-9D6C-51DAC9405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2743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5" name="Oval 147">
              <a:extLst>
                <a:ext uri="{FF2B5EF4-FFF2-40B4-BE49-F238E27FC236}">
                  <a16:creationId xmlns:a16="http://schemas.microsoft.com/office/drawing/2014/main" id="{F37706A3-F947-4BEA-A49B-5C96D1029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737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6" name="Oval 148">
              <a:extLst>
                <a:ext uri="{FF2B5EF4-FFF2-40B4-BE49-F238E27FC236}">
                  <a16:creationId xmlns:a16="http://schemas.microsoft.com/office/drawing/2014/main" id="{E9879BB3-E56A-4DC5-B1A7-A62A6D7C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732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7" name="Oval 149">
              <a:extLst>
                <a:ext uri="{FF2B5EF4-FFF2-40B4-BE49-F238E27FC236}">
                  <a16:creationId xmlns:a16="http://schemas.microsoft.com/office/drawing/2014/main" id="{32ED083A-747D-45AB-BE7D-081933D75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73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8" name="Oval 150">
              <a:extLst>
                <a:ext uri="{FF2B5EF4-FFF2-40B4-BE49-F238E27FC236}">
                  <a16:creationId xmlns:a16="http://schemas.microsoft.com/office/drawing/2014/main" id="{3E8BF3A5-D1A0-4DDF-9DA7-12887CC86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72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59" name="Oval 151">
              <a:extLst>
                <a:ext uri="{FF2B5EF4-FFF2-40B4-BE49-F238E27FC236}">
                  <a16:creationId xmlns:a16="http://schemas.microsoft.com/office/drawing/2014/main" id="{78433FEF-2DEA-4386-8A2D-B59ADF05A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2721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0" name="Oval 152">
              <a:extLst>
                <a:ext uri="{FF2B5EF4-FFF2-40B4-BE49-F238E27FC236}">
                  <a16:creationId xmlns:a16="http://schemas.microsoft.com/office/drawing/2014/main" id="{AB1D9066-3410-414E-8F9D-61222C019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721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1" name="Oval 153">
              <a:extLst>
                <a:ext uri="{FF2B5EF4-FFF2-40B4-BE49-F238E27FC236}">
                  <a16:creationId xmlns:a16="http://schemas.microsoft.com/office/drawing/2014/main" id="{BC4B58D0-95F2-480D-B0F4-D5578A93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716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2" name="Oval 154">
              <a:extLst>
                <a:ext uri="{FF2B5EF4-FFF2-40B4-BE49-F238E27FC236}">
                  <a16:creationId xmlns:a16="http://schemas.microsoft.com/office/drawing/2014/main" id="{FE908F40-F23D-444D-BE04-39E343818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716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3" name="Oval 155">
              <a:extLst>
                <a:ext uri="{FF2B5EF4-FFF2-40B4-BE49-F238E27FC236}">
                  <a16:creationId xmlns:a16="http://schemas.microsoft.com/office/drawing/2014/main" id="{D2512ACD-8B82-4A9D-ABC9-E0CFFE69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2711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4" name="Oval 156">
              <a:extLst>
                <a:ext uri="{FF2B5EF4-FFF2-40B4-BE49-F238E27FC236}">
                  <a16:creationId xmlns:a16="http://schemas.microsoft.com/office/drawing/2014/main" id="{BF25B52A-57DB-48F6-AC0B-EC3E72EAE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2711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5" name="Oval 157">
              <a:extLst>
                <a:ext uri="{FF2B5EF4-FFF2-40B4-BE49-F238E27FC236}">
                  <a16:creationId xmlns:a16="http://schemas.microsoft.com/office/drawing/2014/main" id="{100E8C42-095D-49C9-91DE-C754C4000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705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6" name="Oval 158">
              <a:extLst>
                <a:ext uri="{FF2B5EF4-FFF2-40B4-BE49-F238E27FC236}">
                  <a16:creationId xmlns:a16="http://schemas.microsoft.com/office/drawing/2014/main" id="{84566A00-319E-4197-A9C0-12A411642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700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7" name="Oval 159">
              <a:extLst>
                <a:ext uri="{FF2B5EF4-FFF2-40B4-BE49-F238E27FC236}">
                  <a16:creationId xmlns:a16="http://schemas.microsoft.com/office/drawing/2014/main" id="{B8BA9DBB-3856-42F0-9DB5-0119A5A51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700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8" name="Oval 160">
              <a:extLst>
                <a:ext uri="{FF2B5EF4-FFF2-40B4-BE49-F238E27FC236}">
                  <a16:creationId xmlns:a16="http://schemas.microsoft.com/office/drawing/2014/main" id="{20DF0B46-1229-4E09-89D0-36FFABABC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2695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69" name="Oval 161">
              <a:extLst>
                <a:ext uri="{FF2B5EF4-FFF2-40B4-BE49-F238E27FC236}">
                  <a16:creationId xmlns:a16="http://schemas.microsoft.com/office/drawing/2014/main" id="{3C6A78FB-AC57-41CA-BEBF-C2A13C10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2695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0" name="Oval 162">
              <a:extLst>
                <a:ext uri="{FF2B5EF4-FFF2-40B4-BE49-F238E27FC236}">
                  <a16:creationId xmlns:a16="http://schemas.microsoft.com/office/drawing/2014/main" id="{B34C3504-C1AD-4E30-9A29-FDFC9C4D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89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1" name="Oval 163">
              <a:extLst>
                <a:ext uri="{FF2B5EF4-FFF2-40B4-BE49-F238E27FC236}">
                  <a16:creationId xmlns:a16="http://schemas.microsoft.com/office/drawing/2014/main" id="{804F2D93-9D27-4038-9710-A6B4508A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89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2" name="Oval 164">
              <a:extLst>
                <a:ext uri="{FF2B5EF4-FFF2-40B4-BE49-F238E27FC236}">
                  <a16:creationId xmlns:a16="http://schemas.microsoft.com/office/drawing/2014/main" id="{6985C091-053E-49A0-857B-1500E90B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2684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3" name="Oval 165">
              <a:extLst>
                <a:ext uri="{FF2B5EF4-FFF2-40B4-BE49-F238E27FC236}">
                  <a16:creationId xmlns:a16="http://schemas.microsoft.com/office/drawing/2014/main" id="{0746DDB3-56BF-4568-B00D-BB795C1D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2684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4" name="Oval 166">
              <a:extLst>
                <a:ext uri="{FF2B5EF4-FFF2-40B4-BE49-F238E27FC236}">
                  <a16:creationId xmlns:a16="http://schemas.microsoft.com/office/drawing/2014/main" id="{F967F3E4-2545-4C21-AD45-FE299D20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2679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5" name="Oval 167">
              <a:extLst>
                <a:ext uri="{FF2B5EF4-FFF2-40B4-BE49-F238E27FC236}">
                  <a16:creationId xmlns:a16="http://schemas.microsoft.com/office/drawing/2014/main" id="{40FE709D-A86F-4EAA-B40A-FDA5AABE4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679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6" name="Oval 168">
              <a:extLst>
                <a:ext uri="{FF2B5EF4-FFF2-40B4-BE49-F238E27FC236}">
                  <a16:creationId xmlns:a16="http://schemas.microsoft.com/office/drawing/2014/main" id="{9B7D4457-5713-4890-A476-B699B220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679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7" name="Oval 169">
              <a:extLst>
                <a:ext uri="{FF2B5EF4-FFF2-40B4-BE49-F238E27FC236}">
                  <a16:creationId xmlns:a16="http://schemas.microsoft.com/office/drawing/2014/main" id="{DB4554E3-A7B9-493F-B745-3FFDBBE9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679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8" name="Oval 170">
              <a:extLst>
                <a:ext uri="{FF2B5EF4-FFF2-40B4-BE49-F238E27FC236}">
                  <a16:creationId xmlns:a16="http://schemas.microsoft.com/office/drawing/2014/main" id="{E4B6E89F-8401-4E8A-8097-18ACD1EDF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2673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79" name="Oval 171">
              <a:extLst>
                <a:ext uri="{FF2B5EF4-FFF2-40B4-BE49-F238E27FC236}">
                  <a16:creationId xmlns:a16="http://schemas.microsoft.com/office/drawing/2014/main" id="{FAE3D84D-8A8F-4ECC-8E08-C10D89B6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2673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0" name="Oval 172">
              <a:extLst>
                <a:ext uri="{FF2B5EF4-FFF2-40B4-BE49-F238E27FC236}">
                  <a16:creationId xmlns:a16="http://schemas.microsoft.com/office/drawing/2014/main" id="{8237A6AD-E0F4-4ACC-AE9E-D4799450B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673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1" name="Oval 173">
              <a:extLst>
                <a:ext uri="{FF2B5EF4-FFF2-40B4-BE49-F238E27FC236}">
                  <a16:creationId xmlns:a16="http://schemas.microsoft.com/office/drawing/2014/main" id="{EB31FD14-170A-460A-A0DF-774C08995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2668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2" name="Oval 174">
              <a:extLst>
                <a:ext uri="{FF2B5EF4-FFF2-40B4-BE49-F238E27FC236}">
                  <a16:creationId xmlns:a16="http://schemas.microsoft.com/office/drawing/2014/main" id="{389B908A-6D21-4802-9B0C-E8CBA2A34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2668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3" name="Oval 175">
              <a:extLst>
                <a:ext uri="{FF2B5EF4-FFF2-40B4-BE49-F238E27FC236}">
                  <a16:creationId xmlns:a16="http://schemas.microsoft.com/office/drawing/2014/main" id="{F54AEB19-5B32-4F27-93CF-DE69DAAC9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2668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4" name="Oval 176">
              <a:extLst>
                <a:ext uri="{FF2B5EF4-FFF2-40B4-BE49-F238E27FC236}">
                  <a16:creationId xmlns:a16="http://schemas.microsoft.com/office/drawing/2014/main" id="{21280A58-863D-41BA-AB5B-52975527D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2663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5" name="Oval 177">
              <a:extLst>
                <a:ext uri="{FF2B5EF4-FFF2-40B4-BE49-F238E27FC236}">
                  <a16:creationId xmlns:a16="http://schemas.microsoft.com/office/drawing/2014/main" id="{63B08F2E-9990-4F9E-BA99-E4463530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2663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6" name="Oval 178">
              <a:extLst>
                <a:ext uri="{FF2B5EF4-FFF2-40B4-BE49-F238E27FC236}">
                  <a16:creationId xmlns:a16="http://schemas.microsoft.com/office/drawing/2014/main" id="{820AC82F-B0C1-4594-94F3-838BCF4D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663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7" name="Oval 179">
              <a:extLst>
                <a:ext uri="{FF2B5EF4-FFF2-40B4-BE49-F238E27FC236}">
                  <a16:creationId xmlns:a16="http://schemas.microsoft.com/office/drawing/2014/main" id="{5F26D3B3-C1FF-4A85-B3EC-30C522685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657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8" name="Oval 180">
              <a:extLst>
                <a:ext uri="{FF2B5EF4-FFF2-40B4-BE49-F238E27FC236}">
                  <a16:creationId xmlns:a16="http://schemas.microsoft.com/office/drawing/2014/main" id="{DC35B1C2-7CAD-4CAA-8E3E-AD92152E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2657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89" name="Oval 181">
              <a:extLst>
                <a:ext uri="{FF2B5EF4-FFF2-40B4-BE49-F238E27FC236}">
                  <a16:creationId xmlns:a16="http://schemas.microsoft.com/office/drawing/2014/main" id="{21C893F7-9526-4CC5-B9F9-1AD6CD59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2657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0" name="Oval 182">
              <a:extLst>
                <a:ext uri="{FF2B5EF4-FFF2-40B4-BE49-F238E27FC236}">
                  <a16:creationId xmlns:a16="http://schemas.microsoft.com/office/drawing/2014/main" id="{9BC75C8C-DF2C-463F-A8D6-AA1F6E5E1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657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1" name="Oval 183">
              <a:extLst>
                <a:ext uri="{FF2B5EF4-FFF2-40B4-BE49-F238E27FC236}">
                  <a16:creationId xmlns:a16="http://schemas.microsoft.com/office/drawing/2014/main" id="{C5D7AC81-4321-4C80-8702-12F6B1E74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265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2" name="Oval 184">
              <a:extLst>
                <a:ext uri="{FF2B5EF4-FFF2-40B4-BE49-F238E27FC236}">
                  <a16:creationId xmlns:a16="http://schemas.microsoft.com/office/drawing/2014/main" id="{27F30CA5-6FCB-4F4D-B71B-0240509D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265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3" name="Oval 185">
              <a:extLst>
                <a:ext uri="{FF2B5EF4-FFF2-40B4-BE49-F238E27FC236}">
                  <a16:creationId xmlns:a16="http://schemas.microsoft.com/office/drawing/2014/main" id="{A1CC56DF-42BC-43A3-BADA-D843591D7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65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4" name="Oval 186">
              <a:extLst>
                <a:ext uri="{FF2B5EF4-FFF2-40B4-BE49-F238E27FC236}">
                  <a16:creationId xmlns:a16="http://schemas.microsoft.com/office/drawing/2014/main" id="{A8BE0AFC-0B98-4EDC-86F7-BBABE6C5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64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5" name="Oval 187">
              <a:extLst>
                <a:ext uri="{FF2B5EF4-FFF2-40B4-BE49-F238E27FC236}">
                  <a16:creationId xmlns:a16="http://schemas.microsoft.com/office/drawing/2014/main" id="{E7BFD3AA-A9A2-46D8-8450-1DBC1BDCE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647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6" name="Oval 188">
              <a:extLst>
                <a:ext uri="{FF2B5EF4-FFF2-40B4-BE49-F238E27FC236}">
                  <a16:creationId xmlns:a16="http://schemas.microsoft.com/office/drawing/2014/main" id="{CF8BAF03-004E-4C52-A370-2C2BE398C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64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7" name="Oval 189">
              <a:extLst>
                <a:ext uri="{FF2B5EF4-FFF2-40B4-BE49-F238E27FC236}">
                  <a16:creationId xmlns:a16="http://schemas.microsoft.com/office/drawing/2014/main" id="{94FEDC8F-C27E-4612-8E84-0F92DBFC3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64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8" name="Oval 190">
              <a:extLst>
                <a:ext uri="{FF2B5EF4-FFF2-40B4-BE49-F238E27FC236}">
                  <a16:creationId xmlns:a16="http://schemas.microsoft.com/office/drawing/2014/main" id="{0DE9F975-79E7-414A-B38C-C093038C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2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199" name="Oval 191">
              <a:extLst>
                <a:ext uri="{FF2B5EF4-FFF2-40B4-BE49-F238E27FC236}">
                  <a16:creationId xmlns:a16="http://schemas.microsoft.com/office/drawing/2014/main" id="{C8038D56-A3E9-4023-8722-B1813C580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642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0" name="Oval 192">
              <a:extLst>
                <a:ext uri="{FF2B5EF4-FFF2-40B4-BE49-F238E27FC236}">
                  <a16:creationId xmlns:a16="http://schemas.microsoft.com/office/drawing/2014/main" id="{BC3EB0D6-3CDD-48F0-A0C5-0F5433B6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642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1" name="Oval 193">
              <a:extLst>
                <a:ext uri="{FF2B5EF4-FFF2-40B4-BE49-F238E27FC236}">
                  <a16:creationId xmlns:a16="http://schemas.microsoft.com/office/drawing/2014/main" id="{E811BB3E-CFD2-40A7-9220-CDE861C5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2642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2" name="Oval 194">
              <a:extLst>
                <a:ext uri="{FF2B5EF4-FFF2-40B4-BE49-F238E27FC236}">
                  <a16:creationId xmlns:a16="http://schemas.microsoft.com/office/drawing/2014/main" id="{96D0DAA9-82D0-4875-96B2-EDD2FB5C0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2642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3" name="Oval 195">
              <a:extLst>
                <a:ext uri="{FF2B5EF4-FFF2-40B4-BE49-F238E27FC236}">
                  <a16:creationId xmlns:a16="http://schemas.microsoft.com/office/drawing/2014/main" id="{F5C6EB19-D77A-4C05-9470-5517F7656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2636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4" name="Oval 196">
              <a:extLst>
                <a:ext uri="{FF2B5EF4-FFF2-40B4-BE49-F238E27FC236}">
                  <a16:creationId xmlns:a16="http://schemas.microsoft.com/office/drawing/2014/main" id="{8DF777C7-6679-4591-977A-9963FF4B6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2636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5" name="Oval 197">
              <a:extLst>
                <a:ext uri="{FF2B5EF4-FFF2-40B4-BE49-F238E27FC236}">
                  <a16:creationId xmlns:a16="http://schemas.microsoft.com/office/drawing/2014/main" id="{C688E348-736B-4EA0-95B0-D4C08666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2636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6" name="Oval 198">
              <a:extLst>
                <a:ext uri="{FF2B5EF4-FFF2-40B4-BE49-F238E27FC236}">
                  <a16:creationId xmlns:a16="http://schemas.microsoft.com/office/drawing/2014/main" id="{A8E34129-7838-4701-B307-29B0AB833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2631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7" name="Oval 199">
              <a:extLst>
                <a:ext uri="{FF2B5EF4-FFF2-40B4-BE49-F238E27FC236}">
                  <a16:creationId xmlns:a16="http://schemas.microsoft.com/office/drawing/2014/main" id="{0F1B2175-3BA2-4FA8-82B4-5C3102CF1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2631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8" name="Oval 200">
              <a:extLst>
                <a:ext uri="{FF2B5EF4-FFF2-40B4-BE49-F238E27FC236}">
                  <a16:creationId xmlns:a16="http://schemas.microsoft.com/office/drawing/2014/main" id="{3150ACB9-9C70-4A92-9D86-C3C36F27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631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09" name="Oval 201">
              <a:extLst>
                <a:ext uri="{FF2B5EF4-FFF2-40B4-BE49-F238E27FC236}">
                  <a16:creationId xmlns:a16="http://schemas.microsoft.com/office/drawing/2014/main" id="{9CE29356-80A8-4892-A4D6-47702259E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2626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10" name="Oval 202">
              <a:extLst>
                <a:ext uri="{FF2B5EF4-FFF2-40B4-BE49-F238E27FC236}">
                  <a16:creationId xmlns:a16="http://schemas.microsoft.com/office/drawing/2014/main" id="{BA3C7C96-84EA-493F-BFE9-97960A50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2626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11" name="Oval 203">
              <a:extLst>
                <a:ext uri="{FF2B5EF4-FFF2-40B4-BE49-F238E27FC236}">
                  <a16:creationId xmlns:a16="http://schemas.microsoft.com/office/drawing/2014/main" id="{99CEDFF2-1811-40E3-8591-F7DC9E20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620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12" name="Oval 204">
              <a:extLst>
                <a:ext uri="{FF2B5EF4-FFF2-40B4-BE49-F238E27FC236}">
                  <a16:creationId xmlns:a16="http://schemas.microsoft.com/office/drawing/2014/main" id="{55246614-2562-4612-8C21-9AFC73948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620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13" name="Oval 205">
              <a:extLst>
                <a:ext uri="{FF2B5EF4-FFF2-40B4-BE49-F238E27FC236}">
                  <a16:creationId xmlns:a16="http://schemas.microsoft.com/office/drawing/2014/main" id="{657B0371-B9C4-407D-83EA-9EA04F78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620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14" name="Oval 206">
              <a:extLst>
                <a:ext uri="{FF2B5EF4-FFF2-40B4-BE49-F238E27FC236}">
                  <a16:creationId xmlns:a16="http://schemas.microsoft.com/office/drawing/2014/main" id="{36F8FA7D-041C-4033-9399-BEE95C101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615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215" name="Oval 207">
              <a:extLst>
                <a:ext uri="{FF2B5EF4-FFF2-40B4-BE49-F238E27FC236}">
                  <a16:creationId xmlns:a16="http://schemas.microsoft.com/office/drawing/2014/main" id="{9D587771-D5DD-4DFB-B83F-2A320314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615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grpSp>
          <p:nvGrpSpPr>
            <p:cNvPr id="43417" name="Group 409">
              <a:extLst>
                <a:ext uri="{FF2B5EF4-FFF2-40B4-BE49-F238E27FC236}">
                  <a16:creationId xmlns:a16="http://schemas.microsoft.com/office/drawing/2014/main" id="{89BCA20A-D223-4F2E-A4CE-320BC4818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2" y="2317"/>
              <a:ext cx="703" cy="303"/>
              <a:chOff x="3422" y="2317"/>
              <a:chExt cx="703" cy="303"/>
            </a:xfrm>
          </p:grpSpPr>
          <p:sp>
            <p:nvSpPr>
              <p:cNvPr id="43217" name="Oval 209">
                <a:extLst>
                  <a:ext uri="{FF2B5EF4-FFF2-40B4-BE49-F238E27FC236}">
                    <a16:creationId xmlns:a16="http://schemas.microsoft.com/office/drawing/2014/main" id="{350F4E98-49FC-48D5-8677-C9E2601C7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610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18" name="Oval 210">
                <a:extLst>
                  <a:ext uri="{FF2B5EF4-FFF2-40B4-BE49-F238E27FC236}">
                    <a16:creationId xmlns:a16="http://schemas.microsoft.com/office/drawing/2014/main" id="{EB4EE3E6-6D6D-454D-AD5D-768461939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2610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19" name="Oval 211">
                <a:extLst>
                  <a:ext uri="{FF2B5EF4-FFF2-40B4-BE49-F238E27FC236}">
                    <a16:creationId xmlns:a16="http://schemas.microsoft.com/office/drawing/2014/main" id="{D0286482-BED0-4640-B48F-7BC746482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2604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0" name="Oval 212">
                <a:extLst>
                  <a:ext uri="{FF2B5EF4-FFF2-40B4-BE49-F238E27FC236}">
                    <a16:creationId xmlns:a16="http://schemas.microsoft.com/office/drawing/2014/main" id="{1DEEC3AE-D82A-438A-9B4E-A16ED69F8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2604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1" name="Oval 213">
                <a:extLst>
                  <a:ext uri="{FF2B5EF4-FFF2-40B4-BE49-F238E27FC236}">
                    <a16:creationId xmlns:a16="http://schemas.microsoft.com/office/drawing/2014/main" id="{EB11BDCF-3921-49F5-BC0B-DA8FBDAA2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2604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2" name="Oval 214">
                <a:extLst>
                  <a:ext uri="{FF2B5EF4-FFF2-40B4-BE49-F238E27FC236}">
                    <a16:creationId xmlns:a16="http://schemas.microsoft.com/office/drawing/2014/main" id="{BBF2270C-D5D9-4518-8626-51B861DBD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599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3" name="Oval 215">
                <a:extLst>
                  <a:ext uri="{FF2B5EF4-FFF2-40B4-BE49-F238E27FC236}">
                    <a16:creationId xmlns:a16="http://schemas.microsoft.com/office/drawing/2014/main" id="{8C0E3DA4-6405-42C1-82DD-DBB2C7B13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599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4" name="Oval 216">
                <a:extLst>
                  <a:ext uri="{FF2B5EF4-FFF2-40B4-BE49-F238E27FC236}">
                    <a16:creationId xmlns:a16="http://schemas.microsoft.com/office/drawing/2014/main" id="{51B267AC-1E2F-4D1D-81FE-77A9A488E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594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5" name="Oval 217">
                <a:extLst>
                  <a:ext uri="{FF2B5EF4-FFF2-40B4-BE49-F238E27FC236}">
                    <a16:creationId xmlns:a16="http://schemas.microsoft.com/office/drawing/2014/main" id="{1B43235F-FDCC-4A56-A917-428AD4D3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2594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6" name="Oval 218">
                <a:extLst>
                  <a:ext uri="{FF2B5EF4-FFF2-40B4-BE49-F238E27FC236}">
                    <a16:creationId xmlns:a16="http://schemas.microsoft.com/office/drawing/2014/main" id="{83DF48F8-5215-4C49-AFB8-FDE2A772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2588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7" name="Oval 219">
                <a:extLst>
                  <a:ext uri="{FF2B5EF4-FFF2-40B4-BE49-F238E27FC236}">
                    <a16:creationId xmlns:a16="http://schemas.microsoft.com/office/drawing/2014/main" id="{4BD94AC5-67C8-4D05-8238-9783009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588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8" name="Oval 220">
                <a:extLst>
                  <a:ext uri="{FF2B5EF4-FFF2-40B4-BE49-F238E27FC236}">
                    <a16:creationId xmlns:a16="http://schemas.microsoft.com/office/drawing/2014/main" id="{0EF8CEE3-2CAD-4802-8C7F-95377EE0D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" y="2583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29" name="Oval 221">
                <a:extLst>
                  <a:ext uri="{FF2B5EF4-FFF2-40B4-BE49-F238E27FC236}">
                    <a16:creationId xmlns:a16="http://schemas.microsoft.com/office/drawing/2014/main" id="{F40EDC0B-2F5F-4182-97AE-E95893B40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" y="2583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0" name="Oval 222">
                <a:extLst>
                  <a:ext uri="{FF2B5EF4-FFF2-40B4-BE49-F238E27FC236}">
                    <a16:creationId xmlns:a16="http://schemas.microsoft.com/office/drawing/2014/main" id="{016A7E46-4AAA-4C31-A797-4948F4F7F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2578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1" name="Oval 223">
                <a:extLst>
                  <a:ext uri="{FF2B5EF4-FFF2-40B4-BE49-F238E27FC236}">
                    <a16:creationId xmlns:a16="http://schemas.microsoft.com/office/drawing/2014/main" id="{AAB2E87C-F87B-4EA9-AD20-943109BF3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578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2" name="Oval 224">
                <a:extLst>
                  <a:ext uri="{FF2B5EF4-FFF2-40B4-BE49-F238E27FC236}">
                    <a16:creationId xmlns:a16="http://schemas.microsoft.com/office/drawing/2014/main" id="{B4A3A8DB-01A7-45ED-B856-ACC64E625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572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3" name="Oval 225">
                <a:extLst>
                  <a:ext uri="{FF2B5EF4-FFF2-40B4-BE49-F238E27FC236}">
                    <a16:creationId xmlns:a16="http://schemas.microsoft.com/office/drawing/2014/main" id="{9276B217-F9AD-4F33-B15C-D2652D678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572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4" name="Oval 226">
                <a:extLst>
                  <a:ext uri="{FF2B5EF4-FFF2-40B4-BE49-F238E27FC236}">
                    <a16:creationId xmlns:a16="http://schemas.microsoft.com/office/drawing/2014/main" id="{50BBF298-FC97-4198-B144-82942963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572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5" name="Oval 227">
                <a:extLst>
                  <a:ext uri="{FF2B5EF4-FFF2-40B4-BE49-F238E27FC236}">
                    <a16:creationId xmlns:a16="http://schemas.microsoft.com/office/drawing/2014/main" id="{8822AF76-97EF-48C4-A774-26D09A8A9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" y="2567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6" name="Oval 228">
                <a:extLst>
                  <a:ext uri="{FF2B5EF4-FFF2-40B4-BE49-F238E27FC236}">
                    <a16:creationId xmlns:a16="http://schemas.microsoft.com/office/drawing/2014/main" id="{8AA02ADC-7E3E-4153-A408-B2D651D18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256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7" name="Oval 229">
                <a:extLst>
                  <a:ext uri="{FF2B5EF4-FFF2-40B4-BE49-F238E27FC236}">
                    <a16:creationId xmlns:a16="http://schemas.microsoft.com/office/drawing/2014/main" id="{8592C483-8B4E-4547-B829-C2D4D9CB6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256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8" name="Oval 230">
                <a:extLst>
                  <a:ext uri="{FF2B5EF4-FFF2-40B4-BE49-F238E27FC236}">
                    <a16:creationId xmlns:a16="http://schemas.microsoft.com/office/drawing/2014/main" id="{9BC93F82-E9EE-4DA9-B427-8D198F6A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2562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39" name="Oval 231">
                <a:extLst>
                  <a:ext uri="{FF2B5EF4-FFF2-40B4-BE49-F238E27FC236}">
                    <a16:creationId xmlns:a16="http://schemas.microsoft.com/office/drawing/2014/main" id="{E9042CBA-9F48-4E65-A4AE-CA1C979C4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2562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0" name="Oval 232">
                <a:extLst>
                  <a:ext uri="{FF2B5EF4-FFF2-40B4-BE49-F238E27FC236}">
                    <a16:creationId xmlns:a16="http://schemas.microsoft.com/office/drawing/2014/main" id="{30D3DF45-A804-495A-8771-A483F8B43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2562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1" name="Oval 233">
                <a:extLst>
                  <a:ext uri="{FF2B5EF4-FFF2-40B4-BE49-F238E27FC236}">
                    <a16:creationId xmlns:a16="http://schemas.microsoft.com/office/drawing/2014/main" id="{A8D5C192-0980-489A-BE36-C63DAAFEB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255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2" name="Oval 234">
                <a:extLst>
                  <a:ext uri="{FF2B5EF4-FFF2-40B4-BE49-F238E27FC236}">
                    <a16:creationId xmlns:a16="http://schemas.microsoft.com/office/drawing/2014/main" id="{8D39BEE9-C6E5-4185-AB72-7A8760FCB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255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3" name="Oval 235">
                <a:extLst>
                  <a:ext uri="{FF2B5EF4-FFF2-40B4-BE49-F238E27FC236}">
                    <a16:creationId xmlns:a16="http://schemas.microsoft.com/office/drawing/2014/main" id="{95A45CB5-5511-416A-8436-FB989BB23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255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4" name="Oval 236">
                <a:extLst>
                  <a:ext uri="{FF2B5EF4-FFF2-40B4-BE49-F238E27FC236}">
                    <a16:creationId xmlns:a16="http://schemas.microsoft.com/office/drawing/2014/main" id="{FCB4488F-6E70-4B20-998C-7C4722E81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255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5" name="Oval 237">
                <a:extLst>
                  <a:ext uri="{FF2B5EF4-FFF2-40B4-BE49-F238E27FC236}">
                    <a16:creationId xmlns:a16="http://schemas.microsoft.com/office/drawing/2014/main" id="{1C037F50-6801-4548-939C-3A8572B47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8" y="2551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6" name="Oval 238">
                <a:extLst>
                  <a:ext uri="{FF2B5EF4-FFF2-40B4-BE49-F238E27FC236}">
                    <a16:creationId xmlns:a16="http://schemas.microsoft.com/office/drawing/2014/main" id="{AFEED523-14ED-4779-8F7F-DDA761CF0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2551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7" name="Oval 239">
                <a:extLst>
                  <a:ext uri="{FF2B5EF4-FFF2-40B4-BE49-F238E27FC236}">
                    <a16:creationId xmlns:a16="http://schemas.microsoft.com/office/drawing/2014/main" id="{966EA7D3-FF6B-46AC-8ABE-FF28CE278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2551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8" name="Oval 240">
                <a:extLst>
                  <a:ext uri="{FF2B5EF4-FFF2-40B4-BE49-F238E27FC236}">
                    <a16:creationId xmlns:a16="http://schemas.microsoft.com/office/drawing/2014/main" id="{480DC0C2-37E1-4E88-B677-0F16C3519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2546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49" name="Oval 241">
                <a:extLst>
                  <a:ext uri="{FF2B5EF4-FFF2-40B4-BE49-F238E27FC236}">
                    <a16:creationId xmlns:a16="http://schemas.microsoft.com/office/drawing/2014/main" id="{653CC22D-439E-4D58-9492-E67A2F770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2546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0" name="Oval 242">
                <a:extLst>
                  <a:ext uri="{FF2B5EF4-FFF2-40B4-BE49-F238E27FC236}">
                    <a16:creationId xmlns:a16="http://schemas.microsoft.com/office/drawing/2014/main" id="{E5065DB2-97C9-41CF-9F06-F2806ECB9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2546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1" name="Oval 243">
                <a:extLst>
                  <a:ext uri="{FF2B5EF4-FFF2-40B4-BE49-F238E27FC236}">
                    <a16:creationId xmlns:a16="http://schemas.microsoft.com/office/drawing/2014/main" id="{1ACB3C63-65A3-4ABD-B08A-E6CB8B15D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" y="2541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2" name="Oval 244">
                <a:extLst>
                  <a:ext uri="{FF2B5EF4-FFF2-40B4-BE49-F238E27FC236}">
                    <a16:creationId xmlns:a16="http://schemas.microsoft.com/office/drawing/2014/main" id="{5068E373-0512-4923-8A4B-E1203C80C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" y="2541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3" name="Oval 245">
                <a:extLst>
                  <a:ext uri="{FF2B5EF4-FFF2-40B4-BE49-F238E27FC236}">
                    <a16:creationId xmlns:a16="http://schemas.microsoft.com/office/drawing/2014/main" id="{66DF5708-BCDF-44A2-9504-5F223127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" y="2541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4" name="Oval 246">
                <a:extLst>
                  <a:ext uri="{FF2B5EF4-FFF2-40B4-BE49-F238E27FC236}">
                    <a16:creationId xmlns:a16="http://schemas.microsoft.com/office/drawing/2014/main" id="{80F5C7B8-AE78-4D6A-A557-8A094F3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541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5" name="Oval 247">
                <a:extLst>
                  <a:ext uri="{FF2B5EF4-FFF2-40B4-BE49-F238E27FC236}">
                    <a16:creationId xmlns:a16="http://schemas.microsoft.com/office/drawing/2014/main" id="{61880841-C7CD-4E5C-BCF6-20216778B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541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6" name="Oval 248">
                <a:extLst>
                  <a:ext uri="{FF2B5EF4-FFF2-40B4-BE49-F238E27FC236}">
                    <a16:creationId xmlns:a16="http://schemas.microsoft.com/office/drawing/2014/main" id="{348FE602-37E0-47BE-89E4-ADD47528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2541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7" name="Oval 249">
                <a:extLst>
                  <a:ext uri="{FF2B5EF4-FFF2-40B4-BE49-F238E27FC236}">
                    <a16:creationId xmlns:a16="http://schemas.microsoft.com/office/drawing/2014/main" id="{27650319-700D-4AAF-B653-E40701007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2535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8" name="Oval 250">
                <a:extLst>
                  <a:ext uri="{FF2B5EF4-FFF2-40B4-BE49-F238E27FC236}">
                    <a16:creationId xmlns:a16="http://schemas.microsoft.com/office/drawing/2014/main" id="{B5C6F4CD-AB0E-49A5-AAB1-B3F2D27C9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2535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59" name="Oval 251">
                <a:extLst>
                  <a:ext uri="{FF2B5EF4-FFF2-40B4-BE49-F238E27FC236}">
                    <a16:creationId xmlns:a16="http://schemas.microsoft.com/office/drawing/2014/main" id="{977D5FA7-D4D6-4458-AF04-3B22C43C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2535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0" name="Oval 252">
                <a:extLst>
                  <a:ext uri="{FF2B5EF4-FFF2-40B4-BE49-F238E27FC236}">
                    <a16:creationId xmlns:a16="http://schemas.microsoft.com/office/drawing/2014/main" id="{8E4B80B8-7846-43D3-82F5-1B293C24D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2535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1" name="Oval 253">
                <a:extLst>
                  <a:ext uri="{FF2B5EF4-FFF2-40B4-BE49-F238E27FC236}">
                    <a16:creationId xmlns:a16="http://schemas.microsoft.com/office/drawing/2014/main" id="{B8113E21-6B4E-4836-A313-24F17E2F1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535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2" name="Oval 254">
                <a:extLst>
                  <a:ext uri="{FF2B5EF4-FFF2-40B4-BE49-F238E27FC236}">
                    <a16:creationId xmlns:a16="http://schemas.microsoft.com/office/drawing/2014/main" id="{12EA2652-F5DF-4F66-B126-6E4C4A20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2535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3" name="Oval 255">
                <a:extLst>
                  <a:ext uri="{FF2B5EF4-FFF2-40B4-BE49-F238E27FC236}">
                    <a16:creationId xmlns:a16="http://schemas.microsoft.com/office/drawing/2014/main" id="{3A2C6C3F-608D-4C32-AB90-058800D3F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2530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4" name="Oval 256">
                <a:extLst>
                  <a:ext uri="{FF2B5EF4-FFF2-40B4-BE49-F238E27FC236}">
                    <a16:creationId xmlns:a16="http://schemas.microsoft.com/office/drawing/2014/main" id="{ABA99032-9D3E-4118-913D-B3DAD0500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2530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5" name="Oval 257">
                <a:extLst>
                  <a:ext uri="{FF2B5EF4-FFF2-40B4-BE49-F238E27FC236}">
                    <a16:creationId xmlns:a16="http://schemas.microsoft.com/office/drawing/2014/main" id="{39D7BD93-D374-4DD7-A7CB-23BC195A7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2530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6" name="Oval 258">
                <a:extLst>
                  <a:ext uri="{FF2B5EF4-FFF2-40B4-BE49-F238E27FC236}">
                    <a16:creationId xmlns:a16="http://schemas.microsoft.com/office/drawing/2014/main" id="{CC2C4634-285F-4F0D-B532-93449B334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2530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7" name="Oval 259">
                <a:extLst>
                  <a:ext uri="{FF2B5EF4-FFF2-40B4-BE49-F238E27FC236}">
                    <a16:creationId xmlns:a16="http://schemas.microsoft.com/office/drawing/2014/main" id="{9D04E462-788D-4B48-9C50-45D52524C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530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8" name="Oval 260">
                <a:extLst>
                  <a:ext uri="{FF2B5EF4-FFF2-40B4-BE49-F238E27FC236}">
                    <a16:creationId xmlns:a16="http://schemas.microsoft.com/office/drawing/2014/main" id="{23A59E20-C3C2-48E6-8574-D0C3AF7C7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530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69" name="Oval 261">
                <a:extLst>
                  <a:ext uri="{FF2B5EF4-FFF2-40B4-BE49-F238E27FC236}">
                    <a16:creationId xmlns:a16="http://schemas.microsoft.com/office/drawing/2014/main" id="{774E9AFC-D2EC-4E32-90C4-E15F2795C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525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0" name="Oval 262">
                <a:extLst>
                  <a:ext uri="{FF2B5EF4-FFF2-40B4-BE49-F238E27FC236}">
                    <a16:creationId xmlns:a16="http://schemas.microsoft.com/office/drawing/2014/main" id="{9D756218-BD68-4C73-BF96-99B92343A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2525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1" name="Oval 263">
                <a:extLst>
                  <a:ext uri="{FF2B5EF4-FFF2-40B4-BE49-F238E27FC236}">
                    <a16:creationId xmlns:a16="http://schemas.microsoft.com/office/drawing/2014/main" id="{DDAB7018-59B1-4884-A75C-B1A3C79F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2525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2" name="Oval 264">
                <a:extLst>
                  <a:ext uri="{FF2B5EF4-FFF2-40B4-BE49-F238E27FC236}">
                    <a16:creationId xmlns:a16="http://schemas.microsoft.com/office/drawing/2014/main" id="{9BB8772A-68D0-4E62-84A9-038C184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2519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3" name="Oval 265">
                <a:extLst>
                  <a:ext uri="{FF2B5EF4-FFF2-40B4-BE49-F238E27FC236}">
                    <a16:creationId xmlns:a16="http://schemas.microsoft.com/office/drawing/2014/main" id="{5D1B151B-58F0-4EC2-920E-630CED7C2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2519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4" name="Oval 266">
                <a:extLst>
                  <a:ext uri="{FF2B5EF4-FFF2-40B4-BE49-F238E27FC236}">
                    <a16:creationId xmlns:a16="http://schemas.microsoft.com/office/drawing/2014/main" id="{3F6CBC52-2562-467F-9FC9-668477EBE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2519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5" name="Oval 267">
                <a:extLst>
                  <a:ext uri="{FF2B5EF4-FFF2-40B4-BE49-F238E27FC236}">
                    <a16:creationId xmlns:a16="http://schemas.microsoft.com/office/drawing/2014/main" id="{FCEA9438-EA13-4857-BF07-17E741FB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2514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6" name="Oval 268">
                <a:extLst>
                  <a:ext uri="{FF2B5EF4-FFF2-40B4-BE49-F238E27FC236}">
                    <a16:creationId xmlns:a16="http://schemas.microsoft.com/office/drawing/2014/main" id="{3C10BD9C-659E-4B33-90FC-2F1C272DE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514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7" name="Oval 269">
                <a:extLst>
                  <a:ext uri="{FF2B5EF4-FFF2-40B4-BE49-F238E27FC236}">
                    <a16:creationId xmlns:a16="http://schemas.microsoft.com/office/drawing/2014/main" id="{7C9A162D-0562-4E56-A3A1-25CACF8F8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2" y="2514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8" name="Oval 270">
                <a:extLst>
                  <a:ext uri="{FF2B5EF4-FFF2-40B4-BE49-F238E27FC236}">
                    <a16:creationId xmlns:a16="http://schemas.microsoft.com/office/drawing/2014/main" id="{7DF79AD0-C950-4135-83CE-F3B9366C5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2" y="2509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79" name="Oval 271">
                <a:extLst>
                  <a:ext uri="{FF2B5EF4-FFF2-40B4-BE49-F238E27FC236}">
                    <a16:creationId xmlns:a16="http://schemas.microsoft.com/office/drawing/2014/main" id="{9CC09D0D-2EA7-4102-87D2-8BB9CEFD2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8" y="2509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0" name="Oval 272">
                <a:extLst>
                  <a:ext uri="{FF2B5EF4-FFF2-40B4-BE49-F238E27FC236}">
                    <a16:creationId xmlns:a16="http://schemas.microsoft.com/office/drawing/2014/main" id="{9A6090F6-7566-44CC-8CCB-317C66EB6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2509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1" name="Oval 273">
                <a:extLst>
                  <a:ext uri="{FF2B5EF4-FFF2-40B4-BE49-F238E27FC236}">
                    <a16:creationId xmlns:a16="http://schemas.microsoft.com/office/drawing/2014/main" id="{94067B41-999C-41CC-B2D8-AE8D251BC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2503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2" name="Oval 274">
                <a:extLst>
                  <a:ext uri="{FF2B5EF4-FFF2-40B4-BE49-F238E27FC236}">
                    <a16:creationId xmlns:a16="http://schemas.microsoft.com/office/drawing/2014/main" id="{2A6B3A45-4D26-445B-B78E-892C8F9B3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9" y="2503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3" name="Oval 275">
                <a:extLst>
                  <a:ext uri="{FF2B5EF4-FFF2-40B4-BE49-F238E27FC236}">
                    <a16:creationId xmlns:a16="http://schemas.microsoft.com/office/drawing/2014/main" id="{CFB7CF8D-2F0F-4225-8151-C5009DB0B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9" y="2503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4" name="Oval 276">
                <a:extLst>
                  <a:ext uri="{FF2B5EF4-FFF2-40B4-BE49-F238E27FC236}">
                    <a16:creationId xmlns:a16="http://schemas.microsoft.com/office/drawing/2014/main" id="{2083811A-2DB8-47BC-A456-1BA7BC426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498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5" name="Oval 277">
                <a:extLst>
                  <a:ext uri="{FF2B5EF4-FFF2-40B4-BE49-F238E27FC236}">
                    <a16:creationId xmlns:a16="http://schemas.microsoft.com/office/drawing/2014/main" id="{88A7D592-3744-450A-BBCD-FE1A3919B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" y="2498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6" name="Oval 278">
                <a:extLst>
                  <a:ext uri="{FF2B5EF4-FFF2-40B4-BE49-F238E27FC236}">
                    <a16:creationId xmlns:a16="http://schemas.microsoft.com/office/drawing/2014/main" id="{6FC81E79-7967-4745-B907-45C4E1D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" y="2493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7" name="Oval 279">
                <a:extLst>
                  <a:ext uri="{FF2B5EF4-FFF2-40B4-BE49-F238E27FC236}">
                    <a16:creationId xmlns:a16="http://schemas.microsoft.com/office/drawing/2014/main" id="{15F88246-4700-4487-823F-721F8679E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6" y="2493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8" name="Oval 280">
                <a:extLst>
                  <a:ext uri="{FF2B5EF4-FFF2-40B4-BE49-F238E27FC236}">
                    <a16:creationId xmlns:a16="http://schemas.microsoft.com/office/drawing/2014/main" id="{F644E54A-BD18-4C6E-8B34-86BB5E01C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6" y="2493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89" name="Oval 281">
                <a:extLst>
                  <a:ext uri="{FF2B5EF4-FFF2-40B4-BE49-F238E27FC236}">
                    <a16:creationId xmlns:a16="http://schemas.microsoft.com/office/drawing/2014/main" id="{0C92F9D1-7F6B-4D71-8B0E-EA4A86F92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493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0" name="Oval 282">
                <a:extLst>
                  <a:ext uri="{FF2B5EF4-FFF2-40B4-BE49-F238E27FC236}">
                    <a16:creationId xmlns:a16="http://schemas.microsoft.com/office/drawing/2014/main" id="{9BAC69A8-83C5-4D6C-9F2A-D533054CA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2493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1" name="Oval 283">
                <a:extLst>
                  <a:ext uri="{FF2B5EF4-FFF2-40B4-BE49-F238E27FC236}">
                    <a16:creationId xmlns:a16="http://schemas.microsoft.com/office/drawing/2014/main" id="{D7A79B57-271B-4C40-AF21-3E4D6C7ED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2493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2" name="Oval 284">
                <a:extLst>
                  <a:ext uri="{FF2B5EF4-FFF2-40B4-BE49-F238E27FC236}">
                    <a16:creationId xmlns:a16="http://schemas.microsoft.com/office/drawing/2014/main" id="{81549DD9-8667-45B2-9668-3576863D6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48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3" name="Oval 285">
                <a:extLst>
                  <a:ext uri="{FF2B5EF4-FFF2-40B4-BE49-F238E27FC236}">
                    <a16:creationId xmlns:a16="http://schemas.microsoft.com/office/drawing/2014/main" id="{0E9F40BD-CB8F-42A6-A027-0D20F0D67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48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4" name="Oval 286">
                <a:extLst>
                  <a:ext uri="{FF2B5EF4-FFF2-40B4-BE49-F238E27FC236}">
                    <a16:creationId xmlns:a16="http://schemas.microsoft.com/office/drawing/2014/main" id="{96B7FC39-FD9E-4183-9E25-B6FF6D3C8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" y="248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5" name="Oval 287">
                <a:extLst>
                  <a:ext uri="{FF2B5EF4-FFF2-40B4-BE49-F238E27FC236}">
                    <a16:creationId xmlns:a16="http://schemas.microsoft.com/office/drawing/2014/main" id="{F560ABCB-56BD-466B-B0EA-6519F212F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2487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6" name="Oval 288">
                <a:extLst>
                  <a:ext uri="{FF2B5EF4-FFF2-40B4-BE49-F238E27FC236}">
                    <a16:creationId xmlns:a16="http://schemas.microsoft.com/office/drawing/2014/main" id="{79239C03-9B3E-4085-B00E-B8A5842C7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2487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7" name="Oval 289">
                <a:extLst>
                  <a:ext uri="{FF2B5EF4-FFF2-40B4-BE49-F238E27FC236}">
                    <a16:creationId xmlns:a16="http://schemas.microsoft.com/office/drawing/2014/main" id="{CBAECE25-9CF8-4485-94F0-5F4285E9D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2482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8" name="Oval 290">
                <a:extLst>
                  <a:ext uri="{FF2B5EF4-FFF2-40B4-BE49-F238E27FC236}">
                    <a16:creationId xmlns:a16="http://schemas.microsoft.com/office/drawing/2014/main" id="{F498E1C4-A6CE-4C55-AAF3-8035B6B01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" y="2482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299" name="Oval 291">
                <a:extLst>
                  <a:ext uri="{FF2B5EF4-FFF2-40B4-BE49-F238E27FC236}">
                    <a16:creationId xmlns:a16="http://schemas.microsoft.com/office/drawing/2014/main" id="{57405529-7925-4373-96F6-CE7758270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6" y="2482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0" name="Oval 292">
                <a:extLst>
                  <a:ext uri="{FF2B5EF4-FFF2-40B4-BE49-F238E27FC236}">
                    <a16:creationId xmlns:a16="http://schemas.microsoft.com/office/drawing/2014/main" id="{270A9695-1805-4FE1-BB4D-6246E294E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2482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1" name="Oval 293">
                <a:extLst>
                  <a:ext uri="{FF2B5EF4-FFF2-40B4-BE49-F238E27FC236}">
                    <a16:creationId xmlns:a16="http://schemas.microsoft.com/office/drawing/2014/main" id="{20BE40D7-B9A3-450B-915D-9CB490842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" y="2482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2" name="Oval 294">
                <a:extLst>
                  <a:ext uri="{FF2B5EF4-FFF2-40B4-BE49-F238E27FC236}">
                    <a16:creationId xmlns:a16="http://schemas.microsoft.com/office/drawing/2014/main" id="{411EAF9A-0CBB-4C47-9A16-1640FD1BC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" y="2482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3" name="Oval 295">
                <a:extLst>
                  <a:ext uri="{FF2B5EF4-FFF2-40B4-BE49-F238E27FC236}">
                    <a16:creationId xmlns:a16="http://schemas.microsoft.com/office/drawing/2014/main" id="{7DB8A8BB-C32D-44B9-9B7E-86FB4D0A7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2482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4" name="Oval 296">
                <a:extLst>
                  <a:ext uri="{FF2B5EF4-FFF2-40B4-BE49-F238E27FC236}">
                    <a16:creationId xmlns:a16="http://schemas.microsoft.com/office/drawing/2014/main" id="{B91A0673-96A5-46BB-927E-F4541B32E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2477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5" name="Oval 297">
                <a:extLst>
                  <a:ext uri="{FF2B5EF4-FFF2-40B4-BE49-F238E27FC236}">
                    <a16:creationId xmlns:a16="http://schemas.microsoft.com/office/drawing/2014/main" id="{2199ECF4-1C0F-497B-AD37-DB358A161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477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6" name="Oval 298">
                <a:extLst>
                  <a:ext uri="{FF2B5EF4-FFF2-40B4-BE49-F238E27FC236}">
                    <a16:creationId xmlns:a16="http://schemas.microsoft.com/office/drawing/2014/main" id="{DA37A451-F6A1-4908-972E-92B43C1F9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477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7" name="Oval 299">
                <a:extLst>
                  <a:ext uri="{FF2B5EF4-FFF2-40B4-BE49-F238E27FC236}">
                    <a16:creationId xmlns:a16="http://schemas.microsoft.com/office/drawing/2014/main" id="{CF637752-680F-4FB7-9D57-DB999B6DE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4" y="2477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8" name="Oval 300">
                <a:extLst>
                  <a:ext uri="{FF2B5EF4-FFF2-40B4-BE49-F238E27FC236}">
                    <a16:creationId xmlns:a16="http://schemas.microsoft.com/office/drawing/2014/main" id="{A4DCAEBB-5358-4EDF-9CF3-8AD1BBB16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2477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09" name="Oval 301">
                <a:extLst>
                  <a:ext uri="{FF2B5EF4-FFF2-40B4-BE49-F238E27FC236}">
                    <a16:creationId xmlns:a16="http://schemas.microsoft.com/office/drawing/2014/main" id="{0A6545DA-596F-48FF-97BF-437D320F4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2477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0" name="Oval 302">
                <a:extLst>
                  <a:ext uri="{FF2B5EF4-FFF2-40B4-BE49-F238E27FC236}">
                    <a16:creationId xmlns:a16="http://schemas.microsoft.com/office/drawing/2014/main" id="{01A91C6B-BB1E-4EE2-807A-93276E32D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5" y="2471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1" name="Oval 303">
                <a:extLst>
                  <a:ext uri="{FF2B5EF4-FFF2-40B4-BE49-F238E27FC236}">
                    <a16:creationId xmlns:a16="http://schemas.microsoft.com/office/drawing/2014/main" id="{7727E222-5784-4DB2-A178-4CFC52296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5" y="2471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2" name="Oval 304">
                <a:extLst>
                  <a:ext uri="{FF2B5EF4-FFF2-40B4-BE49-F238E27FC236}">
                    <a16:creationId xmlns:a16="http://schemas.microsoft.com/office/drawing/2014/main" id="{2BE298D5-10DE-4530-B622-D35A43101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" y="246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3" name="Oval 305">
                <a:extLst>
                  <a:ext uri="{FF2B5EF4-FFF2-40B4-BE49-F238E27FC236}">
                    <a16:creationId xmlns:a16="http://schemas.microsoft.com/office/drawing/2014/main" id="{B65511F7-B3B7-42CF-A47E-0C8BAA2E7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" y="246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4" name="Oval 306">
                <a:extLst>
                  <a:ext uri="{FF2B5EF4-FFF2-40B4-BE49-F238E27FC236}">
                    <a16:creationId xmlns:a16="http://schemas.microsoft.com/office/drawing/2014/main" id="{D4838562-558A-49E6-90D2-5A73655F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" y="246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5" name="Oval 307">
                <a:extLst>
                  <a:ext uri="{FF2B5EF4-FFF2-40B4-BE49-F238E27FC236}">
                    <a16:creationId xmlns:a16="http://schemas.microsoft.com/office/drawing/2014/main" id="{E2E9FB43-13C0-4601-9509-1B7EC5A33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466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6" name="Oval 308">
                <a:extLst>
                  <a:ext uri="{FF2B5EF4-FFF2-40B4-BE49-F238E27FC236}">
                    <a16:creationId xmlns:a16="http://schemas.microsoft.com/office/drawing/2014/main" id="{CF11E9DF-9613-469C-86B0-70CD10B90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46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7" name="Oval 309">
                <a:extLst>
                  <a:ext uri="{FF2B5EF4-FFF2-40B4-BE49-F238E27FC236}">
                    <a16:creationId xmlns:a16="http://schemas.microsoft.com/office/drawing/2014/main" id="{CA81B67B-67DF-4289-8E0F-D7F43F1BD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246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8" name="Oval 310">
                <a:extLst>
                  <a:ext uri="{FF2B5EF4-FFF2-40B4-BE49-F238E27FC236}">
                    <a16:creationId xmlns:a16="http://schemas.microsoft.com/office/drawing/2014/main" id="{95E0EFB2-D4B6-4697-9EC2-EA1136B34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" y="2461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19" name="Oval 311">
                <a:extLst>
                  <a:ext uri="{FF2B5EF4-FFF2-40B4-BE49-F238E27FC236}">
                    <a16:creationId xmlns:a16="http://schemas.microsoft.com/office/drawing/2014/main" id="{ED72A8FF-3B7A-4140-96E0-4066FEF47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" y="2461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0" name="Oval 312">
                <a:extLst>
                  <a:ext uri="{FF2B5EF4-FFF2-40B4-BE49-F238E27FC236}">
                    <a16:creationId xmlns:a16="http://schemas.microsoft.com/office/drawing/2014/main" id="{307C717E-8E82-464D-A300-8B418DD4F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2455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1" name="Oval 313">
                <a:extLst>
                  <a:ext uri="{FF2B5EF4-FFF2-40B4-BE49-F238E27FC236}">
                    <a16:creationId xmlns:a16="http://schemas.microsoft.com/office/drawing/2014/main" id="{6DF2EC3E-976C-4686-9CA4-8E0B5F5A5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2455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2" name="Oval 314">
                <a:extLst>
                  <a:ext uri="{FF2B5EF4-FFF2-40B4-BE49-F238E27FC236}">
                    <a16:creationId xmlns:a16="http://schemas.microsoft.com/office/drawing/2014/main" id="{768EAA6B-2980-4D10-8C83-E84C3D229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5" y="2455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3" name="Oval 315">
                <a:extLst>
                  <a:ext uri="{FF2B5EF4-FFF2-40B4-BE49-F238E27FC236}">
                    <a16:creationId xmlns:a16="http://schemas.microsoft.com/office/drawing/2014/main" id="{77C78F00-D69E-4A30-AABF-F6036C65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1" y="2455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4" name="Oval 316">
                <a:extLst>
                  <a:ext uri="{FF2B5EF4-FFF2-40B4-BE49-F238E27FC236}">
                    <a16:creationId xmlns:a16="http://schemas.microsoft.com/office/drawing/2014/main" id="{2463B830-B69C-4415-A900-128931BBB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1" y="2450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5" name="Oval 317">
                <a:extLst>
                  <a:ext uri="{FF2B5EF4-FFF2-40B4-BE49-F238E27FC236}">
                    <a16:creationId xmlns:a16="http://schemas.microsoft.com/office/drawing/2014/main" id="{10734CAC-7931-4BEF-A5C3-D954A8A0E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450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6" name="Oval 318">
                <a:extLst>
                  <a:ext uri="{FF2B5EF4-FFF2-40B4-BE49-F238E27FC236}">
                    <a16:creationId xmlns:a16="http://schemas.microsoft.com/office/drawing/2014/main" id="{9764F1D8-5029-42BA-81C6-86687A5F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450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7" name="Oval 319">
                <a:extLst>
                  <a:ext uri="{FF2B5EF4-FFF2-40B4-BE49-F238E27FC236}">
                    <a16:creationId xmlns:a16="http://schemas.microsoft.com/office/drawing/2014/main" id="{C203A8D1-454D-4D9F-B308-29EB7408C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450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8" name="Oval 320">
                <a:extLst>
                  <a:ext uri="{FF2B5EF4-FFF2-40B4-BE49-F238E27FC236}">
                    <a16:creationId xmlns:a16="http://schemas.microsoft.com/office/drawing/2014/main" id="{0D6C58B9-AC05-40CA-8A4F-1AF810EB7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445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29" name="Oval 321">
                <a:extLst>
                  <a:ext uri="{FF2B5EF4-FFF2-40B4-BE49-F238E27FC236}">
                    <a16:creationId xmlns:a16="http://schemas.microsoft.com/office/drawing/2014/main" id="{3B7C223C-504E-4655-A8FB-FF069977C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445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0" name="Oval 322">
                <a:extLst>
                  <a:ext uri="{FF2B5EF4-FFF2-40B4-BE49-F238E27FC236}">
                    <a16:creationId xmlns:a16="http://schemas.microsoft.com/office/drawing/2014/main" id="{E04EC6E0-DEB9-41CA-B14D-816DB300B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2445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1" name="Oval 323">
                <a:extLst>
                  <a:ext uri="{FF2B5EF4-FFF2-40B4-BE49-F238E27FC236}">
                    <a16:creationId xmlns:a16="http://schemas.microsoft.com/office/drawing/2014/main" id="{1F5C4A0D-2DB9-4758-966B-0AAFC543B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2440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2" name="Oval 324">
                <a:extLst>
                  <a:ext uri="{FF2B5EF4-FFF2-40B4-BE49-F238E27FC236}">
                    <a16:creationId xmlns:a16="http://schemas.microsoft.com/office/drawing/2014/main" id="{9C009784-79D6-4CF4-8896-E2901253A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2440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3" name="Oval 325">
                <a:extLst>
                  <a:ext uri="{FF2B5EF4-FFF2-40B4-BE49-F238E27FC236}">
                    <a16:creationId xmlns:a16="http://schemas.microsoft.com/office/drawing/2014/main" id="{025C9505-E503-4EF6-B159-840B55F42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2440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4" name="Oval 326">
                <a:extLst>
                  <a:ext uri="{FF2B5EF4-FFF2-40B4-BE49-F238E27FC236}">
                    <a16:creationId xmlns:a16="http://schemas.microsoft.com/office/drawing/2014/main" id="{FCBCA465-8BEA-4F7E-BB1F-091A42650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434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5" name="Oval 327">
                <a:extLst>
                  <a:ext uri="{FF2B5EF4-FFF2-40B4-BE49-F238E27FC236}">
                    <a16:creationId xmlns:a16="http://schemas.microsoft.com/office/drawing/2014/main" id="{06E0BA96-D220-45A3-8376-ED2996263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434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6" name="Oval 328">
                <a:extLst>
                  <a:ext uri="{FF2B5EF4-FFF2-40B4-BE49-F238E27FC236}">
                    <a16:creationId xmlns:a16="http://schemas.microsoft.com/office/drawing/2014/main" id="{91F8EC53-C821-43E1-B31A-33765A3B3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434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7" name="Oval 329">
                <a:extLst>
                  <a:ext uri="{FF2B5EF4-FFF2-40B4-BE49-F238E27FC236}">
                    <a16:creationId xmlns:a16="http://schemas.microsoft.com/office/drawing/2014/main" id="{686A50EF-FEB7-4F28-9E5C-C25190676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2429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8" name="Oval 330">
                <a:extLst>
                  <a:ext uri="{FF2B5EF4-FFF2-40B4-BE49-F238E27FC236}">
                    <a16:creationId xmlns:a16="http://schemas.microsoft.com/office/drawing/2014/main" id="{62F8E42C-2359-44FD-B5E3-B4FDD4B8C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2429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39" name="Oval 331">
                <a:extLst>
                  <a:ext uri="{FF2B5EF4-FFF2-40B4-BE49-F238E27FC236}">
                    <a16:creationId xmlns:a16="http://schemas.microsoft.com/office/drawing/2014/main" id="{7B0F3A18-C1B0-44AD-9716-5D909A6DD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429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0" name="Oval 332">
                <a:extLst>
                  <a:ext uri="{FF2B5EF4-FFF2-40B4-BE49-F238E27FC236}">
                    <a16:creationId xmlns:a16="http://schemas.microsoft.com/office/drawing/2014/main" id="{458EBFC8-E7FF-4B59-A91E-4DE5B381B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2429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1" name="Oval 333">
                <a:extLst>
                  <a:ext uri="{FF2B5EF4-FFF2-40B4-BE49-F238E27FC236}">
                    <a16:creationId xmlns:a16="http://schemas.microsoft.com/office/drawing/2014/main" id="{D6206411-8C47-4E44-9630-F7C9E8821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2424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2" name="Oval 334">
                <a:extLst>
                  <a:ext uri="{FF2B5EF4-FFF2-40B4-BE49-F238E27FC236}">
                    <a16:creationId xmlns:a16="http://schemas.microsoft.com/office/drawing/2014/main" id="{3F5B90C8-DACC-4367-87AA-9C8BBF9FB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2424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3" name="Oval 335">
                <a:extLst>
                  <a:ext uri="{FF2B5EF4-FFF2-40B4-BE49-F238E27FC236}">
                    <a16:creationId xmlns:a16="http://schemas.microsoft.com/office/drawing/2014/main" id="{4F57D3A0-8173-4D79-B8A6-3346C2553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2424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4" name="Oval 336">
                <a:extLst>
                  <a:ext uri="{FF2B5EF4-FFF2-40B4-BE49-F238E27FC236}">
                    <a16:creationId xmlns:a16="http://schemas.microsoft.com/office/drawing/2014/main" id="{AAE8B62A-70DB-4D2D-A23D-3105F4183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418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5" name="Oval 337">
                <a:extLst>
                  <a:ext uri="{FF2B5EF4-FFF2-40B4-BE49-F238E27FC236}">
                    <a16:creationId xmlns:a16="http://schemas.microsoft.com/office/drawing/2014/main" id="{76D047AA-6D00-4476-AFD0-0FD1DE6B8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418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6" name="Oval 338">
                <a:extLst>
                  <a:ext uri="{FF2B5EF4-FFF2-40B4-BE49-F238E27FC236}">
                    <a16:creationId xmlns:a16="http://schemas.microsoft.com/office/drawing/2014/main" id="{1D2D75F4-09D6-4A20-8C44-7B902C78C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0" y="2413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7" name="Oval 339">
                <a:extLst>
                  <a:ext uri="{FF2B5EF4-FFF2-40B4-BE49-F238E27FC236}">
                    <a16:creationId xmlns:a16="http://schemas.microsoft.com/office/drawing/2014/main" id="{1E543E8C-A326-42B0-8563-7939037D5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2413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8" name="Oval 340">
                <a:extLst>
                  <a:ext uri="{FF2B5EF4-FFF2-40B4-BE49-F238E27FC236}">
                    <a16:creationId xmlns:a16="http://schemas.microsoft.com/office/drawing/2014/main" id="{77C26031-7193-44AC-9309-48C0D0D19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2413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49" name="Oval 341">
                <a:extLst>
                  <a:ext uri="{FF2B5EF4-FFF2-40B4-BE49-F238E27FC236}">
                    <a16:creationId xmlns:a16="http://schemas.microsoft.com/office/drawing/2014/main" id="{FF6745D4-C6F6-48D0-B68F-3052FA76F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2413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0" name="Oval 342">
                <a:extLst>
                  <a:ext uri="{FF2B5EF4-FFF2-40B4-BE49-F238E27FC236}">
                    <a16:creationId xmlns:a16="http://schemas.microsoft.com/office/drawing/2014/main" id="{37A68F66-2982-4F51-9E7A-0271A6FBB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2408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1" name="Oval 343">
                <a:extLst>
                  <a:ext uri="{FF2B5EF4-FFF2-40B4-BE49-F238E27FC236}">
                    <a16:creationId xmlns:a16="http://schemas.microsoft.com/office/drawing/2014/main" id="{11DC8197-55D2-43DE-AD45-936AB7F83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2408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2" name="Oval 344">
                <a:extLst>
                  <a:ext uri="{FF2B5EF4-FFF2-40B4-BE49-F238E27FC236}">
                    <a16:creationId xmlns:a16="http://schemas.microsoft.com/office/drawing/2014/main" id="{F5D21909-D899-4A8A-B2C9-AEB4BD92F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2408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3" name="Oval 345">
                <a:extLst>
                  <a:ext uri="{FF2B5EF4-FFF2-40B4-BE49-F238E27FC236}">
                    <a16:creationId xmlns:a16="http://schemas.microsoft.com/office/drawing/2014/main" id="{CDB1C74E-F614-4BFD-BDC3-A14099A06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2408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4" name="Oval 346">
                <a:extLst>
                  <a:ext uri="{FF2B5EF4-FFF2-40B4-BE49-F238E27FC236}">
                    <a16:creationId xmlns:a16="http://schemas.microsoft.com/office/drawing/2014/main" id="{E32F7CE3-B546-4031-BDEF-22A4D9ADC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2402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5" name="Oval 347">
                <a:extLst>
                  <a:ext uri="{FF2B5EF4-FFF2-40B4-BE49-F238E27FC236}">
                    <a16:creationId xmlns:a16="http://schemas.microsoft.com/office/drawing/2014/main" id="{6A2B1F83-3B59-4853-A14C-A9859BE7E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2402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6" name="Oval 348">
                <a:extLst>
                  <a:ext uri="{FF2B5EF4-FFF2-40B4-BE49-F238E27FC236}">
                    <a16:creationId xmlns:a16="http://schemas.microsoft.com/office/drawing/2014/main" id="{A29014CC-CDF9-498C-BB19-84F3C7B16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39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7" name="Oval 349">
                <a:extLst>
                  <a:ext uri="{FF2B5EF4-FFF2-40B4-BE49-F238E27FC236}">
                    <a16:creationId xmlns:a16="http://schemas.microsoft.com/office/drawing/2014/main" id="{ACCA2A93-FE40-4101-BF75-324919776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239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8" name="Oval 350">
                <a:extLst>
                  <a:ext uri="{FF2B5EF4-FFF2-40B4-BE49-F238E27FC236}">
                    <a16:creationId xmlns:a16="http://schemas.microsoft.com/office/drawing/2014/main" id="{4931F235-62A5-45BD-B2ED-DB8D6A31E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239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59" name="Oval 351">
                <a:extLst>
                  <a:ext uri="{FF2B5EF4-FFF2-40B4-BE49-F238E27FC236}">
                    <a16:creationId xmlns:a16="http://schemas.microsoft.com/office/drawing/2014/main" id="{CB3BBDFA-6897-42E5-9323-5D65BB73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2397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0" name="Oval 352">
                <a:extLst>
                  <a:ext uri="{FF2B5EF4-FFF2-40B4-BE49-F238E27FC236}">
                    <a16:creationId xmlns:a16="http://schemas.microsoft.com/office/drawing/2014/main" id="{EA8D82C4-D5E7-4ED5-B883-A9ED08ABF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2397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1" name="Oval 353">
                <a:extLst>
                  <a:ext uri="{FF2B5EF4-FFF2-40B4-BE49-F238E27FC236}">
                    <a16:creationId xmlns:a16="http://schemas.microsoft.com/office/drawing/2014/main" id="{1EC38A67-1790-434F-AB70-0D2D7E440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239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2" name="Oval 354">
                <a:extLst>
                  <a:ext uri="{FF2B5EF4-FFF2-40B4-BE49-F238E27FC236}">
                    <a16:creationId xmlns:a16="http://schemas.microsoft.com/office/drawing/2014/main" id="{5E2D452A-50EF-4E90-BA66-69EE8BF16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392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3" name="Oval 355">
                <a:extLst>
                  <a:ext uri="{FF2B5EF4-FFF2-40B4-BE49-F238E27FC236}">
                    <a16:creationId xmlns:a16="http://schemas.microsoft.com/office/drawing/2014/main" id="{D329E3A7-C7B7-47BB-90BA-437E79C59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392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4" name="Oval 356">
                <a:extLst>
                  <a:ext uri="{FF2B5EF4-FFF2-40B4-BE49-F238E27FC236}">
                    <a16:creationId xmlns:a16="http://schemas.microsoft.com/office/drawing/2014/main" id="{926F6E55-158E-4194-A1B1-F3446C6A8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2392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5" name="Oval 357">
                <a:extLst>
                  <a:ext uri="{FF2B5EF4-FFF2-40B4-BE49-F238E27FC236}">
                    <a16:creationId xmlns:a16="http://schemas.microsoft.com/office/drawing/2014/main" id="{12A16B73-C92C-47FD-A016-9799FA949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" y="2392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6" name="Oval 358">
                <a:extLst>
                  <a:ext uri="{FF2B5EF4-FFF2-40B4-BE49-F238E27FC236}">
                    <a16:creationId xmlns:a16="http://schemas.microsoft.com/office/drawing/2014/main" id="{0F41C854-C13A-4F3C-97FD-3D591D8C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8" y="2392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7" name="Oval 359">
                <a:extLst>
                  <a:ext uri="{FF2B5EF4-FFF2-40B4-BE49-F238E27FC236}">
                    <a16:creationId xmlns:a16="http://schemas.microsoft.com/office/drawing/2014/main" id="{45365D8B-5B7C-41AC-A9E8-12CE784B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238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8" name="Oval 360">
                <a:extLst>
                  <a:ext uri="{FF2B5EF4-FFF2-40B4-BE49-F238E27FC236}">
                    <a16:creationId xmlns:a16="http://schemas.microsoft.com/office/drawing/2014/main" id="{9B8E3809-9AB1-49CF-B511-88C1C50F3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2386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69" name="Oval 361">
                <a:extLst>
                  <a:ext uri="{FF2B5EF4-FFF2-40B4-BE49-F238E27FC236}">
                    <a16:creationId xmlns:a16="http://schemas.microsoft.com/office/drawing/2014/main" id="{74398140-E1E9-4DE6-9B9C-B5FF34F04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2386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0" name="Oval 362">
                <a:extLst>
                  <a:ext uri="{FF2B5EF4-FFF2-40B4-BE49-F238E27FC236}">
                    <a16:creationId xmlns:a16="http://schemas.microsoft.com/office/drawing/2014/main" id="{388EB4AE-51F1-4CC5-BE01-6C630A4D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2381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1" name="Oval 363">
                <a:extLst>
                  <a:ext uri="{FF2B5EF4-FFF2-40B4-BE49-F238E27FC236}">
                    <a16:creationId xmlns:a16="http://schemas.microsoft.com/office/drawing/2014/main" id="{736A6F51-DADF-48F8-8B8D-6F5C9EFBA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2381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2" name="Oval 364">
                <a:extLst>
                  <a:ext uri="{FF2B5EF4-FFF2-40B4-BE49-F238E27FC236}">
                    <a16:creationId xmlns:a16="http://schemas.microsoft.com/office/drawing/2014/main" id="{36295EE8-BA05-4731-B972-2B5D0EC0E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2381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3" name="Oval 365">
                <a:extLst>
                  <a:ext uri="{FF2B5EF4-FFF2-40B4-BE49-F238E27FC236}">
                    <a16:creationId xmlns:a16="http://schemas.microsoft.com/office/drawing/2014/main" id="{171F7FCA-1A01-4B0A-A8F3-70858506D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2381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4" name="Oval 366">
                <a:extLst>
                  <a:ext uri="{FF2B5EF4-FFF2-40B4-BE49-F238E27FC236}">
                    <a16:creationId xmlns:a16="http://schemas.microsoft.com/office/drawing/2014/main" id="{E3BADEE8-C565-4413-8C4E-B268CCCB9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2376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5" name="Oval 367">
                <a:extLst>
                  <a:ext uri="{FF2B5EF4-FFF2-40B4-BE49-F238E27FC236}">
                    <a16:creationId xmlns:a16="http://schemas.microsoft.com/office/drawing/2014/main" id="{A2C858DF-BAC2-48E8-B909-99FAEE13D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2376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6" name="Oval 368">
                <a:extLst>
                  <a:ext uri="{FF2B5EF4-FFF2-40B4-BE49-F238E27FC236}">
                    <a16:creationId xmlns:a16="http://schemas.microsoft.com/office/drawing/2014/main" id="{2C1B33F2-128F-4BB1-BA84-96A280BC1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2376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7" name="Oval 369">
                <a:extLst>
                  <a:ext uri="{FF2B5EF4-FFF2-40B4-BE49-F238E27FC236}">
                    <a16:creationId xmlns:a16="http://schemas.microsoft.com/office/drawing/2014/main" id="{A621B515-09A0-4666-9190-FCA9E0C18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2376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8" name="Oval 370">
                <a:extLst>
                  <a:ext uri="{FF2B5EF4-FFF2-40B4-BE49-F238E27FC236}">
                    <a16:creationId xmlns:a16="http://schemas.microsoft.com/office/drawing/2014/main" id="{95DE21F3-9E08-430D-85BB-08605F24C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2376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79" name="Oval 371">
                <a:extLst>
                  <a:ext uri="{FF2B5EF4-FFF2-40B4-BE49-F238E27FC236}">
                    <a16:creationId xmlns:a16="http://schemas.microsoft.com/office/drawing/2014/main" id="{7CF9AE2D-B082-4BF5-8D44-9FD348494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2370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0" name="Oval 372">
                <a:extLst>
                  <a:ext uri="{FF2B5EF4-FFF2-40B4-BE49-F238E27FC236}">
                    <a16:creationId xmlns:a16="http://schemas.microsoft.com/office/drawing/2014/main" id="{E8972D9D-60A0-46FB-BCB4-6D65A99FC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9" y="2370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1" name="Oval 373">
                <a:extLst>
                  <a:ext uri="{FF2B5EF4-FFF2-40B4-BE49-F238E27FC236}">
                    <a16:creationId xmlns:a16="http://schemas.microsoft.com/office/drawing/2014/main" id="{E68CF7E2-4303-4376-B272-B7CBB8E98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9" y="2365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2" name="Oval 374">
                <a:extLst>
                  <a:ext uri="{FF2B5EF4-FFF2-40B4-BE49-F238E27FC236}">
                    <a16:creationId xmlns:a16="http://schemas.microsoft.com/office/drawing/2014/main" id="{F835FA2E-C5A1-4594-9EE2-A339A4325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" y="2365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3" name="Oval 375">
                <a:extLst>
                  <a:ext uri="{FF2B5EF4-FFF2-40B4-BE49-F238E27FC236}">
                    <a16:creationId xmlns:a16="http://schemas.microsoft.com/office/drawing/2014/main" id="{06057D23-E360-4831-80F7-E45C39048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2365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4" name="Oval 376">
                <a:extLst>
                  <a:ext uri="{FF2B5EF4-FFF2-40B4-BE49-F238E27FC236}">
                    <a16:creationId xmlns:a16="http://schemas.microsoft.com/office/drawing/2014/main" id="{80013EB8-178E-408C-96C3-3CCD27FC5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2365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5" name="Oval 377">
                <a:extLst>
                  <a:ext uri="{FF2B5EF4-FFF2-40B4-BE49-F238E27FC236}">
                    <a16:creationId xmlns:a16="http://schemas.microsoft.com/office/drawing/2014/main" id="{4D75C18A-2AA1-473A-BD5C-3DAD2B5E0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6" y="2360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6" name="Oval 378">
                <a:extLst>
                  <a:ext uri="{FF2B5EF4-FFF2-40B4-BE49-F238E27FC236}">
                    <a16:creationId xmlns:a16="http://schemas.microsoft.com/office/drawing/2014/main" id="{7A2EDEBD-DD24-4DFA-99E8-AB9EB744E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6" y="2360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7" name="Oval 379">
                <a:extLst>
                  <a:ext uri="{FF2B5EF4-FFF2-40B4-BE49-F238E27FC236}">
                    <a16:creationId xmlns:a16="http://schemas.microsoft.com/office/drawing/2014/main" id="{E343CE0F-DAE8-4066-81CE-3FB9F8845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360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8" name="Oval 380">
                <a:extLst>
                  <a:ext uri="{FF2B5EF4-FFF2-40B4-BE49-F238E27FC236}">
                    <a16:creationId xmlns:a16="http://schemas.microsoft.com/office/drawing/2014/main" id="{DBA9C8D2-490D-4270-8654-88210EB7C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2360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89" name="Oval 381">
                <a:extLst>
                  <a:ext uri="{FF2B5EF4-FFF2-40B4-BE49-F238E27FC236}">
                    <a16:creationId xmlns:a16="http://schemas.microsoft.com/office/drawing/2014/main" id="{0462FF43-79FE-41DF-9F80-0C7962E70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2354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0" name="Oval 382">
                <a:extLst>
                  <a:ext uri="{FF2B5EF4-FFF2-40B4-BE49-F238E27FC236}">
                    <a16:creationId xmlns:a16="http://schemas.microsoft.com/office/drawing/2014/main" id="{C93927E3-0E04-491A-955A-14A54D2DE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354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1" name="Oval 383">
                <a:extLst>
                  <a:ext uri="{FF2B5EF4-FFF2-40B4-BE49-F238E27FC236}">
                    <a16:creationId xmlns:a16="http://schemas.microsoft.com/office/drawing/2014/main" id="{6C94FE80-2344-4BF9-B785-B4305DE33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354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2" name="Oval 384">
                <a:extLst>
                  <a:ext uri="{FF2B5EF4-FFF2-40B4-BE49-F238E27FC236}">
                    <a16:creationId xmlns:a16="http://schemas.microsoft.com/office/drawing/2014/main" id="{9610E6F6-99AA-42FA-AF8B-C3C067337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" y="2349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3" name="Oval 385">
                <a:extLst>
                  <a:ext uri="{FF2B5EF4-FFF2-40B4-BE49-F238E27FC236}">
                    <a16:creationId xmlns:a16="http://schemas.microsoft.com/office/drawing/2014/main" id="{29133898-55C8-404C-99ED-ACBBB7D3E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" y="2349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4" name="Oval 386">
                <a:extLst>
                  <a:ext uri="{FF2B5EF4-FFF2-40B4-BE49-F238E27FC236}">
                    <a16:creationId xmlns:a16="http://schemas.microsoft.com/office/drawing/2014/main" id="{276E0CEE-308C-4054-847A-A7E1A7B3F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" y="2349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5" name="Oval 387">
                <a:extLst>
                  <a:ext uri="{FF2B5EF4-FFF2-40B4-BE49-F238E27FC236}">
                    <a16:creationId xmlns:a16="http://schemas.microsoft.com/office/drawing/2014/main" id="{BD7D8A68-5C73-42AE-944D-936A7A0CF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2344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6" name="Oval 388">
                <a:extLst>
                  <a:ext uri="{FF2B5EF4-FFF2-40B4-BE49-F238E27FC236}">
                    <a16:creationId xmlns:a16="http://schemas.microsoft.com/office/drawing/2014/main" id="{E233FAEB-8DBB-44D9-B3E2-BA967F5FA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2344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7" name="Oval 389">
                <a:extLst>
                  <a:ext uri="{FF2B5EF4-FFF2-40B4-BE49-F238E27FC236}">
                    <a16:creationId xmlns:a16="http://schemas.microsoft.com/office/drawing/2014/main" id="{6BA252D4-0A17-4DA1-A858-4A8208154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6" y="2344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8" name="Oval 390">
                <a:extLst>
                  <a:ext uri="{FF2B5EF4-FFF2-40B4-BE49-F238E27FC236}">
                    <a16:creationId xmlns:a16="http://schemas.microsoft.com/office/drawing/2014/main" id="{9624EB10-9F86-434B-8CB8-563936E26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" y="2338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399" name="Oval 391">
                <a:extLst>
                  <a:ext uri="{FF2B5EF4-FFF2-40B4-BE49-F238E27FC236}">
                    <a16:creationId xmlns:a16="http://schemas.microsoft.com/office/drawing/2014/main" id="{7FC9F75E-7479-4EFC-8049-FF2CF7FDE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" y="2338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0" name="Oval 392">
                <a:extLst>
                  <a:ext uri="{FF2B5EF4-FFF2-40B4-BE49-F238E27FC236}">
                    <a16:creationId xmlns:a16="http://schemas.microsoft.com/office/drawing/2014/main" id="{A051233A-204F-40A6-AD0E-5EEAA9C05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2338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1" name="Oval 393">
                <a:extLst>
                  <a:ext uri="{FF2B5EF4-FFF2-40B4-BE49-F238E27FC236}">
                    <a16:creationId xmlns:a16="http://schemas.microsoft.com/office/drawing/2014/main" id="{5727FA98-6B08-42FE-90BE-94B884C3C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" y="2338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2" name="Oval 394">
                <a:extLst>
                  <a:ext uri="{FF2B5EF4-FFF2-40B4-BE49-F238E27FC236}">
                    <a16:creationId xmlns:a16="http://schemas.microsoft.com/office/drawing/2014/main" id="{3DC8BB0D-F2D2-400F-B44A-A2C3AFF0F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" y="2333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3" name="Oval 395">
                <a:extLst>
                  <a:ext uri="{FF2B5EF4-FFF2-40B4-BE49-F238E27FC236}">
                    <a16:creationId xmlns:a16="http://schemas.microsoft.com/office/drawing/2014/main" id="{CE027983-832A-44DE-B8BA-85B429F31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333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4" name="Oval 396">
                <a:extLst>
                  <a:ext uri="{FF2B5EF4-FFF2-40B4-BE49-F238E27FC236}">
                    <a16:creationId xmlns:a16="http://schemas.microsoft.com/office/drawing/2014/main" id="{578F4F27-6831-42C3-9BB0-B080C1C6C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333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5" name="Oval 397">
                <a:extLst>
                  <a:ext uri="{FF2B5EF4-FFF2-40B4-BE49-F238E27FC236}">
                    <a16:creationId xmlns:a16="http://schemas.microsoft.com/office/drawing/2014/main" id="{51E3A7AE-3ED2-45C1-AE5E-6356FCEF3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2333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6" name="Oval 398">
                <a:extLst>
                  <a:ext uri="{FF2B5EF4-FFF2-40B4-BE49-F238E27FC236}">
                    <a16:creationId xmlns:a16="http://schemas.microsoft.com/office/drawing/2014/main" id="{FCA08976-F8F1-4761-AAA8-3A29A2FBE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328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7" name="Oval 399">
                <a:extLst>
                  <a:ext uri="{FF2B5EF4-FFF2-40B4-BE49-F238E27FC236}">
                    <a16:creationId xmlns:a16="http://schemas.microsoft.com/office/drawing/2014/main" id="{14203512-3D1E-4BFC-BE7C-B03EBFBB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328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8" name="Oval 400">
                <a:extLst>
                  <a:ext uri="{FF2B5EF4-FFF2-40B4-BE49-F238E27FC236}">
                    <a16:creationId xmlns:a16="http://schemas.microsoft.com/office/drawing/2014/main" id="{E067E12D-CD8D-4DB1-8F8F-9A718A919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2323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09" name="Oval 401">
                <a:extLst>
                  <a:ext uri="{FF2B5EF4-FFF2-40B4-BE49-F238E27FC236}">
                    <a16:creationId xmlns:a16="http://schemas.microsoft.com/office/drawing/2014/main" id="{A996D743-F303-4E06-820F-62F6A20AD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" y="2323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10" name="Oval 402">
                <a:extLst>
                  <a:ext uri="{FF2B5EF4-FFF2-40B4-BE49-F238E27FC236}">
                    <a16:creationId xmlns:a16="http://schemas.microsoft.com/office/drawing/2014/main" id="{221267A0-A971-4509-8FAD-BD8CAB59D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323"/>
                <a:ext cx="12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11" name="Oval 403">
                <a:extLst>
                  <a:ext uri="{FF2B5EF4-FFF2-40B4-BE49-F238E27FC236}">
                    <a16:creationId xmlns:a16="http://schemas.microsoft.com/office/drawing/2014/main" id="{0DF9703F-9333-407E-833F-32E2A26D3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2323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12" name="Oval 404">
                <a:extLst>
                  <a:ext uri="{FF2B5EF4-FFF2-40B4-BE49-F238E27FC236}">
                    <a16:creationId xmlns:a16="http://schemas.microsoft.com/office/drawing/2014/main" id="{1E9EECC5-0735-4C32-BE19-71A323BFC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2323"/>
                <a:ext cx="11" cy="10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13" name="Oval 405">
                <a:extLst>
                  <a:ext uri="{FF2B5EF4-FFF2-40B4-BE49-F238E27FC236}">
                    <a16:creationId xmlns:a16="http://schemas.microsoft.com/office/drawing/2014/main" id="{3E059F0F-F711-4DB3-8657-5F2A55214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231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14" name="Oval 406">
                <a:extLst>
                  <a:ext uri="{FF2B5EF4-FFF2-40B4-BE49-F238E27FC236}">
                    <a16:creationId xmlns:a16="http://schemas.microsoft.com/office/drawing/2014/main" id="{A718614F-AACF-447D-9DA5-B92ADE682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317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15" name="Oval 407">
                <a:extLst>
                  <a:ext uri="{FF2B5EF4-FFF2-40B4-BE49-F238E27FC236}">
                    <a16:creationId xmlns:a16="http://schemas.microsoft.com/office/drawing/2014/main" id="{3D087F5F-C1D4-4994-9857-215A2A6C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317"/>
                <a:ext cx="12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  <p:sp>
            <p:nvSpPr>
              <p:cNvPr id="43416" name="Oval 408">
                <a:extLst>
                  <a:ext uri="{FF2B5EF4-FFF2-40B4-BE49-F238E27FC236}">
                    <a16:creationId xmlns:a16="http://schemas.microsoft.com/office/drawing/2014/main" id="{04E1AFBC-39A8-412D-BCDE-692AB87A5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2317"/>
                <a:ext cx="11" cy="11"/>
              </a:xfrm>
              <a:prstGeom prst="ellipse">
                <a:avLst/>
              </a:prstGeom>
              <a:solidFill>
                <a:srgbClr val="FF3300"/>
              </a:solidFill>
              <a:ln w="31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CH"/>
              </a:p>
            </p:txBody>
          </p:sp>
        </p:grpSp>
        <p:sp>
          <p:nvSpPr>
            <p:cNvPr id="43418" name="Oval 410">
              <a:extLst>
                <a:ext uri="{FF2B5EF4-FFF2-40B4-BE49-F238E27FC236}">
                  <a16:creationId xmlns:a16="http://schemas.microsoft.com/office/drawing/2014/main" id="{8E94C359-25D2-4216-B19A-F27421E92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31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19" name="Oval 411">
              <a:extLst>
                <a:ext uri="{FF2B5EF4-FFF2-40B4-BE49-F238E27FC236}">
                  <a16:creationId xmlns:a16="http://schemas.microsoft.com/office/drawing/2014/main" id="{54752CB9-FF78-4E09-A933-6A0FF919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231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0" name="Oval 412">
              <a:extLst>
                <a:ext uri="{FF2B5EF4-FFF2-40B4-BE49-F238E27FC236}">
                  <a16:creationId xmlns:a16="http://schemas.microsoft.com/office/drawing/2014/main" id="{79D8B05B-8266-4623-9526-CE786CC2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2307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1" name="Oval 413">
              <a:extLst>
                <a:ext uri="{FF2B5EF4-FFF2-40B4-BE49-F238E27FC236}">
                  <a16:creationId xmlns:a16="http://schemas.microsoft.com/office/drawing/2014/main" id="{F91AC541-CA27-4E1A-9AB8-9C191A00A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2307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2" name="Oval 414">
              <a:extLst>
                <a:ext uri="{FF2B5EF4-FFF2-40B4-BE49-F238E27FC236}">
                  <a16:creationId xmlns:a16="http://schemas.microsoft.com/office/drawing/2014/main" id="{8E74FFC2-EB8F-4B5E-A756-E33847F55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230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3" name="Oval 415">
              <a:extLst>
                <a:ext uri="{FF2B5EF4-FFF2-40B4-BE49-F238E27FC236}">
                  <a16:creationId xmlns:a16="http://schemas.microsoft.com/office/drawing/2014/main" id="{B78B570B-BEB4-4D0E-85B0-A59873A3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230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4" name="Oval 416">
              <a:extLst>
                <a:ext uri="{FF2B5EF4-FFF2-40B4-BE49-F238E27FC236}">
                  <a16:creationId xmlns:a16="http://schemas.microsoft.com/office/drawing/2014/main" id="{AAE167EB-4D96-4BFD-B4B0-68773B56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301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5" name="Oval 417">
              <a:extLst>
                <a:ext uri="{FF2B5EF4-FFF2-40B4-BE49-F238E27FC236}">
                  <a16:creationId xmlns:a16="http://schemas.microsoft.com/office/drawing/2014/main" id="{72B4B021-18A8-4E7B-AF50-8DB6B75D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301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6" name="Oval 418">
              <a:extLst>
                <a:ext uri="{FF2B5EF4-FFF2-40B4-BE49-F238E27FC236}">
                  <a16:creationId xmlns:a16="http://schemas.microsoft.com/office/drawing/2014/main" id="{B35AEEE8-9967-4FFE-A124-21451043F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301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7" name="Oval 419">
              <a:extLst>
                <a:ext uri="{FF2B5EF4-FFF2-40B4-BE49-F238E27FC236}">
                  <a16:creationId xmlns:a16="http://schemas.microsoft.com/office/drawing/2014/main" id="{ABD1303A-43A7-4BD0-BF41-1BE95E9E1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2296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8" name="Oval 420">
              <a:extLst>
                <a:ext uri="{FF2B5EF4-FFF2-40B4-BE49-F238E27FC236}">
                  <a16:creationId xmlns:a16="http://schemas.microsoft.com/office/drawing/2014/main" id="{73ACB845-3CB9-449D-A4B8-FFA27C0D7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2296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29" name="Oval 421">
              <a:extLst>
                <a:ext uri="{FF2B5EF4-FFF2-40B4-BE49-F238E27FC236}">
                  <a16:creationId xmlns:a16="http://schemas.microsoft.com/office/drawing/2014/main" id="{F4EE2DBC-F202-4CE7-8797-4A8C6FE4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2296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0" name="Oval 422">
              <a:extLst>
                <a:ext uri="{FF2B5EF4-FFF2-40B4-BE49-F238E27FC236}">
                  <a16:creationId xmlns:a16="http://schemas.microsoft.com/office/drawing/2014/main" id="{A1FA68CF-F03D-422B-BA7F-874CC296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2296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1" name="Oval 423">
              <a:extLst>
                <a:ext uri="{FF2B5EF4-FFF2-40B4-BE49-F238E27FC236}">
                  <a16:creationId xmlns:a16="http://schemas.microsoft.com/office/drawing/2014/main" id="{925C00B7-5E1A-443E-AF61-83235900E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2291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2" name="Oval 424">
              <a:extLst>
                <a:ext uri="{FF2B5EF4-FFF2-40B4-BE49-F238E27FC236}">
                  <a16:creationId xmlns:a16="http://schemas.microsoft.com/office/drawing/2014/main" id="{716B819A-3745-4AA9-AFCE-96C5844D3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2291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3" name="Oval 425">
              <a:extLst>
                <a:ext uri="{FF2B5EF4-FFF2-40B4-BE49-F238E27FC236}">
                  <a16:creationId xmlns:a16="http://schemas.microsoft.com/office/drawing/2014/main" id="{0BAAD5BE-1068-4994-B568-7E1EAF351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2285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4" name="Oval 426">
              <a:extLst>
                <a:ext uri="{FF2B5EF4-FFF2-40B4-BE49-F238E27FC236}">
                  <a16:creationId xmlns:a16="http://schemas.microsoft.com/office/drawing/2014/main" id="{9064C785-6125-4B52-AB6A-606C9359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2285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5" name="Oval 427">
              <a:extLst>
                <a:ext uri="{FF2B5EF4-FFF2-40B4-BE49-F238E27FC236}">
                  <a16:creationId xmlns:a16="http://schemas.microsoft.com/office/drawing/2014/main" id="{88AAD2ED-C79E-4529-A34E-88DB7125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85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6" name="Oval 428">
              <a:extLst>
                <a:ext uri="{FF2B5EF4-FFF2-40B4-BE49-F238E27FC236}">
                  <a16:creationId xmlns:a16="http://schemas.microsoft.com/office/drawing/2014/main" id="{08A3B709-1CD8-4AB3-B62B-F2C8C7E74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80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7" name="Oval 429">
              <a:extLst>
                <a:ext uri="{FF2B5EF4-FFF2-40B4-BE49-F238E27FC236}">
                  <a16:creationId xmlns:a16="http://schemas.microsoft.com/office/drawing/2014/main" id="{41A4A6B6-6A63-4B10-B45A-5EFB326D0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280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8" name="Oval 430">
              <a:extLst>
                <a:ext uri="{FF2B5EF4-FFF2-40B4-BE49-F238E27FC236}">
                  <a16:creationId xmlns:a16="http://schemas.microsoft.com/office/drawing/2014/main" id="{23AA516B-CE1F-4A8D-8FCF-49E8701EC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2280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39" name="Oval 431">
              <a:extLst>
                <a:ext uri="{FF2B5EF4-FFF2-40B4-BE49-F238E27FC236}">
                  <a16:creationId xmlns:a16="http://schemas.microsoft.com/office/drawing/2014/main" id="{A2E9D9A6-A714-4A52-B6B5-7CF79BC47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2275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0" name="Oval 432">
              <a:extLst>
                <a:ext uri="{FF2B5EF4-FFF2-40B4-BE49-F238E27FC236}">
                  <a16:creationId xmlns:a16="http://schemas.microsoft.com/office/drawing/2014/main" id="{709B21F3-0918-4F48-8EF5-51062A4E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2275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1" name="Oval 433">
              <a:extLst>
                <a:ext uri="{FF2B5EF4-FFF2-40B4-BE49-F238E27FC236}">
                  <a16:creationId xmlns:a16="http://schemas.microsoft.com/office/drawing/2014/main" id="{A2F3CB1A-DA55-412C-901D-E79BF814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2275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2" name="Oval 434">
              <a:extLst>
                <a:ext uri="{FF2B5EF4-FFF2-40B4-BE49-F238E27FC236}">
                  <a16:creationId xmlns:a16="http://schemas.microsoft.com/office/drawing/2014/main" id="{E516A24C-AEF7-44BD-B874-561CCD9F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2269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3" name="Oval 435">
              <a:extLst>
                <a:ext uri="{FF2B5EF4-FFF2-40B4-BE49-F238E27FC236}">
                  <a16:creationId xmlns:a16="http://schemas.microsoft.com/office/drawing/2014/main" id="{CF008F66-5311-4E40-983F-03DD8343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269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4" name="Oval 436">
              <a:extLst>
                <a:ext uri="{FF2B5EF4-FFF2-40B4-BE49-F238E27FC236}">
                  <a16:creationId xmlns:a16="http://schemas.microsoft.com/office/drawing/2014/main" id="{3C9CEAA3-2F00-4B1F-BDCA-30C852AE8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264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5" name="Oval 437">
              <a:extLst>
                <a:ext uri="{FF2B5EF4-FFF2-40B4-BE49-F238E27FC236}">
                  <a16:creationId xmlns:a16="http://schemas.microsoft.com/office/drawing/2014/main" id="{B4520319-0EDA-4A6D-97F9-DDDE14149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264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6" name="Oval 438">
              <a:extLst>
                <a:ext uri="{FF2B5EF4-FFF2-40B4-BE49-F238E27FC236}">
                  <a16:creationId xmlns:a16="http://schemas.microsoft.com/office/drawing/2014/main" id="{AE6FD77A-C2C0-4EE9-BFA4-1B1BF8AAF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264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7" name="Oval 439">
              <a:extLst>
                <a:ext uri="{FF2B5EF4-FFF2-40B4-BE49-F238E27FC236}">
                  <a16:creationId xmlns:a16="http://schemas.microsoft.com/office/drawing/2014/main" id="{0ECE12AC-1312-4684-BF68-A3A1767F3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2259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8" name="Oval 440">
              <a:extLst>
                <a:ext uri="{FF2B5EF4-FFF2-40B4-BE49-F238E27FC236}">
                  <a16:creationId xmlns:a16="http://schemas.microsoft.com/office/drawing/2014/main" id="{B4F96A03-9E61-4B79-B117-C639099C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259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49" name="Oval 441">
              <a:extLst>
                <a:ext uri="{FF2B5EF4-FFF2-40B4-BE49-F238E27FC236}">
                  <a16:creationId xmlns:a16="http://schemas.microsoft.com/office/drawing/2014/main" id="{2E39CCC6-962D-4655-82CD-C9B9CE7E0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259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0" name="Oval 442">
              <a:extLst>
                <a:ext uri="{FF2B5EF4-FFF2-40B4-BE49-F238E27FC236}">
                  <a16:creationId xmlns:a16="http://schemas.microsoft.com/office/drawing/2014/main" id="{10B105A9-4180-42AC-BAD2-2C78E9279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2253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1" name="Oval 443">
              <a:extLst>
                <a:ext uri="{FF2B5EF4-FFF2-40B4-BE49-F238E27FC236}">
                  <a16:creationId xmlns:a16="http://schemas.microsoft.com/office/drawing/2014/main" id="{DDD032E9-8932-4331-ADBB-6A7470B4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253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2" name="Oval 444">
              <a:extLst>
                <a:ext uri="{FF2B5EF4-FFF2-40B4-BE49-F238E27FC236}">
                  <a16:creationId xmlns:a16="http://schemas.microsoft.com/office/drawing/2014/main" id="{A25A3B49-BB0D-44D9-BCC2-A08380DB6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253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3" name="Oval 445">
              <a:extLst>
                <a:ext uri="{FF2B5EF4-FFF2-40B4-BE49-F238E27FC236}">
                  <a16:creationId xmlns:a16="http://schemas.microsoft.com/office/drawing/2014/main" id="{0165C0BE-CE1A-4237-8CC2-C48C2BDB5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248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4" name="Oval 446">
              <a:extLst>
                <a:ext uri="{FF2B5EF4-FFF2-40B4-BE49-F238E27FC236}">
                  <a16:creationId xmlns:a16="http://schemas.microsoft.com/office/drawing/2014/main" id="{1CB2A7DE-1DFF-4CDD-88AD-07FA849B9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248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5" name="Oval 447">
              <a:extLst>
                <a:ext uri="{FF2B5EF4-FFF2-40B4-BE49-F238E27FC236}">
                  <a16:creationId xmlns:a16="http://schemas.microsoft.com/office/drawing/2014/main" id="{8F10EC87-F03A-46C7-B00E-A83BCA662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2243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6" name="Oval 448">
              <a:extLst>
                <a:ext uri="{FF2B5EF4-FFF2-40B4-BE49-F238E27FC236}">
                  <a16:creationId xmlns:a16="http://schemas.microsoft.com/office/drawing/2014/main" id="{D79B32A2-C4E1-48BF-B89E-32FC4D7D6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2243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7" name="Oval 449">
              <a:extLst>
                <a:ext uri="{FF2B5EF4-FFF2-40B4-BE49-F238E27FC236}">
                  <a16:creationId xmlns:a16="http://schemas.microsoft.com/office/drawing/2014/main" id="{7ABF53F4-54C4-4595-A4AD-45F0E1487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2243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8" name="Oval 450">
              <a:extLst>
                <a:ext uri="{FF2B5EF4-FFF2-40B4-BE49-F238E27FC236}">
                  <a16:creationId xmlns:a16="http://schemas.microsoft.com/office/drawing/2014/main" id="{85484F67-0D65-42B3-BFA2-1C6A461B9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237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59" name="Oval 451">
              <a:extLst>
                <a:ext uri="{FF2B5EF4-FFF2-40B4-BE49-F238E27FC236}">
                  <a16:creationId xmlns:a16="http://schemas.microsoft.com/office/drawing/2014/main" id="{D3637BF3-E9BF-4275-A5F5-55AB583E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2237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0" name="Oval 452">
              <a:extLst>
                <a:ext uri="{FF2B5EF4-FFF2-40B4-BE49-F238E27FC236}">
                  <a16:creationId xmlns:a16="http://schemas.microsoft.com/office/drawing/2014/main" id="{BC1E7557-1F60-47FE-910D-21118A05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2237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1" name="Oval 453">
              <a:extLst>
                <a:ext uri="{FF2B5EF4-FFF2-40B4-BE49-F238E27FC236}">
                  <a16:creationId xmlns:a16="http://schemas.microsoft.com/office/drawing/2014/main" id="{2267D8D4-B1AB-4DEB-9933-C9EDEE351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23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2" name="Oval 454">
              <a:extLst>
                <a:ext uri="{FF2B5EF4-FFF2-40B4-BE49-F238E27FC236}">
                  <a16:creationId xmlns:a16="http://schemas.microsoft.com/office/drawing/2014/main" id="{CBA3B938-FFAF-416E-A981-9BD5C45B1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23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3" name="Oval 455">
              <a:extLst>
                <a:ext uri="{FF2B5EF4-FFF2-40B4-BE49-F238E27FC236}">
                  <a16:creationId xmlns:a16="http://schemas.microsoft.com/office/drawing/2014/main" id="{70AED5D8-AE12-4E7F-BA66-34424E6D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223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4" name="Oval 456">
              <a:extLst>
                <a:ext uri="{FF2B5EF4-FFF2-40B4-BE49-F238E27FC236}">
                  <a16:creationId xmlns:a16="http://schemas.microsoft.com/office/drawing/2014/main" id="{F769A74E-B85B-4A29-B41E-1BCF9E31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223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5" name="Oval 457">
              <a:extLst>
                <a:ext uri="{FF2B5EF4-FFF2-40B4-BE49-F238E27FC236}">
                  <a16:creationId xmlns:a16="http://schemas.microsoft.com/office/drawing/2014/main" id="{C45C8002-25F8-4545-8C91-0D5019A74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232"/>
              <a:ext cx="12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6" name="Oval 458">
              <a:extLst>
                <a:ext uri="{FF2B5EF4-FFF2-40B4-BE49-F238E27FC236}">
                  <a16:creationId xmlns:a16="http://schemas.microsoft.com/office/drawing/2014/main" id="{DE91ABDC-77B6-4A67-B69B-41C931CAE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232"/>
              <a:ext cx="11" cy="11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7" name="Oval 459">
              <a:extLst>
                <a:ext uri="{FF2B5EF4-FFF2-40B4-BE49-F238E27FC236}">
                  <a16:creationId xmlns:a16="http://schemas.microsoft.com/office/drawing/2014/main" id="{28D36F48-EEC0-482E-92F2-A7DE1C6DA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22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8" name="Oval 460">
              <a:extLst>
                <a:ext uri="{FF2B5EF4-FFF2-40B4-BE49-F238E27FC236}">
                  <a16:creationId xmlns:a16="http://schemas.microsoft.com/office/drawing/2014/main" id="{5104940B-3AD4-4586-9D5F-6EF163FC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2227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69" name="Oval 461">
              <a:extLst>
                <a:ext uri="{FF2B5EF4-FFF2-40B4-BE49-F238E27FC236}">
                  <a16:creationId xmlns:a16="http://schemas.microsoft.com/office/drawing/2014/main" id="{35693368-6479-4571-A92F-41A1D288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2222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70" name="Oval 462">
              <a:extLst>
                <a:ext uri="{FF2B5EF4-FFF2-40B4-BE49-F238E27FC236}">
                  <a16:creationId xmlns:a16="http://schemas.microsoft.com/office/drawing/2014/main" id="{5C165165-6452-4FF9-B56F-0326D36F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2222"/>
              <a:ext cx="12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71" name="Oval 463">
              <a:extLst>
                <a:ext uri="{FF2B5EF4-FFF2-40B4-BE49-F238E27FC236}">
                  <a16:creationId xmlns:a16="http://schemas.microsoft.com/office/drawing/2014/main" id="{D5C7A072-ABF8-4772-B8E4-552508E49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2222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72" name="Oval 464">
              <a:extLst>
                <a:ext uri="{FF2B5EF4-FFF2-40B4-BE49-F238E27FC236}">
                  <a16:creationId xmlns:a16="http://schemas.microsoft.com/office/drawing/2014/main" id="{CE86BC6E-3C8B-496B-8318-EEB49F6B4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2222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  <p:sp>
          <p:nvSpPr>
            <p:cNvPr id="43473" name="Oval 465">
              <a:extLst>
                <a:ext uri="{FF2B5EF4-FFF2-40B4-BE49-F238E27FC236}">
                  <a16:creationId xmlns:a16="http://schemas.microsoft.com/office/drawing/2014/main" id="{6EFA56EC-EEEF-4EE9-8579-05991629B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222"/>
              <a:ext cx="11" cy="10"/>
            </a:xfrm>
            <a:prstGeom prst="ellipse">
              <a:avLst/>
            </a:prstGeom>
            <a:solidFill>
              <a:srgbClr val="FF3300"/>
            </a:solidFill>
            <a:ln w="31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CH"/>
            </a:p>
          </p:txBody>
        </p:sp>
      </p:grpSp>
      <p:pic>
        <p:nvPicPr>
          <p:cNvPr id="43014" name="Picture 6">
            <a:extLst>
              <a:ext uri="{FF2B5EF4-FFF2-40B4-BE49-F238E27FC236}">
                <a16:creationId xmlns:a16="http://schemas.microsoft.com/office/drawing/2014/main" id="{413D07FE-FD1F-4DFE-9F69-67C8F61B0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6675"/>
            <a:ext cx="2592388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475" name="Text Box 467">
            <a:extLst>
              <a:ext uri="{FF2B5EF4-FFF2-40B4-BE49-F238E27FC236}">
                <a16:creationId xmlns:a16="http://schemas.microsoft.com/office/drawing/2014/main" id="{FEC89C20-B70F-41B9-88F2-D7FEAC766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949325"/>
            <a:ext cx="52546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r</a:t>
            </a:r>
            <a:r>
              <a:rPr lang="fr-CH" altLang="fr-FR" baseline="-25000">
                <a:latin typeface="Times New Roman" panose="02020603050405020304" pitchFamily="18" charset="0"/>
              </a:rPr>
              <a:t>1</a:t>
            </a:r>
            <a:r>
              <a:rPr lang="fr-CH" altLang="fr-FR">
                <a:latin typeface="Times New Roman" panose="02020603050405020304" pitchFamily="18" charset="0"/>
              </a:rPr>
              <a:t>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3476" name="Text Box 468">
            <a:extLst>
              <a:ext uri="{FF2B5EF4-FFF2-40B4-BE49-F238E27FC236}">
                <a16:creationId xmlns:a16="http://schemas.microsoft.com/office/drawing/2014/main" id="{026A8190-5021-4340-B59A-02A101DB0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949325"/>
            <a:ext cx="52546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r</a:t>
            </a:r>
            <a:r>
              <a:rPr lang="fr-CH" altLang="fr-FR" baseline="-25000">
                <a:latin typeface="Times New Roman" panose="02020603050405020304" pitchFamily="18" charset="0"/>
              </a:rPr>
              <a:t>2</a:t>
            </a:r>
            <a:r>
              <a:rPr lang="fr-CH" altLang="fr-FR">
                <a:latin typeface="Times New Roman" panose="02020603050405020304" pitchFamily="18" charset="0"/>
              </a:rPr>
              <a:t>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3478" name="Text Box 470">
            <a:extLst>
              <a:ext uri="{FF2B5EF4-FFF2-40B4-BE49-F238E27FC236}">
                <a16:creationId xmlns:a16="http://schemas.microsoft.com/office/drawing/2014/main" id="{AA2F8483-F6D1-4C0D-BD3D-D1F14C7A7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1890713"/>
            <a:ext cx="6032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A</a:t>
            </a:r>
            <a:r>
              <a:rPr lang="fr-CH" altLang="fr-FR" baseline="-25000">
                <a:latin typeface="Times New Roman" panose="02020603050405020304" pitchFamily="18" charset="0"/>
              </a:rPr>
              <a:t>2</a:t>
            </a:r>
            <a:r>
              <a:rPr lang="fr-CH" altLang="fr-FR">
                <a:latin typeface="Times New Roman" panose="02020603050405020304" pitchFamily="18" charset="0"/>
              </a:rPr>
              <a:t>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3477" name="Text Box 469">
            <a:extLst>
              <a:ext uri="{FF2B5EF4-FFF2-40B4-BE49-F238E27FC236}">
                <a16:creationId xmlns:a16="http://schemas.microsoft.com/office/drawing/2014/main" id="{5A4E3F4C-C7EC-43AB-A772-A78ACF1F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1285875"/>
            <a:ext cx="6032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>
                <a:latin typeface="Times New Roman" panose="02020603050405020304" pitchFamily="18" charset="0"/>
              </a:rPr>
              <a:t>A</a:t>
            </a:r>
            <a:r>
              <a:rPr lang="fr-CH" altLang="fr-FR" baseline="-25000">
                <a:latin typeface="Times New Roman" panose="02020603050405020304" pitchFamily="18" charset="0"/>
              </a:rPr>
              <a:t>1</a:t>
            </a:r>
            <a:r>
              <a:rPr lang="fr-CH" altLang="fr-FR">
                <a:latin typeface="Times New Roman" panose="02020603050405020304" pitchFamily="18" charset="0"/>
              </a:rPr>
              <a:t>(t)</a:t>
            </a:r>
            <a:endParaRPr lang="en-GB" altLang="fr-FR">
              <a:latin typeface="Times New Roman" panose="02020603050405020304" pitchFamily="18" charset="0"/>
            </a:endParaRPr>
          </a:p>
        </p:txBody>
      </p:sp>
      <p:sp>
        <p:nvSpPr>
          <p:cNvPr id="43479" name="Line 471">
            <a:extLst>
              <a:ext uri="{FF2B5EF4-FFF2-40B4-BE49-F238E27FC236}">
                <a16:creationId xmlns:a16="http://schemas.microsoft.com/office/drawing/2014/main" id="{65C31AC9-E1C7-49D5-B7DE-3A33FA52E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9200" y="1573213"/>
            <a:ext cx="161925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3480" name="Line 472">
            <a:extLst>
              <a:ext uri="{FF2B5EF4-FFF2-40B4-BE49-F238E27FC236}">
                <a16:creationId xmlns:a16="http://schemas.microsoft.com/office/drawing/2014/main" id="{CBAA045C-01E7-4D36-BF25-B9F008AA4D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81950" y="1751013"/>
            <a:ext cx="117475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6" name="Text Box 50">
            <a:extLst>
              <a:ext uri="{FF2B5EF4-FFF2-40B4-BE49-F238E27FC236}">
                <a16:creationId xmlns:a16="http://schemas.microsoft.com/office/drawing/2014/main" id="{9CED3068-69EA-4010-BECC-8B942C8EA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1462088"/>
            <a:ext cx="706438" cy="376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>
                <a:latin typeface="Symbol" panose="05050102010706020507" pitchFamily="18" charset="2"/>
              </a:rPr>
              <a:t>b</a:t>
            </a:r>
            <a:r>
              <a:rPr lang="fr-CH" altLang="fr-FR" sz="1800" baseline="-25000"/>
              <a:t>i</a:t>
            </a:r>
            <a:r>
              <a:rPr lang="fr-CH" altLang="fr-FR" sz="1800"/>
              <a:t> (t)</a:t>
            </a:r>
            <a:endParaRPr lang="en-GB" altLang="fr-FR" sz="1800"/>
          </a:p>
        </p:txBody>
      </p:sp>
      <p:sp>
        <p:nvSpPr>
          <p:cNvPr id="45104" name="Text Box 48">
            <a:extLst>
              <a:ext uri="{FF2B5EF4-FFF2-40B4-BE49-F238E27FC236}">
                <a16:creationId xmlns:a16="http://schemas.microsoft.com/office/drawing/2014/main" id="{D8028742-A184-4F91-A7A3-AA5D665D9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3525838"/>
            <a:ext cx="735013" cy="376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R</a:t>
            </a:r>
            <a:r>
              <a:rPr lang="fr-CH" altLang="fr-FR" sz="1800" baseline="-25000"/>
              <a:t>i</a:t>
            </a:r>
            <a:r>
              <a:rPr lang="fr-CH" altLang="fr-FR" sz="1800" baseline="30000"/>
              <a:t>n</a:t>
            </a:r>
            <a:r>
              <a:rPr lang="fr-CH" altLang="fr-FR" sz="1800"/>
              <a:t>(t)</a:t>
            </a:r>
            <a:endParaRPr lang="en-GB" altLang="fr-FR" sz="1800"/>
          </a:p>
        </p:txBody>
      </p:sp>
      <p:sp>
        <p:nvSpPr>
          <p:cNvPr id="45102" name="Text Box 46">
            <a:extLst>
              <a:ext uri="{FF2B5EF4-FFF2-40B4-BE49-F238E27FC236}">
                <a16:creationId xmlns:a16="http://schemas.microsoft.com/office/drawing/2014/main" id="{F01023D8-9E7E-4D6C-B2EB-F52057399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551363"/>
            <a:ext cx="481013" cy="376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D</a:t>
            </a:r>
            <a:r>
              <a:rPr lang="fr-CH" altLang="fr-FR" sz="1800" baseline="-25000"/>
              <a:t>i</a:t>
            </a:r>
            <a:r>
              <a:rPr lang="fr-CH" altLang="fr-FR" sz="1800" baseline="30000"/>
              <a:t>n</a:t>
            </a:r>
            <a:endParaRPr lang="en-GB" altLang="fr-FR" sz="1800" baseline="30000"/>
          </a:p>
        </p:txBody>
      </p:sp>
      <p:sp>
        <p:nvSpPr>
          <p:cNvPr id="45072" name="Text Box 16">
            <a:extLst>
              <a:ext uri="{FF2B5EF4-FFF2-40B4-BE49-F238E27FC236}">
                <a16:creationId xmlns:a16="http://schemas.microsoft.com/office/drawing/2014/main" id="{19F568EB-6C1D-48DE-B7C7-92936134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4552950"/>
            <a:ext cx="482600" cy="3762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A</a:t>
            </a:r>
            <a:r>
              <a:rPr lang="fr-CH" altLang="fr-FR" sz="1800" baseline="-25000"/>
              <a:t>i</a:t>
            </a:r>
            <a:r>
              <a:rPr lang="fr-CH" altLang="fr-FR" sz="1800" baseline="30000"/>
              <a:t>n</a:t>
            </a:r>
            <a:endParaRPr lang="en-GB" altLang="fr-FR" sz="1800" baseline="30000"/>
          </a:p>
        </p:txBody>
      </p:sp>
      <p:sp>
        <p:nvSpPr>
          <p:cNvPr id="45073" name="Text Box 17">
            <a:extLst>
              <a:ext uri="{FF2B5EF4-FFF2-40B4-BE49-F238E27FC236}">
                <a16:creationId xmlns:a16="http://schemas.microsoft.com/office/drawing/2014/main" id="{27C8DD14-735E-43D5-9CBE-78696A45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081213"/>
            <a:ext cx="312738" cy="376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n</a:t>
            </a:r>
            <a:endParaRPr lang="en-GB" altLang="fr-FR" sz="1800"/>
          </a:p>
        </p:txBody>
      </p:sp>
      <p:sp>
        <p:nvSpPr>
          <p:cNvPr id="45058" name="Line 2">
            <a:extLst>
              <a:ext uri="{FF2B5EF4-FFF2-40B4-BE49-F238E27FC236}">
                <a16:creationId xmlns:a16="http://schemas.microsoft.com/office/drawing/2014/main" id="{374546C1-94BC-4921-8FA5-9F3D2D12D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572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5059" name="Line 3">
            <a:extLst>
              <a:ext uri="{FF2B5EF4-FFF2-40B4-BE49-F238E27FC236}">
                <a16:creationId xmlns:a16="http://schemas.microsoft.com/office/drawing/2014/main" id="{4CEC7ECF-4CF7-4B6E-98FB-022B063037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219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4E270B8D-8319-4CDD-8CBC-2C33B383C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438400"/>
            <a:ext cx="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633D5FC1-B35D-4F5B-953B-FA971BC909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438400"/>
            <a:ext cx="57912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77D74D82-963E-4D32-94F5-FE8849647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38" y="4727575"/>
            <a:ext cx="2889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t</a:t>
            </a:r>
            <a:endParaRPr lang="en-GB" altLang="fr-FR"/>
          </a:p>
        </p:txBody>
      </p:sp>
      <p:sp>
        <p:nvSpPr>
          <p:cNvPr id="45077" name="Freeform 21">
            <a:extLst>
              <a:ext uri="{FF2B5EF4-FFF2-40B4-BE49-F238E27FC236}">
                <a16:creationId xmlns:a16="http://schemas.microsoft.com/office/drawing/2014/main" id="{95EB389E-8D9F-400D-ACE0-83F207DCE0AA}"/>
              </a:ext>
            </a:extLst>
          </p:cNvPr>
          <p:cNvSpPr>
            <a:spLocks/>
          </p:cNvSpPr>
          <p:nvPr/>
        </p:nvSpPr>
        <p:spPr bwMode="auto">
          <a:xfrm>
            <a:off x="1752600" y="1828800"/>
            <a:ext cx="5334000" cy="2743200"/>
          </a:xfrm>
          <a:custGeom>
            <a:avLst/>
            <a:gdLst>
              <a:gd name="T0" fmla="*/ 0 w 3360"/>
              <a:gd name="T1" fmla="*/ 1728 h 1728"/>
              <a:gd name="T2" fmla="*/ 204 w 3360"/>
              <a:gd name="T3" fmla="*/ 1050 h 1728"/>
              <a:gd name="T4" fmla="*/ 396 w 3360"/>
              <a:gd name="T5" fmla="*/ 888 h 1728"/>
              <a:gd name="T6" fmla="*/ 1008 w 3360"/>
              <a:gd name="T7" fmla="*/ 816 h 1728"/>
              <a:gd name="T8" fmla="*/ 1848 w 3360"/>
              <a:gd name="T9" fmla="*/ 750 h 1728"/>
              <a:gd name="T10" fmla="*/ 1872 w 3360"/>
              <a:gd name="T11" fmla="*/ 618 h 1728"/>
              <a:gd name="T12" fmla="*/ 2016 w 3360"/>
              <a:gd name="T13" fmla="*/ 294 h 1728"/>
              <a:gd name="T14" fmla="*/ 2496 w 3360"/>
              <a:gd name="T15" fmla="*/ 192 h 1728"/>
              <a:gd name="T16" fmla="*/ 2976 w 3360"/>
              <a:gd name="T17" fmla="*/ 192 h 1728"/>
              <a:gd name="T18" fmla="*/ 3168 w 3360"/>
              <a:gd name="T19" fmla="*/ 144 h 1728"/>
              <a:gd name="T20" fmla="*/ 3360 w 3360"/>
              <a:gd name="T21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0" h="1728">
                <a:moveTo>
                  <a:pt x="0" y="1728"/>
                </a:moveTo>
                <a:lnTo>
                  <a:pt x="204" y="1050"/>
                </a:lnTo>
                <a:lnTo>
                  <a:pt x="396" y="888"/>
                </a:lnTo>
                <a:lnTo>
                  <a:pt x="1008" y="816"/>
                </a:lnTo>
                <a:lnTo>
                  <a:pt x="1848" y="750"/>
                </a:lnTo>
                <a:lnTo>
                  <a:pt x="1872" y="618"/>
                </a:lnTo>
                <a:lnTo>
                  <a:pt x="2016" y="294"/>
                </a:lnTo>
                <a:lnTo>
                  <a:pt x="2496" y="192"/>
                </a:lnTo>
                <a:lnTo>
                  <a:pt x="2976" y="192"/>
                </a:lnTo>
                <a:lnTo>
                  <a:pt x="3168" y="144"/>
                </a:lnTo>
                <a:lnTo>
                  <a:pt x="336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45092" name="Group 36">
            <a:extLst>
              <a:ext uri="{FF2B5EF4-FFF2-40B4-BE49-F238E27FC236}">
                <a16:creationId xmlns:a16="http://schemas.microsoft.com/office/drawing/2014/main" id="{8B082C1F-1CA4-47EF-91A4-23EE3336257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981075"/>
            <a:ext cx="5478463" cy="3590925"/>
            <a:chOff x="1105" y="618"/>
            <a:chExt cx="3451" cy="2262"/>
          </a:xfrm>
        </p:grpSpPr>
        <p:sp>
          <p:nvSpPr>
            <p:cNvPr id="45085" name="Line 29">
              <a:extLst>
                <a:ext uri="{FF2B5EF4-FFF2-40B4-BE49-F238E27FC236}">
                  <a16:creationId xmlns:a16="http://schemas.microsoft.com/office/drawing/2014/main" id="{F528EAE9-460B-4AD9-9720-B669A39BD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2880"/>
              <a:ext cx="38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45091" name="Group 35">
              <a:extLst>
                <a:ext uri="{FF2B5EF4-FFF2-40B4-BE49-F238E27FC236}">
                  <a16:creationId xmlns:a16="http://schemas.microsoft.com/office/drawing/2014/main" id="{B13ABB41-EBBC-486F-B693-B141B47EA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618"/>
              <a:ext cx="3060" cy="2262"/>
              <a:chOff x="1584" y="624"/>
              <a:chExt cx="3060" cy="2262"/>
            </a:xfrm>
          </p:grpSpPr>
          <p:sp>
            <p:nvSpPr>
              <p:cNvPr id="45087" name="Freeform 31">
                <a:extLst>
                  <a:ext uri="{FF2B5EF4-FFF2-40B4-BE49-F238E27FC236}">
                    <a16:creationId xmlns:a16="http://schemas.microsoft.com/office/drawing/2014/main" id="{11B1258C-5C84-4BA4-97EA-5959BCAA4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1984"/>
                <a:ext cx="844" cy="902"/>
              </a:xfrm>
              <a:custGeom>
                <a:avLst/>
                <a:gdLst>
                  <a:gd name="T0" fmla="*/ 0 w 1188"/>
                  <a:gd name="T1" fmla="*/ 1260 h 1260"/>
                  <a:gd name="T2" fmla="*/ 1188 w 1188"/>
                  <a:gd name="T3" fmla="*/ 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88" h="1260">
                    <a:moveTo>
                      <a:pt x="0" y="1260"/>
                    </a:moveTo>
                    <a:lnTo>
                      <a:pt x="1188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5089" name="Freeform 33">
                <a:extLst>
                  <a:ext uri="{FF2B5EF4-FFF2-40B4-BE49-F238E27FC236}">
                    <a16:creationId xmlns:a16="http://schemas.microsoft.com/office/drawing/2014/main" id="{A8649832-0960-4288-A6B5-EC1B2BAAC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624"/>
                <a:ext cx="1212" cy="1278"/>
              </a:xfrm>
              <a:custGeom>
                <a:avLst/>
                <a:gdLst>
                  <a:gd name="T0" fmla="*/ 0 w 1188"/>
                  <a:gd name="T1" fmla="*/ 1260 h 1260"/>
                  <a:gd name="T2" fmla="*/ 1188 w 1188"/>
                  <a:gd name="T3" fmla="*/ 0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88" h="1260">
                    <a:moveTo>
                      <a:pt x="0" y="1260"/>
                    </a:moveTo>
                    <a:lnTo>
                      <a:pt x="1188" y="0"/>
                    </a:ln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5090" name="Line 34">
                <a:extLst>
                  <a:ext uri="{FF2B5EF4-FFF2-40B4-BE49-F238E27FC236}">
                    <a16:creationId xmlns:a16="http://schemas.microsoft.com/office/drawing/2014/main" id="{D09A064B-F96C-471E-BE2C-6BB4C6A58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8" y="1902"/>
                <a:ext cx="1004" cy="8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</p:grpSp>
      <p:grpSp>
        <p:nvGrpSpPr>
          <p:cNvPr id="45101" name="Group 45">
            <a:extLst>
              <a:ext uri="{FF2B5EF4-FFF2-40B4-BE49-F238E27FC236}">
                <a16:creationId xmlns:a16="http://schemas.microsoft.com/office/drawing/2014/main" id="{1D16BA1C-9F6E-480F-A183-875447CEEC6A}"/>
              </a:ext>
            </a:extLst>
          </p:cNvPr>
          <p:cNvGrpSpPr>
            <a:grpSpLocks/>
          </p:cNvGrpSpPr>
          <p:nvPr/>
        </p:nvGrpSpPr>
        <p:grpSpPr bwMode="auto">
          <a:xfrm>
            <a:off x="1773238" y="1219200"/>
            <a:ext cx="3757612" cy="3354388"/>
            <a:chOff x="1117" y="768"/>
            <a:chExt cx="2367" cy="2113"/>
          </a:xfrm>
        </p:grpSpPr>
        <p:sp>
          <p:nvSpPr>
            <p:cNvPr id="45095" name="Line 39">
              <a:extLst>
                <a:ext uri="{FF2B5EF4-FFF2-40B4-BE49-F238E27FC236}">
                  <a16:creationId xmlns:a16="http://schemas.microsoft.com/office/drawing/2014/main" id="{605A8B05-5720-48FF-BDA5-C257F27D2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7" y="2879"/>
              <a:ext cx="906" cy="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5097" name="Freeform 41">
              <a:extLst>
                <a:ext uri="{FF2B5EF4-FFF2-40B4-BE49-F238E27FC236}">
                  <a16:creationId xmlns:a16="http://schemas.microsoft.com/office/drawing/2014/main" id="{45685BAE-E68F-4173-8241-64D22ED73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" y="768"/>
              <a:ext cx="1976" cy="2112"/>
            </a:xfrm>
            <a:custGeom>
              <a:avLst/>
              <a:gdLst>
                <a:gd name="T0" fmla="*/ 0 w 1188"/>
                <a:gd name="T1" fmla="*/ 1260 h 1260"/>
                <a:gd name="T2" fmla="*/ 1188 w 1188"/>
                <a:gd name="T3" fmla="*/ 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8" h="1260">
                  <a:moveTo>
                    <a:pt x="0" y="1260"/>
                  </a:moveTo>
                  <a:lnTo>
                    <a:pt x="1188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45103" name="Line 47">
            <a:extLst>
              <a:ext uri="{FF2B5EF4-FFF2-40B4-BE49-F238E27FC236}">
                <a16:creationId xmlns:a16="http://schemas.microsoft.com/office/drawing/2014/main" id="{F1DD9366-DF23-4937-BE66-2C08914E1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438400"/>
            <a:ext cx="0" cy="21320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5105" name="Text Box 49">
            <a:extLst>
              <a:ext uri="{FF2B5EF4-FFF2-40B4-BE49-F238E27FC236}">
                <a16:creationId xmlns:a16="http://schemas.microsoft.com/office/drawing/2014/main" id="{BCCAD426-753D-4176-AB3F-998D868A6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8" y="2798763"/>
            <a:ext cx="723900" cy="3762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1800"/>
              <a:t>R</a:t>
            </a:r>
            <a:r>
              <a:rPr lang="fr-CH" altLang="fr-FR" sz="1800" baseline="-25000"/>
              <a:t>i</a:t>
            </a:r>
            <a:r>
              <a:rPr lang="fr-CH" altLang="fr-FR" sz="1800"/>
              <a:t> (t)</a:t>
            </a:r>
            <a:endParaRPr lang="en-GB" altLang="fr-FR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26" name="Group 46">
            <a:extLst>
              <a:ext uri="{FF2B5EF4-FFF2-40B4-BE49-F238E27FC236}">
                <a16:creationId xmlns:a16="http://schemas.microsoft.com/office/drawing/2014/main" id="{F17B7E0D-AD26-438A-8A4C-F84DC39BF014}"/>
              </a:ext>
            </a:extLst>
          </p:cNvPr>
          <p:cNvGrpSpPr>
            <a:grpSpLocks/>
          </p:cNvGrpSpPr>
          <p:nvPr/>
        </p:nvGrpSpPr>
        <p:grpSpPr bwMode="auto">
          <a:xfrm>
            <a:off x="663575" y="1746250"/>
            <a:ext cx="5608638" cy="2139950"/>
            <a:chOff x="418" y="1100"/>
            <a:chExt cx="3533" cy="1348"/>
          </a:xfrm>
        </p:grpSpPr>
        <p:sp>
          <p:nvSpPr>
            <p:cNvPr id="46106" name="Text Box 26">
              <a:extLst>
                <a:ext uri="{FF2B5EF4-FFF2-40B4-BE49-F238E27FC236}">
                  <a16:creationId xmlns:a16="http://schemas.microsoft.com/office/drawing/2014/main" id="{D131B810-D3B9-4253-9C27-1E04D63BA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1505"/>
              <a:ext cx="303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/>
                <a:t>R</a:t>
              </a:r>
              <a:r>
                <a:rPr lang="en-CA" altLang="fr-FR" sz="2400" baseline="-25000"/>
                <a:t>1</a:t>
              </a:r>
            </a:p>
          </p:txBody>
        </p:sp>
        <p:sp>
          <p:nvSpPr>
            <p:cNvPr id="46118" name="Text Box 38">
              <a:extLst>
                <a:ext uri="{FF2B5EF4-FFF2-40B4-BE49-F238E27FC236}">
                  <a16:creationId xmlns:a16="http://schemas.microsoft.com/office/drawing/2014/main" id="{528E3702-70E8-4F61-99B2-14DD94FD0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1820"/>
              <a:ext cx="323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/>
                <a:t>R</a:t>
              </a:r>
              <a:r>
                <a:rPr lang="en-CA" altLang="fr-FR" sz="2400" baseline="-25000"/>
                <a:t>2</a:t>
              </a:r>
            </a:p>
          </p:txBody>
        </p:sp>
        <p:sp>
          <p:nvSpPr>
            <p:cNvPr id="46119" name="Text Box 39">
              <a:extLst>
                <a:ext uri="{FF2B5EF4-FFF2-40B4-BE49-F238E27FC236}">
                  <a16:creationId xmlns:a16="http://schemas.microsoft.com/office/drawing/2014/main" id="{DE6B09CE-A06D-48BA-9299-AF4CA52D2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" y="2152"/>
              <a:ext cx="323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/>
                <a:t>R</a:t>
              </a:r>
              <a:r>
                <a:rPr lang="en-CA" altLang="fr-FR" sz="2400" baseline="-25000"/>
                <a:t>3</a:t>
              </a:r>
            </a:p>
          </p:txBody>
        </p:sp>
        <p:sp>
          <p:nvSpPr>
            <p:cNvPr id="46120" name="Text Box 40">
              <a:extLst>
                <a:ext uri="{FF2B5EF4-FFF2-40B4-BE49-F238E27FC236}">
                  <a16:creationId xmlns:a16="http://schemas.microsoft.com/office/drawing/2014/main" id="{455DCE7B-3392-44B8-A6A0-698C5C868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8" y="1148"/>
              <a:ext cx="323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/>
                <a:t>R</a:t>
              </a:r>
              <a:r>
                <a:rPr lang="en-CA" altLang="fr-FR" sz="2400" baseline="-25000"/>
                <a:t>4</a:t>
              </a:r>
            </a:p>
          </p:txBody>
        </p:sp>
        <p:sp>
          <p:nvSpPr>
            <p:cNvPr id="46121" name="Text Box 41">
              <a:extLst>
                <a:ext uri="{FF2B5EF4-FFF2-40B4-BE49-F238E27FC236}">
                  <a16:creationId xmlns:a16="http://schemas.microsoft.com/office/drawing/2014/main" id="{DB383245-6E96-45BC-BE31-7F239CF35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1100"/>
              <a:ext cx="323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/>
                <a:t>R</a:t>
              </a:r>
              <a:r>
                <a:rPr lang="en-CA" altLang="fr-FR" sz="2400" baseline="-25000"/>
                <a:t>5</a:t>
              </a:r>
            </a:p>
          </p:txBody>
        </p:sp>
        <p:sp>
          <p:nvSpPr>
            <p:cNvPr id="46122" name="Text Box 42">
              <a:extLst>
                <a:ext uri="{FF2B5EF4-FFF2-40B4-BE49-F238E27FC236}">
                  <a16:creationId xmlns:a16="http://schemas.microsoft.com/office/drawing/2014/main" id="{6C4EE305-E904-4FC8-83D4-3677C58DF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148"/>
              <a:ext cx="323" cy="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CA" altLang="fr-FR" sz="2400"/>
                <a:t>R</a:t>
              </a:r>
              <a:r>
                <a:rPr lang="en-CA" altLang="fr-FR" sz="2400" baseline="-25000"/>
                <a:t>6</a:t>
              </a:r>
            </a:p>
          </p:txBody>
        </p:sp>
      </p:grpSp>
      <p:grpSp>
        <p:nvGrpSpPr>
          <p:cNvPr id="46082" name="Group 2">
            <a:extLst>
              <a:ext uri="{FF2B5EF4-FFF2-40B4-BE49-F238E27FC236}">
                <a16:creationId xmlns:a16="http://schemas.microsoft.com/office/drawing/2014/main" id="{BE1775B2-58C2-470A-AE65-84ED1353227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438400"/>
            <a:ext cx="5791200" cy="1981200"/>
            <a:chOff x="656" y="216"/>
            <a:chExt cx="3552" cy="3150"/>
          </a:xfrm>
        </p:grpSpPr>
        <p:grpSp>
          <p:nvGrpSpPr>
            <p:cNvPr id="46083" name="Group 3">
              <a:extLst>
                <a:ext uri="{FF2B5EF4-FFF2-40B4-BE49-F238E27FC236}">
                  <a16:creationId xmlns:a16="http://schemas.microsoft.com/office/drawing/2014/main" id="{6047C348-6AB5-4D1B-A814-5DBA0C545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" y="547"/>
              <a:ext cx="3064" cy="2819"/>
              <a:chOff x="3984" y="948"/>
              <a:chExt cx="1392" cy="816"/>
            </a:xfrm>
          </p:grpSpPr>
          <p:sp>
            <p:nvSpPr>
              <p:cNvPr id="46084" name="Oval 4">
                <a:extLst>
                  <a:ext uri="{FF2B5EF4-FFF2-40B4-BE49-F238E27FC236}">
                    <a16:creationId xmlns:a16="http://schemas.microsoft.com/office/drawing/2014/main" id="{FD762FD1-D0B8-4614-A175-7E851477C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062"/>
                <a:ext cx="1224" cy="62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6085" name="Oval 5">
                <a:extLst>
                  <a:ext uri="{FF2B5EF4-FFF2-40B4-BE49-F238E27FC236}">
                    <a16:creationId xmlns:a16="http://schemas.microsoft.com/office/drawing/2014/main" id="{D37FC240-4FE2-44A6-A4EF-EEAA5C9FE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948"/>
                <a:ext cx="576" cy="26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6086" name="Oval 6">
                <a:extLst>
                  <a:ext uri="{FF2B5EF4-FFF2-40B4-BE49-F238E27FC236}">
                    <a16:creationId xmlns:a16="http://schemas.microsoft.com/office/drawing/2014/main" id="{B3EA6A7F-656C-4B8C-8A88-59DC025D8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1081"/>
                <a:ext cx="314" cy="189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6087" name="Oval 7">
                <a:extLst>
                  <a:ext uri="{FF2B5EF4-FFF2-40B4-BE49-F238E27FC236}">
                    <a16:creationId xmlns:a16="http://schemas.microsoft.com/office/drawing/2014/main" id="{6D9687C9-84DD-4D1E-800F-E1521AB14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195"/>
                <a:ext cx="384" cy="247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6088" name="Oval 8">
                <a:extLst>
                  <a:ext uri="{FF2B5EF4-FFF2-40B4-BE49-F238E27FC236}">
                    <a16:creationId xmlns:a16="http://schemas.microsoft.com/office/drawing/2014/main" id="{A270266C-B6B4-49BB-AC6E-7CF9653EE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5" y="1385"/>
                <a:ext cx="386" cy="24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6089" name="Oval 9">
                <a:extLst>
                  <a:ext uri="{FF2B5EF4-FFF2-40B4-BE49-F238E27FC236}">
                    <a16:creationId xmlns:a16="http://schemas.microsoft.com/office/drawing/2014/main" id="{C9D468F0-CA04-4B9A-BE2D-293542D87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1498"/>
                <a:ext cx="386" cy="247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6090" name="Oval 10">
                <a:extLst>
                  <a:ext uri="{FF2B5EF4-FFF2-40B4-BE49-F238E27FC236}">
                    <a16:creationId xmlns:a16="http://schemas.microsoft.com/office/drawing/2014/main" id="{E14A391D-8251-4C5E-B011-0CBB831A9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518"/>
                <a:ext cx="552" cy="24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6091" name="Oval 11">
                <a:extLst>
                  <a:ext uri="{FF2B5EF4-FFF2-40B4-BE49-F238E27FC236}">
                    <a16:creationId xmlns:a16="http://schemas.microsoft.com/office/drawing/2014/main" id="{49BB2288-53AA-49D1-90DF-1DCFB9C74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081"/>
                <a:ext cx="384" cy="246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46092" name="Oval 12">
                <a:extLst>
                  <a:ext uri="{FF2B5EF4-FFF2-40B4-BE49-F238E27FC236}">
                    <a16:creationId xmlns:a16="http://schemas.microsoft.com/office/drawing/2014/main" id="{F4CE752E-C447-48CD-A9A5-C9A1285B8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967"/>
                <a:ext cx="480" cy="247"/>
              </a:xfrm>
              <a:prstGeom prst="ellipse">
                <a:avLst/>
              </a:prstGeom>
              <a:solidFill>
                <a:srgbClr val="C1C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46093" name="Freeform 13">
              <a:extLst>
                <a:ext uri="{FF2B5EF4-FFF2-40B4-BE49-F238E27FC236}">
                  <a16:creationId xmlns:a16="http://schemas.microsoft.com/office/drawing/2014/main" id="{89662E88-3176-40E0-B7A6-6DC00BC6E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304"/>
              <a:ext cx="640" cy="328"/>
            </a:xfrm>
            <a:custGeom>
              <a:avLst/>
              <a:gdLst>
                <a:gd name="T0" fmla="*/ 0 w 640"/>
                <a:gd name="T1" fmla="*/ 0 h 328"/>
                <a:gd name="T2" fmla="*/ 640 w 640"/>
                <a:gd name="T3" fmla="*/ 0 h 328"/>
                <a:gd name="T4" fmla="*/ 640 w 640"/>
                <a:gd name="T5" fmla="*/ 328 h 328"/>
                <a:gd name="T6" fmla="*/ 8 w 640"/>
                <a:gd name="T7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328">
                  <a:moveTo>
                    <a:pt x="0" y="0"/>
                  </a:moveTo>
                  <a:lnTo>
                    <a:pt x="640" y="0"/>
                  </a:lnTo>
                  <a:lnTo>
                    <a:pt x="640" y="328"/>
                  </a:lnTo>
                  <a:lnTo>
                    <a:pt x="8" y="328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094" name="Freeform 14">
              <a:extLst>
                <a:ext uri="{FF2B5EF4-FFF2-40B4-BE49-F238E27FC236}">
                  <a16:creationId xmlns:a16="http://schemas.microsoft.com/office/drawing/2014/main" id="{B9BADE46-3AE5-472B-85D1-FF4189B47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2288"/>
              <a:ext cx="640" cy="328"/>
            </a:xfrm>
            <a:custGeom>
              <a:avLst/>
              <a:gdLst>
                <a:gd name="T0" fmla="*/ 0 w 640"/>
                <a:gd name="T1" fmla="*/ 0 h 328"/>
                <a:gd name="T2" fmla="*/ 640 w 640"/>
                <a:gd name="T3" fmla="*/ 0 h 328"/>
                <a:gd name="T4" fmla="*/ 640 w 640"/>
                <a:gd name="T5" fmla="*/ 328 h 328"/>
                <a:gd name="T6" fmla="*/ 8 w 640"/>
                <a:gd name="T7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328">
                  <a:moveTo>
                    <a:pt x="0" y="0"/>
                  </a:moveTo>
                  <a:lnTo>
                    <a:pt x="640" y="0"/>
                  </a:lnTo>
                  <a:lnTo>
                    <a:pt x="640" y="328"/>
                  </a:lnTo>
                  <a:lnTo>
                    <a:pt x="8" y="328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095" name="Freeform 15">
              <a:extLst>
                <a:ext uri="{FF2B5EF4-FFF2-40B4-BE49-F238E27FC236}">
                  <a16:creationId xmlns:a16="http://schemas.microsoft.com/office/drawing/2014/main" id="{F60378F7-510C-4B4C-B525-EE3CFAF6BEE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40" y="808"/>
              <a:ext cx="640" cy="328"/>
            </a:xfrm>
            <a:custGeom>
              <a:avLst/>
              <a:gdLst>
                <a:gd name="T0" fmla="*/ 0 w 640"/>
                <a:gd name="T1" fmla="*/ 0 h 328"/>
                <a:gd name="T2" fmla="*/ 640 w 640"/>
                <a:gd name="T3" fmla="*/ 0 h 328"/>
                <a:gd name="T4" fmla="*/ 640 w 640"/>
                <a:gd name="T5" fmla="*/ 328 h 328"/>
                <a:gd name="T6" fmla="*/ 8 w 640"/>
                <a:gd name="T7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328">
                  <a:moveTo>
                    <a:pt x="0" y="0"/>
                  </a:moveTo>
                  <a:lnTo>
                    <a:pt x="640" y="0"/>
                  </a:lnTo>
                  <a:lnTo>
                    <a:pt x="640" y="328"/>
                  </a:lnTo>
                  <a:lnTo>
                    <a:pt x="8" y="328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096" name="Freeform 16">
              <a:extLst>
                <a:ext uri="{FF2B5EF4-FFF2-40B4-BE49-F238E27FC236}">
                  <a16:creationId xmlns:a16="http://schemas.microsoft.com/office/drawing/2014/main" id="{206A87AD-CFAF-4E44-B98A-72FC650C37A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72" y="2576"/>
              <a:ext cx="640" cy="328"/>
            </a:xfrm>
            <a:custGeom>
              <a:avLst/>
              <a:gdLst>
                <a:gd name="T0" fmla="*/ 0 w 640"/>
                <a:gd name="T1" fmla="*/ 0 h 328"/>
                <a:gd name="T2" fmla="*/ 640 w 640"/>
                <a:gd name="T3" fmla="*/ 0 h 328"/>
                <a:gd name="T4" fmla="*/ 640 w 640"/>
                <a:gd name="T5" fmla="*/ 328 h 328"/>
                <a:gd name="T6" fmla="*/ 8 w 640"/>
                <a:gd name="T7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" h="328">
                  <a:moveTo>
                    <a:pt x="0" y="0"/>
                  </a:moveTo>
                  <a:lnTo>
                    <a:pt x="640" y="0"/>
                  </a:lnTo>
                  <a:lnTo>
                    <a:pt x="640" y="328"/>
                  </a:lnTo>
                  <a:lnTo>
                    <a:pt x="8" y="328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097" name="Line 17">
              <a:extLst>
                <a:ext uri="{FF2B5EF4-FFF2-40B4-BE49-F238E27FC236}">
                  <a16:creationId xmlns:a16="http://schemas.microsoft.com/office/drawing/2014/main" id="{9E4A8808-F58D-41F4-A3FE-DE9A858B5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941"/>
              <a:ext cx="592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098" name="Line 18">
              <a:extLst>
                <a:ext uri="{FF2B5EF4-FFF2-40B4-BE49-F238E27FC236}">
                  <a16:creationId xmlns:a16="http://schemas.microsoft.com/office/drawing/2014/main" id="{68C94E66-945F-4A91-8707-4B684381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1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099" name="Line 19">
              <a:extLst>
                <a:ext uri="{FF2B5EF4-FFF2-40B4-BE49-F238E27FC236}">
                  <a16:creationId xmlns:a16="http://schemas.microsoft.com/office/drawing/2014/main" id="{C94F429F-0CE9-43F3-AC3E-1F32104F3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" y="1592"/>
              <a:ext cx="56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100" name="Line 20">
              <a:extLst>
                <a:ext uri="{FF2B5EF4-FFF2-40B4-BE49-F238E27FC236}">
                  <a16:creationId xmlns:a16="http://schemas.microsoft.com/office/drawing/2014/main" id="{3E1AEBC3-44D7-4149-8CAD-F0C23AD74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216"/>
              <a:ext cx="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101" name="Line 21">
              <a:extLst>
                <a:ext uri="{FF2B5EF4-FFF2-40B4-BE49-F238E27FC236}">
                  <a16:creationId xmlns:a16="http://schemas.microsoft.com/office/drawing/2014/main" id="{92BE8D7A-4339-449C-B5B8-D2B686B2B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16"/>
              <a:ext cx="339" cy="5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102" name="Line 22">
              <a:extLst>
                <a:ext uri="{FF2B5EF4-FFF2-40B4-BE49-F238E27FC236}">
                  <a16:creationId xmlns:a16="http://schemas.microsoft.com/office/drawing/2014/main" id="{3410E635-E8E7-4B1B-BE8E-BE12F396D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216"/>
              <a:ext cx="413" cy="5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103" name="Freeform 23">
              <a:extLst>
                <a:ext uri="{FF2B5EF4-FFF2-40B4-BE49-F238E27FC236}">
                  <a16:creationId xmlns:a16="http://schemas.microsoft.com/office/drawing/2014/main" id="{4F110C6E-7A64-4526-B0AE-2E543299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440"/>
              <a:ext cx="1392" cy="1008"/>
            </a:xfrm>
            <a:custGeom>
              <a:avLst/>
              <a:gdLst>
                <a:gd name="T0" fmla="*/ 0 w 1392"/>
                <a:gd name="T1" fmla="*/ 0 h 1008"/>
                <a:gd name="T2" fmla="*/ 912 w 1392"/>
                <a:gd name="T3" fmla="*/ 288 h 1008"/>
                <a:gd name="T4" fmla="*/ 960 w 1392"/>
                <a:gd name="T5" fmla="*/ 864 h 1008"/>
                <a:gd name="T6" fmla="*/ 1392 w 1392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008">
                  <a:moveTo>
                    <a:pt x="0" y="0"/>
                  </a:moveTo>
                  <a:cubicBezTo>
                    <a:pt x="376" y="72"/>
                    <a:pt x="752" y="144"/>
                    <a:pt x="912" y="288"/>
                  </a:cubicBezTo>
                  <a:cubicBezTo>
                    <a:pt x="1072" y="432"/>
                    <a:pt x="880" y="744"/>
                    <a:pt x="960" y="864"/>
                  </a:cubicBezTo>
                  <a:cubicBezTo>
                    <a:pt x="1040" y="984"/>
                    <a:pt x="1216" y="996"/>
                    <a:pt x="1392" y="100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104" name="Freeform 24">
              <a:extLst>
                <a:ext uri="{FF2B5EF4-FFF2-40B4-BE49-F238E27FC236}">
                  <a16:creationId xmlns:a16="http://schemas.microsoft.com/office/drawing/2014/main" id="{D6E36C58-99F2-46B9-99B1-583E475C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296"/>
              <a:ext cx="384" cy="1056"/>
            </a:xfrm>
            <a:custGeom>
              <a:avLst/>
              <a:gdLst>
                <a:gd name="T0" fmla="*/ 96 w 384"/>
                <a:gd name="T1" fmla="*/ 0 h 1056"/>
                <a:gd name="T2" fmla="*/ 48 w 384"/>
                <a:gd name="T3" fmla="*/ 384 h 1056"/>
                <a:gd name="T4" fmla="*/ 384 w 384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056">
                  <a:moveTo>
                    <a:pt x="96" y="0"/>
                  </a:moveTo>
                  <a:cubicBezTo>
                    <a:pt x="48" y="104"/>
                    <a:pt x="0" y="208"/>
                    <a:pt x="48" y="384"/>
                  </a:cubicBezTo>
                  <a:cubicBezTo>
                    <a:pt x="96" y="560"/>
                    <a:pt x="240" y="808"/>
                    <a:pt x="384" y="105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6105" name="Freeform 25">
              <a:extLst>
                <a:ext uri="{FF2B5EF4-FFF2-40B4-BE49-F238E27FC236}">
                  <a16:creationId xmlns:a16="http://schemas.microsoft.com/office/drawing/2014/main" id="{88F6BA9D-A619-4CE0-9150-3316476E4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1296"/>
              <a:ext cx="784" cy="1104"/>
            </a:xfrm>
            <a:custGeom>
              <a:avLst/>
              <a:gdLst>
                <a:gd name="T0" fmla="*/ 784 w 784"/>
                <a:gd name="T1" fmla="*/ 0 h 1104"/>
                <a:gd name="T2" fmla="*/ 112 w 784"/>
                <a:gd name="T3" fmla="*/ 672 h 1104"/>
                <a:gd name="T4" fmla="*/ 112 w 784"/>
                <a:gd name="T5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4" h="1104">
                  <a:moveTo>
                    <a:pt x="784" y="0"/>
                  </a:moveTo>
                  <a:cubicBezTo>
                    <a:pt x="504" y="244"/>
                    <a:pt x="224" y="488"/>
                    <a:pt x="112" y="672"/>
                  </a:cubicBezTo>
                  <a:cubicBezTo>
                    <a:pt x="0" y="856"/>
                    <a:pt x="56" y="980"/>
                    <a:pt x="112" y="110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46112" name="Text Box 32">
            <a:extLst>
              <a:ext uri="{FF2B5EF4-FFF2-40B4-BE49-F238E27FC236}">
                <a16:creationId xmlns:a16="http://schemas.microsoft.com/office/drawing/2014/main" id="{E8606A12-CE43-477D-983E-8C6BEAEE8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2719388"/>
            <a:ext cx="506412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CA" altLang="fr-FR" sz="2400"/>
              <a:t>S</a:t>
            </a:r>
            <a:r>
              <a:rPr lang="en-CA" altLang="fr-FR" sz="2400" baseline="-25000"/>
              <a:t>1</a:t>
            </a:r>
            <a:r>
              <a:rPr lang="en-CA" altLang="fr-FR" sz="2400"/>
              <a:t> </a:t>
            </a:r>
          </a:p>
        </p:txBody>
      </p:sp>
      <p:sp>
        <p:nvSpPr>
          <p:cNvPr id="46116" name="Line 36">
            <a:extLst>
              <a:ext uri="{FF2B5EF4-FFF2-40B4-BE49-F238E27FC236}">
                <a16:creationId xmlns:a16="http://schemas.microsoft.com/office/drawing/2014/main" id="{9D8904C6-6076-4F4D-81E5-EAE77A4DB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86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097A6F40-ADFC-4FC3-9903-4AAF5B045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267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6123" name="Text Box 43">
            <a:extLst>
              <a:ext uri="{FF2B5EF4-FFF2-40B4-BE49-F238E27FC236}">
                <a16:creationId xmlns:a16="http://schemas.microsoft.com/office/drawing/2014/main" id="{AE239242-6ACB-4029-8408-79D84B02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859088"/>
            <a:ext cx="606425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CA" altLang="fr-FR" sz="2400"/>
              <a:t>S</a:t>
            </a:r>
            <a:r>
              <a:rPr lang="en-CA" altLang="fr-FR" sz="2400" baseline="-25000"/>
              <a:t>2</a:t>
            </a:r>
            <a:r>
              <a:rPr lang="en-CA" altLang="fr-FR" sz="240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2">
            <a:extLst>
              <a:ext uri="{FF2B5EF4-FFF2-40B4-BE49-F238E27FC236}">
                <a16:creationId xmlns:a16="http://schemas.microsoft.com/office/drawing/2014/main" id="{92F3A810-4116-4873-868E-0759B230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7526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C361B8C0-F81E-41FA-8E65-DCB7AE3C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7BE7F3E0-A977-4E8E-A859-4A138AD4E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3528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7111" name="Freeform 7">
            <a:extLst>
              <a:ext uri="{FF2B5EF4-FFF2-40B4-BE49-F238E27FC236}">
                <a16:creationId xmlns:a16="http://schemas.microsoft.com/office/drawing/2014/main" id="{93B60C00-2ABB-4036-9FDA-53AFDE2645BD}"/>
              </a:ext>
            </a:extLst>
          </p:cNvPr>
          <p:cNvSpPr>
            <a:spLocks/>
          </p:cNvSpPr>
          <p:nvPr/>
        </p:nvSpPr>
        <p:spPr bwMode="auto">
          <a:xfrm>
            <a:off x="2533650" y="1552575"/>
            <a:ext cx="3632200" cy="2233613"/>
          </a:xfrm>
          <a:custGeom>
            <a:avLst/>
            <a:gdLst>
              <a:gd name="T0" fmla="*/ 1518 w 2288"/>
              <a:gd name="T1" fmla="*/ 0 h 1407"/>
              <a:gd name="T2" fmla="*/ 1326 w 2288"/>
              <a:gd name="T3" fmla="*/ 222 h 1407"/>
              <a:gd name="T4" fmla="*/ 2148 w 2288"/>
              <a:gd name="T5" fmla="*/ 1230 h 1407"/>
              <a:gd name="T6" fmla="*/ 486 w 2288"/>
              <a:gd name="T7" fmla="*/ 1284 h 1407"/>
              <a:gd name="T8" fmla="*/ 0 w 2288"/>
              <a:gd name="T9" fmla="*/ 936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8" h="1407">
                <a:moveTo>
                  <a:pt x="1518" y="0"/>
                </a:moveTo>
                <a:cubicBezTo>
                  <a:pt x="1486" y="37"/>
                  <a:pt x="1221" y="17"/>
                  <a:pt x="1326" y="222"/>
                </a:cubicBezTo>
                <a:cubicBezTo>
                  <a:pt x="1431" y="427"/>
                  <a:pt x="2288" y="1053"/>
                  <a:pt x="2148" y="1230"/>
                </a:cubicBezTo>
                <a:cubicBezTo>
                  <a:pt x="2008" y="1407"/>
                  <a:pt x="844" y="1333"/>
                  <a:pt x="486" y="1284"/>
                </a:cubicBezTo>
                <a:cubicBezTo>
                  <a:pt x="128" y="1235"/>
                  <a:pt x="81" y="994"/>
                  <a:pt x="0" y="93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7112" name="Freeform 8">
            <a:extLst>
              <a:ext uri="{FF2B5EF4-FFF2-40B4-BE49-F238E27FC236}">
                <a16:creationId xmlns:a16="http://schemas.microsoft.com/office/drawing/2014/main" id="{5AEB5856-B415-4265-B830-7925CBA55A0C}"/>
              </a:ext>
            </a:extLst>
          </p:cNvPr>
          <p:cNvSpPr>
            <a:spLocks/>
          </p:cNvSpPr>
          <p:nvPr/>
        </p:nvSpPr>
        <p:spPr bwMode="auto">
          <a:xfrm flipH="1">
            <a:off x="2971800" y="1576388"/>
            <a:ext cx="3632200" cy="2081212"/>
          </a:xfrm>
          <a:custGeom>
            <a:avLst/>
            <a:gdLst>
              <a:gd name="T0" fmla="*/ 1518 w 2288"/>
              <a:gd name="T1" fmla="*/ 0 h 1407"/>
              <a:gd name="T2" fmla="*/ 1326 w 2288"/>
              <a:gd name="T3" fmla="*/ 222 h 1407"/>
              <a:gd name="T4" fmla="*/ 2148 w 2288"/>
              <a:gd name="T5" fmla="*/ 1230 h 1407"/>
              <a:gd name="T6" fmla="*/ 486 w 2288"/>
              <a:gd name="T7" fmla="*/ 1284 h 1407"/>
              <a:gd name="T8" fmla="*/ 0 w 2288"/>
              <a:gd name="T9" fmla="*/ 936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8" h="1407">
                <a:moveTo>
                  <a:pt x="1518" y="0"/>
                </a:moveTo>
                <a:cubicBezTo>
                  <a:pt x="1486" y="37"/>
                  <a:pt x="1221" y="17"/>
                  <a:pt x="1326" y="222"/>
                </a:cubicBezTo>
                <a:cubicBezTo>
                  <a:pt x="1431" y="427"/>
                  <a:pt x="2288" y="1053"/>
                  <a:pt x="2148" y="1230"/>
                </a:cubicBezTo>
                <a:cubicBezTo>
                  <a:pt x="2008" y="1407"/>
                  <a:pt x="844" y="1333"/>
                  <a:pt x="486" y="1284"/>
                </a:cubicBezTo>
                <a:cubicBezTo>
                  <a:pt x="128" y="1235"/>
                  <a:pt x="81" y="994"/>
                  <a:pt x="0" y="9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EB26DAED-3AA6-4888-95A6-7C8F51713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1676400"/>
            <a:ext cx="866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Node 0</a:t>
            </a:r>
            <a:endParaRPr lang="en-GB" altLang="fr-FR"/>
          </a:p>
        </p:txBody>
      </p:sp>
      <p:sp>
        <p:nvSpPr>
          <p:cNvPr id="47115" name="Text Box 11">
            <a:extLst>
              <a:ext uri="{FF2B5EF4-FFF2-40B4-BE49-F238E27FC236}">
                <a16:creationId xmlns:a16="http://schemas.microsoft.com/office/drawing/2014/main" id="{9D3B1496-4100-4266-B9C1-595961EA8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812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Flow 0</a:t>
            </a:r>
            <a:endParaRPr lang="en-GB" altLang="fr-FR"/>
          </a:p>
        </p:txBody>
      </p:sp>
      <p:sp>
        <p:nvSpPr>
          <p:cNvPr id="47116" name="Text Box 12">
            <a:extLst>
              <a:ext uri="{FF2B5EF4-FFF2-40B4-BE49-F238E27FC236}">
                <a16:creationId xmlns:a16="http://schemas.microsoft.com/office/drawing/2014/main" id="{0C1CB28A-1D81-445A-BE8D-34D39BB70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Flow 3</a:t>
            </a:r>
            <a:endParaRPr lang="en-GB" altLang="fr-FR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7166D7CB-473F-4F4E-93AB-B804145C9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352800"/>
            <a:ext cx="835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Node 1</a:t>
            </a:r>
            <a:endParaRPr lang="en-GB" altLang="fr-FR"/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8D5F099D-28AF-4F5C-B650-A26A7B2F6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3352800"/>
            <a:ext cx="866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Node 2</a:t>
            </a:r>
            <a:endParaRPr lang="en-GB" altLang="fr-F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01" name="Text Box 73">
            <a:extLst>
              <a:ext uri="{FF2B5EF4-FFF2-40B4-BE49-F238E27FC236}">
                <a16:creationId xmlns:a16="http://schemas.microsoft.com/office/drawing/2014/main" id="{555A4EE8-4B99-46A5-9DA9-DC04D20A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205163"/>
            <a:ext cx="11207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Router  N</a:t>
            </a:r>
            <a:endParaRPr lang="en-GB" altLang="fr-FR"/>
          </a:p>
        </p:txBody>
      </p:sp>
      <p:sp>
        <p:nvSpPr>
          <p:cNvPr id="48199" name="Text Box 71">
            <a:extLst>
              <a:ext uri="{FF2B5EF4-FFF2-40B4-BE49-F238E27FC236}">
                <a16:creationId xmlns:a16="http://schemas.microsoft.com/office/drawing/2014/main" id="{A9DD6202-C9C1-4BF2-AB1F-D0AF0043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225800"/>
            <a:ext cx="1138238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Router  M</a:t>
            </a:r>
            <a:endParaRPr lang="en-GB" altLang="fr-FR"/>
          </a:p>
        </p:txBody>
      </p:sp>
      <p:sp>
        <p:nvSpPr>
          <p:cNvPr id="48200" name="Text Box 72">
            <a:extLst>
              <a:ext uri="{FF2B5EF4-FFF2-40B4-BE49-F238E27FC236}">
                <a16:creationId xmlns:a16="http://schemas.microsoft.com/office/drawing/2014/main" id="{F65E24AB-79CF-4BF0-9B05-5529ABF6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558925"/>
            <a:ext cx="1006475" cy="8350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fr-CH" altLang="fr-FR"/>
              <a:t>From other router</a:t>
            </a:r>
            <a:endParaRPr lang="en-GB" altLang="fr-FR"/>
          </a:p>
        </p:txBody>
      </p:sp>
      <p:sp>
        <p:nvSpPr>
          <p:cNvPr id="48187" name="Text Box 59">
            <a:extLst>
              <a:ext uri="{FF2B5EF4-FFF2-40B4-BE49-F238E27FC236}">
                <a16:creationId xmlns:a16="http://schemas.microsoft.com/office/drawing/2014/main" id="{7675E6C6-F449-4DC7-B98A-EF68F5E00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90963"/>
            <a:ext cx="14668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fr-CH" altLang="fr-FR"/>
              <a:t>Scheduler </a:t>
            </a:r>
            <a:r>
              <a:rPr lang="fr-CH" altLang="fr-FR" i="1"/>
              <a:t>l</a:t>
            </a:r>
            <a:endParaRPr lang="en-GB" altLang="fr-FR" i="1" baseline="-25000"/>
          </a:p>
        </p:txBody>
      </p:sp>
      <p:sp>
        <p:nvSpPr>
          <p:cNvPr id="48188" name="Text Box 60">
            <a:extLst>
              <a:ext uri="{FF2B5EF4-FFF2-40B4-BE49-F238E27FC236}">
                <a16:creationId xmlns:a16="http://schemas.microsoft.com/office/drawing/2014/main" id="{AA3AFB46-84F5-4913-BC30-0941CFA33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1558925"/>
            <a:ext cx="1223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Damper </a:t>
            </a:r>
            <a:r>
              <a:rPr lang="fr-CH" altLang="fr-FR" i="1"/>
              <a:t>n</a:t>
            </a:r>
            <a:endParaRPr lang="en-GB" altLang="fr-FR" i="1" baseline="-25000"/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73205A38-8965-4701-9222-3EC3829A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5500"/>
            <a:ext cx="1676400" cy="15621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48169" name="Group 41">
            <a:extLst>
              <a:ext uri="{FF2B5EF4-FFF2-40B4-BE49-F238E27FC236}">
                <a16:creationId xmlns:a16="http://schemas.microsoft.com/office/drawing/2014/main" id="{D26C3C8E-3AFF-4F5C-AE9C-3748E524CDD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28900"/>
            <a:ext cx="457200" cy="457200"/>
            <a:chOff x="3408" y="2448"/>
            <a:chExt cx="576" cy="528"/>
          </a:xfrm>
        </p:grpSpPr>
        <p:sp>
          <p:nvSpPr>
            <p:cNvPr id="48166" name="Rectangle 38" descr="50%">
              <a:extLst>
                <a:ext uri="{FF2B5EF4-FFF2-40B4-BE49-F238E27FC236}">
                  <a16:creationId xmlns:a16="http://schemas.microsoft.com/office/drawing/2014/main" id="{A773ADE3-0F00-4CBD-A906-6B558FB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576" cy="528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8167" name="Line 39" descr="50%">
              <a:extLst>
                <a:ext uri="{FF2B5EF4-FFF2-40B4-BE49-F238E27FC236}">
                  <a16:creationId xmlns:a16="http://schemas.microsoft.com/office/drawing/2014/main" id="{DA286C27-A5D0-4805-B10A-D33DA24EA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48"/>
              <a:ext cx="57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8168" name="Line 40" descr="50%">
              <a:extLst>
                <a:ext uri="{FF2B5EF4-FFF2-40B4-BE49-F238E27FC236}">
                  <a16:creationId xmlns:a16="http://schemas.microsoft.com/office/drawing/2014/main" id="{62F81441-9610-48ED-9EB5-52B8506E6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448"/>
              <a:ext cx="57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48170" name="Oval 42">
            <a:extLst>
              <a:ext uri="{FF2B5EF4-FFF2-40B4-BE49-F238E27FC236}">
                <a16:creationId xmlns:a16="http://schemas.microsoft.com/office/drawing/2014/main" id="{6273E57C-BCFC-40DA-9126-3927A8AF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71" name="Oval 43">
            <a:extLst>
              <a:ext uri="{FF2B5EF4-FFF2-40B4-BE49-F238E27FC236}">
                <a16:creationId xmlns:a16="http://schemas.microsoft.com/office/drawing/2014/main" id="{81D7ECAA-97CB-4443-ADEF-C48433414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241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72" name="Rectangle 44">
            <a:extLst>
              <a:ext uri="{FF2B5EF4-FFF2-40B4-BE49-F238E27FC236}">
                <a16:creationId xmlns:a16="http://schemas.microsoft.com/office/drawing/2014/main" id="{E941BFE2-6FF3-46EA-BF51-D701037E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095500"/>
            <a:ext cx="2057400" cy="15621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73" name="Rectangle 45">
            <a:extLst>
              <a:ext uri="{FF2B5EF4-FFF2-40B4-BE49-F238E27FC236}">
                <a16:creationId xmlns:a16="http://schemas.microsoft.com/office/drawing/2014/main" id="{EE428A67-2BC6-4DAE-AAB8-7CFF598D1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86100"/>
            <a:ext cx="6096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74" name="Line 46">
            <a:extLst>
              <a:ext uri="{FF2B5EF4-FFF2-40B4-BE49-F238E27FC236}">
                <a16:creationId xmlns:a16="http://schemas.microsoft.com/office/drawing/2014/main" id="{130A89F4-5B03-4DE9-9B39-3ABD1E025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147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48179" name="Group 51">
            <a:extLst>
              <a:ext uri="{FF2B5EF4-FFF2-40B4-BE49-F238E27FC236}">
                <a16:creationId xmlns:a16="http://schemas.microsoft.com/office/drawing/2014/main" id="{E416976B-E5C3-4E9C-99B4-D8E6A4C09D9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628900"/>
            <a:ext cx="457200" cy="457200"/>
            <a:chOff x="3408" y="2448"/>
            <a:chExt cx="576" cy="528"/>
          </a:xfrm>
        </p:grpSpPr>
        <p:sp>
          <p:nvSpPr>
            <p:cNvPr id="48180" name="Rectangle 52" descr="50%">
              <a:extLst>
                <a:ext uri="{FF2B5EF4-FFF2-40B4-BE49-F238E27FC236}">
                  <a16:creationId xmlns:a16="http://schemas.microsoft.com/office/drawing/2014/main" id="{22C2B5E8-3088-4680-8EF5-8915BB4DD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8"/>
              <a:ext cx="576" cy="528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8181" name="Line 53" descr="50%">
              <a:extLst>
                <a:ext uri="{FF2B5EF4-FFF2-40B4-BE49-F238E27FC236}">
                  <a16:creationId xmlns:a16="http://schemas.microsoft.com/office/drawing/2014/main" id="{19B1EC94-BBA9-460C-A559-87D3D6962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48"/>
              <a:ext cx="57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8182" name="Line 54" descr="50%">
              <a:extLst>
                <a:ext uri="{FF2B5EF4-FFF2-40B4-BE49-F238E27FC236}">
                  <a16:creationId xmlns:a16="http://schemas.microsoft.com/office/drawing/2014/main" id="{341A0D23-7CB8-4066-B420-7F874E49A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448"/>
              <a:ext cx="57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48183" name="Oval 55">
            <a:extLst>
              <a:ext uri="{FF2B5EF4-FFF2-40B4-BE49-F238E27FC236}">
                <a16:creationId xmlns:a16="http://schemas.microsoft.com/office/drawing/2014/main" id="{C6B05D11-8F42-479C-A543-5B92022E7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84" name="Line 56">
            <a:extLst>
              <a:ext uri="{FF2B5EF4-FFF2-40B4-BE49-F238E27FC236}">
                <a16:creationId xmlns:a16="http://schemas.microsoft.com/office/drawing/2014/main" id="{D640908D-A37C-43E5-ACA8-1EBF96CEB1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095500"/>
            <a:ext cx="7620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85" name="Rectangle 57">
            <a:extLst>
              <a:ext uri="{FF2B5EF4-FFF2-40B4-BE49-F238E27FC236}">
                <a16:creationId xmlns:a16="http://schemas.microsoft.com/office/drawing/2014/main" id="{4A7D30E1-FC53-4334-8568-075FBF9D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6096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86" name="Line 58">
            <a:extLst>
              <a:ext uri="{FF2B5EF4-FFF2-40B4-BE49-F238E27FC236}">
                <a16:creationId xmlns:a16="http://schemas.microsoft.com/office/drawing/2014/main" id="{C8E1BA34-B74D-4121-A3A6-E7E2E3EA6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9238" y="2095500"/>
            <a:ext cx="61436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89" name="Text Box 61">
            <a:extLst>
              <a:ext uri="{FF2B5EF4-FFF2-40B4-BE49-F238E27FC236}">
                <a16:creationId xmlns:a16="http://schemas.microsoft.com/office/drawing/2014/main" id="{9AF1A8A2-BF56-47E8-86AE-B4C126077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1558925"/>
            <a:ext cx="14668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Scheduler </a:t>
            </a:r>
            <a:r>
              <a:rPr lang="fr-CH" altLang="fr-FR" i="1"/>
              <a:t>m</a:t>
            </a:r>
            <a:endParaRPr lang="en-GB" altLang="fr-FR" i="1"/>
          </a:p>
        </p:txBody>
      </p:sp>
      <p:sp>
        <p:nvSpPr>
          <p:cNvPr id="48190" name="Line 62">
            <a:extLst>
              <a:ext uri="{FF2B5EF4-FFF2-40B4-BE49-F238E27FC236}">
                <a16:creationId xmlns:a16="http://schemas.microsoft.com/office/drawing/2014/main" id="{9939F51B-5E4D-4C76-9FA3-FB4173831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314700"/>
            <a:ext cx="76200" cy="576263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91" name="Line 63">
            <a:extLst>
              <a:ext uri="{FF2B5EF4-FFF2-40B4-BE49-F238E27FC236}">
                <a16:creationId xmlns:a16="http://schemas.microsoft.com/office/drawing/2014/main" id="{E550895B-0883-4D0D-A782-7A54A2D51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1938338"/>
            <a:ext cx="228600" cy="842962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92" name="Line 64">
            <a:extLst>
              <a:ext uri="{FF2B5EF4-FFF2-40B4-BE49-F238E27FC236}">
                <a16:creationId xmlns:a16="http://schemas.microsoft.com/office/drawing/2014/main" id="{1C69EF00-5F2D-4D8A-BE5A-AB53AA7363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394075"/>
            <a:ext cx="0" cy="496888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93" name="Text Box 65">
            <a:extLst>
              <a:ext uri="{FF2B5EF4-FFF2-40B4-BE49-F238E27FC236}">
                <a16:creationId xmlns:a16="http://schemas.microsoft.com/office/drawing/2014/main" id="{403B2EFD-E0C1-4A88-9499-148184AE8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973138"/>
            <a:ext cx="17907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Switching Fabric</a:t>
            </a:r>
            <a:endParaRPr lang="en-GB" altLang="fr-FR"/>
          </a:p>
        </p:txBody>
      </p:sp>
      <p:sp>
        <p:nvSpPr>
          <p:cNvPr id="48194" name="Line 66">
            <a:extLst>
              <a:ext uri="{FF2B5EF4-FFF2-40B4-BE49-F238E27FC236}">
                <a16:creationId xmlns:a16="http://schemas.microsoft.com/office/drawing/2014/main" id="{BD4A022A-3182-49DE-B326-EDAF324B29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1319213"/>
            <a:ext cx="257175" cy="146208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95" name="Text Box 67">
            <a:extLst>
              <a:ext uri="{FF2B5EF4-FFF2-40B4-BE49-F238E27FC236}">
                <a16:creationId xmlns:a16="http://schemas.microsoft.com/office/drawing/2014/main" id="{EB078D4B-8227-42E8-A222-0CC3E30D2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4043363"/>
            <a:ext cx="1223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Damper </a:t>
            </a:r>
            <a:r>
              <a:rPr lang="fr-CH" altLang="fr-FR" i="1"/>
              <a:t>l</a:t>
            </a:r>
            <a:endParaRPr lang="en-GB" altLang="fr-FR" i="1" baseline="-25000"/>
          </a:p>
        </p:txBody>
      </p:sp>
      <p:sp>
        <p:nvSpPr>
          <p:cNvPr id="48196" name="Line 68">
            <a:extLst>
              <a:ext uri="{FF2B5EF4-FFF2-40B4-BE49-F238E27FC236}">
                <a16:creationId xmlns:a16="http://schemas.microsoft.com/office/drawing/2014/main" id="{E3A74200-1DAE-4A1A-BDED-08451BA9AA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846263"/>
            <a:ext cx="0" cy="49688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197" name="Text Box 69">
            <a:extLst>
              <a:ext uri="{FF2B5EF4-FFF2-40B4-BE49-F238E27FC236}">
                <a16:creationId xmlns:a16="http://schemas.microsoft.com/office/drawing/2014/main" id="{5E2BD9DA-DA83-4CD5-89AE-7724522DF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1500188"/>
            <a:ext cx="14668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fr-CH" altLang="fr-FR"/>
              <a:t>Scheduler </a:t>
            </a:r>
            <a:r>
              <a:rPr lang="fr-CH" altLang="fr-FR" i="1"/>
              <a:t>k</a:t>
            </a:r>
            <a:endParaRPr lang="en-GB" altLang="fr-FR" i="1" baseline="-25000"/>
          </a:p>
        </p:txBody>
      </p:sp>
      <p:sp>
        <p:nvSpPr>
          <p:cNvPr id="48198" name="Line 70">
            <a:extLst>
              <a:ext uri="{FF2B5EF4-FFF2-40B4-BE49-F238E27FC236}">
                <a16:creationId xmlns:a16="http://schemas.microsoft.com/office/drawing/2014/main" id="{5BF455F6-2B08-4F36-B225-2E7D49A35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9775" y="1846263"/>
            <a:ext cx="200025" cy="59213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8202" name="Text Box 74">
            <a:extLst>
              <a:ext uri="{FF2B5EF4-FFF2-40B4-BE49-F238E27FC236}">
                <a16:creationId xmlns:a16="http://schemas.microsoft.com/office/drawing/2014/main" id="{71D26CD4-AA38-4445-906A-3586A3B02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600200"/>
            <a:ext cx="1006475" cy="8350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fr-CH" altLang="fr-FR"/>
              <a:t>To other router</a:t>
            </a:r>
            <a:endParaRPr lang="en-GB" altLang="fr-F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8" name="Rectangle 26" descr="50%">
            <a:extLst>
              <a:ext uri="{FF2B5EF4-FFF2-40B4-BE49-F238E27FC236}">
                <a16:creationId xmlns:a16="http://schemas.microsoft.com/office/drawing/2014/main" id="{2F189A71-D3A3-41F8-8C54-5795FC29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1163638" cy="609600"/>
          </a:xfrm>
          <a:prstGeom prst="rect">
            <a:avLst/>
          </a:prstGeom>
          <a:pattFill prst="pct50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54" name="Line 2">
            <a:extLst>
              <a:ext uri="{FF2B5EF4-FFF2-40B4-BE49-F238E27FC236}">
                <a16:creationId xmlns:a16="http://schemas.microsoft.com/office/drawing/2014/main" id="{79B6B92F-A3F5-4E22-9D93-A124C450E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6670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55" name="Line 3">
            <a:extLst>
              <a:ext uri="{FF2B5EF4-FFF2-40B4-BE49-F238E27FC236}">
                <a16:creationId xmlns:a16="http://schemas.microsoft.com/office/drawing/2014/main" id="{25A51063-C273-4893-861A-70272C3C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0574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30ACC135-B773-4720-A0D6-073F20AB6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057400"/>
            <a:ext cx="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39102652-CCFC-4695-A393-56AE4783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720850"/>
            <a:ext cx="2116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Departure from </a:t>
            </a:r>
            <a:r>
              <a:rPr lang="fr-CH" altLang="fr-FR" i="1"/>
              <a:t>l</a:t>
            </a:r>
            <a:endParaRPr lang="en-GB" altLang="fr-FR" i="1"/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7FC0E3A0-D473-4137-A78E-61E337F20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04975"/>
            <a:ext cx="2116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Deadline at </a:t>
            </a:r>
            <a:r>
              <a:rPr lang="fr-CH" altLang="fr-FR" i="1"/>
              <a:t>l</a:t>
            </a:r>
            <a:endParaRPr lang="en-GB" altLang="fr-FR" i="1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4B42A188-C43D-4958-8011-77156968E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95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D0F63DF3-0CFD-4E29-9F5D-DD6D7D728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60688"/>
            <a:ext cx="439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 i="1"/>
              <a:t>d</a:t>
            </a:r>
            <a:endParaRPr lang="en-GB" altLang="fr-FR" i="1"/>
          </a:p>
        </p:txBody>
      </p:sp>
      <p:grpSp>
        <p:nvGrpSpPr>
          <p:cNvPr id="49165" name="Group 13">
            <a:extLst>
              <a:ext uri="{FF2B5EF4-FFF2-40B4-BE49-F238E27FC236}">
                <a16:creationId xmlns:a16="http://schemas.microsoft.com/office/drawing/2014/main" id="{3A26AD32-472E-4A8C-A1E1-29FA272B99F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581400"/>
            <a:ext cx="3657600" cy="304800"/>
            <a:chOff x="2208" y="2352"/>
            <a:chExt cx="2304" cy="192"/>
          </a:xfrm>
        </p:grpSpPr>
        <p:sp>
          <p:nvSpPr>
            <p:cNvPr id="49161" name="Rectangle 9">
              <a:extLst>
                <a:ext uri="{FF2B5EF4-FFF2-40B4-BE49-F238E27FC236}">
                  <a16:creationId xmlns:a16="http://schemas.microsoft.com/office/drawing/2014/main" id="{C00D733D-B5C4-441E-88D3-09215AB2E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5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49162" name="Rectangle 10">
              <a:extLst>
                <a:ext uri="{FF2B5EF4-FFF2-40B4-BE49-F238E27FC236}">
                  <a16:creationId xmlns:a16="http://schemas.microsoft.com/office/drawing/2014/main" id="{DA5B309A-BBCA-4A59-8301-1204D45EB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5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/>
                <a:t>d</a:t>
              </a:r>
              <a:endParaRPr lang="en-GB" altLang="fr-FR"/>
            </a:p>
          </p:txBody>
        </p:sp>
        <p:sp>
          <p:nvSpPr>
            <p:cNvPr id="49163" name="Rectangle 11">
              <a:extLst>
                <a:ext uri="{FF2B5EF4-FFF2-40B4-BE49-F238E27FC236}">
                  <a16:creationId xmlns:a16="http://schemas.microsoft.com/office/drawing/2014/main" id="{E674BDC7-DBE2-4D81-AAC8-76BD76DBD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13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49166" name="AutoShape 14">
            <a:extLst>
              <a:ext uri="{FF2B5EF4-FFF2-40B4-BE49-F238E27FC236}">
                <a16:creationId xmlns:a16="http://schemas.microsoft.com/office/drawing/2014/main" id="{662136D4-09C9-40CB-82DF-F9E8BB767824}"/>
              </a:ext>
            </a:extLst>
          </p:cNvPr>
          <p:cNvSpPr>
            <a:spLocks noChangeArrowheads="1"/>
          </p:cNvSpPr>
          <p:nvPr/>
        </p:nvSpPr>
        <p:spPr bwMode="auto">
          <a:xfrm rot="2460084">
            <a:off x="2514600" y="3048000"/>
            <a:ext cx="609600" cy="336550"/>
          </a:xfrm>
          <a:prstGeom prst="rightArrow">
            <a:avLst>
              <a:gd name="adj1" fmla="val 50000"/>
              <a:gd name="adj2" fmla="val 4528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67" name="AutoShape 15">
            <a:extLst>
              <a:ext uri="{FF2B5EF4-FFF2-40B4-BE49-F238E27FC236}">
                <a16:creationId xmlns:a16="http://schemas.microsoft.com/office/drawing/2014/main" id="{FAE445FD-3289-4854-9A82-D2D864EA9435}"/>
              </a:ext>
            </a:extLst>
          </p:cNvPr>
          <p:cNvSpPr>
            <a:spLocks noChangeArrowheads="1"/>
          </p:cNvSpPr>
          <p:nvPr/>
        </p:nvSpPr>
        <p:spPr bwMode="auto">
          <a:xfrm rot="2460084">
            <a:off x="3709988" y="4029075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CF1CDE18-A4A6-458F-9843-FFA63C9B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290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fr-CH" altLang="fr-FR"/>
              <a:t>Packet sent from M to N</a:t>
            </a:r>
            <a:endParaRPr lang="en-GB" altLang="fr-FR"/>
          </a:p>
        </p:txBody>
      </p:sp>
      <p:sp>
        <p:nvSpPr>
          <p:cNvPr id="49169" name="Line 17">
            <a:extLst>
              <a:ext uri="{FF2B5EF4-FFF2-40B4-BE49-F238E27FC236}">
                <a16:creationId xmlns:a16="http://schemas.microsoft.com/office/drawing/2014/main" id="{1DCBBA0F-D394-44D5-B327-24EBDA160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75" name="Line 23">
            <a:extLst>
              <a:ext uri="{FF2B5EF4-FFF2-40B4-BE49-F238E27FC236}">
                <a16:creationId xmlns:a16="http://schemas.microsoft.com/office/drawing/2014/main" id="{AA02B818-DC6E-4247-9976-BC80F6E35A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76" name="Line 24">
            <a:extLst>
              <a:ext uri="{FF2B5EF4-FFF2-40B4-BE49-F238E27FC236}">
                <a16:creationId xmlns:a16="http://schemas.microsoft.com/office/drawing/2014/main" id="{18A3D012-DE31-48AC-8177-6213081D8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6638" y="4648200"/>
            <a:ext cx="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77" name="Line 25">
            <a:extLst>
              <a:ext uri="{FF2B5EF4-FFF2-40B4-BE49-F238E27FC236}">
                <a16:creationId xmlns:a16="http://schemas.microsoft.com/office/drawing/2014/main" id="{955E415D-FFA0-4B3E-955B-E3D9569F4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648200"/>
            <a:ext cx="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309E2DA8-1087-4308-BC87-47BB3ED4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5322888"/>
            <a:ext cx="349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i="1"/>
              <a:t>a</a:t>
            </a:r>
            <a:r>
              <a:rPr lang="fr-CH" altLang="fr-FR"/>
              <a:t> 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22C360A4-EFAF-40C3-9706-E6D062B45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322888"/>
            <a:ext cx="931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i="1"/>
              <a:t>a</a:t>
            </a:r>
            <a:r>
              <a:rPr lang="fr-CH" altLang="fr-FR"/>
              <a:t> + </a:t>
            </a:r>
            <a:r>
              <a:rPr lang="fr-CH" altLang="fr-FR" i="1"/>
              <a:t>d</a:t>
            </a:r>
            <a:r>
              <a:rPr lang="fr-CH" altLang="fr-FR"/>
              <a:t> - </a:t>
            </a:r>
            <a:r>
              <a:rPr lang="fr-CH" altLang="fr-FR">
                <a:latin typeface="Symbol" panose="05050102010706020507" pitchFamily="18" charset="2"/>
              </a:rPr>
              <a:t>d</a:t>
            </a:r>
            <a:endParaRPr lang="en-GB" altLang="fr-FR">
              <a:latin typeface="Symbol" panose="05050102010706020507" pitchFamily="18" charset="2"/>
            </a:endParaRP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38D25777-DB6B-41B3-B36C-19DB94BC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 i="1"/>
              <a:t>a</a:t>
            </a:r>
            <a:r>
              <a:rPr lang="fr-CH" altLang="fr-FR"/>
              <a:t> + </a:t>
            </a:r>
            <a:r>
              <a:rPr lang="fr-CH" altLang="fr-FR" i="1"/>
              <a:t>d</a:t>
            </a:r>
            <a:endParaRPr lang="en-GB" altLang="fr-FR" i="1">
              <a:latin typeface="Symbol" panose="05050102010706020507" pitchFamily="18" charset="2"/>
            </a:endParaRPr>
          </a:p>
        </p:txBody>
      </p:sp>
      <p:sp>
        <p:nvSpPr>
          <p:cNvPr id="49184" name="Line 32">
            <a:extLst>
              <a:ext uri="{FF2B5EF4-FFF2-40B4-BE49-F238E27FC236}">
                <a16:creationId xmlns:a16="http://schemas.microsoft.com/office/drawing/2014/main" id="{78412818-861F-46EF-95EB-808495E91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85" name="Text Box 33">
            <a:extLst>
              <a:ext uri="{FF2B5EF4-FFF2-40B4-BE49-F238E27FC236}">
                <a16:creationId xmlns:a16="http://schemas.microsoft.com/office/drawing/2014/main" id="{1A358744-617C-4991-A2D4-A09BFA0B7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943600"/>
            <a:ext cx="339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Eligibility time picked by damper </a:t>
            </a:r>
            <a:r>
              <a:rPr lang="fr-CH" altLang="fr-FR" i="1"/>
              <a:t>l</a:t>
            </a:r>
            <a:endParaRPr lang="en-GB" altLang="fr-FR" i="1"/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D94A58D7-E763-47B2-8EC6-43189297C4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257800"/>
            <a:ext cx="228600" cy="6858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49188" name="Text Box 36">
            <a:extLst>
              <a:ext uri="{FF2B5EF4-FFF2-40B4-BE49-F238E27FC236}">
                <a16:creationId xmlns:a16="http://schemas.microsoft.com/office/drawing/2014/main" id="{14E3E395-2456-4B4A-9009-EB8A0EFF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3" y="4648200"/>
            <a:ext cx="2116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Arrival at node N</a:t>
            </a:r>
            <a:endParaRPr lang="en-GB" altLang="fr-FR" i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3" name="Text Box 27">
            <a:extLst>
              <a:ext uri="{FF2B5EF4-FFF2-40B4-BE49-F238E27FC236}">
                <a16:creationId xmlns:a16="http://schemas.microsoft.com/office/drawing/2014/main" id="{F71FFCF7-C942-42D1-B46C-B5B6F316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2884488"/>
            <a:ext cx="61436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time</a:t>
            </a:r>
            <a:endParaRPr lang="en-GB" altLang="fr-FR"/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F621F1BC-8F3E-4178-8157-42EEFFC2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5563"/>
            <a:ext cx="4572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v</a:t>
            </a:r>
            <a:r>
              <a:rPr lang="fr-CH" altLang="fr-FR" baseline="-25000"/>
              <a:t>j</a:t>
            </a:r>
            <a:endParaRPr lang="en-GB" altLang="fr-FR"/>
          </a:p>
        </p:txBody>
      </p:sp>
      <p:sp>
        <p:nvSpPr>
          <p:cNvPr id="50186" name="Text Box 10">
            <a:extLst>
              <a:ext uri="{FF2B5EF4-FFF2-40B4-BE49-F238E27FC236}">
                <a16:creationId xmlns:a16="http://schemas.microsoft.com/office/drawing/2014/main" id="{809A77DE-0010-4CF6-B3BF-4A678338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93763"/>
            <a:ext cx="6096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s</a:t>
            </a:r>
            <a:r>
              <a:rPr lang="fr-CH" altLang="fr-FR" baseline="-25000"/>
              <a:t>j-1</a:t>
            </a:r>
            <a:endParaRPr lang="en-GB" altLang="fr-FR"/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2BC14652-5649-426B-B77A-D1F16E7B1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863725"/>
            <a:ext cx="6096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t</a:t>
            </a:r>
            <a:r>
              <a:rPr lang="fr-CH" altLang="fr-FR" baseline="-25000"/>
              <a:t>j</a:t>
            </a:r>
            <a:endParaRPr lang="en-GB" altLang="fr-FR"/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DB573D58-5BEE-4F48-98CC-46CAAC1B9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362200"/>
            <a:ext cx="4572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s’</a:t>
            </a:r>
            <a:r>
              <a:rPr lang="fr-CH" altLang="fr-FR" baseline="-25000"/>
              <a:t>j</a:t>
            </a:r>
            <a:endParaRPr lang="en-GB" altLang="fr-FR"/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8A7AC691-9F13-4897-9FBD-12FA96537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635125"/>
            <a:ext cx="6096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t’</a:t>
            </a:r>
            <a:r>
              <a:rPr lang="fr-CH" altLang="fr-FR" baseline="-25000"/>
              <a:t>j-1</a:t>
            </a:r>
            <a:endParaRPr lang="en-GB" altLang="fr-FR"/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797051B5-49A2-4357-917A-2F23E583B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879475"/>
            <a:ext cx="88106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Cell c</a:t>
            </a:r>
            <a:r>
              <a:rPr lang="fr-CH" altLang="fr-FR" baseline="-25000"/>
              <a:t>j-1</a:t>
            </a:r>
            <a:endParaRPr lang="en-GB" altLang="fr-FR" baseline="-25000"/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E4CBC3D5-DC7C-4D24-B9D8-31F001E8F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1863725"/>
            <a:ext cx="7588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Cell c</a:t>
            </a:r>
            <a:r>
              <a:rPr lang="fr-CH" altLang="fr-FR" baseline="-25000"/>
              <a:t>j</a:t>
            </a:r>
            <a:endParaRPr lang="en-GB" altLang="fr-FR" baseline="-25000"/>
          </a:p>
        </p:txBody>
      </p:sp>
      <p:sp>
        <p:nvSpPr>
          <p:cNvPr id="50199" name="Text Box 23">
            <a:extLst>
              <a:ext uri="{FF2B5EF4-FFF2-40B4-BE49-F238E27FC236}">
                <a16:creationId xmlns:a16="http://schemas.microsoft.com/office/drawing/2014/main" id="{82A6CE71-8BDD-430C-A982-16DB0C29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60488"/>
            <a:ext cx="7715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A</a:t>
            </a:r>
            <a:r>
              <a:rPr lang="fr-CH" altLang="fr-FR" baseline="30000"/>
              <a:t>0</a:t>
            </a:r>
            <a:r>
              <a:rPr lang="fr-CH" altLang="fr-FR" baseline="-25000"/>
              <a:t>j</a:t>
            </a:r>
            <a:endParaRPr lang="en-GB" altLang="fr-FR" baseline="-25000"/>
          </a:p>
        </p:txBody>
      </p:sp>
      <p:sp>
        <p:nvSpPr>
          <p:cNvPr id="50201" name="Text Box 25">
            <a:extLst>
              <a:ext uri="{FF2B5EF4-FFF2-40B4-BE49-F238E27FC236}">
                <a16:creationId xmlns:a16="http://schemas.microsoft.com/office/drawing/2014/main" id="{EB822B5A-0081-4045-8CC4-BFD72A00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547688"/>
            <a:ext cx="7715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B</a:t>
            </a:r>
            <a:r>
              <a:rPr lang="fr-CH" altLang="fr-FR" baseline="-25000"/>
              <a:t>j</a:t>
            </a:r>
            <a:endParaRPr lang="en-GB" altLang="fr-FR" baseline="-25000"/>
          </a:p>
        </p:txBody>
      </p:sp>
      <p:sp>
        <p:nvSpPr>
          <p:cNvPr id="50183" name="Rectangle 7" descr="Light upward diagonal">
            <a:extLst>
              <a:ext uri="{FF2B5EF4-FFF2-40B4-BE49-F238E27FC236}">
                <a16:creationId xmlns:a16="http://schemas.microsoft.com/office/drawing/2014/main" id="{CF86A351-33E5-4884-8817-27374351F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01638"/>
            <a:ext cx="304800" cy="2189162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78" name="Line 2">
            <a:extLst>
              <a:ext uri="{FF2B5EF4-FFF2-40B4-BE49-F238E27FC236}">
                <a16:creationId xmlns:a16="http://schemas.microsoft.com/office/drawing/2014/main" id="{1C4E4BE3-39C5-45C3-835D-9CB33E8C7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52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79" name="Line 3">
            <a:extLst>
              <a:ext uri="{FF2B5EF4-FFF2-40B4-BE49-F238E27FC236}">
                <a16:creationId xmlns:a16="http://schemas.microsoft.com/office/drawing/2014/main" id="{80B6FCCA-E6F7-4F1A-9BF5-F38551067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2954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80" name="Line 4">
            <a:extLst>
              <a:ext uri="{FF2B5EF4-FFF2-40B4-BE49-F238E27FC236}">
                <a16:creationId xmlns:a16="http://schemas.microsoft.com/office/drawing/2014/main" id="{F1FD094E-1FAB-4A9E-858A-F9F9AC1C0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00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65C695BD-388C-4411-82D8-2E1CCEDB3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407BA372-5EFF-447E-BC36-A982FBAE8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2860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90" name="Line 14">
            <a:extLst>
              <a:ext uri="{FF2B5EF4-FFF2-40B4-BE49-F238E27FC236}">
                <a16:creationId xmlns:a16="http://schemas.microsoft.com/office/drawing/2014/main" id="{DCC64B81-387A-4279-90F5-98E5BB200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82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91" name="Line 15">
            <a:extLst>
              <a:ext uri="{FF2B5EF4-FFF2-40B4-BE49-F238E27FC236}">
                <a16:creationId xmlns:a16="http://schemas.microsoft.com/office/drawing/2014/main" id="{95716636-3CD4-45A1-801C-BDF37074D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29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EFBEEFDE-D3E3-42F4-99DA-41B07D83FA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1828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96" name="Line 20">
            <a:extLst>
              <a:ext uri="{FF2B5EF4-FFF2-40B4-BE49-F238E27FC236}">
                <a16:creationId xmlns:a16="http://schemas.microsoft.com/office/drawing/2014/main" id="{56EDB655-CB9B-408B-B6A9-D5E36B8E9C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38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198" name="AutoShape 22">
            <a:extLst>
              <a:ext uri="{FF2B5EF4-FFF2-40B4-BE49-F238E27FC236}">
                <a16:creationId xmlns:a16="http://schemas.microsoft.com/office/drawing/2014/main" id="{6FE78A49-399C-43AC-B699-BAF459991BD0}"/>
              </a:ext>
            </a:extLst>
          </p:cNvPr>
          <p:cNvSpPr>
            <a:spLocks/>
          </p:cNvSpPr>
          <p:nvPr/>
        </p:nvSpPr>
        <p:spPr bwMode="auto">
          <a:xfrm>
            <a:off x="2590800" y="12954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0200" name="AutoShape 24">
            <a:extLst>
              <a:ext uri="{FF2B5EF4-FFF2-40B4-BE49-F238E27FC236}">
                <a16:creationId xmlns:a16="http://schemas.microsoft.com/office/drawing/2014/main" id="{B4F982AA-B5E5-42C9-BF83-2983D3A2713C}"/>
              </a:ext>
            </a:extLst>
          </p:cNvPr>
          <p:cNvSpPr>
            <a:spLocks/>
          </p:cNvSpPr>
          <p:nvPr/>
        </p:nvSpPr>
        <p:spPr bwMode="auto">
          <a:xfrm>
            <a:off x="1143000" y="401638"/>
            <a:ext cx="161925" cy="1427162"/>
          </a:xfrm>
          <a:prstGeom prst="leftBrace">
            <a:avLst>
              <a:gd name="adj1" fmla="val 734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1" name="Text Box 41">
            <a:extLst>
              <a:ext uri="{FF2B5EF4-FFF2-40B4-BE49-F238E27FC236}">
                <a16:creationId xmlns:a16="http://schemas.microsoft.com/office/drawing/2014/main" id="{87C01E2F-CFD6-431C-B502-E86C01EB4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74136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flow j</a:t>
            </a:r>
            <a:endParaRPr lang="en-GB" altLang="fr-FR"/>
          </a:p>
        </p:txBody>
      </p:sp>
      <p:sp>
        <p:nvSpPr>
          <p:cNvPr id="51247" name="Freeform 47">
            <a:extLst>
              <a:ext uri="{FF2B5EF4-FFF2-40B4-BE49-F238E27FC236}">
                <a16:creationId xmlns:a16="http://schemas.microsoft.com/office/drawing/2014/main" id="{1FA3B312-2194-41B2-9842-1F6924071D17}"/>
              </a:ext>
            </a:extLst>
          </p:cNvPr>
          <p:cNvSpPr>
            <a:spLocks/>
          </p:cNvSpPr>
          <p:nvPr/>
        </p:nvSpPr>
        <p:spPr bwMode="auto">
          <a:xfrm>
            <a:off x="457200" y="2590800"/>
            <a:ext cx="304800" cy="228600"/>
          </a:xfrm>
          <a:custGeom>
            <a:avLst/>
            <a:gdLst>
              <a:gd name="T0" fmla="*/ 0 w 1056"/>
              <a:gd name="T1" fmla="*/ 0 h 432"/>
              <a:gd name="T2" fmla="*/ 1056 w 1056"/>
              <a:gd name="T3" fmla="*/ 0 h 432"/>
              <a:gd name="T4" fmla="*/ 1056 w 1056"/>
              <a:gd name="T5" fmla="*/ 432 h 432"/>
              <a:gd name="T6" fmla="*/ 0 w 1056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32">
                <a:moveTo>
                  <a:pt x="0" y="0"/>
                </a:moveTo>
                <a:lnTo>
                  <a:pt x="1056" y="0"/>
                </a:lnTo>
                <a:lnTo>
                  <a:pt x="1056" y="432"/>
                </a:lnTo>
                <a:lnTo>
                  <a:pt x="0" y="432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35" name="Text Box 35">
            <a:extLst>
              <a:ext uri="{FF2B5EF4-FFF2-40B4-BE49-F238E27FC236}">
                <a16:creationId xmlns:a16="http://schemas.microsoft.com/office/drawing/2014/main" id="{8993EC57-2597-4F78-9DFB-AA412384F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2122488"/>
            <a:ext cx="814387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node h</a:t>
            </a:r>
            <a:endParaRPr lang="en-GB" altLang="fr-FR"/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4B1BB8B9-FB8C-435E-91A9-37F8733D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2168525"/>
            <a:ext cx="80486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node g</a:t>
            </a:r>
            <a:endParaRPr lang="en-GB" altLang="fr-FR"/>
          </a:p>
        </p:txBody>
      </p:sp>
      <p:sp>
        <p:nvSpPr>
          <p:cNvPr id="51237" name="Text Box 37">
            <a:extLst>
              <a:ext uri="{FF2B5EF4-FFF2-40B4-BE49-F238E27FC236}">
                <a16:creationId xmlns:a16="http://schemas.microsoft.com/office/drawing/2014/main" id="{67ECCB0B-C528-4CE2-BAB7-3521F6EF6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3124200"/>
            <a:ext cx="8064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node k</a:t>
            </a:r>
            <a:endParaRPr lang="en-GB" altLang="fr-FR"/>
          </a:p>
        </p:txBody>
      </p:sp>
      <p:sp>
        <p:nvSpPr>
          <p:cNvPr id="51238" name="Text Box 38">
            <a:extLst>
              <a:ext uri="{FF2B5EF4-FFF2-40B4-BE49-F238E27FC236}">
                <a16:creationId xmlns:a16="http://schemas.microsoft.com/office/drawing/2014/main" id="{AE3BD3C1-95D7-468F-900F-D712544F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2168525"/>
            <a:ext cx="8001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node f</a:t>
            </a:r>
            <a:endParaRPr lang="en-GB" altLang="fr-FR"/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6A388E09-1014-4A6D-A4A5-DEAA3527E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8" y="2168525"/>
            <a:ext cx="808037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node e</a:t>
            </a:r>
            <a:endParaRPr lang="en-GB" altLang="fr-FR"/>
          </a:p>
        </p:txBody>
      </p:sp>
      <p:sp>
        <p:nvSpPr>
          <p:cNvPr id="51243" name="Text Box 43">
            <a:extLst>
              <a:ext uri="{FF2B5EF4-FFF2-40B4-BE49-F238E27FC236}">
                <a16:creationId xmlns:a16="http://schemas.microsoft.com/office/drawing/2014/main" id="{BA99459F-F2DE-477F-AF98-AA400373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657600"/>
            <a:ext cx="77946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flow i</a:t>
            </a:r>
            <a:r>
              <a:rPr lang="fr-CH" altLang="fr-FR" baseline="-25000"/>
              <a:t>1</a:t>
            </a:r>
            <a:endParaRPr lang="en-GB" altLang="fr-FR" baseline="-25000"/>
          </a:p>
        </p:txBody>
      </p:sp>
      <p:sp>
        <p:nvSpPr>
          <p:cNvPr id="51246" name="Text Box 46">
            <a:extLst>
              <a:ext uri="{FF2B5EF4-FFF2-40B4-BE49-F238E27FC236}">
                <a16:creationId xmlns:a16="http://schemas.microsoft.com/office/drawing/2014/main" id="{976B4FE8-1023-45B2-833A-492A04F18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371600"/>
            <a:ext cx="93186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flow i</a:t>
            </a:r>
            <a:r>
              <a:rPr lang="fr-CH" altLang="fr-FR" baseline="-25000"/>
              <a:t>2</a:t>
            </a:r>
            <a:endParaRPr lang="en-GB" altLang="fr-FR" baseline="-25000"/>
          </a:p>
        </p:txBody>
      </p:sp>
      <p:sp>
        <p:nvSpPr>
          <p:cNvPr id="51202" name="Freeform 2">
            <a:extLst>
              <a:ext uri="{FF2B5EF4-FFF2-40B4-BE49-F238E27FC236}">
                <a16:creationId xmlns:a16="http://schemas.microsoft.com/office/drawing/2014/main" id="{0F9D918A-1012-4C8B-B1A7-A811B107AD36}"/>
              </a:ext>
            </a:extLst>
          </p:cNvPr>
          <p:cNvSpPr>
            <a:spLocks/>
          </p:cNvSpPr>
          <p:nvPr/>
        </p:nvSpPr>
        <p:spPr bwMode="auto">
          <a:xfrm>
            <a:off x="1600200" y="2514600"/>
            <a:ext cx="304800" cy="228600"/>
          </a:xfrm>
          <a:custGeom>
            <a:avLst/>
            <a:gdLst>
              <a:gd name="T0" fmla="*/ 0 w 1056"/>
              <a:gd name="T1" fmla="*/ 0 h 432"/>
              <a:gd name="T2" fmla="*/ 1056 w 1056"/>
              <a:gd name="T3" fmla="*/ 0 h 432"/>
              <a:gd name="T4" fmla="*/ 1056 w 1056"/>
              <a:gd name="T5" fmla="*/ 432 h 432"/>
              <a:gd name="T6" fmla="*/ 0 w 1056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32">
                <a:moveTo>
                  <a:pt x="0" y="0"/>
                </a:moveTo>
                <a:lnTo>
                  <a:pt x="1056" y="0"/>
                </a:lnTo>
                <a:lnTo>
                  <a:pt x="1056" y="432"/>
                </a:lnTo>
                <a:lnTo>
                  <a:pt x="0" y="432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927E4B85-DB8A-4BD0-8805-7F132191CB2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14600"/>
            <a:ext cx="304800" cy="381000"/>
            <a:chOff x="720" y="912"/>
            <a:chExt cx="576" cy="576"/>
          </a:xfrm>
        </p:grpSpPr>
        <p:sp>
          <p:nvSpPr>
            <p:cNvPr id="51204" name="Rectangle 4">
              <a:extLst>
                <a:ext uri="{FF2B5EF4-FFF2-40B4-BE49-F238E27FC236}">
                  <a16:creationId xmlns:a16="http://schemas.microsoft.com/office/drawing/2014/main" id="{A07DE963-655B-448B-A50A-F5721A794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05" name="Line 5">
              <a:extLst>
                <a:ext uri="{FF2B5EF4-FFF2-40B4-BE49-F238E27FC236}">
                  <a16:creationId xmlns:a16="http://schemas.microsoft.com/office/drawing/2014/main" id="{91BDD8FB-F57E-4337-A459-4170171FC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06" name="Line 6">
              <a:extLst>
                <a:ext uri="{FF2B5EF4-FFF2-40B4-BE49-F238E27FC236}">
                  <a16:creationId xmlns:a16="http://schemas.microsoft.com/office/drawing/2014/main" id="{884C6A02-7893-4BB7-9DD1-D87E5D268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51207" name="Freeform 7">
            <a:extLst>
              <a:ext uri="{FF2B5EF4-FFF2-40B4-BE49-F238E27FC236}">
                <a16:creationId xmlns:a16="http://schemas.microsoft.com/office/drawing/2014/main" id="{D7C30DC2-2358-40E0-A670-14E080095133}"/>
              </a:ext>
            </a:extLst>
          </p:cNvPr>
          <p:cNvSpPr>
            <a:spLocks/>
          </p:cNvSpPr>
          <p:nvPr/>
        </p:nvSpPr>
        <p:spPr bwMode="auto">
          <a:xfrm>
            <a:off x="1600200" y="2895600"/>
            <a:ext cx="304800" cy="228600"/>
          </a:xfrm>
          <a:custGeom>
            <a:avLst/>
            <a:gdLst>
              <a:gd name="T0" fmla="*/ 0 w 1056"/>
              <a:gd name="T1" fmla="*/ 0 h 432"/>
              <a:gd name="T2" fmla="*/ 1056 w 1056"/>
              <a:gd name="T3" fmla="*/ 0 h 432"/>
              <a:gd name="T4" fmla="*/ 1056 w 1056"/>
              <a:gd name="T5" fmla="*/ 432 h 432"/>
              <a:gd name="T6" fmla="*/ 0 w 1056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32">
                <a:moveTo>
                  <a:pt x="0" y="0"/>
                </a:moveTo>
                <a:lnTo>
                  <a:pt x="1056" y="0"/>
                </a:lnTo>
                <a:lnTo>
                  <a:pt x="1056" y="432"/>
                </a:lnTo>
                <a:lnTo>
                  <a:pt x="0" y="432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08" name="Freeform 8">
            <a:extLst>
              <a:ext uri="{FF2B5EF4-FFF2-40B4-BE49-F238E27FC236}">
                <a16:creationId xmlns:a16="http://schemas.microsoft.com/office/drawing/2014/main" id="{F32969EC-9D49-4029-982B-B5B7F149B5F7}"/>
              </a:ext>
            </a:extLst>
          </p:cNvPr>
          <p:cNvSpPr>
            <a:spLocks/>
          </p:cNvSpPr>
          <p:nvPr/>
        </p:nvSpPr>
        <p:spPr bwMode="auto">
          <a:xfrm>
            <a:off x="4419600" y="2590800"/>
            <a:ext cx="304800" cy="228600"/>
          </a:xfrm>
          <a:custGeom>
            <a:avLst/>
            <a:gdLst>
              <a:gd name="T0" fmla="*/ 0 w 1056"/>
              <a:gd name="T1" fmla="*/ 0 h 432"/>
              <a:gd name="T2" fmla="*/ 1056 w 1056"/>
              <a:gd name="T3" fmla="*/ 0 h 432"/>
              <a:gd name="T4" fmla="*/ 1056 w 1056"/>
              <a:gd name="T5" fmla="*/ 432 h 432"/>
              <a:gd name="T6" fmla="*/ 0 w 1056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32">
                <a:moveTo>
                  <a:pt x="0" y="0"/>
                </a:moveTo>
                <a:lnTo>
                  <a:pt x="1056" y="0"/>
                </a:lnTo>
                <a:lnTo>
                  <a:pt x="1056" y="432"/>
                </a:lnTo>
                <a:lnTo>
                  <a:pt x="0" y="432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51209" name="Group 9">
            <a:extLst>
              <a:ext uri="{FF2B5EF4-FFF2-40B4-BE49-F238E27FC236}">
                <a16:creationId xmlns:a16="http://schemas.microsoft.com/office/drawing/2014/main" id="{E3722ADC-809B-487F-8841-4F2D47F7958A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14600"/>
            <a:ext cx="304800" cy="381000"/>
            <a:chOff x="720" y="912"/>
            <a:chExt cx="576" cy="576"/>
          </a:xfrm>
        </p:grpSpPr>
        <p:sp>
          <p:nvSpPr>
            <p:cNvPr id="51210" name="Rectangle 10">
              <a:extLst>
                <a:ext uri="{FF2B5EF4-FFF2-40B4-BE49-F238E27FC236}">
                  <a16:creationId xmlns:a16="http://schemas.microsoft.com/office/drawing/2014/main" id="{2FD1D158-7FDA-4F69-86F0-9BD50078D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11" name="Line 11">
              <a:extLst>
                <a:ext uri="{FF2B5EF4-FFF2-40B4-BE49-F238E27FC236}">
                  <a16:creationId xmlns:a16="http://schemas.microsoft.com/office/drawing/2014/main" id="{05E1836D-3D3C-417B-A487-FA00FC12D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12" name="Line 12">
              <a:extLst>
                <a:ext uri="{FF2B5EF4-FFF2-40B4-BE49-F238E27FC236}">
                  <a16:creationId xmlns:a16="http://schemas.microsoft.com/office/drawing/2014/main" id="{9AAD9574-7BD2-47F6-B765-72742DEA5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51213" name="Freeform 13">
            <a:extLst>
              <a:ext uri="{FF2B5EF4-FFF2-40B4-BE49-F238E27FC236}">
                <a16:creationId xmlns:a16="http://schemas.microsoft.com/office/drawing/2014/main" id="{E83D39AE-1C8B-48AC-8E0A-67134A761AB7}"/>
              </a:ext>
            </a:extLst>
          </p:cNvPr>
          <p:cNvSpPr>
            <a:spLocks/>
          </p:cNvSpPr>
          <p:nvPr/>
        </p:nvSpPr>
        <p:spPr bwMode="auto">
          <a:xfrm>
            <a:off x="2819400" y="3429000"/>
            <a:ext cx="304800" cy="228600"/>
          </a:xfrm>
          <a:custGeom>
            <a:avLst/>
            <a:gdLst>
              <a:gd name="T0" fmla="*/ 0 w 1056"/>
              <a:gd name="T1" fmla="*/ 0 h 432"/>
              <a:gd name="T2" fmla="*/ 1056 w 1056"/>
              <a:gd name="T3" fmla="*/ 0 h 432"/>
              <a:gd name="T4" fmla="*/ 1056 w 1056"/>
              <a:gd name="T5" fmla="*/ 432 h 432"/>
              <a:gd name="T6" fmla="*/ 0 w 1056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32">
                <a:moveTo>
                  <a:pt x="0" y="0"/>
                </a:moveTo>
                <a:lnTo>
                  <a:pt x="1056" y="0"/>
                </a:lnTo>
                <a:lnTo>
                  <a:pt x="1056" y="432"/>
                </a:lnTo>
                <a:lnTo>
                  <a:pt x="0" y="432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51214" name="Group 14">
            <a:extLst>
              <a:ext uri="{FF2B5EF4-FFF2-40B4-BE49-F238E27FC236}">
                <a16:creationId xmlns:a16="http://schemas.microsoft.com/office/drawing/2014/main" id="{CD6E84B9-4D4A-4F9A-91E9-F6A6281ABC0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304800" cy="381000"/>
            <a:chOff x="720" y="912"/>
            <a:chExt cx="576" cy="576"/>
          </a:xfrm>
        </p:grpSpPr>
        <p:sp>
          <p:nvSpPr>
            <p:cNvPr id="51215" name="Rectangle 15">
              <a:extLst>
                <a:ext uri="{FF2B5EF4-FFF2-40B4-BE49-F238E27FC236}">
                  <a16:creationId xmlns:a16="http://schemas.microsoft.com/office/drawing/2014/main" id="{224C54BA-12BF-4C9E-8BED-84CC925A8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C5FAB7A5-60F3-4326-9A9E-D874A1BD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19321B08-9884-4079-9DEE-DA2F91B16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51218" name="Freeform 18">
            <a:extLst>
              <a:ext uri="{FF2B5EF4-FFF2-40B4-BE49-F238E27FC236}">
                <a16:creationId xmlns:a16="http://schemas.microsoft.com/office/drawing/2014/main" id="{E9AAC049-3AFB-47EC-A65D-760232FFEB3E}"/>
              </a:ext>
            </a:extLst>
          </p:cNvPr>
          <p:cNvSpPr>
            <a:spLocks/>
          </p:cNvSpPr>
          <p:nvPr/>
        </p:nvSpPr>
        <p:spPr bwMode="auto">
          <a:xfrm>
            <a:off x="6096000" y="2590800"/>
            <a:ext cx="304800" cy="228600"/>
          </a:xfrm>
          <a:custGeom>
            <a:avLst/>
            <a:gdLst>
              <a:gd name="T0" fmla="*/ 0 w 1056"/>
              <a:gd name="T1" fmla="*/ 0 h 432"/>
              <a:gd name="T2" fmla="*/ 1056 w 1056"/>
              <a:gd name="T3" fmla="*/ 0 h 432"/>
              <a:gd name="T4" fmla="*/ 1056 w 1056"/>
              <a:gd name="T5" fmla="*/ 432 h 432"/>
              <a:gd name="T6" fmla="*/ 0 w 1056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32">
                <a:moveTo>
                  <a:pt x="0" y="0"/>
                </a:moveTo>
                <a:lnTo>
                  <a:pt x="1056" y="0"/>
                </a:lnTo>
                <a:lnTo>
                  <a:pt x="1056" y="432"/>
                </a:lnTo>
                <a:lnTo>
                  <a:pt x="0" y="432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51219" name="Group 19">
            <a:extLst>
              <a:ext uri="{FF2B5EF4-FFF2-40B4-BE49-F238E27FC236}">
                <a16:creationId xmlns:a16="http://schemas.microsoft.com/office/drawing/2014/main" id="{60ED4B2D-D11D-46A4-805A-1BA60A7ED2D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514600"/>
            <a:ext cx="304800" cy="381000"/>
            <a:chOff x="720" y="912"/>
            <a:chExt cx="576" cy="576"/>
          </a:xfrm>
        </p:grpSpPr>
        <p:sp>
          <p:nvSpPr>
            <p:cNvPr id="51220" name="Rectangle 20">
              <a:extLst>
                <a:ext uri="{FF2B5EF4-FFF2-40B4-BE49-F238E27FC236}">
                  <a16:creationId xmlns:a16="http://schemas.microsoft.com/office/drawing/2014/main" id="{5A22CEBA-BC9A-446E-9C55-FDB974216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21" name="Line 21">
              <a:extLst>
                <a:ext uri="{FF2B5EF4-FFF2-40B4-BE49-F238E27FC236}">
                  <a16:creationId xmlns:a16="http://schemas.microsoft.com/office/drawing/2014/main" id="{95BA10B4-56DF-4EB9-B099-ED12961D2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22" name="Line 22">
              <a:extLst>
                <a:ext uri="{FF2B5EF4-FFF2-40B4-BE49-F238E27FC236}">
                  <a16:creationId xmlns:a16="http://schemas.microsoft.com/office/drawing/2014/main" id="{823679F8-CCCF-4AD8-9BC0-E133075B1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51223" name="Freeform 23">
            <a:extLst>
              <a:ext uri="{FF2B5EF4-FFF2-40B4-BE49-F238E27FC236}">
                <a16:creationId xmlns:a16="http://schemas.microsoft.com/office/drawing/2014/main" id="{2E48FC73-F15F-4A2A-8F1C-734601981F25}"/>
              </a:ext>
            </a:extLst>
          </p:cNvPr>
          <p:cNvSpPr>
            <a:spLocks/>
          </p:cNvSpPr>
          <p:nvPr/>
        </p:nvSpPr>
        <p:spPr bwMode="auto">
          <a:xfrm>
            <a:off x="7772400" y="2590800"/>
            <a:ext cx="304800" cy="228600"/>
          </a:xfrm>
          <a:custGeom>
            <a:avLst/>
            <a:gdLst>
              <a:gd name="T0" fmla="*/ 0 w 1056"/>
              <a:gd name="T1" fmla="*/ 0 h 432"/>
              <a:gd name="T2" fmla="*/ 1056 w 1056"/>
              <a:gd name="T3" fmla="*/ 0 h 432"/>
              <a:gd name="T4" fmla="*/ 1056 w 1056"/>
              <a:gd name="T5" fmla="*/ 432 h 432"/>
              <a:gd name="T6" fmla="*/ 0 w 1056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32">
                <a:moveTo>
                  <a:pt x="0" y="0"/>
                </a:moveTo>
                <a:lnTo>
                  <a:pt x="1056" y="0"/>
                </a:lnTo>
                <a:lnTo>
                  <a:pt x="1056" y="432"/>
                </a:lnTo>
                <a:lnTo>
                  <a:pt x="0" y="432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51224" name="Group 24">
            <a:extLst>
              <a:ext uri="{FF2B5EF4-FFF2-40B4-BE49-F238E27FC236}">
                <a16:creationId xmlns:a16="http://schemas.microsoft.com/office/drawing/2014/main" id="{A92BF525-4AE7-4115-A70F-52520B4550B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514600"/>
            <a:ext cx="304800" cy="381000"/>
            <a:chOff x="720" y="912"/>
            <a:chExt cx="576" cy="576"/>
          </a:xfrm>
        </p:grpSpPr>
        <p:sp>
          <p:nvSpPr>
            <p:cNvPr id="51225" name="Rectangle 25">
              <a:extLst>
                <a:ext uri="{FF2B5EF4-FFF2-40B4-BE49-F238E27FC236}">
                  <a16:creationId xmlns:a16="http://schemas.microsoft.com/office/drawing/2014/main" id="{5E69D3D7-712C-4F80-9895-0CB1F5673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26" name="Line 26">
              <a:extLst>
                <a:ext uri="{FF2B5EF4-FFF2-40B4-BE49-F238E27FC236}">
                  <a16:creationId xmlns:a16="http://schemas.microsoft.com/office/drawing/2014/main" id="{9799DF57-1C3C-4B53-9BCA-BBE179ED1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27" name="Line 27">
              <a:extLst>
                <a:ext uri="{FF2B5EF4-FFF2-40B4-BE49-F238E27FC236}">
                  <a16:creationId xmlns:a16="http://schemas.microsoft.com/office/drawing/2014/main" id="{39796639-D61B-4C45-B2F1-96EECF0DF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51228" name="Line 28">
            <a:extLst>
              <a:ext uri="{FF2B5EF4-FFF2-40B4-BE49-F238E27FC236}">
                <a16:creationId xmlns:a16="http://schemas.microsoft.com/office/drawing/2014/main" id="{C22F2ACF-A513-4A63-8C9C-2C914E09A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29" name="Line 29">
            <a:extLst>
              <a:ext uri="{FF2B5EF4-FFF2-40B4-BE49-F238E27FC236}">
                <a16:creationId xmlns:a16="http://schemas.microsoft.com/office/drawing/2014/main" id="{B4613713-25EB-4935-B394-11557F493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30" name="Line 30">
            <a:extLst>
              <a:ext uri="{FF2B5EF4-FFF2-40B4-BE49-F238E27FC236}">
                <a16:creationId xmlns:a16="http://schemas.microsoft.com/office/drawing/2014/main" id="{ADEAB705-F409-478F-B6A3-31DE9C1F0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31" name="Line 31">
            <a:extLst>
              <a:ext uri="{FF2B5EF4-FFF2-40B4-BE49-F238E27FC236}">
                <a16:creationId xmlns:a16="http://schemas.microsoft.com/office/drawing/2014/main" id="{21C436F7-7CD7-4AC9-B38F-A6A084312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FCD493AE-57A8-43C9-BAAB-9545FB629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971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77A8ED1D-37AB-4872-8B98-83D320CDA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7432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34" name="Line 34">
            <a:extLst>
              <a:ext uri="{FF2B5EF4-FFF2-40B4-BE49-F238E27FC236}">
                <a16:creationId xmlns:a16="http://schemas.microsoft.com/office/drawing/2014/main" id="{F77EB30C-9AF1-4155-90BD-714D13482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40" name="Freeform 40">
            <a:extLst>
              <a:ext uri="{FF2B5EF4-FFF2-40B4-BE49-F238E27FC236}">
                <a16:creationId xmlns:a16="http://schemas.microsoft.com/office/drawing/2014/main" id="{EF7F8308-1662-43F1-908B-1FEBE49C0433}"/>
              </a:ext>
            </a:extLst>
          </p:cNvPr>
          <p:cNvSpPr>
            <a:spLocks/>
          </p:cNvSpPr>
          <p:nvPr/>
        </p:nvSpPr>
        <p:spPr bwMode="auto">
          <a:xfrm>
            <a:off x="219075" y="1838325"/>
            <a:ext cx="8543925" cy="830263"/>
          </a:xfrm>
          <a:custGeom>
            <a:avLst/>
            <a:gdLst>
              <a:gd name="T0" fmla="*/ 0 w 5382"/>
              <a:gd name="T1" fmla="*/ 0 h 523"/>
              <a:gd name="T2" fmla="*/ 0 w 5382"/>
              <a:gd name="T3" fmla="*/ 516 h 523"/>
              <a:gd name="T4" fmla="*/ 5382 w 5382"/>
              <a:gd name="T5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82" h="523">
                <a:moveTo>
                  <a:pt x="0" y="0"/>
                </a:moveTo>
                <a:lnTo>
                  <a:pt x="0" y="516"/>
                </a:lnTo>
                <a:lnTo>
                  <a:pt x="5382" y="523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42" name="Freeform 42">
            <a:extLst>
              <a:ext uri="{FF2B5EF4-FFF2-40B4-BE49-F238E27FC236}">
                <a16:creationId xmlns:a16="http://schemas.microsoft.com/office/drawing/2014/main" id="{734D9FE0-6D26-48BE-8998-6C7221BB1915}"/>
              </a:ext>
            </a:extLst>
          </p:cNvPr>
          <p:cNvSpPr>
            <a:spLocks/>
          </p:cNvSpPr>
          <p:nvPr/>
        </p:nvSpPr>
        <p:spPr bwMode="auto">
          <a:xfrm>
            <a:off x="190500" y="2743200"/>
            <a:ext cx="8115300" cy="838200"/>
          </a:xfrm>
          <a:custGeom>
            <a:avLst/>
            <a:gdLst>
              <a:gd name="T0" fmla="*/ 0 w 5112"/>
              <a:gd name="T1" fmla="*/ 504 h 528"/>
              <a:gd name="T2" fmla="*/ 6 w 5112"/>
              <a:gd name="T3" fmla="*/ 0 h 528"/>
              <a:gd name="T4" fmla="*/ 834 w 5112"/>
              <a:gd name="T5" fmla="*/ 6 h 528"/>
              <a:gd name="T6" fmla="*/ 1416 w 5112"/>
              <a:gd name="T7" fmla="*/ 528 h 528"/>
              <a:gd name="T8" fmla="*/ 1896 w 5112"/>
              <a:gd name="T9" fmla="*/ 522 h 528"/>
              <a:gd name="T10" fmla="*/ 2424 w 5112"/>
              <a:gd name="T11" fmla="*/ 0 h 528"/>
              <a:gd name="T12" fmla="*/ 5112 w 5112"/>
              <a:gd name="T1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12" h="528">
                <a:moveTo>
                  <a:pt x="0" y="504"/>
                </a:moveTo>
                <a:lnTo>
                  <a:pt x="6" y="0"/>
                </a:lnTo>
                <a:lnTo>
                  <a:pt x="834" y="6"/>
                </a:lnTo>
                <a:lnTo>
                  <a:pt x="1416" y="528"/>
                </a:lnTo>
                <a:lnTo>
                  <a:pt x="1896" y="522"/>
                </a:lnTo>
                <a:lnTo>
                  <a:pt x="2424" y="0"/>
                </a:lnTo>
                <a:lnTo>
                  <a:pt x="511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44" name="Freeform 44">
            <a:extLst>
              <a:ext uri="{FF2B5EF4-FFF2-40B4-BE49-F238E27FC236}">
                <a16:creationId xmlns:a16="http://schemas.microsoft.com/office/drawing/2014/main" id="{321FAC20-C102-47F7-B950-792B2F55ADF2}"/>
              </a:ext>
            </a:extLst>
          </p:cNvPr>
          <p:cNvSpPr>
            <a:spLocks/>
          </p:cNvSpPr>
          <p:nvPr/>
        </p:nvSpPr>
        <p:spPr bwMode="auto">
          <a:xfrm>
            <a:off x="7772400" y="3048000"/>
            <a:ext cx="304800" cy="228600"/>
          </a:xfrm>
          <a:custGeom>
            <a:avLst/>
            <a:gdLst>
              <a:gd name="T0" fmla="*/ 0 w 1056"/>
              <a:gd name="T1" fmla="*/ 0 h 432"/>
              <a:gd name="T2" fmla="*/ 1056 w 1056"/>
              <a:gd name="T3" fmla="*/ 0 h 432"/>
              <a:gd name="T4" fmla="*/ 1056 w 1056"/>
              <a:gd name="T5" fmla="*/ 432 h 432"/>
              <a:gd name="T6" fmla="*/ 0 w 1056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432">
                <a:moveTo>
                  <a:pt x="0" y="0"/>
                </a:moveTo>
                <a:lnTo>
                  <a:pt x="1056" y="0"/>
                </a:lnTo>
                <a:lnTo>
                  <a:pt x="1056" y="432"/>
                </a:lnTo>
                <a:lnTo>
                  <a:pt x="0" y="432"/>
                </a:ln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1245" name="Freeform 45">
            <a:extLst>
              <a:ext uri="{FF2B5EF4-FFF2-40B4-BE49-F238E27FC236}">
                <a16:creationId xmlns:a16="http://schemas.microsoft.com/office/drawing/2014/main" id="{C1F88E74-7620-4804-A9E8-A6ABFA3F3116}"/>
              </a:ext>
            </a:extLst>
          </p:cNvPr>
          <p:cNvSpPr>
            <a:spLocks/>
          </p:cNvSpPr>
          <p:nvPr/>
        </p:nvSpPr>
        <p:spPr bwMode="auto">
          <a:xfrm>
            <a:off x="5334000" y="1752600"/>
            <a:ext cx="2895600" cy="1905000"/>
          </a:xfrm>
          <a:custGeom>
            <a:avLst/>
            <a:gdLst>
              <a:gd name="T0" fmla="*/ 0 w 1824"/>
              <a:gd name="T1" fmla="*/ 0 h 1200"/>
              <a:gd name="T2" fmla="*/ 336 w 1824"/>
              <a:gd name="T3" fmla="*/ 528 h 1200"/>
              <a:gd name="T4" fmla="*/ 1344 w 1824"/>
              <a:gd name="T5" fmla="*/ 528 h 1200"/>
              <a:gd name="T6" fmla="*/ 1536 w 1824"/>
              <a:gd name="T7" fmla="*/ 912 h 1200"/>
              <a:gd name="T8" fmla="*/ 1824 w 1824"/>
              <a:gd name="T9" fmla="*/ 912 h 1200"/>
              <a:gd name="T10" fmla="*/ 1824 w 1824"/>
              <a:gd name="T11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1200">
                <a:moveTo>
                  <a:pt x="0" y="0"/>
                </a:moveTo>
                <a:lnTo>
                  <a:pt x="336" y="528"/>
                </a:lnTo>
                <a:lnTo>
                  <a:pt x="1344" y="528"/>
                </a:lnTo>
                <a:lnTo>
                  <a:pt x="1536" y="912"/>
                </a:lnTo>
                <a:lnTo>
                  <a:pt x="1824" y="912"/>
                </a:lnTo>
                <a:lnTo>
                  <a:pt x="1824" y="120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51248" name="Group 48">
            <a:extLst>
              <a:ext uri="{FF2B5EF4-FFF2-40B4-BE49-F238E27FC236}">
                <a16:creationId xmlns:a16="http://schemas.microsoft.com/office/drawing/2014/main" id="{C4CA928A-71FF-400F-9DB2-90D8BB07545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514600"/>
            <a:ext cx="304800" cy="381000"/>
            <a:chOff x="720" y="912"/>
            <a:chExt cx="576" cy="576"/>
          </a:xfrm>
        </p:grpSpPr>
        <p:sp>
          <p:nvSpPr>
            <p:cNvPr id="51249" name="Rectangle 49">
              <a:extLst>
                <a:ext uri="{FF2B5EF4-FFF2-40B4-BE49-F238E27FC236}">
                  <a16:creationId xmlns:a16="http://schemas.microsoft.com/office/drawing/2014/main" id="{D95E9EBD-155B-4DC2-8FDA-9254B144A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12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50" name="Line 50">
              <a:extLst>
                <a:ext uri="{FF2B5EF4-FFF2-40B4-BE49-F238E27FC236}">
                  <a16:creationId xmlns:a16="http://schemas.microsoft.com/office/drawing/2014/main" id="{E1F864AD-7481-4BC4-AF8B-0E9CC40C5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1251" name="Line 51">
              <a:extLst>
                <a:ext uri="{FF2B5EF4-FFF2-40B4-BE49-F238E27FC236}">
                  <a16:creationId xmlns:a16="http://schemas.microsoft.com/office/drawing/2014/main" id="{BE047624-4304-431C-9A24-9E29714F5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912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51252" name="Text Box 52">
            <a:extLst>
              <a:ext uri="{FF2B5EF4-FFF2-40B4-BE49-F238E27FC236}">
                <a16:creationId xmlns:a16="http://schemas.microsoft.com/office/drawing/2014/main" id="{3A86B7CF-2E3E-48B2-9595-3AA92FF43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75247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node l</a:t>
            </a:r>
            <a:endParaRPr lang="en-GB" altLang="fr-F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7" name="Rectangle 33" descr="Light upward diagonal">
            <a:extLst>
              <a:ext uri="{FF2B5EF4-FFF2-40B4-BE49-F238E27FC236}">
                <a16:creationId xmlns:a16="http://schemas.microsoft.com/office/drawing/2014/main" id="{085B393F-1D28-4D3C-8C1B-0372AD3EB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05000"/>
            <a:ext cx="152400" cy="1143000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49" name="Text Box 25">
            <a:extLst>
              <a:ext uri="{FF2B5EF4-FFF2-40B4-BE49-F238E27FC236}">
                <a16:creationId xmlns:a16="http://schemas.microsoft.com/office/drawing/2014/main" id="{B24B035A-F340-4A76-ADE6-900AFE0EB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4800600"/>
            <a:ext cx="700087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cell d</a:t>
            </a:r>
            <a:endParaRPr lang="en-GB" altLang="fr-FR"/>
          </a:p>
        </p:txBody>
      </p:sp>
      <p:sp>
        <p:nvSpPr>
          <p:cNvPr id="52250" name="Text Box 26">
            <a:extLst>
              <a:ext uri="{FF2B5EF4-FFF2-40B4-BE49-F238E27FC236}">
                <a16:creationId xmlns:a16="http://schemas.microsoft.com/office/drawing/2014/main" id="{3A3CF274-AB56-453E-9D8D-7A6A0B16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5410200"/>
            <a:ext cx="7493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cell c</a:t>
            </a:r>
            <a:r>
              <a:rPr lang="fr-CH" altLang="fr-FR" baseline="-25000"/>
              <a:t>1</a:t>
            </a:r>
            <a:endParaRPr lang="en-GB" altLang="fr-FR" baseline="-25000"/>
          </a:p>
        </p:txBody>
      </p:sp>
      <p:sp>
        <p:nvSpPr>
          <p:cNvPr id="52251" name="Text Box 27">
            <a:extLst>
              <a:ext uri="{FF2B5EF4-FFF2-40B4-BE49-F238E27FC236}">
                <a16:creationId xmlns:a16="http://schemas.microsoft.com/office/drawing/2014/main" id="{4B4C40D5-E7F2-498C-82CF-F8EF5AD3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19600"/>
            <a:ext cx="9144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cell c</a:t>
            </a:r>
            <a:r>
              <a:rPr lang="fr-CH" altLang="fr-FR" baseline="-25000"/>
              <a:t>2</a:t>
            </a:r>
            <a:endParaRPr lang="en-GB" altLang="fr-FR" baseline="-25000"/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370B44C7-5D62-4EDB-A9E0-054ECECA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4408488"/>
            <a:ext cx="249238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l</a:t>
            </a:r>
            <a:endParaRPr lang="en-GB" altLang="fr-FR"/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FAFB8536-CCB4-448A-9123-2BC15BCB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4419600"/>
            <a:ext cx="3111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h</a:t>
            </a:r>
            <a:endParaRPr lang="en-GB" altLang="fr-FR"/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D7E20CAE-877B-499A-AB91-507E6C82B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4419600"/>
            <a:ext cx="301625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g</a:t>
            </a:r>
            <a:endParaRPr lang="en-GB" altLang="fr-FR"/>
          </a:p>
        </p:txBody>
      </p:sp>
      <p:sp>
        <p:nvSpPr>
          <p:cNvPr id="52255" name="Text Box 31">
            <a:extLst>
              <a:ext uri="{FF2B5EF4-FFF2-40B4-BE49-F238E27FC236}">
                <a16:creationId xmlns:a16="http://schemas.microsoft.com/office/drawing/2014/main" id="{F5C0407D-2459-496E-8360-FB6FB94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5029200"/>
            <a:ext cx="29686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f</a:t>
            </a:r>
            <a:endParaRPr lang="en-GB" altLang="fr-FR"/>
          </a:p>
        </p:txBody>
      </p:sp>
      <p:sp>
        <p:nvSpPr>
          <p:cNvPr id="52256" name="Text Box 32">
            <a:extLst>
              <a:ext uri="{FF2B5EF4-FFF2-40B4-BE49-F238E27FC236}">
                <a16:creationId xmlns:a16="http://schemas.microsoft.com/office/drawing/2014/main" id="{917BDCCD-C2DA-45DA-BF6A-0E32EA261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4419600"/>
            <a:ext cx="3048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e</a:t>
            </a:r>
            <a:endParaRPr lang="en-GB" altLang="fr-FR"/>
          </a:p>
        </p:txBody>
      </p:sp>
      <p:grpSp>
        <p:nvGrpSpPr>
          <p:cNvPr id="52267" name="Group 43">
            <a:extLst>
              <a:ext uri="{FF2B5EF4-FFF2-40B4-BE49-F238E27FC236}">
                <a16:creationId xmlns:a16="http://schemas.microsoft.com/office/drawing/2014/main" id="{6A3EF32F-A201-49E1-9161-1E7F6F892B5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76400"/>
            <a:ext cx="3810000" cy="2514600"/>
            <a:chOff x="768" y="96"/>
            <a:chExt cx="2400" cy="2592"/>
          </a:xfrm>
        </p:grpSpPr>
        <p:sp>
          <p:nvSpPr>
            <p:cNvPr id="52226" name="Line 2">
              <a:extLst>
                <a:ext uri="{FF2B5EF4-FFF2-40B4-BE49-F238E27FC236}">
                  <a16:creationId xmlns:a16="http://schemas.microsoft.com/office/drawing/2014/main" id="{A884C623-2860-4DC3-A0BE-CA0E7919F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2228" name="Line 4">
              <a:extLst>
                <a:ext uri="{FF2B5EF4-FFF2-40B4-BE49-F238E27FC236}">
                  <a16:creationId xmlns:a16="http://schemas.microsoft.com/office/drawing/2014/main" id="{9ECF86C9-ED61-4727-AF8C-72169DBB3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2229" name="Line 5">
              <a:extLst>
                <a:ext uri="{FF2B5EF4-FFF2-40B4-BE49-F238E27FC236}">
                  <a16:creationId xmlns:a16="http://schemas.microsoft.com/office/drawing/2014/main" id="{348DD615-C915-4363-AC78-81C9E44B3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2231" name="Line 7">
              <a:extLst>
                <a:ext uri="{FF2B5EF4-FFF2-40B4-BE49-F238E27FC236}">
                  <a16:creationId xmlns:a16="http://schemas.microsoft.com/office/drawing/2014/main" id="{3F64CAD0-9198-4D96-9124-778BC1AE9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52235" name="Oval 11">
            <a:extLst>
              <a:ext uri="{FF2B5EF4-FFF2-40B4-BE49-F238E27FC236}">
                <a16:creationId xmlns:a16="http://schemas.microsoft.com/office/drawing/2014/main" id="{58F996EE-9796-47BE-940D-86F88B72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6A2A1803-D795-412D-8817-7DC543CA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102C0931-1622-4D83-82EA-C0E4A5B6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38" name="Oval 14">
            <a:extLst>
              <a:ext uri="{FF2B5EF4-FFF2-40B4-BE49-F238E27FC236}">
                <a16:creationId xmlns:a16="http://schemas.microsoft.com/office/drawing/2014/main" id="{697F5CB6-A7CB-4422-A387-C8741E4B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39" name="Oval 15">
            <a:extLst>
              <a:ext uri="{FF2B5EF4-FFF2-40B4-BE49-F238E27FC236}">
                <a16:creationId xmlns:a16="http://schemas.microsoft.com/office/drawing/2014/main" id="{DD19FB29-A063-41BA-A8AF-9A1961BD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40" name="Oval 16">
            <a:extLst>
              <a:ext uri="{FF2B5EF4-FFF2-40B4-BE49-F238E27FC236}">
                <a16:creationId xmlns:a16="http://schemas.microsoft.com/office/drawing/2014/main" id="{AF8FA3AB-98F1-4278-9E1F-47CB4F36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44" name="Oval 20">
            <a:extLst>
              <a:ext uri="{FF2B5EF4-FFF2-40B4-BE49-F238E27FC236}">
                <a16:creationId xmlns:a16="http://schemas.microsoft.com/office/drawing/2014/main" id="{58FF3162-EFE3-4E69-BEC5-3058E5AF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34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4331DC06-511E-4756-867E-27F17780A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9530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47" name="Freeform 23">
            <a:extLst>
              <a:ext uri="{FF2B5EF4-FFF2-40B4-BE49-F238E27FC236}">
                <a16:creationId xmlns:a16="http://schemas.microsoft.com/office/drawing/2014/main" id="{57E33F85-656D-455F-BC51-CEC412448334}"/>
              </a:ext>
            </a:extLst>
          </p:cNvPr>
          <p:cNvSpPr>
            <a:spLocks/>
          </p:cNvSpPr>
          <p:nvPr/>
        </p:nvSpPr>
        <p:spPr bwMode="auto">
          <a:xfrm>
            <a:off x="1457325" y="4981575"/>
            <a:ext cx="3933825" cy="628650"/>
          </a:xfrm>
          <a:custGeom>
            <a:avLst/>
            <a:gdLst>
              <a:gd name="T0" fmla="*/ 0 w 2478"/>
              <a:gd name="T1" fmla="*/ 396 h 396"/>
              <a:gd name="T2" fmla="*/ 72 w 2478"/>
              <a:gd name="T3" fmla="*/ 6 h 396"/>
              <a:gd name="T4" fmla="*/ 366 w 2478"/>
              <a:gd name="T5" fmla="*/ 6 h 396"/>
              <a:gd name="T6" fmla="*/ 648 w 2478"/>
              <a:gd name="T7" fmla="*/ 300 h 396"/>
              <a:gd name="T8" fmla="*/ 810 w 2478"/>
              <a:gd name="T9" fmla="*/ 0 h 396"/>
              <a:gd name="T10" fmla="*/ 2478 w 2478"/>
              <a:gd name="T11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8" h="396">
                <a:moveTo>
                  <a:pt x="0" y="396"/>
                </a:moveTo>
                <a:lnTo>
                  <a:pt x="72" y="6"/>
                </a:lnTo>
                <a:lnTo>
                  <a:pt x="366" y="6"/>
                </a:lnTo>
                <a:lnTo>
                  <a:pt x="648" y="300"/>
                </a:lnTo>
                <a:lnTo>
                  <a:pt x="810" y="0"/>
                </a:lnTo>
                <a:lnTo>
                  <a:pt x="247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48" name="Freeform 24">
            <a:extLst>
              <a:ext uri="{FF2B5EF4-FFF2-40B4-BE49-F238E27FC236}">
                <a16:creationId xmlns:a16="http://schemas.microsoft.com/office/drawing/2014/main" id="{B51393B8-C7DE-4BDC-9331-B9F3B0F41B18}"/>
              </a:ext>
            </a:extLst>
          </p:cNvPr>
          <p:cNvSpPr>
            <a:spLocks/>
          </p:cNvSpPr>
          <p:nvPr/>
        </p:nvSpPr>
        <p:spPr bwMode="auto">
          <a:xfrm>
            <a:off x="3276600" y="4724400"/>
            <a:ext cx="1981200" cy="152400"/>
          </a:xfrm>
          <a:custGeom>
            <a:avLst/>
            <a:gdLst>
              <a:gd name="T0" fmla="*/ 0 w 1248"/>
              <a:gd name="T1" fmla="*/ 0 h 96"/>
              <a:gd name="T2" fmla="*/ 0 w 1248"/>
              <a:gd name="T3" fmla="*/ 96 h 96"/>
              <a:gd name="T4" fmla="*/ 1248 w 1248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96">
                <a:moveTo>
                  <a:pt x="0" y="0"/>
                </a:moveTo>
                <a:lnTo>
                  <a:pt x="0" y="96"/>
                </a:lnTo>
                <a:lnTo>
                  <a:pt x="1248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58" name="Rectangle 34" descr="Light upward diagonal">
            <a:extLst>
              <a:ext uri="{FF2B5EF4-FFF2-40B4-BE49-F238E27FC236}">
                <a16:creationId xmlns:a16="http://schemas.microsoft.com/office/drawing/2014/main" id="{9A65C493-ABCA-4136-B819-F40C38D53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19400"/>
            <a:ext cx="152400" cy="1143000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60" name="Freeform 36">
            <a:extLst>
              <a:ext uri="{FF2B5EF4-FFF2-40B4-BE49-F238E27FC236}">
                <a16:creationId xmlns:a16="http://schemas.microsoft.com/office/drawing/2014/main" id="{BA6183CD-7A7E-48FE-AA92-B2CD6018F3E0}"/>
              </a:ext>
            </a:extLst>
          </p:cNvPr>
          <p:cNvSpPr>
            <a:spLocks/>
          </p:cNvSpPr>
          <p:nvPr/>
        </p:nvSpPr>
        <p:spPr bwMode="auto">
          <a:xfrm>
            <a:off x="733425" y="2019300"/>
            <a:ext cx="4676775" cy="190500"/>
          </a:xfrm>
          <a:custGeom>
            <a:avLst/>
            <a:gdLst>
              <a:gd name="T0" fmla="*/ 0 w 2946"/>
              <a:gd name="T1" fmla="*/ 0 h 120"/>
              <a:gd name="T2" fmla="*/ 1266 w 2946"/>
              <a:gd name="T3" fmla="*/ 0 h 120"/>
              <a:gd name="T4" fmla="*/ 1266 w 2946"/>
              <a:gd name="T5" fmla="*/ 120 h 120"/>
              <a:gd name="T6" fmla="*/ 2946 w 2946"/>
              <a:gd name="T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6" h="120">
                <a:moveTo>
                  <a:pt x="0" y="0"/>
                </a:moveTo>
                <a:lnTo>
                  <a:pt x="1266" y="0"/>
                </a:lnTo>
                <a:lnTo>
                  <a:pt x="1266" y="120"/>
                </a:lnTo>
                <a:lnTo>
                  <a:pt x="2946" y="1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61" name="Freeform 37">
            <a:extLst>
              <a:ext uri="{FF2B5EF4-FFF2-40B4-BE49-F238E27FC236}">
                <a16:creationId xmlns:a16="http://schemas.microsoft.com/office/drawing/2014/main" id="{B6193ACF-B2F1-49A9-B53F-B7C1CB70CEBD}"/>
              </a:ext>
            </a:extLst>
          </p:cNvPr>
          <p:cNvSpPr>
            <a:spLocks/>
          </p:cNvSpPr>
          <p:nvPr/>
        </p:nvSpPr>
        <p:spPr bwMode="auto">
          <a:xfrm>
            <a:off x="2305050" y="2514600"/>
            <a:ext cx="1714500" cy="800100"/>
          </a:xfrm>
          <a:custGeom>
            <a:avLst/>
            <a:gdLst>
              <a:gd name="T0" fmla="*/ 0 w 1080"/>
              <a:gd name="T1" fmla="*/ 1 h 504"/>
              <a:gd name="T2" fmla="*/ 276 w 1080"/>
              <a:gd name="T3" fmla="*/ 0 h 504"/>
              <a:gd name="T4" fmla="*/ 276 w 1080"/>
              <a:gd name="T5" fmla="*/ 315 h 504"/>
              <a:gd name="T6" fmla="*/ 759 w 1080"/>
              <a:gd name="T7" fmla="*/ 315 h 504"/>
              <a:gd name="T8" fmla="*/ 759 w 1080"/>
              <a:gd name="T9" fmla="*/ 504 h 504"/>
              <a:gd name="T10" fmla="*/ 1080 w 1080"/>
              <a:gd name="T11" fmla="*/ 501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0" h="504">
                <a:moveTo>
                  <a:pt x="0" y="1"/>
                </a:moveTo>
                <a:lnTo>
                  <a:pt x="276" y="0"/>
                </a:lnTo>
                <a:lnTo>
                  <a:pt x="276" y="315"/>
                </a:lnTo>
                <a:lnTo>
                  <a:pt x="759" y="315"/>
                </a:lnTo>
                <a:lnTo>
                  <a:pt x="759" y="504"/>
                </a:lnTo>
                <a:lnTo>
                  <a:pt x="1080" y="501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63" name="Freeform 39">
            <a:extLst>
              <a:ext uri="{FF2B5EF4-FFF2-40B4-BE49-F238E27FC236}">
                <a16:creationId xmlns:a16="http://schemas.microsoft.com/office/drawing/2014/main" id="{76BDB707-448A-4239-BA7A-2BBE0E7C6099}"/>
              </a:ext>
            </a:extLst>
          </p:cNvPr>
          <p:cNvSpPr>
            <a:spLocks/>
          </p:cNvSpPr>
          <p:nvPr/>
        </p:nvSpPr>
        <p:spPr bwMode="auto">
          <a:xfrm>
            <a:off x="3124200" y="3505200"/>
            <a:ext cx="2133600" cy="304800"/>
          </a:xfrm>
          <a:custGeom>
            <a:avLst/>
            <a:gdLst>
              <a:gd name="T0" fmla="*/ 0 w 1344"/>
              <a:gd name="T1" fmla="*/ 0 h 192"/>
              <a:gd name="T2" fmla="*/ 240 w 1344"/>
              <a:gd name="T3" fmla="*/ 0 h 192"/>
              <a:gd name="T4" fmla="*/ 240 w 1344"/>
              <a:gd name="T5" fmla="*/ 192 h 192"/>
              <a:gd name="T6" fmla="*/ 1344 w 1344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192">
                <a:moveTo>
                  <a:pt x="0" y="0"/>
                </a:moveTo>
                <a:lnTo>
                  <a:pt x="240" y="0"/>
                </a:lnTo>
                <a:lnTo>
                  <a:pt x="240" y="192"/>
                </a:lnTo>
                <a:lnTo>
                  <a:pt x="1344" y="19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2264" name="Text Box 40">
            <a:extLst>
              <a:ext uri="{FF2B5EF4-FFF2-40B4-BE49-F238E27FC236}">
                <a16:creationId xmlns:a16="http://schemas.microsoft.com/office/drawing/2014/main" id="{E1423C3A-4907-4ED4-8781-9503BAA5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29000"/>
            <a:ext cx="9144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cell c</a:t>
            </a:r>
            <a:r>
              <a:rPr lang="fr-CH" altLang="fr-FR" baseline="-25000"/>
              <a:t>2</a:t>
            </a:r>
            <a:endParaRPr lang="en-GB" altLang="fr-FR" baseline="-25000"/>
          </a:p>
        </p:txBody>
      </p:sp>
      <p:sp>
        <p:nvSpPr>
          <p:cNvPr id="52265" name="Text Box 41">
            <a:extLst>
              <a:ext uri="{FF2B5EF4-FFF2-40B4-BE49-F238E27FC236}">
                <a16:creationId xmlns:a16="http://schemas.microsoft.com/office/drawing/2014/main" id="{4AC0E3BC-A555-4B65-8F10-4E11E53E6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19400"/>
            <a:ext cx="9144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cell c</a:t>
            </a:r>
            <a:r>
              <a:rPr lang="fr-CH" altLang="fr-FR" baseline="-25000"/>
              <a:t>1</a:t>
            </a:r>
            <a:endParaRPr lang="en-GB" altLang="fr-FR" baseline="-25000"/>
          </a:p>
        </p:txBody>
      </p:sp>
      <p:sp>
        <p:nvSpPr>
          <p:cNvPr id="52266" name="Text Box 42">
            <a:extLst>
              <a:ext uri="{FF2B5EF4-FFF2-40B4-BE49-F238E27FC236}">
                <a16:creationId xmlns:a16="http://schemas.microsoft.com/office/drawing/2014/main" id="{9C00F280-4F7D-4B54-8989-49F7D1C99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9144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cell d</a:t>
            </a:r>
            <a:endParaRPr lang="en-GB" altLang="fr-FR"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>
            <a:extLst>
              <a:ext uri="{FF2B5EF4-FFF2-40B4-BE49-F238E27FC236}">
                <a16:creationId xmlns:a16="http://schemas.microsoft.com/office/drawing/2014/main" id="{CCB02C2E-DA05-447B-9C79-378C564931BC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1295400"/>
            <a:ext cx="7896225" cy="3962400"/>
            <a:chOff x="114" y="816"/>
            <a:chExt cx="4974" cy="2496"/>
          </a:xfrm>
        </p:grpSpPr>
        <p:sp>
          <p:nvSpPr>
            <p:cNvPr id="58371" name="Line 3">
              <a:extLst>
                <a:ext uri="{FF2B5EF4-FFF2-40B4-BE49-F238E27FC236}">
                  <a16:creationId xmlns:a16="http://schemas.microsoft.com/office/drawing/2014/main" id="{FF94E492-2A70-473F-BAF1-605C01F7D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59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8372" name="Text Box 4">
              <a:extLst>
                <a:ext uri="{FF2B5EF4-FFF2-40B4-BE49-F238E27FC236}">
                  <a16:creationId xmlns:a16="http://schemas.microsoft.com/office/drawing/2014/main" id="{2D0F2EEF-C1CD-459A-9EE9-E0023709B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104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R(t)</a:t>
              </a:r>
              <a:endParaRPr lang="en-GB" altLang="fr-FR" sz="2400"/>
            </a:p>
          </p:txBody>
        </p:sp>
        <p:sp>
          <p:nvSpPr>
            <p:cNvPr id="58373" name="Text Box 5">
              <a:extLst>
                <a:ext uri="{FF2B5EF4-FFF2-40B4-BE49-F238E27FC236}">
                  <a16:creationId xmlns:a16="http://schemas.microsoft.com/office/drawing/2014/main" id="{417B4A19-EFD8-4F46-BF04-54FD85899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152"/>
              <a:ext cx="4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 u="sng"/>
                <a:t>R</a:t>
              </a:r>
              <a:r>
                <a:rPr lang="fr-CH" altLang="fr-FR" sz="2400"/>
                <a:t>(t)</a:t>
              </a:r>
              <a:endParaRPr lang="en-GB" altLang="fr-FR" sz="2400"/>
            </a:p>
          </p:txBody>
        </p:sp>
        <p:sp>
          <p:nvSpPr>
            <p:cNvPr id="58374" name="Text Box 6">
              <a:extLst>
                <a:ext uri="{FF2B5EF4-FFF2-40B4-BE49-F238E27FC236}">
                  <a16:creationId xmlns:a16="http://schemas.microsoft.com/office/drawing/2014/main" id="{33348939-9233-4F52-8695-DDF858796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16"/>
              <a:ext cx="2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Packetized Greedy Shaper</a:t>
              </a:r>
              <a:endParaRPr lang="en-GB" altLang="fr-FR" sz="2400"/>
            </a:p>
          </p:txBody>
        </p:sp>
        <p:sp>
          <p:nvSpPr>
            <p:cNvPr id="58375" name="Text Box 7">
              <a:extLst>
                <a:ext uri="{FF2B5EF4-FFF2-40B4-BE49-F238E27FC236}">
                  <a16:creationId xmlns:a16="http://schemas.microsoft.com/office/drawing/2014/main" id="{7DC8981B-0770-40F7-B816-48AC3304C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04"/>
              <a:ext cx="2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bit-by-bit greedy shaper</a:t>
              </a:r>
              <a:endParaRPr lang="en-GB" altLang="fr-FR" sz="2400"/>
            </a:p>
          </p:txBody>
        </p:sp>
        <p:sp>
          <p:nvSpPr>
            <p:cNvPr id="58376" name="Text Box 8">
              <a:extLst>
                <a:ext uri="{FF2B5EF4-FFF2-40B4-BE49-F238E27FC236}">
                  <a16:creationId xmlns:a16="http://schemas.microsoft.com/office/drawing/2014/main" id="{9B566B54-C209-47B1-99D1-8C9DAA9AF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24"/>
              <a:ext cx="10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packetizer</a:t>
              </a:r>
              <a:endParaRPr lang="en-GB" altLang="fr-FR" sz="2400"/>
            </a:p>
          </p:txBody>
        </p:sp>
        <p:sp>
          <p:nvSpPr>
            <p:cNvPr id="58377" name="Line 9">
              <a:extLst>
                <a:ext uri="{FF2B5EF4-FFF2-40B4-BE49-F238E27FC236}">
                  <a16:creationId xmlns:a16="http://schemas.microsoft.com/office/drawing/2014/main" id="{D9A9FE9C-784E-4024-A5C8-8B6E6CD29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536"/>
              <a:ext cx="86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8378" name="Text Box 10">
              <a:extLst>
                <a:ext uri="{FF2B5EF4-FFF2-40B4-BE49-F238E27FC236}">
                  <a16:creationId xmlns:a16="http://schemas.microsoft.com/office/drawing/2014/main" id="{6881162A-AC32-4823-A112-0487A635A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" y="1853"/>
              <a:ext cx="10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CH" altLang="fr-FR" sz="2400"/>
                <a:t>take the latest</a:t>
              </a:r>
              <a:endParaRPr lang="en-GB" altLang="fr-FR" sz="2400"/>
            </a:p>
          </p:txBody>
        </p:sp>
        <p:grpSp>
          <p:nvGrpSpPr>
            <p:cNvPr id="58379" name="Group 11">
              <a:extLst>
                <a:ext uri="{FF2B5EF4-FFF2-40B4-BE49-F238E27FC236}">
                  <a16:creationId xmlns:a16="http://schemas.microsoft.com/office/drawing/2014/main" id="{AC4F5DF2-F887-4597-BCE3-8A36FDA09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162"/>
              <a:ext cx="3264" cy="758"/>
              <a:chOff x="1824" y="1162"/>
              <a:chExt cx="3264" cy="758"/>
            </a:xfrm>
          </p:grpSpPr>
          <p:sp>
            <p:nvSpPr>
              <p:cNvPr id="58380" name="Rectangle 12">
                <a:extLst>
                  <a:ext uri="{FF2B5EF4-FFF2-40B4-BE49-F238E27FC236}">
                    <a16:creationId xmlns:a16="http://schemas.microsoft.com/office/drawing/2014/main" id="{14B2A253-5F9F-45D9-B791-20FBE1A56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162"/>
                <a:ext cx="2016" cy="75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8381" name="Line 13">
                <a:extLst>
                  <a:ext uri="{FF2B5EF4-FFF2-40B4-BE49-F238E27FC236}">
                    <a16:creationId xmlns:a16="http://schemas.microsoft.com/office/drawing/2014/main" id="{41414693-0246-4B8A-85C8-731CA2CB2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459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8382" name="Line 14">
                <a:extLst>
                  <a:ext uri="{FF2B5EF4-FFF2-40B4-BE49-F238E27FC236}">
                    <a16:creationId xmlns:a16="http://schemas.microsoft.com/office/drawing/2014/main" id="{C746EBDE-F76F-4F1E-81F3-23BDBCBE7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459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8383" name="Line 15">
                <a:extLst>
                  <a:ext uri="{FF2B5EF4-FFF2-40B4-BE49-F238E27FC236}">
                    <a16:creationId xmlns:a16="http://schemas.microsoft.com/office/drawing/2014/main" id="{63BF3823-A2BD-4CF4-9014-4FAFDD8A0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1795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8384" name="Line 16">
                <a:extLst>
                  <a:ext uri="{FF2B5EF4-FFF2-40B4-BE49-F238E27FC236}">
                    <a16:creationId xmlns:a16="http://schemas.microsoft.com/office/drawing/2014/main" id="{A0CFF697-2963-4D04-AC9B-8FA2614B1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1795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8385" name="Line 17">
                <a:extLst>
                  <a:ext uri="{FF2B5EF4-FFF2-40B4-BE49-F238E27FC236}">
                    <a16:creationId xmlns:a16="http://schemas.microsoft.com/office/drawing/2014/main" id="{B134E6BC-6118-4A44-8809-363DCB4FD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1459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8386" name="Rectangle 18">
                <a:extLst>
                  <a:ext uri="{FF2B5EF4-FFF2-40B4-BE49-F238E27FC236}">
                    <a16:creationId xmlns:a16="http://schemas.microsoft.com/office/drawing/2014/main" id="{92FC2030-14E8-4728-8570-940C6B345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36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CH" altLang="fr-FR" sz="2400"/>
                  <a:t>inf</a:t>
                </a:r>
                <a:endParaRPr lang="en-GB" altLang="fr-FR" sz="2400"/>
              </a:p>
            </p:txBody>
          </p:sp>
          <p:sp>
            <p:nvSpPr>
              <p:cNvPr id="58387" name="Rectangle 19">
                <a:extLst>
                  <a:ext uri="{FF2B5EF4-FFF2-40B4-BE49-F238E27FC236}">
                    <a16:creationId xmlns:a16="http://schemas.microsoft.com/office/drawing/2014/main" id="{2B975251-CBD0-4ADF-9D72-6FE749F54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480" cy="28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CH" altLang="fr-FR" sz="2400">
                    <a:latin typeface="Symbol" panose="05050102010706020507" pitchFamily="18" charset="2"/>
                    <a:sym typeface="Symbol" panose="05050102010706020507" pitchFamily="18" charset="2"/>
                  </a:rPr>
                  <a:t>s</a:t>
                </a:r>
                <a:endParaRPr lang="en-GB" altLang="fr-FR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58388" name="Rectangle 20">
                <a:extLst>
                  <a:ext uri="{FF2B5EF4-FFF2-40B4-BE49-F238E27FC236}">
                    <a16:creationId xmlns:a16="http://schemas.microsoft.com/office/drawing/2014/main" id="{CB416CE3-9E6A-4FC1-97A0-81FFC41BB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480" cy="288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rgbClr val="66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CH" altLang="fr-FR" sz="2400"/>
                  <a:t>P</a:t>
                </a:r>
                <a:r>
                  <a:rPr lang="fr-CH" altLang="fr-FR" sz="2400" baseline="30000"/>
                  <a:t>L</a:t>
                </a:r>
                <a:endParaRPr lang="en-GB" altLang="fr-FR" sz="2400" baseline="30000"/>
              </a:p>
            </p:txBody>
          </p:sp>
        </p:grpSp>
        <p:sp>
          <p:nvSpPr>
            <p:cNvPr id="58389" name="Line 21">
              <a:extLst>
                <a:ext uri="{FF2B5EF4-FFF2-40B4-BE49-F238E27FC236}">
                  <a16:creationId xmlns:a16="http://schemas.microsoft.com/office/drawing/2014/main" id="{A8FA7F35-D9BC-4BE5-A7CC-8BDC8E0CF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84"/>
              <a:ext cx="624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8390" name="Line 22">
              <a:extLst>
                <a:ext uri="{FF2B5EF4-FFF2-40B4-BE49-F238E27FC236}">
                  <a16:creationId xmlns:a16="http://schemas.microsoft.com/office/drawing/2014/main" id="{A46EB094-4D54-460E-B4C7-7253FD249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84"/>
              <a:ext cx="14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0" name="Text Box 22">
            <a:extLst>
              <a:ext uri="{FF2B5EF4-FFF2-40B4-BE49-F238E27FC236}">
                <a16:creationId xmlns:a16="http://schemas.microsoft.com/office/drawing/2014/main" id="{57AA52DD-8458-4B50-9C98-B6385C37E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3144838"/>
            <a:ext cx="10033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N-N</a:t>
            </a:r>
            <a:r>
              <a:rPr lang="fr-CH" altLang="fr-FR" baseline="-25000"/>
              <a:t>(I)</a:t>
            </a:r>
            <a:endParaRPr lang="en-GB" altLang="fr-FR" baseline="-25000"/>
          </a:p>
        </p:txBody>
      </p:sp>
      <p:sp>
        <p:nvSpPr>
          <p:cNvPr id="53262" name="Text Box 14">
            <a:extLst>
              <a:ext uri="{FF2B5EF4-FFF2-40B4-BE49-F238E27FC236}">
                <a16:creationId xmlns:a16="http://schemas.microsoft.com/office/drawing/2014/main" id="{F8BCE2DA-5D3A-4D5D-AB33-2643A554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70488"/>
            <a:ext cx="63341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N</a:t>
            </a:r>
            <a:r>
              <a:rPr lang="fr-CH" altLang="fr-FR" baseline="-25000"/>
              <a:t>(1)</a:t>
            </a:r>
            <a:endParaRPr lang="en-GB" altLang="fr-FR" baseline="-25000"/>
          </a:p>
        </p:txBody>
      </p:sp>
      <p:sp>
        <p:nvSpPr>
          <p:cNvPr id="53263" name="Text Box 15">
            <a:extLst>
              <a:ext uri="{FF2B5EF4-FFF2-40B4-BE49-F238E27FC236}">
                <a16:creationId xmlns:a16="http://schemas.microsoft.com/office/drawing/2014/main" id="{27C63E60-15B5-48D3-9CDF-C5D4F2840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5181600"/>
            <a:ext cx="63341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N</a:t>
            </a:r>
            <a:r>
              <a:rPr lang="fr-CH" altLang="fr-FR" baseline="-25000"/>
              <a:t>(2)</a:t>
            </a:r>
            <a:endParaRPr lang="en-GB" altLang="fr-FR" baseline="-25000"/>
          </a:p>
        </p:txBody>
      </p:sp>
      <p:sp>
        <p:nvSpPr>
          <p:cNvPr id="53264" name="Text Box 16">
            <a:extLst>
              <a:ext uri="{FF2B5EF4-FFF2-40B4-BE49-F238E27FC236}">
                <a16:creationId xmlns:a16="http://schemas.microsoft.com/office/drawing/2014/main" id="{372E6FFF-A364-42E2-A18A-51EDAF1F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92713"/>
            <a:ext cx="63341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N</a:t>
            </a:r>
            <a:r>
              <a:rPr lang="fr-CH" altLang="fr-FR" baseline="-25000"/>
              <a:t>(I)</a:t>
            </a:r>
            <a:endParaRPr lang="en-GB" altLang="fr-FR" baseline="-25000"/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75725D75-4795-46D3-B3B2-131FA20EC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646363"/>
            <a:ext cx="63341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N</a:t>
            </a:r>
            <a:endParaRPr lang="en-GB" altLang="fr-FR" baseline="-25000"/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0681040A-95DD-4AE0-AA48-4BF9E9B76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2473325"/>
            <a:ext cx="63341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>
                <a:latin typeface="Symbol" panose="05050102010706020507" pitchFamily="18" charset="2"/>
              </a:rPr>
              <a:t>a</a:t>
            </a:r>
            <a:r>
              <a:rPr lang="fr-CH" altLang="fr-FR"/>
              <a:t>(t)</a:t>
            </a:r>
            <a:endParaRPr lang="en-GB" altLang="fr-FR" baseline="-25000"/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466DBDEA-A907-4C00-93A9-E4937394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44838"/>
            <a:ext cx="633413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/>
              <a:t>t</a:t>
            </a:r>
            <a:endParaRPr lang="en-GB" altLang="fr-FR" baseline="-25000"/>
          </a:p>
        </p:txBody>
      </p:sp>
      <p:sp>
        <p:nvSpPr>
          <p:cNvPr id="53250" name="Line 2">
            <a:extLst>
              <a:ext uri="{FF2B5EF4-FFF2-40B4-BE49-F238E27FC236}">
                <a16:creationId xmlns:a16="http://schemas.microsoft.com/office/drawing/2014/main" id="{67BAE5B2-6C04-470E-9BFA-AB42FAFE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0292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EA5CE7C9-7AF0-4CAF-A0E1-3727D14B5C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73325"/>
            <a:ext cx="0" cy="2555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4B2DBDAB-497C-4967-9B42-39D670E452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667000"/>
            <a:ext cx="5562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613EDEC9-7ECF-4C62-8444-5FCF57BFE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150" y="2819400"/>
            <a:ext cx="5715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913759D4-8473-46BE-A659-36DA3EC1F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819400"/>
            <a:ext cx="0" cy="2209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grpSp>
        <p:nvGrpSpPr>
          <p:cNvPr id="53259" name="Group 11">
            <a:extLst>
              <a:ext uri="{FF2B5EF4-FFF2-40B4-BE49-F238E27FC236}">
                <a16:creationId xmlns:a16="http://schemas.microsoft.com/office/drawing/2014/main" id="{D979BC31-80DB-4904-9445-28E0051A018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19400"/>
            <a:ext cx="5562600" cy="2209800"/>
            <a:chOff x="1008" y="1776"/>
            <a:chExt cx="3504" cy="1392"/>
          </a:xfrm>
        </p:grpSpPr>
        <p:sp>
          <p:nvSpPr>
            <p:cNvPr id="53254" name="Line 6">
              <a:extLst>
                <a:ext uri="{FF2B5EF4-FFF2-40B4-BE49-F238E27FC236}">
                  <a16:creationId xmlns:a16="http://schemas.microsoft.com/office/drawing/2014/main" id="{43633B44-60D2-464F-8E84-42560DDEA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776"/>
              <a:ext cx="768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AFEFE27C-C4BC-4581-BC53-69B1F133C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090"/>
              <a:ext cx="480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A032893E-9233-45F6-982C-9E5A0C43A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448"/>
              <a:ext cx="576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3258" name="Line 10">
              <a:extLst>
                <a:ext uri="{FF2B5EF4-FFF2-40B4-BE49-F238E27FC236}">
                  <a16:creationId xmlns:a16="http://schemas.microsoft.com/office/drawing/2014/main" id="{E6252A48-1FAB-4DAE-A851-FEC4BC49E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776"/>
              <a:ext cx="1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  <p:sp>
        <p:nvSpPr>
          <p:cNvPr id="53260" name="Line 12">
            <a:extLst>
              <a:ext uri="{FF2B5EF4-FFF2-40B4-BE49-F238E27FC236}">
                <a16:creationId xmlns:a16="http://schemas.microsoft.com/office/drawing/2014/main" id="{1EAE9241-E910-4B53-B65C-1EEAAE0E8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17875"/>
            <a:ext cx="0" cy="17113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3261" name="Line 13">
            <a:extLst>
              <a:ext uri="{FF2B5EF4-FFF2-40B4-BE49-F238E27FC236}">
                <a16:creationId xmlns:a16="http://schemas.microsoft.com/office/drawing/2014/main" id="{C3A24F2F-A1C2-4990-9C39-9A2C72D70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86200"/>
            <a:ext cx="0" cy="1143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E4F27312-662F-4909-BD29-BC62A4A763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10000"/>
            <a:ext cx="685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D6335F8D-7EC4-4F9B-AA87-FFE0BF718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3" name="Text Box 11">
            <a:extLst>
              <a:ext uri="{FF2B5EF4-FFF2-40B4-BE49-F238E27FC236}">
                <a16:creationId xmlns:a16="http://schemas.microsoft.com/office/drawing/2014/main" id="{20EB6E22-6B62-481E-9505-D39EA0CAF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17788"/>
            <a:ext cx="32226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B</a:t>
            </a:r>
            <a:endParaRPr lang="en-GB" altLang="fr-FR"/>
          </a:p>
        </p:txBody>
      </p:sp>
      <p:sp>
        <p:nvSpPr>
          <p:cNvPr id="54284" name="Text Box 12">
            <a:extLst>
              <a:ext uri="{FF2B5EF4-FFF2-40B4-BE49-F238E27FC236}">
                <a16:creationId xmlns:a16="http://schemas.microsoft.com/office/drawing/2014/main" id="{AAEE2C71-CAFF-4EC5-BBF8-8B6A4F43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2863850"/>
            <a:ext cx="63341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B </a:t>
            </a:r>
            <a:r>
              <a:rPr lang="fr-CH" altLang="fr-FR">
                <a:latin typeface="Symbol" panose="05050102010706020507" pitchFamily="18" charset="2"/>
              </a:rPr>
              <a:t>- e</a:t>
            </a:r>
            <a:endParaRPr lang="en-GB" altLang="fr-FR">
              <a:latin typeface="Symbol" panose="05050102010706020507" pitchFamily="18" charset="2"/>
            </a:endParaRP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BF913DD9-B7E3-47FD-BD77-3F7BCFAD4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2579688"/>
            <a:ext cx="56515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R(t)</a:t>
            </a:r>
            <a:endParaRPr lang="en-GB" altLang="fr-FR"/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ED0E82D5-4284-44A4-8899-C1D337493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3048000"/>
            <a:ext cx="673100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R*(t)</a:t>
            </a:r>
            <a:endParaRPr lang="en-GB" altLang="fr-FR"/>
          </a:p>
        </p:txBody>
      </p:sp>
      <p:sp>
        <p:nvSpPr>
          <p:cNvPr id="54282" name="Text Box 10">
            <a:extLst>
              <a:ext uri="{FF2B5EF4-FFF2-40B4-BE49-F238E27FC236}">
                <a16:creationId xmlns:a16="http://schemas.microsoft.com/office/drawing/2014/main" id="{C9A386B2-453C-44BE-9362-D9AEB674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3875088"/>
            <a:ext cx="411162" cy="346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/>
              <a:t>Ct</a:t>
            </a:r>
            <a:endParaRPr lang="en-GB" altLang="fr-FR"/>
          </a:p>
        </p:txBody>
      </p:sp>
      <p:sp>
        <p:nvSpPr>
          <p:cNvPr id="54274" name="Line 2">
            <a:extLst>
              <a:ext uri="{FF2B5EF4-FFF2-40B4-BE49-F238E27FC236}">
                <a16:creationId xmlns:a16="http://schemas.microsoft.com/office/drawing/2014/main" id="{06D16F57-B371-45E7-B117-2753CA102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0292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524D8CCE-10E0-4555-B40E-A9F0ED1174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73325"/>
            <a:ext cx="0" cy="25558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4277" name="Freeform 5">
            <a:extLst>
              <a:ext uri="{FF2B5EF4-FFF2-40B4-BE49-F238E27FC236}">
                <a16:creationId xmlns:a16="http://schemas.microsoft.com/office/drawing/2014/main" id="{952E6E2D-FA25-4305-AFB7-B2DFCDFEE390}"/>
              </a:ext>
            </a:extLst>
          </p:cNvPr>
          <p:cNvSpPr>
            <a:spLocks/>
          </p:cNvSpPr>
          <p:nvPr/>
        </p:nvSpPr>
        <p:spPr bwMode="auto">
          <a:xfrm>
            <a:off x="1600200" y="2819400"/>
            <a:ext cx="5105400" cy="2209800"/>
          </a:xfrm>
          <a:custGeom>
            <a:avLst/>
            <a:gdLst>
              <a:gd name="T0" fmla="*/ 0 w 3216"/>
              <a:gd name="T1" fmla="*/ 1392 h 1392"/>
              <a:gd name="T2" fmla="*/ 0 w 3216"/>
              <a:gd name="T3" fmla="*/ 0 h 1392"/>
              <a:gd name="T4" fmla="*/ 3216 w 3216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16" h="1392">
                <a:moveTo>
                  <a:pt x="0" y="1392"/>
                </a:moveTo>
                <a:lnTo>
                  <a:pt x="0" y="0"/>
                </a:lnTo>
                <a:lnTo>
                  <a:pt x="3216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4279" name="Freeform 7">
            <a:extLst>
              <a:ext uri="{FF2B5EF4-FFF2-40B4-BE49-F238E27FC236}">
                <a16:creationId xmlns:a16="http://schemas.microsoft.com/office/drawing/2014/main" id="{81E1E333-C66D-4C21-8F54-4C5F00FAFB0B}"/>
              </a:ext>
            </a:extLst>
          </p:cNvPr>
          <p:cNvSpPr>
            <a:spLocks/>
          </p:cNvSpPr>
          <p:nvPr/>
        </p:nvSpPr>
        <p:spPr bwMode="auto">
          <a:xfrm>
            <a:off x="1647825" y="2857500"/>
            <a:ext cx="2343150" cy="2171700"/>
          </a:xfrm>
          <a:custGeom>
            <a:avLst/>
            <a:gdLst>
              <a:gd name="T0" fmla="*/ 0 w 1476"/>
              <a:gd name="T1" fmla="*/ 1368 h 1368"/>
              <a:gd name="T2" fmla="*/ 15 w 1476"/>
              <a:gd name="T3" fmla="*/ 1359 h 1368"/>
              <a:gd name="T4" fmla="*/ 12 w 1476"/>
              <a:gd name="T5" fmla="*/ 120 h 1368"/>
              <a:gd name="T6" fmla="*/ 1290 w 1476"/>
              <a:gd name="T7" fmla="*/ 126 h 1368"/>
              <a:gd name="T8" fmla="*/ 1476 w 1476"/>
              <a:gd name="T9" fmla="*/ 0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6" h="1368">
                <a:moveTo>
                  <a:pt x="0" y="1368"/>
                </a:moveTo>
                <a:lnTo>
                  <a:pt x="15" y="1359"/>
                </a:lnTo>
                <a:lnTo>
                  <a:pt x="12" y="120"/>
                </a:lnTo>
                <a:lnTo>
                  <a:pt x="1290" y="126"/>
                </a:lnTo>
                <a:lnTo>
                  <a:pt x="1476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662A6CE-D74A-4681-821E-B3DA7F169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7825" y="3048000"/>
            <a:ext cx="2085975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21" name="Group 25">
            <a:extLst>
              <a:ext uri="{FF2B5EF4-FFF2-40B4-BE49-F238E27FC236}">
                <a16:creationId xmlns:a16="http://schemas.microsoft.com/office/drawing/2014/main" id="{36836549-426B-4A4F-B9C9-5BBD2F049E3E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704850"/>
            <a:ext cx="8547100" cy="1397000"/>
            <a:chOff x="219" y="444"/>
            <a:chExt cx="5384" cy="880"/>
          </a:xfrm>
        </p:grpSpPr>
        <p:grpSp>
          <p:nvGrpSpPr>
            <p:cNvPr id="55322" name="Group 26">
              <a:extLst>
                <a:ext uri="{FF2B5EF4-FFF2-40B4-BE49-F238E27FC236}">
                  <a16:creationId xmlns:a16="http://schemas.microsoft.com/office/drawing/2014/main" id="{1D374622-5752-4066-A7E5-DBEF2F0D3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1" y="710"/>
              <a:ext cx="662" cy="288"/>
              <a:chOff x="2737" y="971"/>
              <a:chExt cx="717" cy="288"/>
            </a:xfrm>
          </p:grpSpPr>
          <p:sp>
            <p:nvSpPr>
              <p:cNvPr id="55323" name="Oval 27">
                <a:extLst>
                  <a:ext uri="{FF2B5EF4-FFF2-40B4-BE49-F238E27FC236}">
                    <a16:creationId xmlns:a16="http://schemas.microsoft.com/office/drawing/2014/main" id="{200EF248-8A13-4DF8-B8F2-5CE54DD2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975"/>
                <a:ext cx="281" cy="280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FC0128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fr-CH" altLang="fr-FR" sz="2400"/>
                  <a:t>c</a:t>
                </a:r>
                <a:endParaRPr lang="en-GB" altLang="fr-FR" sz="2400"/>
              </a:p>
            </p:txBody>
          </p:sp>
          <p:grpSp>
            <p:nvGrpSpPr>
              <p:cNvPr id="55324" name="Group 28">
                <a:extLst>
                  <a:ext uri="{FF2B5EF4-FFF2-40B4-BE49-F238E27FC236}">
                    <a16:creationId xmlns:a16="http://schemas.microsoft.com/office/drawing/2014/main" id="{AA8DF7A0-1E5F-4043-B89B-FC2B0FA97B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7" y="971"/>
                <a:ext cx="384" cy="288"/>
                <a:chOff x="2304" y="1056"/>
                <a:chExt cx="384" cy="288"/>
              </a:xfrm>
            </p:grpSpPr>
            <p:sp>
              <p:nvSpPr>
                <p:cNvPr id="55325" name="Rectangle 29">
                  <a:extLst>
                    <a:ext uri="{FF2B5EF4-FFF2-40B4-BE49-F238E27FC236}">
                      <a16:creationId xmlns:a16="http://schemas.microsoft.com/office/drawing/2014/main" id="{FEA4E095-D1A1-46BD-84E1-6857AFEC4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056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55326" name="Group 30">
                  <a:extLst>
                    <a:ext uri="{FF2B5EF4-FFF2-40B4-BE49-F238E27FC236}">
                      <a16:creationId xmlns:a16="http://schemas.microsoft.com/office/drawing/2014/main" id="{3E0CC292-DB94-49B0-B2C1-ECE8832B18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8" y="1056"/>
                  <a:ext cx="380" cy="288"/>
                  <a:chOff x="2308" y="1056"/>
                  <a:chExt cx="380" cy="288"/>
                </a:xfrm>
              </p:grpSpPr>
              <p:sp>
                <p:nvSpPr>
                  <p:cNvPr id="55327" name="Line 31">
                    <a:extLst>
                      <a:ext uri="{FF2B5EF4-FFF2-40B4-BE49-F238E27FC236}">
                        <a16:creationId xmlns:a16="http://schemas.microsoft.com/office/drawing/2014/main" id="{C8F93A85-58A6-4CA4-8B7F-EDD8B79161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056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55328" name="Line 32">
                    <a:extLst>
                      <a:ext uri="{FF2B5EF4-FFF2-40B4-BE49-F238E27FC236}">
                        <a16:creationId xmlns:a16="http://schemas.microsoft.com/office/drawing/2014/main" id="{C59AD245-59F5-48D6-95DA-4BF117A93F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8" y="1344"/>
                    <a:ext cx="37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55329" name="Line 33">
                    <a:extLst>
                      <a:ext uri="{FF2B5EF4-FFF2-40B4-BE49-F238E27FC236}">
                        <a16:creationId xmlns:a16="http://schemas.microsoft.com/office/drawing/2014/main" id="{6EE331DC-6D4A-4820-8573-22F839383D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060"/>
                    <a:ext cx="0" cy="28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</p:grpSp>
          </p:grpSp>
        </p:grpSp>
        <p:sp>
          <p:nvSpPr>
            <p:cNvPr id="55330" name="Line 34">
              <a:extLst>
                <a:ext uri="{FF2B5EF4-FFF2-40B4-BE49-F238E27FC236}">
                  <a16:creationId xmlns:a16="http://schemas.microsoft.com/office/drawing/2014/main" id="{7A1FD48E-1481-4303-A5C6-83D207F55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" y="843"/>
              <a:ext cx="4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5331" name="Rectangle 35">
              <a:extLst>
                <a:ext uri="{FF2B5EF4-FFF2-40B4-BE49-F238E27FC236}">
                  <a16:creationId xmlns:a16="http://schemas.microsoft.com/office/drawing/2014/main" id="{E89A9D75-27D3-42F9-AC1C-5910FAD7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" y="636"/>
              <a:ext cx="1027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fr-FR" altLang="fr-FR" sz="2400"/>
                <a:t>input R(t) </a:t>
              </a:r>
            </a:p>
            <a:p>
              <a:r>
                <a:rPr lang="fr-FR" altLang="fr-FR" sz="2400">
                  <a:latin typeface="Symbol" panose="05050102010706020507" pitchFamily="18" charset="2"/>
                </a:rPr>
                <a:t>a</a:t>
              </a:r>
              <a:r>
                <a:rPr lang="fr-FR" altLang="fr-FR" sz="2400"/>
                <a:t>-smooth</a:t>
              </a:r>
            </a:p>
          </p:txBody>
        </p:sp>
        <p:sp>
          <p:nvSpPr>
            <p:cNvPr id="55332" name="Line 36">
              <a:extLst>
                <a:ext uri="{FF2B5EF4-FFF2-40B4-BE49-F238E27FC236}">
                  <a16:creationId xmlns:a16="http://schemas.microsoft.com/office/drawing/2014/main" id="{D2DADA48-F1D3-4CD3-82D8-02A00493D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839"/>
              <a:ext cx="5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5333" name="Rectangle 37">
              <a:extLst>
                <a:ext uri="{FF2B5EF4-FFF2-40B4-BE49-F238E27FC236}">
                  <a16:creationId xmlns:a16="http://schemas.microsoft.com/office/drawing/2014/main" id="{326BECCC-2F4A-42C6-B05C-173C99D1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72"/>
              <a:ext cx="33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fr-FR" altLang="fr-FR" sz="2400"/>
                <a:t>R*</a:t>
              </a:r>
            </a:p>
          </p:txBody>
        </p:sp>
        <p:sp>
          <p:nvSpPr>
            <p:cNvPr id="55334" name="Text Box 38">
              <a:extLst>
                <a:ext uri="{FF2B5EF4-FFF2-40B4-BE49-F238E27FC236}">
                  <a16:creationId xmlns:a16="http://schemas.microsoft.com/office/drawing/2014/main" id="{9E822C02-980B-4F18-9074-B5706E5C8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444"/>
              <a:ext cx="17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constant rate link</a:t>
              </a:r>
              <a:endParaRPr lang="en-GB" altLang="fr-FR" sz="2400"/>
            </a:p>
          </p:txBody>
        </p:sp>
        <p:sp>
          <p:nvSpPr>
            <p:cNvPr id="55335" name="Rectangle 39">
              <a:extLst>
                <a:ext uri="{FF2B5EF4-FFF2-40B4-BE49-F238E27FC236}">
                  <a16:creationId xmlns:a16="http://schemas.microsoft.com/office/drawing/2014/main" id="{D66EFF84-B999-4CA4-93F7-53F1D37F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72"/>
              <a:ext cx="432" cy="336"/>
            </a:xfrm>
            <a:prstGeom prst="rect">
              <a:avLst/>
            </a:prstGeom>
            <a:solidFill>
              <a:srgbClr val="6600FF"/>
            </a:solidFill>
            <a:ln w="12700">
              <a:solidFill>
                <a:srgbClr val="66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 sz="2400"/>
                <a:t>P</a:t>
              </a:r>
              <a:endParaRPr lang="en-GB" altLang="fr-FR" sz="2400"/>
            </a:p>
          </p:txBody>
        </p:sp>
        <p:sp>
          <p:nvSpPr>
            <p:cNvPr id="55336" name="Line 40">
              <a:extLst>
                <a:ext uri="{FF2B5EF4-FFF2-40B4-BE49-F238E27FC236}">
                  <a16:creationId xmlns:a16="http://schemas.microsoft.com/office/drawing/2014/main" id="{D20B17C4-8710-4254-8158-6C6AAECD1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816"/>
              <a:ext cx="4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5337" name="Line 41">
              <a:extLst>
                <a:ext uri="{FF2B5EF4-FFF2-40B4-BE49-F238E27FC236}">
                  <a16:creationId xmlns:a16="http://schemas.microsoft.com/office/drawing/2014/main" id="{B3EE0324-C288-4295-AB3F-533FA5CC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816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55338" name="Text Box 42">
              <a:extLst>
                <a:ext uri="{FF2B5EF4-FFF2-40B4-BE49-F238E27FC236}">
                  <a16:creationId xmlns:a16="http://schemas.microsoft.com/office/drawing/2014/main" id="{DC08662B-819B-471B-AA5F-1896E1E7E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576"/>
              <a:ext cx="109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R</a:t>
              </a:r>
              <a:r>
                <a:rPr lang="fr-CH" altLang="fr-FR" sz="2400" baseline="30000"/>
                <a:t>(1)</a:t>
              </a:r>
              <a:r>
                <a:rPr lang="fr-CH" altLang="fr-FR" sz="2400"/>
                <a:t>(t)</a:t>
              </a:r>
            </a:p>
            <a:p>
              <a:r>
                <a:rPr lang="fr-CH" altLang="fr-FR" sz="2400"/>
                <a:t>packetized</a:t>
              </a:r>
            </a:p>
            <a:p>
              <a:r>
                <a:rPr lang="fr-CH" altLang="fr-FR" sz="2400"/>
                <a:t>output</a:t>
              </a:r>
              <a:endParaRPr lang="en-GB" altLang="fr-FR" sz="2400"/>
            </a:p>
          </p:txBody>
        </p:sp>
      </p:grpSp>
      <p:grpSp>
        <p:nvGrpSpPr>
          <p:cNvPr id="55340" name="Group 44">
            <a:extLst>
              <a:ext uri="{FF2B5EF4-FFF2-40B4-BE49-F238E27FC236}">
                <a16:creationId xmlns:a16="http://schemas.microsoft.com/office/drawing/2014/main" id="{38A76BA8-5598-4C31-8995-79D7CB119536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2362200"/>
            <a:ext cx="4706938" cy="3886200"/>
            <a:chOff x="1150" y="1488"/>
            <a:chExt cx="2965" cy="2448"/>
          </a:xfrm>
        </p:grpSpPr>
        <p:grpSp>
          <p:nvGrpSpPr>
            <p:cNvPr id="55298" name="Group 2">
              <a:extLst>
                <a:ext uri="{FF2B5EF4-FFF2-40B4-BE49-F238E27FC236}">
                  <a16:creationId xmlns:a16="http://schemas.microsoft.com/office/drawing/2014/main" id="{CA24A994-D80A-490C-A774-80C600C93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536"/>
              <a:ext cx="1920" cy="2352"/>
              <a:chOff x="576" y="1296"/>
              <a:chExt cx="1920" cy="2352"/>
            </a:xfrm>
          </p:grpSpPr>
          <p:sp>
            <p:nvSpPr>
              <p:cNvPr id="55299" name="Line 3">
                <a:extLst>
                  <a:ext uri="{FF2B5EF4-FFF2-40B4-BE49-F238E27FC236}">
                    <a16:creationId xmlns:a16="http://schemas.microsoft.com/office/drawing/2014/main" id="{F493EF41-E900-4879-A6A1-0F141E78D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1392"/>
                <a:ext cx="1920" cy="2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5300" name="Text Box 4">
                <a:extLst>
                  <a:ext uri="{FF2B5EF4-FFF2-40B4-BE49-F238E27FC236}">
                    <a16:creationId xmlns:a16="http://schemas.microsoft.com/office/drawing/2014/main" id="{D29EF5AB-7063-471F-8D59-34C69CD78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96"/>
                <a:ext cx="305" cy="2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CH" altLang="fr-FR" sz="2400"/>
                  <a:t>ct</a:t>
                </a:r>
                <a:endParaRPr lang="en-GB" altLang="fr-FR" sz="2400"/>
              </a:p>
            </p:txBody>
          </p:sp>
        </p:grpSp>
        <p:grpSp>
          <p:nvGrpSpPr>
            <p:cNvPr id="55301" name="Group 5">
              <a:extLst>
                <a:ext uri="{FF2B5EF4-FFF2-40B4-BE49-F238E27FC236}">
                  <a16:creationId xmlns:a16="http://schemas.microsoft.com/office/drawing/2014/main" id="{64F87D14-3049-44A1-B6B1-6B4F3BB0A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" y="1488"/>
              <a:ext cx="2882" cy="2448"/>
              <a:chOff x="94" y="1248"/>
              <a:chExt cx="2882" cy="2448"/>
            </a:xfrm>
          </p:grpSpPr>
          <p:sp>
            <p:nvSpPr>
              <p:cNvPr id="55302" name="Line 6">
                <a:extLst>
                  <a:ext uri="{FF2B5EF4-FFF2-40B4-BE49-F238E27FC236}">
                    <a16:creationId xmlns:a16="http://schemas.microsoft.com/office/drawing/2014/main" id="{DC10A872-272F-4A8B-9238-860D1CAF6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648"/>
                <a:ext cx="24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grpSp>
            <p:nvGrpSpPr>
              <p:cNvPr id="55303" name="Group 7">
                <a:extLst>
                  <a:ext uri="{FF2B5EF4-FFF2-40B4-BE49-F238E27FC236}">
                    <a16:creationId xmlns:a16="http://schemas.microsoft.com/office/drawing/2014/main" id="{CA94E568-55FF-4D59-8331-F349BCFB56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" y="1248"/>
                <a:ext cx="2516" cy="2448"/>
                <a:chOff x="94" y="1248"/>
                <a:chExt cx="2516" cy="2448"/>
              </a:xfrm>
            </p:grpSpPr>
            <p:sp>
              <p:nvSpPr>
                <p:cNvPr id="55304" name="Line 8">
                  <a:extLst>
                    <a:ext uri="{FF2B5EF4-FFF2-40B4-BE49-F238E27FC236}">
                      <a16:creationId xmlns:a16="http://schemas.microsoft.com/office/drawing/2014/main" id="{4DC4A9FD-67F8-4F6D-BFFF-D32E2E215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48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sp>
              <p:nvSpPr>
                <p:cNvPr id="55305" name="Line 9">
                  <a:extLst>
                    <a:ext uri="{FF2B5EF4-FFF2-40B4-BE49-F238E27FC236}">
                      <a16:creationId xmlns:a16="http://schemas.microsoft.com/office/drawing/2014/main" id="{848BCF91-FF32-496A-8282-1BFE5151A6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24" y="1920"/>
                  <a:ext cx="0" cy="240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fr-CH"/>
                </a:p>
              </p:txBody>
            </p:sp>
            <p:grpSp>
              <p:nvGrpSpPr>
                <p:cNvPr id="55306" name="Group 10">
                  <a:extLst>
                    <a:ext uri="{FF2B5EF4-FFF2-40B4-BE49-F238E27FC236}">
                      <a16:creationId xmlns:a16="http://schemas.microsoft.com/office/drawing/2014/main" id="{92081DBC-8082-4FAD-92DA-B31F6110A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" y="1248"/>
                  <a:ext cx="2516" cy="2448"/>
                  <a:chOff x="94" y="1248"/>
                  <a:chExt cx="2516" cy="2448"/>
                </a:xfrm>
              </p:grpSpPr>
              <p:sp>
                <p:nvSpPr>
                  <p:cNvPr id="55307" name="Line 11">
                    <a:extLst>
                      <a:ext uri="{FF2B5EF4-FFF2-40B4-BE49-F238E27FC236}">
                        <a16:creationId xmlns:a16="http://schemas.microsoft.com/office/drawing/2014/main" id="{45F17A7D-840F-4C3B-B806-92E8ED785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248"/>
                    <a:ext cx="0" cy="2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55308" name="Freeform 12">
                    <a:extLst>
                      <a:ext uri="{FF2B5EF4-FFF2-40B4-BE49-F238E27FC236}">
                        <a16:creationId xmlns:a16="http://schemas.microsoft.com/office/drawing/2014/main" id="{ED49AA84-0BE4-47F8-8F0A-163F8F8273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1890"/>
                    <a:ext cx="1416" cy="1230"/>
                  </a:xfrm>
                  <a:custGeom>
                    <a:avLst/>
                    <a:gdLst>
                      <a:gd name="T0" fmla="*/ 0 w 1416"/>
                      <a:gd name="T1" fmla="*/ 1230 h 1230"/>
                      <a:gd name="T2" fmla="*/ 0 w 1416"/>
                      <a:gd name="T3" fmla="*/ 270 h 1230"/>
                      <a:gd name="T4" fmla="*/ 1416 w 1416"/>
                      <a:gd name="T5" fmla="*/ 0 h 1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16" h="1230">
                        <a:moveTo>
                          <a:pt x="0" y="1230"/>
                        </a:moveTo>
                        <a:lnTo>
                          <a:pt x="0" y="270"/>
                        </a:lnTo>
                        <a:lnTo>
                          <a:pt x="1416" y="0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55309" name="Freeform 13">
                    <a:extLst>
                      <a:ext uri="{FF2B5EF4-FFF2-40B4-BE49-F238E27FC236}">
                        <a16:creationId xmlns:a16="http://schemas.microsoft.com/office/drawing/2014/main" id="{CD842165-8872-483A-B8A6-B35D6A68C4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1938"/>
                    <a:ext cx="2034" cy="1704"/>
                  </a:xfrm>
                  <a:custGeom>
                    <a:avLst/>
                    <a:gdLst>
                      <a:gd name="T0" fmla="*/ 0 w 2034"/>
                      <a:gd name="T1" fmla="*/ 1704 h 1704"/>
                      <a:gd name="T2" fmla="*/ 0 w 2034"/>
                      <a:gd name="T3" fmla="*/ 222 h 1704"/>
                      <a:gd name="T4" fmla="*/ 1248 w 2034"/>
                      <a:gd name="T5" fmla="*/ 222 h 1704"/>
                      <a:gd name="T6" fmla="*/ 1248 w 2034"/>
                      <a:gd name="T7" fmla="*/ 0 h 1704"/>
                      <a:gd name="T8" fmla="*/ 2034 w 2034"/>
                      <a:gd name="T9" fmla="*/ 0 h 17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34" h="1704">
                        <a:moveTo>
                          <a:pt x="0" y="1704"/>
                        </a:moveTo>
                        <a:lnTo>
                          <a:pt x="0" y="222"/>
                        </a:lnTo>
                        <a:lnTo>
                          <a:pt x="1248" y="222"/>
                        </a:lnTo>
                        <a:lnTo>
                          <a:pt x="1248" y="0"/>
                        </a:lnTo>
                        <a:lnTo>
                          <a:pt x="2034" y="0"/>
                        </a:lnTo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fr-CH"/>
                  </a:p>
                </p:txBody>
              </p:sp>
              <p:sp>
                <p:nvSpPr>
                  <p:cNvPr id="55310" name="Text Box 14">
                    <a:extLst>
                      <a:ext uri="{FF2B5EF4-FFF2-40B4-BE49-F238E27FC236}">
                        <a16:creationId xmlns:a16="http://schemas.microsoft.com/office/drawing/2014/main" id="{BBE02FCB-1B1D-46CD-B4C6-BDD5F9ABC05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496"/>
                    <a:ext cx="467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CH" altLang="fr-FR" sz="2400"/>
                      <a:t>R(t)</a:t>
                    </a:r>
                    <a:endParaRPr lang="en-GB" altLang="fr-FR" sz="2400"/>
                  </a:p>
                </p:txBody>
              </p:sp>
              <p:sp>
                <p:nvSpPr>
                  <p:cNvPr id="55311" name="Text Box 15">
                    <a:extLst>
                      <a:ext uri="{FF2B5EF4-FFF2-40B4-BE49-F238E27FC236}">
                        <a16:creationId xmlns:a16="http://schemas.microsoft.com/office/drawing/2014/main" id="{945F5E7E-C428-48E3-83F8-D5D2CA55FB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" y="1776"/>
                    <a:ext cx="953" cy="2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CH" altLang="fr-FR" sz="2400">
                        <a:latin typeface="Symbol" panose="05050102010706020507" pitchFamily="18" charset="2"/>
                      </a:rPr>
                      <a:t>a</a:t>
                    </a:r>
                    <a:r>
                      <a:rPr lang="fr-CH" altLang="fr-FR" sz="2400"/>
                      <a:t>(t)=rt+b</a:t>
                    </a:r>
                    <a:endParaRPr lang="en-GB" altLang="fr-FR" sz="2400"/>
                  </a:p>
                </p:txBody>
              </p:sp>
            </p:grpSp>
          </p:grpSp>
        </p:grpSp>
        <p:sp>
          <p:nvSpPr>
            <p:cNvPr id="55314" name="Freeform 18">
              <a:extLst>
                <a:ext uri="{FF2B5EF4-FFF2-40B4-BE49-F238E27FC236}">
                  <a16:creationId xmlns:a16="http://schemas.microsoft.com/office/drawing/2014/main" id="{400E238C-7312-4EFA-A4D6-5CDB6D4B7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160"/>
              <a:ext cx="2064" cy="1728"/>
            </a:xfrm>
            <a:custGeom>
              <a:avLst/>
              <a:gdLst>
                <a:gd name="T0" fmla="*/ 0 w 2064"/>
                <a:gd name="T1" fmla="*/ 1728 h 1728"/>
                <a:gd name="T2" fmla="*/ 1488 w 2064"/>
                <a:gd name="T3" fmla="*/ 0 h 1728"/>
                <a:gd name="T4" fmla="*/ 2064 w 2064"/>
                <a:gd name="T5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1728">
                  <a:moveTo>
                    <a:pt x="0" y="1728"/>
                  </a:moveTo>
                  <a:lnTo>
                    <a:pt x="1488" y="0"/>
                  </a:lnTo>
                  <a:lnTo>
                    <a:pt x="2064" y="0"/>
                  </a:lnTo>
                </a:path>
              </a:pathLst>
            </a:custGeom>
            <a:noFill/>
            <a:ln w="38100" cap="flat" cmpd="sng">
              <a:solidFill>
                <a:srgbClr val="66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grpSp>
          <p:nvGrpSpPr>
            <p:cNvPr id="55315" name="Group 19">
              <a:extLst>
                <a:ext uri="{FF2B5EF4-FFF2-40B4-BE49-F238E27FC236}">
                  <a16:creationId xmlns:a16="http://schemas.microsoft.com/office/drawing/2014/main" id="{A96535DC-E74D-4C93-B0D5-5E102C9ED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160"/>
              <a:ext cx="1235" cy="1728"/>
              <a:chOff x="1824" y="1920"/>
              <a:chExt cx="1235" cy="1728"/>
            </a:xfrm>
          </p:grpSpPr>
          <p:sp>
            <p:nvSpPr>
              <p:cNvPr id="55316" name="Line 20">
                <a:extLst>
                  <a:ext uri="{FF2B5EF4-FFF2-40B4-BE49-F238E27FC236}">
                    <a16:creationId xmlns:a16="http://schemas.microsoft.com/office/drawing/2014/main" id="{F034FB5A-AFCA-45B5-8CD3-34E9FC7C4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160"/>
                <a:ext cx="0" cy="1488"/>
              </a:xfrm>
              <a:prstGeom prst="line">
                <a:avLst/>
              </a:prstGeom>
              <a:noFill/>
              <a:ln w="762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5317" name="Line 21">
                <a:extLst>
                  <a:ext uri="{FF2B5EF4-FFF2-40B4-BE49-F238E27FC236}">
                    <a16:creationId xmlns:a16="http://schemas.microsoft.com/office/drawing/2014/main" id="{78E48D1E-3265-4FB7-BCFD-1C23F7268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240"/>
              </a:xfrm>
              <a:prstGeom prst="line">
                <a:avLst/>
              </a:prstGeom>
              <a:noFill/>
              <a:ln w="76200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5318" name="Text Box 22">
                <a:extLst>
                  <a:ext uri="{FF2B5EF4-FFF2-40B4-BE49-F238E27FC236}">
                    <a16:creationId xmlns:a16="http://schemas.microsoft.com/office/drawing/2014/main" id="{4F130BA1-2AC5-405A-A11E-5979B0DEA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9" y="2688"/>
                <a:ext cx="1090" cy="7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fr-CH" altLang="fr-FR" sz="2400"/>
                  <a:t>R</a:t>
                </a:r>
                <a:r>
                  <a:rPr lang="fr-CH" altLang="fr-FR" sz="2400" baseline="30000"/>
                  <a:t>(1)</a:t>
                </a:r>
                <a:r>
                  <a:rPr lang="fr-CH" altLang="fr-FR" sz="2400"/>
                  <a:t>(t)</a:t>
                </a:r>
                <a:br>
                  <a:rPr lang="fr-CH" altLang="fr-FR" sz="2400"/>
                </a:br>
                <a:r>
                  <a:rPr lang="fr-CH" altLang="fr-FR" sz="2400"/>
                  <a:t>packetized</a:t>
                </a:r>
              </a:p>
              <a:p>
                <a:r>
                  <a:rPr lang="fr-CH" altLang="fr-FR" sz="2400"/>
                  <a:t>output</a:t>
                </a:r>
                <a:endParaRPr lang="en-GB" altLang="fr-FR" sz="2400"/>
              </a:p>
            </p:txBody>
          </p:sp>
          <p:sp>
            <p:nvSpPr>
              <p:cNvPr id="55319" name="Line 23">
                <a:extLst>
                  <a:ext uri="{FF2B5EF4-FFF2-40B4-BE49-F238E27FC236}">
                    <a16:creationId xmlns:a16="http://schemas.microsoft.com/office/drawing/2014/main" id="{7BAF2191-16ED-43CA-80EA-9523E4729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4" y="297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  <p:sp>
            <p:nvSpPr>
              <p:cNvPr id="55320" name="Line 24">
                <a:extLst>
                  <a:ext uri="{FF2B5EF4-FFF2-40B4-BE49-F238E27FC236}">
                    <a16:creationId xmlns:a16="http://schemas.microsoft.com/office/drawing/2014/main" id="{846BF33C-8A9D-40E6-A24F-6F12304AA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64" y="2064"/>
                <a:ext cx="192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CH"/>
              </a:p>
            </p:txBody>
          </p:sp>
        </p:grpSp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68560AFE-C7F0-49ED-AD27-7058B398B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736"/>
              <a:ext cx="569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CH" altLang="fr-FR" sz="2400"/>
                <a:t>R*(t)</a:t>
              </a:r>
              <a:endParaRPr lang="en-GB" altLang="fr-FR" sz="2400"/>
            </a:p>
          </p:txBody>
        </p:sp>
        <p:sp>
          <p:nvSpPr>
            <p:cNvPr id="55339" name="Line 43">
              <a:extLst>
                <a:ext uri="{FF2B5EF4-FFF2-40B4-BE49-F238E27FC236}">
                  <a16:creationId xmlns:a16="http://schemas.microsoft.com/office/drawing/2014/main" id="{C4A746FF-2463-43F6-8289-7F9382250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00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15" name="Group 47">
            <a:extLst>
              <a:ext uri="{FF2B5EF4-FFF2-40B4-BE49-F238E27FC236}">
                <a16:creationId xmlns:a16="http://schemas.microsoft.com/office/drawing/2014/main" id="{3C473E06-D7A7-402E-9F8E-77737821D1C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76200"/>
            <a:ext cx="8991600" cy="3505200"/>
            <a:chOff x="48" y="48"/>
            <a:chExt cx="5664" cy="2208"/>
          </a:xfrm>
        </p:grpSpPr>
        <p:sp>
          <p:nvSpPr>
            <p:cNvPr id="32772" name="Rectangle 4">
              <a:extLst>
                <a:ext uri="{FF2B5EF4-FFF2-40B4-BE49-F238E27FC236}">
                  <a16:creationId xmlns:a16="http://schemas.microsoft.com/office/drawing/2014/main" id="{4E96AD88-1D9A-4738-8AC3-6012540A4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864"/>
              <a:ext cx="1056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70" name="Oval 2">
              <a:extLst>
                <a:ext uri="{FF2B5EF4-FFF2-40B4-BE49-F238E27FC236}">
                  <a16:creationId xmlns:a16="http://schemas.microsoft.com/office/drawing/2014/main" id="{9F784714-A325-49A0-8A9C-45AF4B217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60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>
                  <a:latin typeface="Symbol" panose="05050102010706020507" pitchFamily="18" charset="2"/>
                </a:rPr>
                <a:t>l</a:t>
              </a:r>
              <a:r>
                <a:rPr lang="fr-CH" altLang="fr-FR" baseline="-25000">
                  <a:latin typeface="Times New Roman" panose="02020603050405020304" pitchFamily="18" charset="0"/>
                </a:rPr>
                <a:t>R</a:t>
              </a:r>
              <a:endParaRPr lang="en-GB" altLang="fr-FR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771" name="Rectangle 3">
              <a:extLst>
                <a:ext uri="{FF2B5EF4-FFF2-40B4-BE49-F238E27FC236}">
                  <a16:creationId xmlns:a16="http://schemas.microsoft.com/office/drawing/2014/main" id="{6EFCA297-9CE3-407F-A051-A7FE2710B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6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>
                  <a:latin typeface="Times New Roman" panose="02020603050405020304" pitchFamily="18" charset="0"/>
                </a:rPr>
                <a:t>P</a:t>
              </a:r>
              <a:r>
                <a:rPr lang="fr-CH" altLang="fr-FR" baseline="30000">
                  <a:latin typeface="Times New Roman" panose="02020603050405020304" pitchFamily="18" charset="0"/>
                </a:rPr>
                <a:t>L</a:t>
              </a:r>
              <a:endParaRPr lang="en-GB" altLang="fr-FR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2779" name="Line 11">
              <a:extLst>
                <a:ext uri="{FF2B5EF4-FFF2-40B4-BE49-F238E27FC236}">
                  <a16:creationId xmlns:a16="http://schemas.microsoft.com/office/drawing/2014/main" id="{A1EA8E03-BC89-476B-A850-2E79B1E59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81" name="Line 13">
              <a:extLst>
                <a:ext uri="{FF2B5EF4-FFF2-40B4-BE49-F238E27FC236}">
                  <a16:creationId xmlns:a16="http://schemas.microsoft.com/office/drawing/2014/main" id="{B27AEF13-1E03-45C4-96CA-E8F22C9BA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720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82" name="Line 14">
              <a:extLst>
                <a:ext uri="{FF2B5EF4-FFF2-40B4-BE49-F238E27FC236}">
                  <a16:creationId xmlns:a16="http://schemas.microsoft.com/office/drawing/2014/main" id="{9E43A926-A724-44E3-9FAE-C255A7A90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96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83" name="Line 15">
              <a:extLst>
                <a:ext uri="{FF2B5EF4-FFF2-40B4-BE49-F238E27FC236}">
                  <a16:creationId xmlns:a16="http://schemas.microsoft.com/office/drawing/2014/main" id="{8154B87F-A091-43BB-AFD6-CC86BFE04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816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84" name="Rectangle 16">
              <a:extLst>
                <a:ext uri="{FF2B5EF4-FFF2-40B4-BE49-F238E27FC236}">
                  <a16:creationId xmlns:a16="http://schemas.microsoft.com/office/drawing/2014/main" id="{92CBB2E9-BCD6-419F-B2DF-3B354130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64"/>
              <a:ext cx="1056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85" name="Oval 17">
              <a:extLst>
                <a:ext uri="{FF2B5EF4-FFF2-40B4-BE49-F238E27FC236}">
                  <a16:creationId xmlns:a16="http://schemas.microsoft.com/office/drawing/2014/main" id="{D19DD2CF-CD3E-434C-A10F-7DDFC294A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60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>
                  <a:latin typeface="Symbol" panose="05050102010706020507" pitchFamily="18" charset="2"/>
                </a:rPr>
                <a:t>l</a:t>
              </a:r>
              <a:r>
                <a:rPr lang="fr-CH" altLang="fr-FR" baseline="-25000">
                  <a:latin typeface="Times New Roman" panose="02020603050405020304" pitchFamily="18" charset="0"/>
                </a:rPr>
                <a:t>R</a:t>
              </a:r>
              <a:endParaRPr lang="en-GB" altLang="fr-FR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786" name="Rectangle 18">
              <a:extLst>
                <a:ext uri="{FF2B5EF4-FFF2-40B4-BE49-F238E27FC236}">
                  <a16:creationId xmlns:a16="http://schemas.microsoft.com/office/drawing/2014/main" id="{C99F41C3-F3FC-4F8E-A1EA-B8ED01DC9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96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>
                  <a:latin typeface="Times New Roman" panose="02020603050405020304" pitchFamily="18" charset="0"/>
                </a:rPr>
                <a:t>P</a:t>
              </a:r>
              <a:r>
                <a:rPr lang="fr-CH" altLang="fr-FR" baseline="30000">
                  <a:latin typeface="Times New Roman" panose="02020603050405020304" pitchFamily="18" charset="0"/>
                </a:rPr>
                <a:t>L</a:t>
              </a:r>
              <a:endParaRPr lang="en-GB" altLang="fr-FR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2787" name="Line 19">
              <a:extLst>
                <a:ext uri="{FF2B5EF4-FFF2-40B4-BE49-F238E27FC236}">
                  <a16:creationId xmlns:a16="http://schemas.microsoft.com/office/drawing/2014/main" id="{6316FB1A-C109-43D2-ADCF-070050E44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88" name="Line 20">
              <a:extLst>
                <a:ext uri="{FF2B5EF4-FFF2-40B4-BE49-F238E27FC236}">
                  <a16:creationId xmlns:a16="http://schemas.microsoft.com/office/drawing/2014/main" id="{00F4281B-3693-4A1B-856C-F18F13720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720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89" name="Line 21">
              <a:extLst>
                <a:ext uri="{FF2B5EF4-FFF2-40B4-BE49-F238E27FC236}">
                  <a16:creationId xmlns:a16="http://schemas.microsoft.com/office/drawing/2014/main" id="{2C168A0D-FC31-4825-8ECF-DC381B4BA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96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90" name="Line 22">
              <a:extLst>
                <a:ext uri="{FF2B5EF4-FFF2-40B4-BE49-F238E27FC236}">
                  <a16:creationId xmlns:a16="http://schemas.microsoft.com/office/drawing/2014/main" id="{7C87BFAC-B891-45B4-8EB9-289327CB0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816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91" name="Rectangle 23">
              <a:extLst>
                <a:ext uri="{FF2B5EF4-FFF2-40B4-BE49-F238E27FC236}">
                  <a16:creationId xmlns:a16="http://schemas.microsoft.com/office/drawing/2014/main" id="{DB21570F-251A-4195-99B1-CE4BA74B9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864"/>
              <a:ext cx="1056" cy="5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92" name="Oval 24">
              <a:extLst>
                <a:ext uri="{FF2B5EF4-FFF2-40B4-BE49-F238E27FC236}">
                  <a16:creationId xmlns:a16="http://schemas.microsoft.com/office/drawing/2014/main" id="{40084D03-7F51-4F17-A213-EE117AE46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960"/>
              <a:ext cx="336" cy="3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>
                  <a:latin typeface="Symbol" panose="05050102010706020507" pitchFamily="18" charset="2"/>
                </a:rPr>
                <a:t>l</a:t>
              </a:r>
              <a:r>
                <a:rPr lang="fr-CH" altLang="fr-FR" baseline="-25000">
                  <a:latin typeface="Times New Roman" panose="02020603050405020304" pitchFamily="18" charset="0"/>
                </a:rPr>
                <a:t>R</a:t>
              </a:r>
              <a:endParaRPr lang="en-GB" altLang="fr-FR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793" name="Rectangle 25">
              <a:extLst>
                <a:ext uri="{FF2B5EF4-FFF2-40B4-BE49-F238E27FC236}">
                  <a16:creationId xmlns:a16="http://schemas.microsoft.com/office/drawing/2014/main" id="{3850A7F3-F412-4EDF-83D4-DB0E7BE2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96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fr-CH" altLang="fr-FR">
                  <a:latin typeface="Times New Roman" panose="02020603050405020304" pitchFamily="18" charset="0"/>
                </a:rPr>
                <a:t>P</a:t>
              </a:r>
              <a:r>
                <a:rPr lang="fr-CH" altLang="fr-FR" baseline="30000">
                  <a:latin typeface="Times New Roman" panose="02020603050405020304" pitchFamily="18" charset="0"/>
                </a:rPr>
                <a:t>L</a:t>
              </a:r>
              <a:endParaRPr lang="en-GB" altLang="fr-FR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32794" name="Line 26">
              <a:extLst>
                <a:ext uri="{FF2B5EF4-FFF2-40B4-BE49-F238E27FC236}">
                  <a16:creationId xmlns:a16="http://schemas.microsoft.com/office/drawing/2014/main" id="{934442DE-CB39-42A4-A00F-7CE72714E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95" name="Line 27">
              <a:extLst>
                <a:ext uri="{FF2B5EF4-FFF2-40B4-BE49-F238E27FC236}">
                  <a16:creationId xmlns:a16="http://schemas.microsoft.com/office/drawing/2014/main" id="{81B194F3-AFF4-4577-A54C-9CCA32E33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720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96" name="Line 28">
              <a:extLst>
                <a:ext uri="{FF2B5EF4-FFF2-40B4-BE49-F238E27FC236}">
                  <a16:creationId xmlns:a16="http://schemas.microsoft.com/office/drawing/2014/main" id="{954A107D-EA10-4109-80E4-8A4044B27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96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797" name="Line 29">
              <a:extLst>
                <a:ext uri="{FF2B5EF4-FFF2-40B4-BE49-F238E27FC236}">
                  <a16:creationId xmlns:a16="http://schemas.microsoft.com/office/drawing/2014/main" id="{BECC4A15-D154-4246-B29D-FD131E2A4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816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01" name="Line 33">
              <a:extLst>
                <a:ext uri="{FF2B5EF4-FFF2-40B4-BE49-F238E27FC236}">
                  <a16:creationId xmlns:a16="http://schemas.microsoft.com/office/drawing/2014/main" id="{DB9F794D-8FE6-4C5B-AAEF-209B73A4D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1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02" name="Line 34">
              <a:extLst>
                <a:ext uri="{FF2B5EF4-FFF2-40B4-BE49-F238E27FC236}">
                  <a16:creationId xmlns:a16="http://schemas.microsoft.com/office/drawing/2014/main" id="{CCD3CD85-02BD-4866-96BE-B5EF2B1C5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720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03" name="Line 35">
              <a:extLst>
                <a:ext uri="{FF2B5EF4-FFF2-40B4-BE49-F238E27FC236}">
                  <a16:creationId xmlns:a16="http://schemas.microsoft.com/office/drawing/2014/main" id="{C94C7E09-D947-4568-B846-F978B2E72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960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04" name="Line 36">
              <a:extLst>
                <a:ext uri="{FF2B5EF4-FFF2-40B4-BE49-F238E27FC236}">
                  <a16:creationId xmlns:a16="http://schemas.microsoft.com/office/drawing/2014/main" id="{E9FF2E4F-1B2D-4112-9E88-660E047DB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8" y="816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05" name="Line 37">
              <a:extLst>
                <a:ext uri="{FF2B5EF4-FFF2-40B4-BE49-F238E27FC236}">
                  <a16:creationId xmlns:a16="http://schemas.microsoft.com/office/drawing/2014/main" id="{6719FE54-C235-4521-9BE7-F1AA85048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06" name="Line 38">
              <a:extLst>
                <a:ext uri="{FF2B5EF4-FFF2-40B4-BE49-F238E27FC236}">
                  <a16:creationId xmlns:a16="http://schemas.microsoft.com/office/drawing/2014/main" id="{2E1FFF62-96F5-4DA9-B070-A59B791A8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392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07" name="Line 39">
              <a:extLst>
                <a:ext uri="{FF2B5EF4-FFF2-40B4-BE49-F238E27FC236}">
                  <a16:creationId xmlns:a16="http://schemas.microsoft.com/office/drawing/2014/main" id="{8168F117-B3A8-4C12-A413-0634193BE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32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08" name="Text Box 40">
              <a:extLst>
                <a:ext uri="{FF2B5EF4-FFF2-40B4-BE49-F238E27FC236}">
                  <a16:creationId xmlns:a16="http://schemas.microsoft.com/office/drawing/2014/main" id="{0280E198-02E6-4601-904E-C6B1C9451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1880"/>
              <a:ext cx="5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CH" altLang="fr-FR">
                  <a:latin typeface="Symbol" panose="05050102010706020507" pitchFamily="18" charset="2"/>
                </a:rPr>
                <a:t>b</a:t>
              </a:r>
              <a:r>
                <a:rPr lang="fr-CH" altLang="fr-FR">
                  <a:latin typeface="Times New Roman" panose="02020603050405020304" pitchFamily="18" charset="0"/>
                </a:rPr>
                <a:t> </a:t>
              </a:r>
              <a:r>
                <a:rPr lang="fr-CH" altLang="fr-FR" baseline="-25000">
                  <a:latin typeface="Times New Roman" panose="02020603050405020304" pitchFamily="18" charset="0"/>
                </a:rPr>
                <a:t>R, 3 lmax</a:t>
              </a:r>
              <a:endParaRPr lang="en-GB" altLang="fr-FR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809" name="Oval 41">
              <a:extLst>
                <a:ext uri="{FF2B5EF4-FFF2-40B4-BE49-F238E27FC236}">
                  <a16:creationId xmlns:a16="http://schemas.microsoft.com/office/drawing/2014/main" id="{BCC82AC4-3EEE-418E-A525-9E67ECD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36"/>
              <a:ext cx="720" cy="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10" name="Line 42">
              <a:extLst>
                <a:ext uri="{FF2B5EF4-FFF2-40B4-BE49-F238E27FC236}">
                  <a16:creationId xmlns:a16="http://schemas.microsoft.com/office/drawing/2014/main" id="{BE9CF922-75F9-48C0-80B6-948DF1576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576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11" name="Line 43">
              <a:extLst>
                <a:ext uri="{FF2B5EF4-FFF2-40B4-BE49-F238E27FC236}">
                  <a16:creationId xmlns:a16="http://schemas.microsoft.com/office/drawing/2014/main" id="{BEC6C978-6F05-4F27-B631-48D37213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576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12" name="Line 44">
              <a:extLst>
                <a:ext uri="{FF2B5EF4-FFF2-40B4-BE49-F238E27FC236}">
                  <a16:creationId xmlns:a16="http://schemas.microsoft.com/office/drawing/2014/main" id="{DDE706E8-0912-4277-A64D-18DC7AF5E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624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  <p:sp>
          <p:nvSpPr>
            <p:cNvPr id="32813" name="Text Box 45">
              <a:extLst>
                <a:ext uri="{FF2B5EF4-FFF2-40B4-BE49-F238E27FC236}">
                  <a16:creationId xmlns:a16="http://schemas.microsoft.com/office/drawing/2014/main" id="{14665620-7C9C-4A7E-AE0C-150ACCF3F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192"/>
              <a:ext cx="5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CH" altLang="fr-FR">
                  <a:latin typeface="Symbol" panose="05050102010706020507" pitchFamily="18" charset="2"/>
                </a:rPr>
                <a:t>b</a:t>
              </a:r>
              <a:r>
                <a:rPr lang="fr-CH" altLang="fr-FR">
                  <a:latin typeface="Times New Roman" panose="02020603050405020304" pitchFamily="18" charset="0"/>
                </a:rPr>
                <a:t> </a:t>
              </a:r>
              <a:r>
                <a:rPr lang="fr-CH" altLang="fr-FR" baseline="-25000">
                  <a:latin typeface="Times New Roman" panose="02020603050405020304" pitchFamily="18" charset="0"/>
                </a:rPr>
                <a:t>R, 2 lmax</a:t>
              </a:r>
              <a:endParaRPr lang="en-GB" altLang="fr-FR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814" name="Oval 46">
              <a:extLst>
                <a:ext uri="{FF2B5EF4-FFF2-40B4-BE49-F238E27FC236}">
                  <a16:creationId xmlns:a16="http://schemas.microsoft.com/office/drawing/2014/main" id="{D0C0F219-48B2-413E-B1AF-17E479C23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48"/>
              <a:ext cx="720" cy="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CH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3DC356A8-23C8-4846-B0CF-C476FBAF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71600"/>
            <a:ext cx="16764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16" name="Oval 4">
            <a:extLst>
              <a:ext uri="{FF2B5EF4-FFF2-40B4-BE49-F238E27FC236}">
                <a16:creationId xmlns:a16="http://schemas.microsoft.com/office/drawing/2014/main" id="{8B208937-C3C2-45A2-9D43-81626ABBA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/>
              <a:t>GPS</a:t>
            </a:r>
          </a:p>
          <a:p>
            <a:r>
              <a:rPr lang="fr-CH" altLang="fr-FR" sz="1800"/>
              <a:t>R</a:t>
            </a:r>
            <a:endParaRPr lang="en-GB" altLang="fr-FR" sz="1800" baseline="-250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FF2BEF7-8B5E-4EE9-9811-02990386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24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1800"/>
              <a:t>P</a:t>
            </a:r>
            <a:r>
              <a:rPr lang="fr-CH" altLang="fr-FR" sz="1800" baseline="30000"/>
              <a:t>L</a:t>
            </a:r>
            <a:endParaRPr lang="en-GB" altLang="fr-FR" sz="1800" baseline="30000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B0826231-B586-4CC0-B5F1-44CA882C3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82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99F9A72D-46ED-48EF-AAFF-89BD85342A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" y="1143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8E679C5F-9121-455B-85C6-5BD776B3A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524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BB3E1A6E-6974-4962-A2C8-EB1DB33A2F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295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09C2E1BE-501C-4799-8EC0-DE2CB9C4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16764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4D61EFE4-09A7-41E6-A556-91F14697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1800"/>
              <a:t>P</a:t>
            </a:r>
            <a:r>
              <a:rPr lang="fr-CH" altLang="fr-FR" sz="1800" baseline="30000"/>
              <a:t>L</a:t>
            </a:r>
            <a:endParaRPr lang="en-GB" altLang="fr-FR" sz="1800" baseline="30000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4FBD08F4-667B-4139-ADC4-0E2C6AC51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82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3AFCE1DD-5229-4956-98B2-6B162960D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143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32840460-0679-4CFB-ADD3-3C3E2CC32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524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CACA77AE-A673-45FD-B7D9-6C0BCE091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295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9462EB2F-3132-488A-9E82-B5ED1565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71600"/>
            <a:ext cx="167640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31" name="Rectangle 19">
            <a:extLst>
              <a:ext uri="{FF2B5EF4-FFF2-40B4-BE49-F238E27FC236}">
                <a16:creationId xmlns:a16="http://schemas.microsoft.com/office/drawing/2014/main" id="{97A7D604-F263-4B36-BADC-55ECA077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524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1800"/>
              <a:t>P</a:t>
            </a:r>
            <a:r>
              <a:rPr lang="fr-CH" altLang="fr-FR" sz="1800" baseline="30000"/>
              <a:t>L</a:t>
            </a:r>
            <a:endParaRPr lang="en-GB" altLang="fr-FR" sz="1800" baseline="30000"/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40200039-3352-4604-A720-2DA745166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82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33" name="Line 21">
            <a:extLst>
              <a:ext uri="{FF2B5EF4-FFF2-40B4-BE49-F238E27FC236}">
                <a16:creationId xmlns:a16="http://schemas.microsoft.com/office/drawing/2014/main" id="{2A90B941-2BEA-415A-9EBE-87CB8C679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143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16D1E69E-1837-4EE6-A7C7-C78F65688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524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ACB5B2F5-B9F7-4A35-A6A8-3E86C9E443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1295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36" name="Line 24">
            <a:extLst>
              <a:ext uri="{FF2B5EF4-FFF2-40B4-BE49-F238E27FC236}">
                <a16:creationId xmlns:a16="http://schemas.microsoft.com/office/drawing/2014/main" id="{2FDE298B-1265-4559-B9F7-1CD223269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82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37" name="Line 25">
            <a:extLst>
              <a:ext uri="{FF2B5EF4-FFF2-40B4-BE49-F238E27FC236}">
                <a16:creationId xmlns:a16="http://schemas.microsoft.com/office/drawing/2014/main" id="{0B73239B-C5A1-4107-814E-3FFFA81A3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1143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38" name="Line 26">
            <a:extLst>
              <a:ext uri="{FF2B5EF4-FFF2-40B4-BE49-F238E27FC236}">
                <a16:creationId xmlns:a16="http://schemas.microsoft.com/office/drawing/2014/main" id="{93C03E8E-6336-475C-886E-750CBE2CE8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1524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39" name="Line 27">
            <a:extLst>
              <a:ext uri="{FF2B5EF4-FFF2-40B4-BE49-F238E27FC236}">
                <a16:creationId xmlns:a16="http://schemas.microsoft.com/office/drawing/2014/main" id="{C6430B1F-A27F-4D8D-9B6E-670BC333F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1295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45" name="Line 33">
            <a:extLst>
              <a:ext uri="{FF2B5EF4-FFF2-40B4-BE49-F238E27FC236}">
                <a16:creationId xmlns:a16="http://schemas.microsoft.com/office/drawing/2014/main" id="{6C84ED9D-47EA-4D64-9EDD-C9F1BE745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914400"/>
            <a:ext cx="0" cy="4572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46" name="Line 34">
            <a:extLst>
              <a:ext uri="{FF2B5EF4-FFF2-40B4-BE49-F238E27FC236}">
                <a16:creationId xmlns:a16="http://schemas.microsoft.com/office/drawing/2014/main" id="{B239E328-DBB7-4093-9A9D-018DC0DC4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914400"/>
            <a:ext cx="0" cy="4572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47" name="Line 35">
            <a:extLst>
              <a:ext uri="{FF2B5EF4-FFF2-40B4-BE49-F238E27FC236}">
                <a16:creationId xmlns:a16="http://schemas.microsoft.com/office/drawing/2014/main" id="{AFC8F3E9-A41C-4CBE-AE75-3A7D2EE20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9906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FEFFC37B-F22B-420E-A235-CF82749D1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6096000" cy="4667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CH" altLang="fr-FR" sz="2400"/>
              <a:t>Rate R, latency (m – 1) l</a:t>
            </a:r>
            <a:r>
              <a:rPr lang="fr-CH" altLang="fr-FR" sz="2400" baseline="-25000"/>
              <a:t>max</a:t>
            </a:r>
            <a:r>
              <a:rPr lang="fr-CH" altLang="fr-FR" sz="2400"/>
              <a:t>/R</a:t>
            </a:r>
            <a:endParaRPr lang="en-GB" altLang="fr-FR" sz="2400"/>
          </a:p>
        </p:txBody>
      </p:sp>
      <p:sp>
        <p:nvSpPr>
          <p:cNvPr id="38951" name="Oval 39">
            <a:extLst>
              <a:ext uri="{FF2B5EF4-FFF2-40B4-BE49-F238E27FC236}">
                <a16:creationId xmlns:a16="http://schemas.microsoft.com/office/drawing/2014/main" id="{17B40BFC-3CE7-4A76-8D97-3B968277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/>
              <a:t>GPS</a:t>
            </a:r>
          </a:p>
          <a:p>
            <a:r>
              <a:rPr lang="fr-CH" altLang="fr-FR" sz="1800"/>
              <a:t>R</a:t>
            </a:r>
            <a:endParaRPr lang="en-GB" altLang="fr-FR" sz="1800" baseline="-25000"/>
          </a:p>
        </p:txBody>
      </p:sp>
      <p:sp>
        <p:nvSpPr>
          <p:cNvPr id="38952" name="Oval 40">
            <a:extLst>
              <a:ext uri="{FF2B5EF4-FFF2-40B4-BE49-F238E27FC236}">
                <a16:creationId xmlns:a16="http://schemas.microsoft.com/office/drawing/2014/main" id="{298CF208-7636-4ED4-84BB-72F356D6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24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/>
              <a:t>GPS</a:t>
            </a:r>
          </a:p>
          <a:p>
            <a:r>
              <a:rPr lang="fr-CH" altLang="fr-FR" sz="1800"/>
              <a:t>R</a:t>
            </a:r>
            <a:endParaRPr lang="en-GB" altLang="fr-FR" sz="1800"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Text Box 12">
            <a:extLst>
              <a:ext uri="{FF2B5EF4-FFF2-40B4-BE49-F238E27FC236}">
                <a16:creationId xmlns:a16="http://schemas.microsoft.com/office/drawing/2014/main" id="{BC802BD3-FBD3-4D2B-8570-E0BA9B8A0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2651125"/>
            <a:ext cx="912812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R*(t)</a:t>
            </a:r>
            <a:endParaRPr lang="en-GB" altLang="fr-FR" sz="2400"/>
          </a:p>
        </p:txBody>
      </p:sp>
      <p:sp>
        <p:nvSpPr>
          <p:cNvPr id="39938" name="Oval 2">
            <a:extLst>
              <a:ext uri="{FF2B5EF4-FFF2-40B4-BE49-F238E27FC236}">
                <a16:creationId xmlns:a16="http://schemas.microsoft.com/office/drawing/2014/main" id="{5DAD548E-16CD-4F00-8BA3-10B32228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fr-FR">
              <a:latin typeface="Symbol" panose="05050102010706020507" pitchFamily="18" charset="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57BBC84-1246-4901-A296-665D4BBC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667000"/>
            <a:ext cx="990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CH" altLang="fr-FR" sz="2400"/>
              <a:t>P</a:t>
            </a:r>
            <a:r>
              <a:rPr lang="fr-CH" altLang="fr-FR" sz="2400" baseline="30000"/>
              <a:t>(L)</a:t>
            </a:r>
            <a:endParaRPr lang="en-GB" altLang="fr-FR" sz="2400" baseline="30000"/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C780FFFF-B23A-48D3-9A22-E6F5ED181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8" y="3779838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Bit-by-bit system</a:t>
            </a:r>
            <a:endParaRPr lang="en-GB" altLang="fr-FR" sz="2400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4E6F030-075A-4D86-B99E-4D7CC26B0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1736725"/>
            <a:ext cx="27019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Combined System</a:t>
            </a:r>
            <a:endParaRPr lang="en-GB" altLang="fr-FR" sz="2400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A559F674-4277-4B61-83D2-2B6C69805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01875"/>
            <a:ext cx="3810000" cy="20415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C0DEF785-9084-4D7F-80E6-3EB0BC0C8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C342978C-EE5D-4137-A4DF-DD71C3F0B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8CD4E80E-F083-411F-977F-0E45315C7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/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4FD3B8C2-59DD-4888-80C8-9444B3353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2695575"/>
            <a:ext cx="750888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R(t)</a:t>
            </a:r>
            <a:endParaRPr lang="en-GB" altLang="fr-FR" sz="2400"/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14166A42-B0A6-48CA-86D6-B7AC021AC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2695575"/>
            <a:ext cx="80645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/>
              <a:t>R’(t)</a:t>
            </a:r>
            <a:endParaRPr lang="en-GB" altLang="fr-FR" sz="2400"/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14CA954A-3890-4A4D-B3B1-21094C3F0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928938"/>
            <a:ext cx="63817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CH" altLang="fr-FR" sz="2400">
                <a:latin typeface="Symbol" panose="05050102010706020507" pitchFamily="18" charset="2"/>
              </a:rPr>
              <a:t>b, g</a:t>
            </a:r>
            <a:endParaRPr lang="en-GB" altLang="fr-F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7934</TotalTime>
  <Words>1602</Words>
  <Application>Microsoft Office PowerPoint</Application>
  <PresentationFormat>On-screen Show (4:3)</PresentationFormat>
  <Paragraphs>824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Times New Roman</vt:lpstr>
      <vt:lpstr>Comic Sans MS</vt:lpstr>
      <vt:lpstr>Symbol</vt:lpstr>
      <vt:lpstr>Courier New</vt:lpstr>
      <vt:lpstr>Zapf Calligraphic 801 SWA</vt:lpstr>
      <vt:lpstr>Times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EPFL-ICA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leboudec</dc:creator>
  <cp:lastModifiedBy>Jean-Yves Le Boudec</cp:lastModifiedBy>
  <cp:revision>347</cp:revision>
  <cp:lastPrinted>1999-12-07T20:01:13Z</cp:lastPrinted>
  <dcterms:created xsi:type="dcterms:W3CDTF">1999-03-31T14:53:31Z</dcterms:created>
  <dcterms:modified xsi:type="dcterms:W3CDTF">2019-11-08T11:31:04Z</dcterms:modified>
</cp:coreProperties>
</file>