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tags/tag4.xml" ContentType="application/vnd.openxmlformats-officedocument.presentationml.tags+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tags/tag6.xml" ContentType="application/vnd.openxmlformats-officedocument.presentationml.tags+xml"/>
  <Override PartName="/ppt/tags/tag7.xml" ContentType="application/vnd.openxmlformats-officedocument.presentationml.tags+xml"/>
  <Override PartName="/ppt/notesSlides/notesSlide10.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8"/>
  </p:notesMasterIdLst>
  <p:handoutMasterIdLst>
    <p:handoutMasterId r:id="rId29"/>
  </p:handoutMasterIdLst>
  <p:sldIdLst>
    <p:sldId id="317" r:id="rId2"/>
    <p:sldId id="400" r:id="rId3"/>
    <p:sldId id="398" r:id="rId4"/>
    <p:sldId id="320" r:id="rId5"/>
    <p:sldId id="322" r:id="rId6"/>
    <p:sldId id="323" r:id="rId7"/>
    <p:sldId id="325" r:id="rId8"/>
    <p:sldId id="327" r:id="rId9"/>
    <p:sldId id="329" r:id="rId10"/>
    <p:sldId id="330" r:id="rId11"/>
    <p:sldId id="388" r:id="rId12"/>
    <p:sldId id="389" r:id="rId13"/>
    <p:sldId id="332" r:id="rId14"/>
    <p:sldId id="333" r:id="rId15"/>
    <p:sldId id="393" r:id="rId16"/>
    <p:sldId id="395" r:id="rId17"/>
    <p:sldId id="396" r:id="rId18"/>
    <p:sldId id="335" r:id="rId19"/>
    <p:sldId id="337" r:id="rId20"/>
    <p:sldId id="390" r:id="rId21"/>
    <p:sldId id="339" r:id="rId22"/>
    <p:sldId id="340" r:id="rId23"/>
    <p:sldId id="401" r:id="rId24"/>
    <p:sldId id="402" r:id="rId25"/>
    <p:sldId id="403" r:id="rId26"/>
    <p:sldId id="399" r:id="rId27"/>
  </p:sldIdLst>
  <p:sldSz cx="12192000" cy="6858000"/>
  <p:notesSz cx="6797675" cy="9928225"/>
  <p:custDataLst>
    <p:tags r:id="rId30"/>
  </p:custDataLst>
  <p:defaultTextStyle>
    <a:defPPr>
      <a:defRPr lang="en-US"/>
    </a:defPPr>
    <a:lvl1pPr algn="ctr" rtl="0" fontAlgn="base">
      <a:spcBef>
        <a:spcPct val="0"/>
      </a:spcBef>
      <a:spcAft>
        <a:spcPct val="0"/>
      </a:spcAft>
      <a:defRPr sz="1400" kern="1200">
        <a:solidFill>
          <a:schemeClr val="tx1"/>
        </a:solidFill>
        <a:latin typeface="Times New Roman" pitchFamily="18" charset="0"/>
        <a:ea typeface="+mn-ea"/>
        <a:cs typeface="+mn-cs"/>
      </a:defRPr>
    </a:lvl1pPr>
    <a:lvl2pPr marL="457200" algn="ctr" rtl="0" fontAlgn="base">
      <a:spcBef>
        <a:spcPct val="0"/>
      </a:spcBef>
      <a:spcAft>
        <a:spcPct val="0"/>
      </a:spcAft>
      <a:defRPr sz="1400" kern="1200">
        <a:solidFill>
          <a:schemeClr val="tx1"/>
        </a:solidFill>
        <a:latin typeface="Times New Roman" pitchFamily="18" charset="0"/>
        <a:ea typeface="+mn-ea"/>
        <a:cs typeface="+mn-cs"/>
      </a:defRPr>
    </a:lvl2pPr>
    <a:lvl3pPr marL="914400" algn="ctr" rtl="0" fontAlgn="base">
      <a:spcBef>
        <a:spcPct val="0"/>
      </a:spcBef>
      <a:spcAft>
        <a:spcPct val="0"/>
      </a:spcAft>
      <a:defRPr sz="1400" kern="1200">
        <a:solidFill>
          <a:schemeClr val="tx1"/>
        </a:solidFill>
        <a:latin typeface="Times New Roman" pitchFamily="18" charset="0"/>
        <a:ea typeface="+mn-ea"/>
        <a:cs typeface="+mn-cs"/>
      </a:defRPr>
    </a:lvl3pPr>
    <a:lvl4pPr marL="1371600" algn="ctr" rtl="0" fontAlgn="base">
      <a:spcBef>
        <a:spcPct val="0"/>
      </a:spcBef>
      <a:spcAft>
        <a:spcPct val="0"/>
      </a:spcAft>
      <a:defRPr sz="1400" kern="1200">
        <a:solidFill>
          <a:schemeClr val="tx1"/>
        </a:solidFill>
        <a:latin typeface="Times New Roman" pitchFamily="18" charset="0"/>
        <a:ea typeface="+mn-ea"/>
        <a:cs typeface="+mn-cs"/>
      </a:defRPr>
    </a:lvl4pPr>
    <a:lvl5pPr marL="1828800" algn="ctr" rtl="0" fontAlgn="base">
      <a:spcBef>
        <a:spcPct val="0"/>
      </a:spcBef>
      <a:spcAft>
        <a:spcPct val="0"/>
      </a:spcAft>
      <a:defRPr sz="1400" kern="1200">
        <a:solidFill>
          <a:schemeClr val="tx1"/>
        </a:solidFill>
        <a:latin typeface="Times New Roman" pitchFamily="18" charset="0"/>
        <a:ea typeface="+mn-ea"/>
        <a:cs typeface="+mn-cs"/>
      </a:defRPr>
    </a:lvl5pPr>
    <a:lvl6pPr marL="2286000" algn="l" defTabSz="914400" rtl="0" eaLnBrk="1" latinLnBrk="0" hangingPunct="1">
      <a:defRPr sz="1400" kern="1200">
        <a:solidFill>
          <a:schemeClr val="tx1"/>
        </a:solidFill>
        <a:latin typeface="Times New Roman" pitchFamily="18" charset="0"/>
        <a:ea typeface="+mn-ea"/>
        <a:cs typeface="+mn-cs"/>
      </a:defRPr>
    </a:lvl6pPr>
    <a:lvl7pPr marL="2743200" algn="l" defTabSz="914400" rtl="0" eaLnBrk="1" latinLnBrk="0" hangingPunct="1">
      <a:defRPr sz="1400" kern="1200">
        <a:solidFill>
          <a:schemeClr val="tx1"/>
        </a:solidFill>
        <a:latin typeface="Times New Roman" pitchFamily="18" charset="0"/>
        <a:ea typeface="+mn-ea"/>
        <a:cs typeface="+mn-cs"/>
      </a:defRPr>
    </a:lvl7pPr>
    <a:lvl8pPr marL="3200400" algn="l" defTabSz="914400" rtl="0" eaLnBrk="1" latinLnBrk="0" hangingPunct="1">
      <a:defRPr sz="1400" kern="1200">
        <a:solidFill>
          <a:schemeClr val="tx1"/>
        </a:solidFill>
        <a:latin typeface="Times New Roman" pitchFamily="18" charset="0"/>
        <a:ea typeface="+mn-ea"/>
        <a:cs typeface="+mn-cs"/>
      </a:defRPr>
    </a:lvl8pPr>
    <a:lvl9pPr marL="3657600" algn="l" defTabSz="914400" rtl="0" eaLnBrk="1" latinLnBrk="0" hangingPunct="1">
      <a:defRPr sz="1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4515" autoAdjust="0"/>
    <p:restoredTop sz="94361" autoAdjust="0"/>
  </p:normalViewPr>
  <p:slideViewPr>
    <p:cSldViewPr snapToGrid="0">
      <p:cViewPr varScale="1">
        <p:scale>
          <a:sx n="109" d="100"/>
          <a:sy n="109" d="100"/>
        </p:scale>
        <p:origin x="510" y="39"/>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9" d="100"/>
          <a:sy n="79" d="100"/>
        </p:scale>
        <p:origin x="3966" y="108"/>
      </p:cViewPr>
      <p:guideLst/>
    </p:cSldViewPr>
  </p:notesViewPr>
  <p:gridSpacing cx="360045" cy="36004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862" cy="497413"/>
          </a:xfrm>
          <a:prstGeom prst="rect">
            <a:avLst/>
          </a:prstGeom>
        </p:spPr>
        <p:txBody>
          <a:bodyPr vert="horz" lIns="88224" tIns="44111" rIns="88224" bIns="44111" rtlCol="0"/>
          <a:lstStyle>
            <a:lvl1pPr algn="l">
              <a:defRPr sz="1200"/>
            </a:lvl1pPr>
          </a:lstStyle>
          <a:p>
            <a:endParaRPr lang="en-US" dirty="0"/>
          </a:p>
        </p:txBody>
      </p:sp>
      <p:sp>
        <p:nvSpPr>
          <p:cNvPr id="3" name="Date Placeholder 2"/>
          <p:cNvSpPr>
            <a:spLocks noGrp="1"/>
          </p:cNvSpPr>
          <p:nvPr>
            <p:ph type="dt" sz="quarter" idx="1"/>
          </p:nvPr>
        </p:nvSpPr>
        <p:spPr>
          <a:xfrm>
            <a:off x="3850295" y="1"/>
            <a:ext cx="2945862" cy="497413"/>
          </a:xfrm>
          <a:prstGeom prst="rect">
            <a:avLst/>
          </a:prstGeom>
        </p:spPr>
        <p:txBody>
          <a:bodyPr vert="horz" lIns="88224" tIns="44111" rIns="88224" bIns="44111" rtlCol="0"/>
          <a:lstStyle>
            <a:lvl1pPr algn="r">
              <a:defRPr sz="1200"/>
            </a:lvl1pPr>
          </a:lstStyle>
          <a:p>
            <a:fld id="{694DBC8F-209B-4C93-BC74-7916C09B1D54}" type="datetimeFigureOut">
              <a:rPr lang="en-US" smtClean="0"/>
              <a:t>4/28/2021</a:t>
            </a:fld>
            <a:endParaRPr lang="en-US" dirty="0"/>
          </a:p>
        </p:txBody>
      </p:sp>
      <p:sp>
        <p:nvSpPr>
          <p:cNvPr id="4" name="Footer Placeholder 3"/>
          <p:cNvSpPr>
            <a:spLocks noGrp="1"/>
          </p:cNvSpPr>
          <p:nvPr>
            <p:ph type="ftr" sz="quarter" idx="2"/>
          </p:nvPr>
        </p:nvSpPr>
        <p:spPr>
          <a:xfrm>
            <a:off x="0" y="9430814"/>
            <a:ext cx="2945862" cy="497413"/>
          </a:xfrm>
          <a:prstGeom prst="rect">
            <a:avLst/>
          </a:prstGeom>
        </p:spPr>
        <p:txBody>
          <a:bodyPr vert="horz" lIns="88224" tIns="44111" rIns="88224" bIns="44111"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50295" y="9430814"/>
            <a:ext cx="2945862" cy="497413"/>
          </a:xfrm>
          <a:prstGeom prst="rect">
            <a:avLst/>
          </a:prstGeom>
        </p:spPr>
        <p:txBody>
          <a:bodyPr vert="horz" lIns="88224" tIns="44111" rIns="88224" bIns="44111" rtlCol="0" anchor="b"/>
          <a:lstStyle>
            <a:lvl1pPr algn="r">
              <a:defRPr sz="1200"/>
            </a:lvl1pPr>
          </a:lstStyle>
          <a:p>
            <a:fld id="{B343A8D6-9F96-4618-A88A-575486995221}" type="slidenum">
              <a:rPr lang="en-US" smtClean="0"/>
              <a:t>‹#›</a:t>
            </a:fld>
            <a:endParaRPr lang="en-US" dirty="0"/>
          </a:p>
        </p:txBody>
      </p:sp>
    </p:spTree>
    <p:extLst>
      <p:ext uri="{BB962C8B-B14F-4D97-AF65-F5344CB8AC3E}">
        <p14:creationId xmlns:p14="http://schemas.microsoft.com/office/powerpoint/2010/main" val="94805790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4-23T14:51:01.229"/>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5055A182-7EE6-4219-9475-320390838032}" emma:medium="tactile" emma:mode="ink">
          <msink:context xmlns:msink="http://schemas.microsoft.com/ink/2010/main" type="inkDrawing" rotatedBoundingBox="1612,12564 11104,12432 11162,16551 1669,16684" hotPoints="10631,12490 10744,16163 1813,16439 1700,12765" semanticType="enclosure" shapeName="Rectangle"/>
        </emma:interpretation>
      </emma:emma>
    </inkml:annotationXML>
    <inkml:trace contextRef="#ctx0" brushRef="#br0">0 349,'0'0,"0"0,0 0,0 0,0 0,0 0,0 0,0 0,0 0,0 0,0 0,0 0,0 0,0 0,0 0,0 0,0 0,0 0,0 0,0 0,0 0,0 0,0 0,0 0,0 0,0 0,0 0,0 0,0 0,0 0,0 0,0 0,0 0,0 0,0 0,0 0,0 0,0 0,0 0,0 0,0 0,0 0,0 0,0 0,0 0,0 0,0 0,0-1,0 1,0 0,0 0,0 0,0 0,0 0,0 0,0 0,0 0,0 0,0 0,0 0,0 0,0 0,0 0,0 0,3 0,-3 0,0 0,0 0,0 0,1-2,-1 2,0 0,0 0,0 0,0 0,0 0,0 0,0 0,0 0,0 0,13-2,-13 2,0 0,0 0,167-25,-167 25,0 0,0 0,0 0,112-15,37-1,-149 16,0 0,167-17,-167 17,229-15,-229 15,202-23,62-20,-264 43,208-31,67-13,-275 44,231-30,80 0,-311 30,242-21,76-6,-318 27,241-9,-241 9,323 2,-323-2,228 4,73 0,-301-4,203 11,63 11,-266-22,217 15,71 0,-288-15,250 6,82-4,-332-2,223 1,66-7,-289 6,190 3,57 10,-247-13,191 8,57 2,-248-10,191 3,-191-3,250-1,-250 1,190-8,55-10,-245 18,141-6,44 7,-185-1,105 4,27 3,-132-7,59 4,10-1,-69-3,176 12,-145-8,-31-4,1 0,0 1,-1-1,12 16,-12-15,0-1,-6 5,6-5,-4 5,4-5,-4 4,5-3,-1-1,0 1,0-1,0 0,-1 4,1-2,0-2,1 9,9 39,-10-48,18 90,-18-90,30 121,-30-121,21 96,-3 32,-18-128,11 119,-4 43,-7-162,9 127,5 43,-14-170,12 131,6 40,-18-171,13 149,3 50,-16-199,8 165,-2 55,-6-220,-2 162,-12 52,14-214,-3 128,3-128,2 167,-2-167,3 133,1 43,-4-176,4 105,2 31,-6-136,4 93,-1 28,-3-121,1 43,3 10,-4-53,18 179,-18-179,6 35,-6-35,0 0,6 33,-9-32,3-1,-1-3,-1-2,2 5</inkml:trace>
    <inkml:trace contextRef="#ctx0" brushRef="#br0" timeOffset="-1357.2">-181 556,'0'0,"0"0,0 0,0 0,0 0,0 0,0 0,0 0,0 0,0 0,0 0,0 0,0 0,0 0,0 0,0 0,0 0,0 0,0 0,0 0,0 0,0 0,0 0,0 0,0 0,0 0,0 0,0 0,0 0,0 0,0 0,0 0,0 0,0 0,0 0,0 0,0 0,0 0,0 0,0 0,0 0,0 0,0 0,0 0,0 0,0 0,0 2,0-2,0 0,0 0,1 2,-1-2,0 0,0 0,0 0,2 8,2 20,-4-28,0 0,0 0,0 0,0 0,0 0,13 100,-13-100,12 139,-12-139,4 120,-6 40,2-160,-2 124,2-124,3 167,-3-167,-4 161,-12 55,16-216,-7 142,-1 45,8-187,-4 129,0 40,4-169,-3 101,-1 28,4-129,-2 51,4 8,-2-59,2 177,-2-142,0-35,6 24,0-30,-6 6</inkml:trace>
    <inkml:trace contextRef="#ctx0" brushRef="#br0" timeOffset="2528.2">-72 2939,'0'0,"0"0,0 0,0 0,0 0,0 0,0 0,0 0,0 0,0 0,0 0,0 0,0 0,0 0,0 0,0 0,0 0,0 0,0 0,0 0,0 0,0 0,0 0,0 0,0 0,0 0,0 0,0 0,0 0,0 0,0 0,0 0,0 0,0 0,0 0,0 0,0 0,0 0,0 0,0 0,0 0,0 0,0 0,0 0,0 0,0 0,0 0,0 0,0 0,0 0,2 0,-2 0,0 0,0 0,0 0,0 0,0 0,0 0,0 0,0 0,0 0,0 0,0 0,0 0,0 0,0 0,0 0,0 0,0 2,0-2,0 0,0 0,0 0,0 0,0 0,0 0,0 0,0 0,0 0,0 0,0 0,0 0,0 0,0 0,0 0,0 0,0 0,0 0,0 0,0 0,0 0,0 0,0 0,0 0,0 0,0 0,0 0,0 0,0 0,0 0,0 0,0 11,0-11,0 0,0 0,0 0,0 0,0 0,0 0,0 0,0 0,0 0,0 0,0 0,0 0,0 0,0 2,0-2,0 0,0 0,0 0,0 0,0 0,0 0,0 0,0 0,0 0,0 0,0 0,0 0,0 0,0 0,0 0,0 0,0 0,0 0,0 0,0 0,0 0,0 0,0 0,0 0,0 0,1 3,-1-3,0 0,0 0,0 0,0 0,0 0,0 0,0 0,0 0,0 0,0 0,0 1,0-1,0 0,0 0,0 0,0 0,0 0,0 0,0 0,0 0,0 0,0 0,2 11,-2-11,0 0,0 0,0 0,0 0,0 0,0 0,0 0,1 29,-1-29,0 0,0 0,0 0,0 0,0 0,0 0,0 0,0 0,0 0,0 0,0 0,0 0,0 0,3 50,-3-50,0 0,0 0,0 0,0 0,0 63,0-63,0 0,0 0,0 0,0 0,0 0,0 0,0 0,1 43,-1-43,0 0,0 0,0 0,3 57,-3-57,2 36,3 11,-5-47,3 32,4 8,-7-40,4 23,3 7,-7-30,42 169,-33-140,-9-29,10 23,-9-25,-1 2,0-2,-3 0,3 2,-3-3,5 5,-2-2,1 1,-1-1,0 3,0-3,6 3,-2-2,-4-1</inkml:trace>
    <inkml:trace contextRef="#ctx0" brushRef="#br0" timeOffset="1622.4">44 3596,'0'0,"0"0,0 0,0 0,0 0,0 0,0 0,0 0,0 0,0 0,0 0,0 0,0 0,0 0,0 0,0 0,0 0,0 0,0 0,0 0,0 0,0 0,0 0,0 0,0 0,0 0,0 0,0 0,0 0,0 0,0 0,0 0,0 0,0 0,0 0,0 0,0 0,0 0,0 0,0 0,0 0,0 0,0 0,0 0,0 0,0 0,0 0,0 0,0 0,0 0,0 0,0 0,0 0,0 0,0 0,0 0,0 0,0 0,0 0,0 0,0 0,2 3,-2-3,0 0,0 0,0 0,0 0,0 0,0 0,0 0,0 0,0 0,0 0,0 0,3 5,-3-5,0 0,0 0,0 0,0 0,0 0,0 0,0 0,0 0,0 0,0 0,0 0,0 0,0 0,0 0,0 0,0 0,0 0,0 0,0 0,0 0,0 0,0 0,0 0,0 0,0 0,0 0,0 0,0 0,0 0,0 0,0 0,10 7,-10-7,0 0,0 0,0 0,0 0,0 0,0 0,0 0,0 0,0 0,0 0,0 0,0 0,0 0,8 4,-8-4,0 0,0 0,0 0,0 0,0 0,0 0,0 0,0 0,0 0,0 0,0 0,0 0,0 0,0 0,0 0,0 0,0 0,0 0,0 0,0 0,0 0,0 0,0 0,0 0,6 3,-6-3,0 0,0 0,0 0,0 0,0 0,0 0,0 0,0 0,0 0,0 0,1 1,-1-1,0 0,0 0,0 0,0 0,0 0,0 0,0 0,0 0,0 0,0 0,0 0,0 0,0 0,0 0,0 0,0 0,0 0,0 0,0 0,5 1,-5-1,0 0,0 0,0 0,0 0,0 0,0 0,0 0,4 2,-4-2,0 0,0 0,0 0,0 0,0 0,0 0,0 0,0 0,0 0,0 0,0 0,0 0,0 0,20 5,-20-5,0 0,0 0,0 0,0 0,87 18,-87-18,0 0,0 0,0 0,0 0,0 0,0 0,0 0,74 11,-74-11,0 0,0 0,0 0,100 19,-100-19,90 15,29 8,-119-23,102 18,35 12,-137-30,113 21,36 2,-149-23,124 15,39 2,-163-17,167 6,-167-6,224-6,-224 6,148 1,47 10,-195-11,163 10,70 9,-233-19,143 8,71 1,-214-9,143 7,46 5,-189-12,183-3,-183 3,240-25,-240 25,156-10,52 4,-208 6,139 3,46 4,-185-7,128 7,40 3,-168-10,138 8,50 2,-188-10,150 8,-150-8,201 11,-201-11,139 5,39-8,-178 3,134-6,40-10,-174 16,139-15,43-7,-182 22,135-15,43-3,-178 18,127-10,40 6,-167 4,128-2,42 3,-170-1,144-4,44-14,-188 18,106-7,-106 7,136-9,-136 9,85-3,25-5,-110 8,69-4,19 0,-88 4,65-2,18 2,-83 0,70-1,24 1,-94 0,70 0,21-4,-91 4,54 0,15 0,-69 0,45-1,12-2,-57 3,27-2,-27 2,33-1,-33 1,26-1,7 1,-33 0,36-1,10 2,-46-1,32 1,12 2,-44-3,22 1,8 3,-30-4,175 28,-175-28,32 8,-32-8,31 9,-26-7,-5-2,1 0,-2-2,1 2,-6-4,0 3,6 1,-14-3,3 1,11 2</inkml:trace>
  </inkml:traceGroup>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4-23T15:04:13.339"/>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442 311,'0'0,"0"0,0 0,0 0,0 0,0 0,0 0,0 0,0 0,0 0,0 0,2 1,-2-1,0 0,0 0,0 0,0 0,0 0,0 0,0 0,0 0,0 0,0 0,0 0,0 0,0 0,0 0,0 0,0 0,0 0,0 0,0 0,0 0,0 0,0 0,0 0,0 0,0 0,0 0,0 0,0 0,0 0,0 0,0 0,0 0,0 0,0 0,0 0,0 0,0 0,0 0,0 0,0 0,0 0,0 0,0 0,0 0,0 0,1 1,-1-1,0 0,0 0,0 0,0 0,0 0,0 0,0 0,0 0,0 0,0 0,0 0,0 0,0 0,0 0,0 0,0 0,0 0,0 0,0 0,0 0,2 0,-2 0,0 0,0 0,0 0,0 0,0 0,0 0,0 0,0 0,0 0,0 0,0 0,0 0,0 0,0 0,0 0,0 0,0 0,0 0,0 0,0 0,0 0,0 0,0 0,0 0,2 1,-2-1,0 0,0 0,0 0,0 0,0 0,0 0,0 0,0 0,0 0,0 0,0 0,0 0,0 0,0 0,0 0,0 0,0 0,2 0,-2 0,0 0,0 0,0 0,0 0,0 0,0 0,0 0,0 0,0 0,0 0,0 0,0 0,0 0,0 0,0 0,0 0,0 0,0 0,0 0,0 0,0 0,0 0,0 0,0 0,0 0,0 0,0 0,0 0,0 0,0 0,0 0,0 0,0 0,5 1,-5-1,0 0,0 0,0 0,0 0,0 0,0 0,0 0,0 0,0 0,0 0,0 0,0 0,0 0,0 0,2 0,-2 0,0 0,0 0,0 0,0 0,0 0,0 0,0 0,0 0,0 0,0 0,0 0,0 0,0 0,0 0,0 0,0 0,0 0,0 0,0 0,0 0,0 0,0 0,0 0,0 0,0 0,0 0,0 0,77 10,-77-10,0 0,0 0,0 0,0 0,0 0,0 0,0 0,0 0,0 0,0 0,0 0,21 0,-21 0,0 0,0 0,0 0,0 0,0 0,0 0,0 0,0 0,0 0,0 0,0 0,0 0,32-1,-32 1,0 0,0 0,0 0,0 0,0 0,0 0,0 0,0 0,19-3,-19 3,0 0,0 0,0 0,0 0,0 0,0 0,0 0,0 0,0 0,0 0,0 0,0 0,0 0,0 0,0 0,15-4,-15 4,0 0,0 0,0 0,0 0,0 0,3-1,-3 1,0 0,0 0,0 0,0 0,0 0,0 0,0 0,0 0,0 0,8-2,-8 2,0 0,0 0,35-8,-35 8,0 0,0 0,0 0,61-15,17-7,-78 22,0 0,72-19,25-2,-97 21,65-13,-65 13,82-15,-82 15,75-11,27-1,-102 12,87-11,27-7,-114 18,72-10,20-3,-92 13,65-8,22 1,-87 7,79-5,29 2,-108 3,84 0,28-1,-112 1,86-5,26-8,-112 13,82-10,-82 10,106-12,-106 12,0 0,76-7,27 1,-103 6,85-4,28 0,-113 4,108-9,34-8,-142 17,90-8,29 2,-119 6,79-1,-79 1,103 2,-103-2,0 0,79 6,26 6,-105-12,89 9,26 1,-115-10,87 6,35 2,-122-8,107 3,54-8,-161 5,86-1,-86 1,114 1,-114-1,84 1,27 4,-111-5,97 3,31-4,-128 1,91 1,32 1,-123-2,80 4,27 7,-107-11,83 9,28 1,-111-10,84 7,27 3,-111-10,79 8,25 2,-104-10,96 8,34 1,-130-9,119 0,38-8,-157 8,101-6,33-1,-134 7,95-3,32 2,-127 1,84 2,27 1,-111-3,81 3,-81-3,110 5,-110-5,87 4,28 0,-115-4,97 1,29-5,-126 4,89-3,30-1,-119 4,86-4,23-3,-109 7,83-5,29 4,-112 1,86-2,28 5,-114-3,102 0,33 2,-135-2,91-1,-91 1,117-8,-117 8,77-6,24-2,-101 8,74-5,28 2,-102 3,67 0,23 7,-90-7,71 5,23 2,-94-7,75 6,-75-6,95 8,-95-8,82 2,22-3,-104 1,90-5,30-6,-120 11,87-5,29 0,-116 5,89-1,32 2,-121-1,84 3,27 4,-111-7,73 4,21 0,-94-4,62 3,17 2,-79-5,66 3,-66-3,87 4,-87-4,60 4,23 4,-83-8,70 10,26 6,-96-16,64 11,18 3,-82-14,60 12,19 5,-79-17,49 11,14 12,-63-23,55 22,19 13,-74-35,54 25,16 9,-70-34,49 26,-49-26,62 39,-62-39,49 30,15 11,-64-41,44 29,12 10,-56-39,37 26,8 10,-45-36,33 29,11 12,-44-41,34 35,-34-35,44 47,-44-47,40 43,10 19,-50-62,30 39,2 13,-32-52,20 37,-1 15,-19-52,13 42,-6 14,-7-56,3 55,-13 22,10-77,-11 56,-14 16,25-72,-23 54,-19 13,42-67,-28 38,28-38,-46 45,46-45,-36 29,-14 7,50-36,-34 21,-15 4,49-25,-48 22,-18 4,66-26,-56 21,-18 5,74-26,-54 17,-19 0,73-17,-43 8,-16 0,59-8,-58 6,-19 2,77-8,-93 8,93-8,-125 11,125-11,-98 12,-30 7,128-19,-88 14,-27 5,115-19,-72 11,-22 1,94-12,-76 8,-28-2,104-6,-102 6,102-6,-139 5,139-5,-105 6,-34 4,139-10,-87 3,-30-8,117 5,-87-4,-27-2,114 6,-102-4,-36-1,138 5,-116-6,-39-2,155 8,-108-8,-31-8,139 16,-118-15,-41-13,159 28,-104-18,104 18,-130-16,130 16,-108-8,-35 0,143 8,-163 4,-58 16,221-20,-130 3,-43-6,173 3,-114-4,-32-4,146 8,-128-9,-44-13,172 22,-193-13,-69 4,262 9,-198 1,-60 12,258-13,-196 11,-61 4,257-15,-168 6,-47 7,215-13,-177 9,-59 1,236-10,-174 4,-55-4,229 0,-151-6,-50-14,201 20,-148-15,148 15,-190-19,190 19,-123-12,-34 0,157 12,-118-13,-38-13,156 26,-125-19,-39-4,164 23,-115-16,-35-5,150 21,-104-12,-30-2,134 14,-81-9,-26-8,107 17,-78-18,-25-4,103 22,-93-17,93 17,-123-18,123 18,0 0,-97-12,-31 5,128 7,-87-5,-28-4,115 9,-79-6,-22-1,101 7,-87-7,-31-10,118 17,-84-10,84 10,-111-12,111 12,-101-11,-32-3,133 14,-104-11,-31-2,135 13,-72-10,-20-6,92 16,-55-14,-15-11,70 25,-48-18,-12-7,60 25,-33-15,-9-6,42 21,-195-110,157 79,38 31,-3-3,3 3,-1-2,1 2,-93-97,81 77,12 20,-14-31,9 14,5 17,-4-32,3 13,1 19,-2-31,2 14,0 17,2-29,-4 14,2 15,2-21,1 13,-3 8,0-18,-2 6,2 12,3-24,1 12,-4 12,14-27,-4 6,-10 21,10-26,-10 26,1-13,-1 13,10-19,-1 8,-9 11,11-23,-7 6,-4 17,8-28,-1 13,-7 15,14-24,-2 14,-12 10,24-20,-8 8,-16 12,33-23,-11 8,-22 15,37-34,-16 10,-21 24,38-39,-38 39,25-18,-25 18,0 0,41-31,-17 13,-24 18,40-31,-17 13,-23 18,46-30,-16 16,-30 14,64-34,-19 11,-45 23,31-16,-31 16,4-1,-4 1,46-17,72-24,-118 41</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4-23T15:06:09.681"/>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123 0,'0'0,"0"0,0 0,0 0,0 0,0 0,0 0,0 0,0 0,0 0,0 0,0 0,0 0,0 0,0 0,0 0,0 0,0 0,0 0,0 0,0 0,0 0,0 0,0 0,0 0,0 0,0 0,0 0,0 0,0 0,0 0,0 0,0 0,0 0,0 0,0 0,-2 0,2 0,0 0,0 0,0 0,0 0,0 0,-22 10,22-10,1 10,-1-10,0 0,0 0,0 0,0 0,0 0,0 0,0 0,0 0,0 0,0 0,0 0,0 1,0-1,0 0,0 0,0 0,0 0,0 0,0 0,0 0,0 0,0 0,0 2,0-2,0 0,0 0,0 0,0 0,0 0,0 0,0 0,0 0,0 0,0 0,0 0,0 0,0 0,0 0,0 0,0 0,0 0,-1 6,1-6,0 0,0 0,0 0,0 0,0 0,0 0,0 5,0-5,0 0,0 0,0 0,0 0,0 0,0 0,0 0,0 0,0 0,0 0,0 0,-4 55,4-55,0 0,0 0,0 0,0 0,0 0,0 0,0 0,-7 101,7-101,0 0,0 0,0 0,-6 83,3 29,3-112,0 0,-5 99,-9 30,14-129,-5 80,4 22,1-102,0 61,1 17,-1-78,0 34,0 8,0-42,-1 172,0-144,1-28,1 23,0-24,-1 1,19-24</inkml:trace>
  <inkml:trace contextRef="#ctx0" brushRef="#br0" timeOffset="764.4">326 38,'0'0,"0"0,0 0,0 0,0 0,0 0,0 0,0 0,0 0,0 0,0 0,0 0,0 0,0 0,0 0,0 0,0 0,0 0,0 0,0 0,0 0,0 0,0 0,0 0,0 0,0 0,0 0,0 0,0 0,0 0,0 0,0 0,0 0,0 0,0 0,0 0,0 0,0 0,0 0,0 0,0 0,0 0,0 0,0 0,0 0,0 0,0 0,0 0,0 0,0 0,0 0,0 0,0 0,0 0,0 0,0 0,0 0,0 0,0 0,0 0,0 0,-1 0,1 0,0 0,0 0,0 0,0 0,0 0,0 0,0 0,0 0,0 0,0 0,0 0,0 1,0-1,0 0,0 0,0 0,0 0,0 0,0 0,0 0,0 0,0 0,0 0,0 0,0 0,0 0,0 0,0 0,0 0,0 0,0 0,0 0,0 0,0 0,0 0,0 0,0 0,0 0,0 0,0 0,0 0,0 0,0 0,0 0,-1 12,1-12,0 0,0 0,0 0,0 0,0 0,0 0,0 0,0 0,0 0,0 0,0 0,0 0,0 0,4 8,-4-8,0 0,0 0,0 0,0 0,0 0,0 0,0 0,0 0,0 0,0 0,0 0,0 0,0 0,0 0,0 0,0 0,0 0,0 0,0 0,0 0,0 0,0 0,0 0,0 0,3 6,-3-6,0 0,0 0,0 0,0 0,0 0,0 0,0 0,0 0,0 0,0 0,0 0,0 0,0 0,0 0,0 0,0 0,0 0,0 0,0 0,0 0,0 0,-3 1,3-1,0 0,0 0,0 0,0 0,0 0,0 0,0 0,0 0,0 0,0 0,0 0,0 0,0 0,0 0,0 0,0 0,0 0,1 0,-1 0,0 0,0 0,0 0,0 0,0 0,0 0,0 0,0 0,0 0,0 0,0 0,0 0,0 0,0 0,0 0,0 0,0 0,0 0,0 0,6 0,-6 0,0 0,0 0,0 0,4 1,-4-1,0 0,0 0,0 0,0 0,0 0,98-1,-98 1,155-7,-155 7,144-14,49-6,-193 20,154-15,51 4,-205 11,162-13,53-4,-215 17,112-7,37 2,-149 5,54 0,-54 0,71 1,-71-1,19 2,2 0,-21-2,14 2,-4 0,-10-2,165 28,-140-22,-25-6,1 1,1 1,-2-2,2 3,-2-3,2 2,-2-2,3 9,2 17,-5-26,12 69,-1 42,-11-111,11 94,9 39,-20-133,7 87,-10 28,3-115,0 68,0-68,0 87,0-87,0 50,-3 12,3-62,0 31,3 10,-3-41,1 26,1 5,-2-31,15 176,-12-142,-3-34,-3 21,-7-30,10 9</inkml:trace>
  <inkml:trace contextRef="#ctx0" brushRef="#br0" timeOffset="1326">202 1291,'0'0,"0"0,0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0,-5 0,5 0,0 0,0 0,0 0,0 0,0 0,0 0,0 0,0 0,0 0,0 0,0 0,0 0,0 0,0 0,0 0,-1 2,1-2,0 0,0 0,0 0,0 0,0 0,0 0,0 0,0 0,0 0,0 0,0 0,0 0,0 0,0 0,0 0,0 0,0 0,0 0,-41 16,41-16,0 0,0 0,0 0,0 0,0 0,0 0,0 0,0 0,0 0,0 0,0 0,0 0,-5-1,5 1,0 0,0 0,0 0,0 0,0 0,0 0,0 0,0 0,0 0,0 0,0 0,0 0,0 0,0 0,0 0,0 0,0 0,0 0,0 0,0 0,0 0,0 0,0 0,-2-2,2 2,0 0,0 0,0 0,0 0,0 0,0 0,0 0,0 0,0 0,2 0,-2 0,0 0,0 0,0 0,0 0,0 0,0 0,0 0,0 0,0 0,0 0,0 0,0 0,0 0,0 0,0 0,0 0,0 0,5 0,-5 0,3 0,-3 0,0 0,0 0,0 0,0 0,0 0,0 0,0 0,0 0,0 0,0 0,0 0,39 1,-39-1,0 0,0 0,0 0,0 0,0 0,0 0,0 0,144 6,-144-6,0 0,0 0,0 0,155 1,53-7,-208 6,0 0,0 0,0 0,134-3,41 0,-175 3,148-6,48-7,-196 13,126-8,39-2,-165 10,101-5,-101 5,130-6,-130 6,45 0,11 0,-56 0,179 4,-141-2,-38-2,33 4,-28-4,-5 0,1 0,-2-1,1 1,1-3,5 1,-6 2</inkml:trace>
  <inkml:trace contextRef="#ctx0" brushRef="#br0" timeOffset="3073.2">3309 1224,'0'0,"0"0,0 0,0 0,0 0,0 0,0 0,0 0,0 0,0 0,0 0,0 0,0 0,0 0,0 0,0 0,0 0,0 0,0 0,0 0,0 0,0 0,0 0,0 0,0 0,0 0,0 0,0 0,0 0,0 0,0 0,0 0,0 0,0 0,0 0,0 0,0 0,0 0,0 0,0 0,0 0,0 0,0 0,0 0,0 0,0 0,0 0,0 0,0 0,0 0,0 0,0 0,0 0,0 0,0 0,0 0,0 0,0 0,0 0,0 0,0 0,0 0,0 0,0 0,0 0,0 0,0 0,0 0,0 0,0 0,0 0,0 0,1 3,-1-3,0 0,0 0,0 0,0 0,0 0,0 0,0 0,0 0,0 0,0 0,0 1,0-1,0 0,0 0,0 0,0 0,0 0,0 0,0 0,0 0,0 0,0 0,0 0,0 0,0 0,0 0,0 0,0 0,0 0,0 0,0 0,52 37,-52-37,0 0,0 0,0 0,0 0,0 0,0 0,0 0,34 2,-34-2,0 0,0 0,0 0,0 0,0 0,0 0,0 0,0 0,0 0,0 0,0 0,0 0,0 0,25 0,-25 0,0 0,0 0,0 0,0 0,0 0,0 0,0 0,0 0,0 0,3 0,-3 0,0 0,0 0,0 0,0 0,0 0,57 0,-57 0,149 8,-149-8,124 2,37-1,-161-1,146-2,48-3,-194 5,125-4,38-6,-163 10,101-3,34 0,-135 3,42 0,4-2,-46 2,177-3,-142 5,-35-2,31 3,-31-3,2 2,-2-2,1 0,-1-3,0 3,0-2,0 2,0 0</inkml:trace>
  <inkml:trace contextRef="#ctx0" brushRef="#br0" timeOffset="2558.4">3378 11,'0'0,"0"0,0 0,0 0,0 0,0 0,0 0,0 0,0 0,0 0,0 0,0 0,0 0,0 0,0 0,0 0,0 0,0 0,0 0,0 0,0 0,0 0,0 0,0 0,0 0,0 0,0 0,0 0,0 0,0 0,0 0,0 0,0 0,0 0,0 0,0 0,0 0,0 0,0 0,0 0,0 0,0 0,0 0,0 0,0 0,0 0,0 0,0 0,0 0,0 0,0 0,0 0,0 0,0 0,0 0,-2-6,2 6,0 0,0 0,0 0,0 0,0 0,0 0,0 0,0 0,0 0,0 0,0 0,0 0,0 0,0 0,-5-5,5 5,0 0,0 0,0 0,0 0,0 0,0 0,0 0,0 0,0 0,0 0,0 0,-2 2,2-2,0 0,0 0,0 0,0 0,0 0,0 0,0 0,0 0,0 0,0 0,0 0,0 0,0 0,0 0,0 0,0 0,0 0,0 0,0 0,0 0,0 0,13 2,-13-2,0 0,0 0,0 0,0 0,0 0,0 0,0 0,0 0,18 3,-18-3,0 0,0 0,0 0,0 0,0 0,0 0,0 0,0 0,0 0,0 0,0 0,0 0,0 0,0 0,0 0,15 1,-15-1,0 0,0 0,0 0,0 0,0 0,5 0,-5 0,0 0,0 0,0 0,0 0,0 0,0 0,0 0,0 0,0 0,40 0,-40 0,0 0,0 0,145-7,-145 7,0 0,0 0,0 0,152-2,-152 2,0 0,0 0,210 7,-210-7,0 0,138 2,39-5,-177 3,119-1,41 1,-160 0,87 2,24 3,-111-5,44 3,6 0,-50-3,177 16,-140-10,-37-6,31 12,-29-4,-2-8,0 0,0 0,0 0,0 3,0-3,0 3,0-3,0 6,2-3,-2-3,0 12,7 64,-7-76,5 70,4 20,-9-90,5 75,0 25,-5-100,4 76,4 26,-8-102,0 0,6 70,1 20,-7-90,4 47,0 13,-4-60,5 32,2 11,-7-43,4 25,0 6,-4-31,27 172,-24-141,-3-31,2 27,-3-24,1-3,0-4,-1-3,1 7</inkml:trace>
  <inkml:trace contextRef="#ctx0" brushRef="#br0" timeOffset="1856.4">3373 2,'0'0,"0"0,0 0,0 0,0 0,0 0,0 0,0 0,0 0,0 0,0 0,0 0,0 0,0 0,0 0,0 0,0 0,0 0,0 0,0 0,0 0,0 0,0 0,0 0,0 0,0 0,0 0,0 0,0 0,0 0,0 0,0 0,0 0,0 0,0 0,0 0,0 0,0 0,0 0,0 0,12 9,-12-9,0 0,1 3,-1-3,0 0,0 0,0 0,0 0,0 0,0 0,0 0,0 0,0 0,0 0,0 0,0 0,0 2,0-2,0 0,0 0,0 0,0 0,0 0,0 0,0 0,0 0,0 0,0 0,0 0,0 0,0 0,0 0,0 0,0 0,0 0,1 5,-1-5,0 0,0 0,0 0,0 0,0 0,0 0,2 4,-2-4,0 0,0 0,0 0,0 0,0 0,0 0,0 0,0 0,0 0,0 0,0 0,7 53,-7-53,0 0,0 0,0 0,0 0,0 0,0 0,0 0,10 116,-10-116,0 0,0 0,0 0,2 91,-6 29,4-120,0 0,0 0,0 0,-7 87,-8 27,15-114,-9 95,7 35,2-130,0 83,1 23,-1-106,1 31,-2-3,1-28,-1 171,-2-141,3-30,1 21,2-23,-3 2,0-21,0 21,-8-26</inkml:trace>
  <inkml:trace contextRef="#ctx0" brushRef="#br0" timeOffset="4976.4">6514 1359,'0'0,"0"0,0 0,0 0,0 0,0 0,0 0,0 0,0 0,0 0,0 0,0 0,0 0,0 0,0 0,0 0,0 0,0 0,0 0,0 0,0 0,0 0,0 0,0 0,0 0,0 0,0 0,0 0,0 0,0 0,0 0,0 0,0 0,0 0,0 0,0 0,0 0,0 0,0 0,0 0,0 0,0 0,0 0,0 0,0 0,0 0,0 0,0 0,0 0,0 0,0 0,0 0,0 0,0 0,0 0,0 0,0 0,0 0,0 0,0 0,0 0,0 0,0 0,0 0,-1 1,1-1,0 0,0 0,0 0,0 0,0 0,0 0,0 0,0 0,0 0,0 0,0 0,0 0,0 0,0 0,0 0,0 0,0 0,0 0,0 0,0 0,0 0,0 0,0 0,0 0,0 0,0 0,-7 4,7-4,0 0,0 0,0 0,0 0,0 0,0 0,0 0,0 0,0 0,0 0,0 0,0 0,0 0,0 0,0 0,0 0,0 0,0 0,0 0,0 0,0 0,0 0,0 0,0 0,0 0,0 0,0 0,0 0,0 0,0 0,0 0,-3 2,3-2,0 0,0 0,0 0,0 0,0 0,0 0,0 0,0 0,0 0,0 0,0 0,0 0,0 0,0 0,0 0,0 0,0 0,0 0,0 0,0 0,0 0,-121 82,121-82,0 0,0 0,0 0,0 0,0 0,0 0,0 0,0 0,0 0,0 0,0 0,-15 9,15-9,0 0,0 0,0 0,0 0,0 0,0 0,0 0,0 0,0 0,0 0,0 0,0 0,0 0,0 0,0 0,0 0,0 0,0 0,0 0,0 0,0 0,5 5,-5-5,0 0,0 0,0 0,0 0,0 0,0 0,0 0,0 0,23-3,-23 3,0 0,0 0,0 0,0 0,0 0,0 0,0 0,0 0,0 0,0 0,0 0,0 0,0 0,0 0,0 0,22-5,-22 5,0 0,0 0,0 0,0 0,0 0,5 0,-5 0,0 0,0 0,0 0,0 0,0 0,0 0,0 0,0 0,0 0,118-9,-118 9,0 0,0 0,178-8,-178 8,0 0,0 0,0 0,177-12,56-7,-233 19,0 0,0 0,0 0,147-13,46-4,-193 17,141-11,49-9,-190 20,101-10,-101 10,132-12,-132 12,38-2,7 0,-45 2,171-5,-144 5,-27 0,27-1,-22 2,-5-1,7-4,-4 0,-3 4</inkml:trace>
  <inkml:trace contextRef="#ctx0" brushRef="#br0" timeOffset="4508.4">6485 168,'0'0,"0"0,0 0,0 0,0 0,0 0,0 0,0 0,0 0,0 0,0 0,0 0,0 0,0 0,0 0,0 0,0 0,0 0,0 0,0 0,0 0,0 0,0 0,0 0,0 0,0 0,0 0,0 0,0 0,0 0,0 0,0 0,0 0,0 0,0 0,0 0,-13 19,13-19,0 0,0 0,0 0,0 0,0 0,4 3,-4-3,0 0,6 2,-6-2,0 0,0 0,0 0,0 0,0 0,3 1,-3-1,0 0,0 0,0 0,0 0,0 0,0 0,0 0,0 0,0 0,11 0,-11 0,0 0,0 0,132-3,-132 3,0 0,0 0,0 0,156-13,53-14,-209 27,0 0,164-23,53-10,-217 33,118-13,40 3,-158 10,96 0,33 10,-129-10,60 12,16 4,-76-16,34 9,-34-9,40 15,-40-15,26 9,3 3,-29-12,23 10,5 1,-28-11,12 6,-3 0,-9-6,14 12,4 9,-18-21,20 23,-20-23,25 34,-25-34,0 0,18 29,1 17,-19-46,15 53,-5 26,-10-79,7 71,-2 23,-5-94,-1 91,-12 31,13-122,-11 95,-6 29,17-124,-7 75,2 23,5-98,-3 50,-1 11,4-61,-2 18,2-18,0 16,0-16,-10 165,8-144,2-21,-3 14,1-17,2 3,-16-22</inkml:trace>
  <inkml:trace contextRef="#ctx0" brushRef="#br0" timeOffset="3790.8">6681-66,'0'0,"0"0,0 0,0 0,0 0,0 0,0 0,0 0,0 0,0 0,0 0,0 0,0 0,0 0,0 0,0 0,0 0,0 0,0 0,-1 1,1-1,0 1,0-1,0 0,0 0,0 0,0 0,0 0,0 0,0 0,0 0,0 0,0 0,0 0,-34 68,34-68,0 0,0 0,0 0,0 0,0 0,0 0,0 0,0 0,0 0,-8 17,8-17,0 0,0 0,0 0,0 0,0 0,0 0,0 0,0 0,0 0,0 0,0 0,0 0,0 0,0 0,0 0,0 0,0 0,-2 3,2-3,0 0,0 0,0 0,0 0,0 0,0 0,-1 2,1-2,0 0,0 0,0 0,0 0,0 0,0 0,0 0,0 0,0 0,0 0,0 0,-3 9,3-9,0 0,0 0,0 0,-14 46,14-46,0 0,0 0,0 0,0 0,0 0,-14 79,14-79,-1 117,1-117,0 0,-3 94,-7 28,10-122,2 83,16 34,-18-117,10 82,-10-82,1 107,-1-107,1 46,2 12,-3-58,0 19,2-3,-2-16,7 196,-7-183,0-13,0 1,-3-11,3 10</inkml:trace>
  <inkml:trace contextRef="#ctx0" brushRef="#br0" timeOffset="3369.6">7424 31,'0'0,"0"0,0 0,0 0,0 0,0 0,0 0,0 0,0 0,0 0,0 0,0 0,0 0,0 0,0 0,0 0,0 0,0 0,0 0,-15-28,15 28</inkml:trace>
  <inkml:trace contextRef="#ctx0" brushRef="#br0" timeOffset="6208.8">9909 12,'0'0,"0"0,0 0,0 0,0 0,0 0,0 0,0 0,0 0,0 0,0 0,0 0,0 0,0 0,0 0,0 0,0 0,0 0,0 0,0 0,0 0,0 0,0 0,0 0,0 0,0 0,0 0,0 0,0 0,0 0,0 0,0 0,0 0,0 0,0 0,0 0,0 0,0 0,0 0,0 0,0 0,0 0,0 0,0 0,0 0,0 0,0 0,0 0,0 0,0 0,0 0,0 0,0 0,0 0,0 0,0 0,0 0,0 0,0 0,0 0,0 0,0 0,0 0,0 1,0-1,0 0,0 0,0 0,0 0,0 0,0 0,0 0,0 0,0 0,0 0,0 0,0 0,0 0,0 0,0 0,0 0,0 0,0 0,0 0,10 19,-10-19,0 0,0 0,0 0,0 0,0 0,0 0,0 0,0 0,0 0,4 3,-4-3,0 0,0 0,0 0,0 0,0 0,0 0,0 0,0 0,0 0,0 0,0 0,0 0,0 0,0 0,0 0,0 0,0 0,5 1,-5-1,0 0,0 0,0 0,0 0,0 0,0 0,1 0,-1 0,0 0,0 0,0 0,0 0,0 0,0 0,0 0,0 0,0 0,0 0,0 0,6 0,-6 0,0 0,0 0,0 0,4 0,-4 0,0 0,0 0,0 0,0 0,0 0,90 1,-90-1,140 4,-140-4,135 2,45-4,-180 2,172-2,81 0,-253 2,147 0,77-1,-224 1,126 5,-126-5,164 4,-164-4,62 4,7 1,-69-5,15 1,-10 0,-5-1,12 3,-9-3,-3 0,100 26,-99-24,-1-2,6 3,-5 0,-1-3,4 7,-2-3,-2-4,7 19,10 45,-17-64,15 62,-15-62,18 84,-18-84,14 76,0 27,-14-103,10 84,-1 27,-9-111,7 84,5 29,-12-113,7 66,-7 18,0-84,2 54,-2-54,7 74,-7-74,0 0,4 28,4 6,-8-34,40 168,-36-138,-4-30,6 23,-5-23,-1 0,-1-1,-2 1,3 0</inkml:trace>
  <inkml:trace contextRef="#ctx0" brushRef="#br0" timeOffset="6708">9922 1511,'0'0,"0"0,0 0,0 0,0 0,0 0,0 0,0 0,0 0,0 0,0 0,0 0,0 0,0 0,0 0,0 0,0 0,0 0,0 0,0 0,0 0,0 0,0 0,0 0,0 0,0 0,0 0,0 0,0 0,0 0,0 0,0 0,0 0,0 0,0 0,0 1,0-1,0 0,0 0,0 0,0 0,0 1,0-1,0 0,0 0,0 0,0 0,0 0,0 0,0 0,1 3,-1-3,0 0,2 1,-2-1,0 0,8 0,-8 0,0 0,0 0,0 0,0 0,0 0,0 0,0 0,0 0,0 0,35 4,-35-4,0 0,0 0,0 0,0 0,0 0,114 8,-114-8,156 11,-156-11,0 0,132 7,45 4,-177-11,164 2,52-13,-216 11,145-6,43-4,-188 10,126-6,-126 6,162-14,-162 14,73-6,20 2,-93 4,42-4,10-1,-52 5,25-3,7 1,-32 2,180-12,-142 10,-38 2,22-1,-20 0,-2 1</inkml:trace>
  <inkml:trace contextRef="#ctx0" brushRef="#br0" timeOffset="5522.4">10134-52,'0'0,"0"0,0 0,0 0,0 0,0 0,0 0,0 0,0 0,0 0,0 0,0 0,0 0,0 0,0 0,0 0,0 0,0 0,0 0,0 0,0 0,0 0,0 0,0 0,0 0,0 0,0 0,0 0,0 0,0 0,0 0,0 0,0 0,0 0,0 0,0 0,0 0,0 0,0 0,0 0,0 0,0 0,0 0,0 0,0 0,0 0,0 0,0 0,0 0,0 0,0 0,0 0,0 0,0 0,0 0,0 0,0 0,0 0,0 0,0 0,0 0,0 0,0 0,0 0,0 0,0 0,0 0,0 0,0 0,0 0,0 0,0 0,0 0,0 0,0 0,0 0,0 0,0 0,0 0,0 0,0 0,0 0,0 0,0 0,0 0,0 0,0 0,0 0,0 0,0 0,-1 1,1-1,0 0,0 0,0 0,0 0,0 0,0 0,0 0,0 0,0 0,0 0,0 0,0 0,0 0,0 1,0-1,0 0,0 0,0 0,0 0,0 0,0 0,0 0,0 0,0 0,0 0,0 0,0 0,0 0,0 0,0 0,0 0,0 0,0 0,0 0,0 0,0 0,0 0,0 0,0 0,0 0,-2 4,2-4,0 0,0 0,0 0,0 0,0 0,0 0,0 0,0 0,0 0,0 0,-1 2,1-2,0 0,0 0,0 0,0 0,0 0,0 0,0 0,0 0,0 0,0 0,-3 7,3-7,0 0,0 0,0 0,0 0,0 0,0 0,0 0,-1 3,1-3,0 0,0 0,0 0,0 0,0 0,0 0,0 0,0 0,0 0,0 0,0 0,0 0,0 0,-5 11,5-11,0 0,0 0,0 0,0 0,-12 67,12-67,0 0,0 0,0 0,0 0,0 0,0 0,0 0,-14 81,14-81,0 0,0 0,0 0,-16 108,16-108,-17 108,-2 38,19-146,-19 107,-13 32,32-139,-17 85,-2 28,19-113,-6 48,5 17,1-65,0 27,0 4,0-31,0 0,0 13,0-9,0-4,5 156,-10-141,5-15,18-66,-7-28,-11 94</inkml:trace>
  <inkml:trace contextRef="#ctx0" brushRef="#br0" timeOffset="8127.6">13083-23,'0'0,"0"0,0 0,0 0,0 0,0 0,0 0,0 0,0 0,0 0,0 0,0 0,0 0,0 0,0 0,0 0,0 0,0 0,0 0,0 0,0 0,0 0,0 0,0 0,0 0,0 0,0 0,0 0,0 0,0 0,0 0,0 0,0 0,0 0,0 0,0 0,0 0,0 0,0 0,0 0,0 0,0 0,0 0,0 0,0 0,0 0,0 0,0 0,0 0,0 0,0 2,0-2,0 0,0 1,0-1,0 0,4 0,-4 0,0 0,0 0,0 0,0 0,0 0,3 0,-3 0,0 0,0 0,0 0,0 0,0 0,0 0,0 0,0 0,0 0,28 0,-28 0,0 0,0 0,160-7,-160 7,0 0,0 0,0 0,163-10,56-7,-219 17,0 0,195-13,-195 13,255-28,-255 28,165-15,49 1,-214 14,120-6,31 0,-151 6,57-1,7 1,-64 0,24 1,8 3,-32-4,19 3,3 3,-22-6,23 8,13 15,-36-23,30 22,10 21,-40-43,27 39,-27-39,29 66,-29-66,23 69,-5 32,-18-101,11 78,-4 25,-7-103,7 85,6 30,-13-115,10 69,8 19,-18-88,13 53,4 15,-17-68,7 29,0 6,-7-35,4 23,1 8,-5-31,26 174,-26-174,-2 32,2-32,-5 32,1-26,4-6,-16 4,2-2,14-2,-3 0,2 0,1 0,-11 0,-43 0,54 0,-88-2,-32 0,120 2,-127 1,-46 2,173-3,-135 6,-39 7,174-13,-97 7,97-7,-123 11,123-11,-66 3,-20 2,86-5,-46 1,-16-5,62 4,-202-7,186 4,16 3,-12-4,16 4,-4 0,5 3,0 0,-5-3,5 1,-2-1,-3 0</inkml:trace>
  <inkml:trace contextRef="#ctx0" brushRef="#br0" timeOffset="7222.8">13347-106,'0'0,"0"0,0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4,-1-4,0 0,0 0,0 0,0 0,0 0,0 0,0 0,0 0,0 0,0 0,0 0,0 0,1 2,-1-2,0 0,0 0,0 0,0 0,0 0,0 0,0 0,0 0,0 0,0 0,0 0,0 0,0 0,0 0,0 0,0 0,0 0,0 0,0 0,0 0,0 0,0 0,0 0,2 9,-2-9,1 2,-1-2,0 0,0 0,0 0,0 0,0 0,0 0,0 0,0 0,0 0,0 0,0 0,0 0,0 0,0 0,0 0,0 0,0 0,3 10,-3-10,0 0,0 0,0 0,0 0,0 0,0 0,0 4,0-4,0 0,0 0,0 0,0 0,0 0,0 0,0 0,0 0,0 0,0 0,0 0,6 52,-6-52,0 0,0 0,0 0,0 0,0 0,0 0,0 0,9 97,-9-97,0 0,0 0,0 0,3 86,-11 27,8-113,0 0,-7 95,1 30,6-125,-7 99,-6 32,13-131,-8 79,-3 22,11-101,-4 54,-2 17,6-71,-1 33,-1 6,2-39,0 15,0-9,0-6,13 151,-13-151,-3 4,3-4,3-82,-3 82,-9-99</inkml:trace>
  <inkml:trace contextRef="#ctx0" brushRef="#br0" timeOffset="8658">16089-196,'0'0,"0"0,0 0,0 0,0 0,0 0,0 0,0 0,0 0,0 0,0 0,0 0,0 0,0 0,0 0,0 0,0 0,0 0,0 0,0 0,0 0,0 0,0 0,0 0,0 0,0 0,0 0,0 0,0 0,0 0,0 0,0 0,0 0,0 0,0 0,0 0,0 0,0 0,0 0,0 0,0 0,0 0,0 0,0 0,0 0,0 0,0 0,0 0,0 0,0 0,0 0,0 0,0 0,0 0,0 0,0 0,0 0,0 0,0 0,0 0,0 0,0 0,0 0,0 0,0 0,0 0,0 3,0-3,0 0,0 0,0 0,0 2,0-2,0 0,0 0,0 0,0 0,0 0,0 0,0 0,0 0,0 0,0 0,0 0,0 0,0 0,0 0,0 0,0 10,0-10,0 0,0 0,0 0,0 0,0 0,0 11,0-11,0 0,0 0,0 0,0 0,0 0,0 0,0 0,0 0,0 0,-6 72,6-72,0 0,0 0,-10 97,10-97,0 0,0 0,0 0,-7 74,-5 24,12-98,0 0,0 0,0 0,-7 69,4 24,3-93,-3 76,-3 25,6-101,-4 67,4-67,-4 91,4-91,-1 52,-2 14,3-66,-2 27,-3 4,5-31,-3 14,3-10,0-4,-18 129,16-148,2 19,10-94</inkml:trace>
  <inkml:trace contextRef="#ctx0" brushRef="#br0" timeOffset="9547.2">16111-192,'0'0,"0"0,0 0,0 0,0 0,0 0,0 0,0 0,0 0,0 0,0 0,0 0,0 0,0 0,0 0,0 0,0 0,0 0,0 0,0 0,0 0,0 0,0 0,0 0,0 0,0 0,0 0,0 0,0 0,0 0,0 0,0 0,0 0,0 0,0 0,0 0,0 0,0 0,0 0,0 0,0 0,0 0,0 0,0 0,0 0,0 0,0 0,0 0,0 0,0 0,0 0,0 0,0 0,0 0,0 0,0 0,0 0,0 0,0 0,0 0,0 0,0 0,0 0,0 0,0 0,0 0,0 0,0 0,0 0,0 0,0 0,0 0,0 0,0 0,0 0,0 0,0 0,0 0,0 0,0 0,0 0,0 0,2 1,-2-1,0 0,0 0,0 0,0 0,0 0,0 0,0 0,0 0,1 1,-1-1,0 0,0 0,0 0,0 0,0 0,0 0,0 0,0 0,0 0,0 0,0 0,0 0,0 0,0 0,0 0,4 1,-4-1,0 0,0 0,0 0,0 0,0 0,3 0,-3 0,0 0,0 0,0 0,0 0,0 0,0 0,0 0,0 0,0 0,20-1,-20 1,0 0,0 0,148-6,-148 6,0 0,0 0,0 0,155-6,-155 6,0 0,0 0,208-13,-208 13,0 0,196-12,68-4,-264 16,166-6,46 3,-212 3,119 3,33 8,-152-11,70 7,14 4,-84-11,30 7,4 2,-34-9,25 8,10 10,-35-18,25 16,10 15,-35-31,31 33,-31-33,37 56,-37-56,26 50,1 24,-27-74,24 78,4 28,-28-106,20 74,-1 22,-19-96,13 58,4 17,-17-75,10 42,-10-42,11 53,-11-53,7 33,0 9,-7-42,4 23,-1 6,-3-29,1 18,-1 4,0-22,-5 29,-13 16,18-45,-26 40,-27 11,53-51,-52 39,-32 1,84-40,-85 31,-38-4,123-27,-97 16,97-16,-131 13,131-13,-105 8,-34-2,139-6,-102 3,-32 0,134-3,-99 4,-29 3,128-7,-70 4,-17 6,87-10,-30 2,-5 2,35-4,-201 21,181-19,20-2,-22 4,16-2,6-2,-1 0,1 0,0 0,0 0,-27 15,26-17,1 2</inkml:trace>
  <inkml:trace contextRef="#ctx0" brushRef="#br0" timeOffset="11107.2">18879-251,'0'0,"0"0,0 0,0 0,0 0,0 0,0 0,0 0,0 0,0 0,0 0,0 0,0 0,0 0,0 0,0 0,0 0,0 0,0 0,0 0,0 0,0 0,0 0,0 0,0 0,0 0,0 0,0 0,0 0,0 0,0 0,0 0,0 0,0 0,0 0,0 0,0 0,0 0,0 0,0 0,0 0,0 0,0 0,0 0,0 0,0 0,0 0,0 0,0 0,0 0,0 0,0 0,-2 0,2 0,0 0,0 0,0 0,0 0,0 0,0 0,0 0,0 0,0 0,0 0,0 0,0 0,0 0,0 0,0 0,0 0,0 0,0 0,-3 2,3-2,0 0,0 0,0 0,0 0,0 0,0 0,0 0,0 0,0 0,0 0,0 0,-1 2,1-2,0 0,0 0,0 0,0 0,0 0,0 0,0 0,0 0,0 0,0 0,0 0,0 0,0 0,0 0,0 0,0 0,0 0,0 0,0 0,0 0,0 0,-52 40,52-40,0 0,0 0,0 0,0 0,0 0,0 0,0 0,0 0,-8 7,8-7,0 0,0 0,0 0,0 0,0 0,0 0,0 0,0 0,0 0,0 0,0 0,0 0,0 0,0 0,0 0,0 2,0-2,0 0,0 0,0 0,0 0,0 0,1 0,-1 0,0 0,0 0,0 0,0 0,0 0,0 0,0 0,0 0,0 0,10-2,-10 2,0 0,0 0,178-27,-178 27,0 0,0 0,0 0,173-25,60-11,-233 36,0 0,198-28,67-7,-265 35,158-14,48 7,-206 7,107 0,25 6,-132-6,47 3,-47-3,54 6,-54-6,25 4,5 3,-30-7,19 7,9 4,-28-11,23 13,12 14,-35-27,34 36,6 29,-40-65,31 58,-1 28,-30-86,19 67,0 24,-19-91,12 70,2 23,-14-93,9 74,-9-74,7 99,-7-99,4 77,-1 22,-3-99,4 66,4 20,-8-86,7 50,9 14,-16-64,7 34,3 7,-10-41,4 21,-4-21,4 24,-4-24,27 173,-29-139,2-34,0 3,-1-2,1-1,-4 3,2-3,2 0,-11 4,-77 14,88-18,-100 16,-36-2,136-14,-111 9,-37 0,148-9,-112 5,-37-1,149-4,-116 2,116-2,-153 5,153-5,-94 0,-26-1,120 1,-80-4,-22-2,102 6,-90-4,-30 1,120 3,-85 1,-26 3,111-4,-65 3,65-3,-80 4,80-4,-35 3,-7 1,42-4,-198 15,184-16,14 1,-6-5,15 1,-9 4,7-3,-6 2,-1 1,6-1</inkml:trace>
  <inkml:trace contextRef="#ctx0" brushRef="#br0" timeOffset="10062">18797-3,'0'0,"0"0,0 0,0 0,0 0,0 0,0 0,0 0,0 0,0 0,0 0,0 0,0 0,0 0,0 0,0 0,0 0,0 0,0 0,0 0,0 0,0 0,0 0,0 0,0 0,0 0,0 0,0 0,0 0,0 0,0 0,0 0,0 0,0 0,0 0,0 0,0 0,0 0,0 0,0 0,0 0,0 2,0-2,0 0,0 0,0 0,0 3,0-3,0 0,0 0,0 0,0 0,0 0,-3 12,3-12,-15 99,15-99,0 0,0 0,-14 96,14-96,-16 128,16-128,-7 88,7 32,0-120,3 89,-3-89,9 119,-9-119,5 64,4 19,-9-83,4 36,2 9,-6-45,2 13,-2-8,0-5,51 100</inkml:trace>
  <inkml:trace contextRef="#ctx0" brushRef="#br0" timeOffset="12870">21421-293,'0'0,"0"0,0 0,0 0,0 0,0 0,0 0,0 0,0 0,0 0,0 0,0 0,0 0,0 0,0 0,0 0,0 0,0 0,0 0,0 0,0 0,0 0,0 0,0 0,0 0,0 0,0 0,0 0,0 0,0 0,0 0,0 0,0 0,0 0,0 0,0 0,0 0,0 0,0 0,0 0,0 0,0 0,0 0,0 0,0 0,0 0,0 0,0 0,0 0,0 0,0 0,0 0,0 0,0 0,0 0,0 0,0 0,0 0,0 0,0 0,0 0,0 0,0 0,0 0,0 0,0 0,0 1,0-1,0 0,0 0,0 0,0 0,0 0,0 0,0 0,0 0,0 0,0 0,0 0,0 0,0 0,0 0,0 0,0 0,0 0,0 0,0 0,0 0,0 0,0 0,0 2,0-2,0 0,0 0,0 0,0 0,0 0,0 0,2 0,-2 0,0 0,0 0,0 0,0 0,0 0,0 0,0 0,0 0,0 0,0 0,0 0,4 0,-4 0,0 0,0 0,0 0,14 0,-14 0,0 0,0 0,0 0,0 0,0 0,126-1,-126 1,175-3,-175 3,0 0,154-5,51-5,-205 10,0 0,149-7,43-2,-192 9,97-1,21 2,-118-1,45 3,4 2,-49-5,16 3,-5-1,-11-2,12 3,4 2,-16-5,19 10,11 5,-30-15,25 19,9 13,-34-32,28 35,-28-35,31 60,-31-60,27 63,1 28,-28-91,21 77,7 27,-28-104,18 73,7 23,-25-96,14 66,0 22,-14-88,6 57,-2 19,-4-76,0 57,-1 19,1-76,-2 35,2 11,0-46,0 31,0-31,-1 40,1-40,-6 179,4-141,2-38,-7 41,0-29,7-12,-2 1,2 0,0-1,-4 3,3-1,1-2,-95 69,95-69,-23 6,23-6,-45 8,17-5,28-3,-5 0,3 0,2 0,-10 0,-24 0,34 0,-80-3,-31 1,111 2,-84-2,-27-2,111 4,-91-3,-31-1,122 4,-90-4,-31-4,121 8,-100-7,100 7,-135-9,135 9,-84-6,-25-4,109 10,-239-23,181 17,58 6,-67-11,49 8,18 3,-16-7,18 4,-2 3,7-5,1 3,-8 2,6-2,-5 2,-1 0</inkml:trace>
  <inkml:trace contextRef="#ctx0" brushRef="#br0" timeOffset="11840.4">21403-157,'0'0,"0"0,0 0,0 0,0 0,0 0,0 0,0 0,0 0,0 0,0 0,0 0,0 0,0 0,0 0,0 0,0 0,0 0,0 0,0 0,0 0,0 0,0 0,0 0,0 0,-1 2,1-2,0 0,0 0,0 0,0 0,-2 3,2-3,0 0,0 0,0 0,0 0,0 0,0 0,0 0,0 1,0-1,0 0,0 1,0-1,0 0,0 6,0-6,0 0,0 0,0 0,0 0,0 0,0 4,0-4,0 0,0 0,0 0,0 0,0 0,0 0,0 0,0 0,0 0,2 73,-2-73,0 0,0 0,7 127,-7-127,0 0,0 0,0 0,10 104,12 34,-22-138,0 0,16 103,3 34,-19-137,9 100,-8 33,-1-133,0 78,-4 24,4-102,0 38,3 11,-3-49,1 15,0-1,-1-14,27 164,-21-142,-6-22,12-23,-12 23,2-48</inkml:trace>
  <inkml:trace contextRef="#ctx0" brushRef="#br0" timeOffset="15132">-1527 112,'0'0,"0"0,0 0,0 0,0 0,0 0,0 0,0 1,-1-1,1 0,-2 5,2-5,0 1,0-1,-12 45,13-39,-1-6,14 7,2-4,-16-3,14 1,-12-1,-2 0,12-1,127-20,-139 21,97-16,27-8,-124 24,78-12,24-1,-102 13,86-12,25-4,-111 16,53-7,-53 7,76-4,-76 4,38 0,8 1,-46-1,32 3,9 0,-41-3,24 3,6 2,-30-5,19 4,6 3,-25-7,13 4,-9-3,-4-1,13 7,-6-1,-7-6,10 8,-3 0,-7-8,12 16,-12-16,19 24,-19-24,14 21,3 12,-17-33,14 35,-3 20,-11-55,10 58,4 24,-14-82,10 67,6 23,-16-90,12 68,-12-68,11 91,-11-91,8 63,2 20,-10-83,7 48,2 13,-9-61,2 26,0 3,-2-29,0 20,-2 2,2-22,-2 23,-8 10,10-33,-13 31,-15 9,28-40,-34 42,-23 10,57-52,-61 46,61-46,-87 53,87-53,-71 40,-28 6,99-46,-91 38,-31 8,122-46,-65 22,-23 4,88-26,-27 7,-11-3,38-4,-203 23,180-24,23 1,-28-11,18 0,10 11,-8-16,9 10,-1 6,2-20,-6 0,4 20,-6-36,3 13,3 23,-10-39,3 16,7 23,-14-43,4 16,10 27,-16-59,4 18,12 41,12-94,-12 94,18-68,-18 68,14-105,-11 56,-3 49,1-76,1 39,-2 37,1-54,2 31,-3 23,1-47,-2 15,1 32,4-75,0 18,-4 57,4-87,1 45,-5 42,0-60,-5 33,5 27,-7-31,7 31,0-6,0 6,-4-5,0 5,4 0,0 3,4 3,-4-6,3 4,-4-2,1-2,0 0,0 1,0-1</inkml:trace>
  <inkml:trace contextRef="#ctx0" brushRef="#br0" timeOffset="13821.6">-1124 81,'0'0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4-23T15:06:32.020"/>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413 205,'0'0,"0"0,0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0,-2 0,0 0,0 0,0 0,0 0,0 0,0 0,0 0,0 0,0 0,0 0,0 0,0 0,0 0,0 0,0 0,0 0,0 0,19 7,-19-7,0 0,0 0,0 0,0 0,0 0,0 0,12 1,-12-1,0 0,0 0,0 0,0 0,0 0,0 0,0 0,0 0,0 0,0 0,0 0,11 0,-11 0,0 0,0 0,0 0,3 0,-3 0,0 0,0 0,0 0,0 0,0 0,162-21,-162 21,104-20,-104 20,0 0,71-14,-71 14,132-24,-132 24,148-25,49-8,-197 33,119-16,41 0,-160 16,132-10,42-2,-174 12,117-7,37-2,-154 9,99-4,33 3,-132 1,98 1,31 3,-129-4,90 7,31 8,-121-15,87 14,-87-14,115 18,-115-18,100 13,30 0,-130-13,83 10,28 5,-111-15,63 10,20 10,-83-20,52 15,15 7,-67-22,44 16,11 7,-55-23,40 17,12 7,-52-24,47 24,16 10,-63-34,48 29,-48-29,61 44,-61-44,51 40,12 18,-63-58,37 37,3 15,-40-52,41 53,15 21,-56-74,37 49,3 17,-40-66,31 56,4 22,-35-78,36 78,11 31,-47-109,24 65,-1 26,-23-91,11 68,-8 41,-3-109,-7 82,-21 28,28-110,-23 89,23-89,-32 120,32-120,-35 99,-33 24,68-123,-56 92,-27 23,83-115,-70 87,-31 20,101-107,-72 74,-27 18,99-92,-94 79,-37 17,131-96,-93 65,-29 16,122-81,-109 62,-47 5,156-67,-118 43,118-43,-160 48,160-48,-117 29,-37 0,154-29,-111 17,-35-6,146-11,-125 6,-39-7,164 1,-134-8,-47-26,181 34,-100-24,-23-14,123 38,-87-32,-25-17,112 49,-71-36,-14-17,85 53,-211-151,211 151,-63-63,63 63,-105-113,41 45,64 68,-104-112,48 50,56 62,-91-108,45 47,46 61,-78-109,38 42,40 67,-65-115,33 49,32 66,-51-108,27 54,24 54,-40-100,14 39,26 61,-47-109,47 109,0 0,-31-64,31 64,-54-109,25 47,29 62,-39-99,23 46,16 53,-5-93,9 37,-4 56,19-96,-2 39,-17 57,27-85,-27 85,15-41,-15 41,22-68,-14 33,-8 35,28-64,-4 24,-24 40,72-71,-15 29,-57 42,100-67,-41 33,-59 34,111-56,-41 23,-70 33,128-48,-50 27,-78 21,49-14,-44 13,-5 1,12-1,-12 1,48-2,-48 2,35 2,9 3,-44-5</inkml:trace>
  <inkml:trace contextRef="#ctx0" brushRef="#br0" timeOffset="1934.4">7354-365,'0'0,"0"0,0 0,0 0,0 0,0 0,0 0,0 0,0 0,0 0,0 0,0 0,0 0,0 0,0 0,0 0,0 0,0 0,0 0,0 0,0 0,0 0,0 0,0 0,0 0,0 0,0 0,0 0,0 0,0 0,0 0,-27-14,27 14,0 0,0 0,0 0,0 0,0 0,0 0,0 0,-4-1,4 1,0 0,-3 0,3 0,0 0,-32-6,32 6,0 0,0 0,-106-18,106 18,0 0,0 0,0 0,-111-11,-33 13,144-2,0 0,-141 7,-40 14,181-21,-165 28,165-28,-211 47,211-47,-163 44,-42 21,205-65,-153 56,-39 23,192-79,-115 55,-27 29,142-84,-94 64,-20 30,114-94,-76 68,-18 26,94-94,-58 63,-8 26,66-89,-44 67,-8 25,52-92,-37 72,37-72,-38 102,38-102,-19 67,3 25,16-92,-4 96,24 40,-20-136,11 95,-3 24,-8-119,9 96,5 32,-14-128,22 103,24 35,-46-138,34 92,11 21,-45-113,48 94,28 27,-76-121,63 86,-63-86,92 103,-92-103,89 89,36 25,-125-114,114 85,46 7,-160-92,127 63,48 5,-175-68,132 43,42 0,-174-43,144 28,49-2,-193-26,140 19,43 10,-183-29,150 15,45-3,-195-12,142 5,-142-5,184-1,-184 1,151-5,47-8,-198 13,139-13,40-14,-179 27,144-20,49-7,-193 27,144-24,42-20,-186 44,137-34,40-23,-177 57,249-93,-136 39,-113 54,165-85,-91 42,-74 43,135-86,-135 86,77-53,-77 53,132-95,-57 36,-75 59,108-97,-61 39,-47 58,68-105,-42 40,-26 65,40-108,-19 49,-21 59,25-107,-18 41,-7 66,-11-111,-7 46,18 65,-35-117,12 45,23 72,-31-131,31 131,-15-79,15 79,-31-133,11 60,20 73,-55-122,10 52,45 70,-92-122,24 49,68 73,-120-121,44 50,76 71,-135-105,49 49,86 56,-9-5,-154-67,163 72,-145-50,-47 1,192 49,-135-32,-41-6,176 38,-143-26,-44-4,187 30,-160-24,160 24,-212-31,212 31,0 0,-109-17,-27-4,136 21,-104-13,-30 1,134 12,-97-5,-26 0,123 5,-84 2,84-2,-104 14</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4-23T15:06:36.669"/>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2262 591,'0'0,"0"0,0 0,0 0,0 0,0 0,0 0,0 0,0 0,0 0,0 0,0 0,0 0,0 0,0 0,0 0,0 0,0 0,0 0,0 0,0 0,0 0,0 0,0 0,0 0,0 0,0 0,0 0,0 0,0 0,0 0,0 0,0 0,0 0,0 0,0 0,0 0,0 0,0 0,-3 0,3 0,0 0,0 0,0 0,0 0,0 0,0 0,0 0,0 0,0 0,0 0,0 0,-9-1,9 1,0 0,0 0,0 0,-56-1,56 1,0 0,0 0,0 0,0 0,0 0,-118 6,-38 13,156-19,0 0,-132 25,-36 22,168-47,-139 45,-37 23,176-68,-129 54,-37 24,166-78,-112 59,-24 33,136-92,-91 68,-19 33,110-101,-85 86,85-86,-106 119,106-119,-84 104,-21 35,105-139,-62 94,-13 36,75-130,-25 69,13 40,12-109,-3 84,11 30,-8-114,21 97,37 38,-58-135,55 102,33 27,-88-129,87 100,49 22,-136-122,122 94,-122-94,0 0,172 115,-172-115,142 84,51 17,-193-101,163 81,56 24,-219-105,183 76,58 14,-241-90,187 66,57 19,-244-85,201 65,-201-65,267 84,-267-84,206 54,65 7,-271-61,245 38,80-5,-325-33,274 11,86-13,-360 2,228 5,71 7,-299-12,227 5,69-3,-296-2,223 1,70-1,-293 0,227 0,67-6,-294 6,212-2,-212 2,276-4,-276 4,199-4,61-7,-260 11,195-11,59-11,-254 22,173-13,53-1,-226 14,167-11,51-4,-218 15,169-12,55-5,-224 17,165-7,52-5,-217 12,171-12,51-10,-222 22,163-22,46-12,-209 34,158-26,53-5,-211 31,132-17,38-1,-170 18,128-15,36-6,-164 21,131-19,38-8,-169 27,124-22,-124 22,160-34,-160 34,0 0,94-17,28-6,-122 23,93-16,29-6,-122 22,110-20,37-6,-147 26,105-21,29-11,-134 32,74-20,17-11,-91 31,64-23,17-15,-81 38,65-32,18-17,-83 49,59-36,-59 36,78-49,-78 49,68-46,16-20,-84 66,158-137,-111 83,-47 54,55-79,-39 40,-16 39,37-83,-15 26,-22 57,55-115,-55 115,39-74,-39 74,0 0,62-124,-30 55,-32 69,45-106,-25 51,-20 55,23-83,-18 42,-5 41,7-75,-3 30,-4 45,9-82,-1 32,-8 50,7-78,-4 38,-3 40,-3-59,-2 29,5 30,-12-52,12 52,-8-33,8 33,-21-65,3 21,18 44,-42-72,11 33,31 39,-76-71,14 27,62 44,-142-79,31 26,111 53,-207-90,75 38,132 52,-229-87,97 38,132 49,-219-84,102 37,117 47,-196-83,196 83,-109-47,109 47,-220-77,68 33,152 44,-134-33,-135-27,269 60,-196-40,-64-9,260 49,-189-32,-59-3,248 35,-186-25,186 25,-246-29,246 29,-170-21,-53-3,223 24,-209-21,-78 1,287 20,-241-14,-84-1,325 15,-229-4,-65 4,294 0,-198 3,-55 7,253-10,-155 4,-45-1,200-3,-145 2,-43-3,188 1,-156 1,156-1,-206 2,206-2,-167 2,-54 6,221-8,-156 5,-47 1,203-6,-139 5,-40 3,179-8,-132 6,-39 4,171-10,-133 5,-57-1,190-4,-118 4,-55 8,173-12,-154 10,-58-3,212-7,-160 12,-46 10,206-22,-156 19,-47 11,203-30,-150 21,150-21,-199 25,199-25,-127 16,-34 5,161-21,-95 14,-26 2,121-16,-73 11,-20 3,93-14,-73 12,-21 7,94-19,-69 15,-19 6,88-21,-45 12,-14 5,59-17,-28 8,-7 4,35-12,-194 59,194-59,-17 7,17-7,-11 3,16-3,-5 0,16-2,-2 1,-14 1</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4-23T15:32:10.031"/>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37 1,'0'0,"0"0,0 0,0 0,0 0,0 0,0 0,0 0,0 0,0 0,0 0,0 0,0 0,0 0,0 0,0 0,0 0,0 0,0 0,0 0,0 0,0 0,0 0,0 0,0 0,0 0,0 0,0 0,0 0,0 0,0 0,0 0,0 0,0 0,0 0,0 0,-2 0,2 0,0 0,0 0,0 0,0 0,0 0,-31-3,31 3,-4 2,4-2,0 0,0 0,0 0,0 0,0 0,0 0,0 0,0 0,0 0,0 0,0 0,0 0,0 0,0 0,0 0,0 0,0 0,0 0,0 0,0 0,0 0,0 0,0 0,0 0,0 0,0 0,0 5,0-5,0 0,0 0,0 0,0 0,0 0,0 0,0 0,0 0,0 0,0 0,0 0,0 0,0 0,0 0,0 0,0 0,0 0,0 0,0 0,0 0,0 0,0 0,0 0,0 0,3 4,-3-4,0 0,0 0,0 0,0 0,0 0,0 0,0 0,0 0,0 0,0 0,0 0,0 0,0 0,0 0,0 0,0 0,0 0,0 0,0 0,0 0,0 0,0 0,0 0,0 0,0 0,0 0,0 0,0 0,0 0,0 0,0 0,0 0,0 0,0 0,0 0,0 0,0 0,0 0,0 0,0 0,0 0,0 0,0 0,0 0,0 0,0 0,10 6,-10-6,0 0,0 0,0 0,0 0,0 0,0 0,0 0,0 0,0 0,0 0,0 0,0 0,0 0,0 0,0 0,0 0,0 0,0 0,0 0,0 0,0 0,5 4,-5-4,0 0,0 0,0 0,0 0,0 0,0 0,0 0,0 0,0 0,0 0,0 0,0 0,0 0,0 0,0 0,0 0,0 0,0 0,0 0,0 0,0 0,0 0,0 0,0 0,0 0,0 0,17 4,-17-4,0 0,0 0,0 0,0 0,0 0,0 0,0 0,0 0,0 0,0 0,0 0,0 0,0 0,0 0,0 0,0 0,0 0,0 0,11 1,-11-1,0 0,0 0,0 0,0 0,0 0,0 0,0 0,0 0,0 0,0 0,0 0,0 0,0 0,0 0,0 0,0 0,0 0,0 0,0 0,0 0,0 0,0 0,0 0,0 0,0 0,0 0,0 0,0 0,0 0,0 0,0 0,0 0,0 0,0 0,0 0,9 0,-9 0,0 0,0 0,0 0,0 0,0 0,0 0,0 0,0 0,0 0,0 0,0 0,0 0,0 0,0 0,0 0,0 0,0 0,0 0,0 0,0 0,0 0,0 0,0 0,0 0,0 0,0 0,0 0,0 0,0 0,0 0,0 0,1 0,-1 0,0 0,0 0,0 0,0 0,0 0,0 0,0 0,0 0,0 0,0 0,0 0,0 0,0 0,0 0,0 0,0 0,0 0,0 0,0 0,0 0,0 0,0 0,0 0,0 0,0 0,0 0,0 0,4 1,-4-1,0 0,0 0,0 0,0 0,0 0,0 0,0 0,0 0,0 0,0 0,0 0,2 0,-2 0,0 0,0 0,0 0,0 0,0 0,0 0,0 0,0 0,0 0,0 0,0 0,0 0,5-1,-5 1,0 0,0 0,0 0,0 0,0 0,0 0,0 0,0 0,3 1,-3-1,0 0,0 0,0 0,0 0,0 0,0 0,0 0,0 0,0 0,0 0,0 0,0 0,0 0,0 0,0 0,10 0,-10 0,0 0,0 0,0 0,0 0,0 0,4 0,-4 0,0 0,0 0,0 0,0 0,0 0,0 0,0 0,0 0,0 0,49 8,-49-8,0 0,0 0,80 13,-80-13,0 0,0 0,0 0,83 13,28 6,-111-19,0 0,0 0,0 0,79 11,23-3,-102-8,85 6,27 1,-112-7,84 6,-84-6,113 11,-113-11,89 7,29 4,-118-11,94 7,31 3,-125-10,93 10,31 1,-124-11,92 5,29-5,-121 0,110-4,33-8,-143 12,98-4,33 7,-131-3,91 3,28 2,-119-5,89 4,-89-4,115 4,-115-4,90 1,28 1,-118-2,116-1,39-5,-155 6,94-3,28 5,-122-2,91 1,28-2,-119 1,90 0,-90 0,118-2,-118 2,87 0,27 3,-114-3,83 0,24-1,-107 1,77 0,22-3,-99 3,81 0,22 0,-103 0,73 1,26 3,-99-4,94-1,29-6,-123 7,100-10,35-1,-135 11,76-7,-76 7,97-11,-97 11,71-6,23 0,-94 6,66-2,20 2,-86 0,59 0,17 0,-76 0,54 1,17 0,-71-1,61-2,21-1,-82 3,55-3,18-2,-73 5,63-6,20-6,-83 12,54-7,19-1,-73 8,55-5,20 1,-75 4,46-1,16 0,-62 1,50-1,16-1,-66 2,48-2,19 6,-67-4,40 0,-40 0,46-1,-46 1,44-1,15-1,-59 2,37 0,11-2,-48 2,23-1,8 1,-31 0,12 1,-8 0,-4-1,180 26,-167-22,-13-4,8 6,-11-3,3-3,-5 10,1-1,4-9,-3 15,3-15,1 10,-1-10,0 0,0 1,0-1,0 5,0-2,0-3,2 10,-2 8,0-18,5 52,8 20,-13-72,12 76,7 27,-19-103,0 0,15 99,3 34,-18-133,12 111,-5 37,-7-148,0 118,-9 39,9-157,-3 89,1 25,2-114,0 80,5 25,-5-105,4 81,2 24,-6-105,4 74,0 21,-4-95,2 65,-2-65,3 83,-3-83,1 52,0 12,-1-64,-1 39,-3 9,4-48,-3 20,-3 3,6-23,-35 192,33-179,2-13,-5 9,4-12,1 3,-4-5,2 2,2 3,-3-10,2 4,1 6,-4-14</inkml:trace>
  <inkml:trace contextRef="#ctx0" brushRef="#br0" timeOffset="-2183.986">-67-124,'0'0,"0"0,0 0,0 0,0 0,0 0,0 0,0 0,0 0,0 0,0 0,0 0,0 0,0 0,0 0,0 0,0 0,0 0,0 0,0 0,0 0,0 0,0 0,0 0,0 0,0 0,0 0,0 0,0 0,0 0,0 0,0 0,0 0,0 0,0 0,0 0,0 1,0-1,0 0,0 0,0 2,0-2,0 0,0 0,0 0,1 4,-1-4,0 0,0 0,0 0,0 0,0 0,0 0,0 0,0 0,0 0,0 0,0 0,0 0,0 0,0 0,0 0,0 0,0 0,-1 3,1-3,0 0,0 0,0 0,0 0,0 0,0 0,0 0,0 0,0 0,0 0,0 0,0 0,0 0,0 0,0 0,0 0,0 0,0 0,0 0,0 0,0 0,0 0,0 0,0 0,0 0,0 0,0 0,0 0,0 0,0 0,0 0,0 4,0-4,0 0,0 0,0 0,0 0,0 0,0 0,0 0,0 0,0 0,0 0,0 0,0 0,0 0,-2 4,2-4,0 0,0 0,0 0,0 0,0 0,0 0,0 0,0 0,0 0,0 0,0 0,0 0,0 0,0 0,0 0,0 0,0 0,0 0,0 0,-1 7,1-7,0 0,0 0,0 0,0 0,0 0,0 0,0 0,0 0,0 0,0 0,-2 2,2-2,0 0,0 0,0 0,0 0,0 0,0 0,0 0,0 0,0 0,0 0,0 0,0 0,0 0,0 0,0 0,0 0,0 0,0 0,0 0,-1 11,1-11,0 0,0 0,0 0,0 0,0 0,0 0,0 0,-1 5,1-5,0 0,0 0,0 0,0 0,0 0,0 0,0 0,0 0,0 0,0 0,0 0,0 0,0 0,-9 54,9-54,0 0,0 0,0 0,0 0,-8 77,8-77,0 0,0 0,0 0,0 0,0 0,0 0,0 0,-4 68,4-68,0 0,0 0,0 0,2 93,-2-93,5 67,2 20,-7-87,9 101,7 40,-16-141,14 119,4 39,-18-158,10 103,1 30,-11-133,6 90,-8 28,2-118,-1 80,-5 23,6-103,-1 55,2 13,-1-68,2 42,-2-42,5 55,-5-55,3 33,1 9,-4-42,3 37,4 13,-7-50,3 18,-1-7,-2-11,22 171,-23-143,1-28,1 25,2-22,-3-3,0 1,-3-4,3 3,-3-7,5 1,-2 6,4-1,-4 1,0 0,3 4,-3-4,1 3,-4-6,3 3,-3-3,5 5,-2-2,-2 1,0-3,2 2,-6-2,3-1,3 3,-3-1,3 1,-1 0,1 0,3-4</inkml:trace>
  <inkml:trace contextRef="#ctx0" brushRef="#br0" timeOffset="2027.987">295 2292,'0'0,"0"0,0 0,0 0,0 0,0 0,0 0,0 0,0 0,0 0,0 0,0 0,0 0,0 0,0 0,0 0,0 0,0 0,0 0,0 0,0 0,0 0,0 0,0 0,0 0,0 0,0 0,0 0,-6-5,6 5,0 0,0 0,0 0,0 0,0 0,-5-7,5 7,0 0,0 0,0 0,0 0,0 0,0 0,0 0,0 0,0 0,-5-4,5 4,0 0,0 0,0 0,0 0,0 0,0 0,0 0,0 0,2 3,-2-3,0 0,0 0,0 0,0 0,0 0,0 0,0 0,0 0,0 0,0 0,0 0,0 0,1 1,-1-1,0 0,0 0,0 0,0 0,0 0,0 0,0 0,0 0,0 0,0 0,0 0,0 0,0 0,0 0,0 0,0 0,0 0,0 0,0 0,0 0,0 0,0 0,0 0,6 5,-6-5,0 0,0 0,0 0,0 0,0 0,0 0,0 0,0 0,0 0,0 0,0 0,0 0,0 0,0 0,0 0,0 0,0 0,0 0,0 0,3 1,-3-1,0 0,0 0,0 0,0 0,0 0,0 0,0 0,0 0,0 0,25 13,-25-13,0 0,0 0,0 0,0 0,0 0,86 31,-86-31,0 0,0 0,0 0,0 0,0 0,0 0,0 0,0 0,0 0,53 15,-53-15,0 0,0 0,72 13,-72-13,0 0,0 0,0 0,73 11,28 2,-101-13,0 0,91 10,30 2,-121-12,106 7,38 0,-144-7,102 1,32-11,-134 10,96-5,32-1,-128 6,91 0,-91 0,121 3,-121-3,106 3,33 1,-139-4,108 3,33-5,-141 2,90 2,31 6,-121-8,93 3,27-1,-120-2,100 2,-100-2,134 2,-134-2,96 0,29-2,-125 2,86-2,26-3,-112 5,78-4,25 6,-103-2,81 0,24 0,-105 0,91-3,31-3,-122 6,89-6,29-5,-118 11,81-4,26 0,-107 4,83-3,-83 3,108-6,-108 6,95-6,30-2,-125 8,80-4,26-1,-106 5,101-10,32-8,-133 18,88-11,30-2,-118 13,75-7,25 5,-100 2,77-3,28 3,-105 0,74 0,26-1,-100 1,62 0,-62 0,81 2,-81-2,62 1,18 1,-80-2,59-1,16-4,-75 5,50-2,20 0,-70 2,52-1,14-1,-66 2,40-1,-40 1,53 1,-53-1,39 1,15 0,-54-1,42 1,12 1,-54-2,51 1,18-2,-69 1,52-2,17-2,-69 4,43-2,12-3,-55 5,39-3,17 1,-56 2,31-2,11 1,-42 1,23 0,-23 0,32 0,-32 0,180 7,-142-6,-38-1,35 5,-30-4,-5-1,12 0,-5-1,-7 1,7 1,-4 1,-3-2,4 2,-3-2,-1 0,3 1,-3 1,0-2,3-1,-2-1,-1 2,0 0,-3 1,3-1,-2 0,2-1,0 1,0 0,-2 0,2 0,-1 3,1 0,0-3,1 1,2-2,-3 1,4 0,-4 0,4 0,-4 0,3 1,-3-1,0 0,-1-1,1 1,0 0,-4 1,-1 1,5-2,-9 1,2-1,7 0,-16 1,3 0,13-1,-19-1,8-3,11 4,-7-3,7 5,0-2,1 4,-1-4,6 2</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21-04-16T10:01:53.487"/>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123 0,'0'0,"0"0,0 0,0 0,0 0,0 0,0 0,0 0,0 0,0 0,0 0,0 0,0 0,0 0,0 0,0 0,0 0,0 0,0 0,0 0,0 0,0 0,0 0,0 0,0 0,0 0,0 0,0 0,0 0,0 0,0 0,0 0,0 0,0 0,0 0,0 0,-2 0,2 0,0 0,0 0,0 0,0 0,0 0,-22 10,22-10,1 10,-1-10,0 0,0 0,0 0,0 0,0 0,0 0,0 0,0 0,0 0,0 0,0 0,0 1,0-1,0 0,0 0,0 0,0 0,0 0,0 0,0 0,0 0,0 0,0 2,0-2,0 0,0 0,0 0,0 0,0 0,0 0,0 0,0 0,0 0,0 0,0 0,0 0,0 0,0 0,0 0,0 0,0 0,-1 6,1-6,0 0,0 0,0 0,0 0,0 0,0 0,0 5,0-5,0 0,0 0,0 0,0 0,0 0,0 0,0 0,0 0,0 0,0 0,0 0,-4 55,4-55,0 0,0 0,0 0,0 0,0 0,0 0,0 0,-7 101,7-101,0 0,0 0,0 0,-6 83,3 29,3-112,0 0,-5 99,-9 30,14-129,-5 80,4 22,1-102,0 61,1 17,-1-78,0 34,0 8,0-42,-1 172,0-144,1-28,1 23,0-24,-1 1,19-24</inkml:trace>
  <inkml:trace contextRef="#ctx0" brushRef="#br0" timeOffset="1">326 38,'0'0,"0"0,0 0,0 0,0 0,0 0,0 0,0 0,0 0,0 0,0 0,0 0,0 0,0 0,0 0,0 0,0 0,0 0,0 0,0 0,0 0,0 0,0 0,0 0,0 0,0 0,0 0,0 0,0 0,0 0,0 0,0 0,0 0,0 0,0 0,0 0,0 0,0 0,0 0,0 0,0 0,0 0,0 0,0 0,0 0,0 0,0 0,0 0,0 0,0 0,0 0,0 0,0 0,0 0,0 0,0 0,0 0,0 0,0 0,0 0,0 0,-1 0,1 0,0 0,0 0,0 0,0 0,0 0,0 0,0 0,0 0,0 0,0 0,0 0,0 1,0-1,0 0,0 0,0 0,0 0,0 0,0 0,0 0,0 0,0 0,0 0,0 0,0 0,0 0,0 0,0 0,0 0,0 0,0 0,0 0,0 0,0 0,0 0,0 0,0 0,0 0,0 0,0 0,0 0,0 0,0 0,0 0,-1 12,1-12,0 0,0 0,0 0,0 0,0 0,0 0,0 0,0 0,0 0,0 0,0 0,0 0,0 0,4 8,-4-8,0 0,0 0,0 0,0 0,0 0,0 0,0 0,0 0,0 0,0 0,0 0,0 0,0 0,0 0,0 0,0 0,0 0,0 0,0 0,0 0,0 0,0 0,0 0,0 0,3 6,-3-6,0 0,0 0,0 0,0 0,0 0,0 0,0 0,0 0,0 0,0 0,0 0,0 0,0 0,0 0,0 0,0 0,0 0,0 0,0 0,0 0,0 0,-3 1,3-1,0 0,0 0,0 0,0 0,0 0,0 0,0 0,0 0,0 0,0 0,0 0,0 0,0 0,0 0,0 0,0 0,0 0,1 0,-1 0,0 0,0 0,0 0,0 0,0 0,0 0,0 0,0 0,0 0,0 0,0 0,0 0,0 0,0 0,0 0,0 0,0 0,0 0,0 0,6 0,-6 0,0 0,0 0,0 0,4 1,-4-1,0 0,0 0,0 0,0 0,0 0,98-1,-98 1,155-7,-155 7,144-14,49-6,-193 20,154-15,51 4,-205 11,162-13,53-4,-215 17,112-7,37 2,-149 5,54 0,-54 0,71 1,-71-1,19 2,2 0,-21-2,14 2,-4 0,-10-2,165 28,-140-22,-25-6,1 1,1 1,-2-2,2 3,-2-3,2 2,-2-2,3 9,2 17,-5-26,12 69,-1 42,-11-111,11 94,9 39,-20-133,7 87,-10 28,3-115,0 68,0-68,0 87,0-87,0 50,-3 12,3-62,0 31,3 10,-3-41,1 26,1 5,-2-31,15 176,-12-142,-3-34,-3 21,-7-30,10 9</inkml:trace>
  <inkml:trace contextRef="#ctx0" brushRef="#br0" timeOffset="2">202 1291,'0'0,"0"0,0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0,-5 0,5 0,0 0,0 0,0 0,0 0,0 0,0 0,0 0,0 0,0 0,0 0,0 0,0 0,0 0,0 0,0 0,-1 2,1-2,0 0,0 0,0 0,0 0,0 0,0 0,0 0,0 0,0 0,0 0,0 0,0 0,0 0,0 0,0 0,0 0,0 0,0 0,-41 16,41-16,0 0,0 0,0 0,0 0,0 0,0 0,0 0,0 0,0 0,0 0,0 0,0 0,-5-1,5 1,0 0,0 0,0 0,0 0,0 0,0 0,0 0,0 0,0 0,0 0,0 0,0 0,0 0,0 0,0 0,0 0,0 0,0 0,0 0,0 0,0 0,0 0,0 0,-2-2,2 2,0 0,0 0,0 0,0 0,0 0,0 0,0 0,0 0,0 0,2 0,-2 0,0 0,0 0,0 0,0 0,0 0,0 0,0 0,0 0,0 0,0 0,0 0,0 0,0 0,0 0,0 0,0 0,0 0,5 0,-5 0,3 0,-3 0,0 0,0 0,0 0,0 0,0 0,0 0,0 0,0 0,0 0,0 0,0 0,39 1,-39-1,0 0,0 0,0 0,0 0,0 0,0 0,0 0,144 6,-144-6,0 0,0 0,0 0,155 1,53-7,-208 6,0 0,0 0,0 0,134-3,41 0,-175 3,148-6,48-7,-196 13,126-8,39-2,-165 10,101-5,-101 5,130-6,-130 6,45 0,11 0,-56 0,179 4,-141-2,-38-2,33 4,-28-4,-5 0,1 0,-2-1,1 1,1-3,5 1,-6 2</inkml:trace>
  <inkml:trace contextRef="#ctx0" brushRef="#br0" timeOffset="3">3309 1224,'0'0,"0"0,0 0,0 0,0 0,0 0,0 0,0 0,0 0,0 0,0 0,0 0,0 0,0 0,0 0,0 0,0 0,0 0,0 0,0 0,0 0,0 0,0 0,0 0,0 0,0 0,0 0,0 0,0 0,0 0,0 0,0 0,0 0,0 0,0 0,0 0,0 0,0 0,0 0,0 0,0 0,0 0,0 0,0 0,0 0,0 0,0 0,0 0,0 0,0 0,0 0,0 0,0 0,0 0,0 0,0 0,0 0,0 0,0 0,0 0,0 0,0 0,0 0,0 0,0 0,0 0,0 0,0 0,0 0,0 0,0 0,0 0,1 3,-1-3,0 0,0 0,0 0,0 0,0 0,0 0,0 0,0 0,0 0,0 0,0 1,0-1,0 0,0 0,0 0,0 0,0 0,0 0,0 0,0 0,0 0,0 0,0 0,0 0,0 0,0 0,0 0,0 0,0 0,0 0,0 0,52 37,-52-37,0 0,0 0,0 0,0 0,0 0,0 0,0 0,34 2,-34-2,0 0,0 0,0 0,0 0,0 0,0 0,0 0,0 0,0 0,0 0,0 0,0 0,0 0,25 0,-25 0,0 0,0 0,0 0,0 0,0 0,0 0,0 0,0 0,0 0,3 0,-3 0,0 0,0 0,0 0,0 0,0 0,57 0,-57 0,149 8,-149-8,124 2,37-1,-161-1,146-2,48-3,-194 5,125-4,38-6,-163 10,101-3,34 0,-135 3,42 0,4-2,-46 2,177-3,-142 5,-35-2,31 3,-31-3,2 2,-2-2,1 0,-1-3,0 3,0-2,0 2,0 0</inkml:trace>
  <inkml:trace contextRef="#ctx0" brushRef="#br0" timeOffset="4">3378 11,'0'0,"0"0,0 0,0 0,0 0,0 0,0 0,0 0,0 0,0 0,0 0,0 0,0 0,0 0,0 0,0 0,0 0,0 0,0 0,0 0,0 0,0 0,0 0,0 0,0 0,0 0,0 0,0 0,0 0,0 0,0 0,0 0,0 0,0 0,0 0,0 0,0 0,0 0,0 0,0 0,0 0,0 0,0 0,0 0,0 0,0 0,0 0,0 0,0 0,0 0,0 0,0 0,0 0,0 0,0 0,-2-6,2 6,0 0,0 0,0 0,0 0,0 0,0 0,0 0,0 0,0 0,0 0,0 0,0 0,0 0,0 0,-5-5,5 5,0 0,0 0,0 0,0 0,0 0,0 0,0 0,0 0,0 0,0 0,0 0,-2 2,2-2,0 0,0 0,0 0,0 0,0 0,0 0,0 0,0 0,0 0,0 0,0 0,0 0,0 0,0 0,0 0,0 0,0 0,0 0,0 0,0 0,0 0,13 2,-13-2,0 0,0 0,0 0,0 0,0 0,0 0,0 0,0 0,18 3,-18-3,0 0,0 0,0 0,0 0,0 0,0 0,0 0,0 0,0 0,0 0,0 0,0 0,0 0,0 0,0 0,15 1,-15-1,0 0,0 0,0 0,0 0,0 0,5 0,-5 0,0 0,0 0,0 0,0 0,0 0,0 0,0 0,0 0,0 0,40 0,-40 0,0 0,0 0,145-7,-145 7,0 0,0 0,0 0,152-2,-152 2,0 0,0 0,210 7,-210-7,0 0,138 2,39-5,-177 3,119-1,41 1,-160 0,87 2,24 3,-111-5,44 3,6 0,-50-3,177 16,-140-10,-37-6,31 12,-29-4,-2-8,0 0,0 0,0 0,0 3,0-3,0 3,0-3,0 6,2-3,-2-3,0 12,7 64,-7-76,5 70,4 20,-9-90,5 75,0 25,-5-100,4 76,4 26,-8-102,0 0,6 70,1 20,-7-90,4 47,0 13,-4-60,5 32,2 11,-7-43,4 25,0 6,-4-31,27 172,-24-141,-3-31,2 27,-3-24,1-3,0-4,-1-3,1 7</inkml:trace>
  <inkml:trace contextRef="#ctx0" brushRef="#br0" timeOffset="5">3373 2,'0'0,"0"0,0 0,0 0,0 0,0 0,0 0,0 0,0 0,0 0,0 0,0 0,0 0,0 0,0 0,0 0,0 0,0 0,0 0,0 0,0 0,0 0,0 0,0 0,0 0,0 0,0 0,0 0,0 0,0 0,0 0,0 0,0 0,0 0,0 0,0 0,0 0,0 0,0 0,0 0,12 9,-12-9,0 0,1 3,-1-3,0 0,0 0,0 0,0 0,0 0,0 0,0 0,0 0,0 0,0 0,0 0,0 0,0 2,0-2,0 0,0 0,0 0,0 0,0 0,0 0,0 0,0 0,0 0,0 0,0 0,0 0,0 0,0 0,0 0,0 0,0 0,1 5,-1-5,0 0,0 0,0 0,0 0,0 0,0 0,2 4,-2-4,0 0,0 0,0 0,0 0,0 0,0 0,0 0,0 0,0 0,0 0,0 0,7 53,-7-53,0 0,0 0,0 0,0 0,0 0,0 0,0 0,10 116,-10-116,0 0,0 0,0 0,2 91,-6 29,4-120,0 0,0 0,0 0,-7 87,-8 27,15-114,-9 95,7 35,2-130,0 83,1 23,-1-106,1 31,-2-3,1-28,-1 171,-2-141,3-30,1 21,2-23,-3 2,0-21,0 21,-8-26</inkml:trace>
  <inkml:trace contextRef="#ctx0" brushRef="#br0" timeOffset="6">6514 1359,'0'0,"0"0,0 0,0 0,0 0,0 0,0 0,0 0,0 0,0 0,0 0,0 0,0 0,0 0,0 0,0 0,0 0,0 0,0 0,0 0,0 0,0 0,0 0,0 0,0 0,0 0,0 0,0 0,0 0,0 0,0 0,0 0,0 0,0 0,0 0,0 0,0 0,0 0,0 0,0 0,0 0,0 0,0 0,0 0,0 0,0 0,0 0,0 0,0 0,0 0,0 0,0 0,0 0,0 0,0 0,0 0,0 0,0 0,0 0,0 0,0 0,0 0,0 0,0 0,-1 1,1-1,0 0,0 0,0 0,0 0,0 0,0 0,0 0,0 0,0 0,0 0,0 0,0 0,0 0,0 0,0 0,0 0,0 0,0 0,0 0,0 0,0 0,0 0,0 0,0 0,0 0,0 0,-7 4,7-4,0 0,0 0,0 0,0 0,0 0,0 0,0 0,0 0,0 0,0 0,0 0,0 0,0 0,0 0,0 0,0 0,0 0,0 0,0 0,0 0,0 0,0 0,0 0,0 0,0 0,0 0,0 0,0 0,0 0,0 0,0 0,-3 2,3-2,0 0,0 0,0 0,0 0,0 0,0 0,0 0,0 0,0 0,0 0,0 0,0 0,0 0,0 0,0 0,0 0,0 0,0 0,0 0,0 0,0 0,-121 82,121-82,0 0,0 0,0 0,0 0,0 0,0 0,0 0,0 0,0 0,0 0,0 0,-15 9,15-9,0 0,0 0,0 0,0 0,0 0,0 0,0 0,0 0,0 0,0 0,0 0,0 0,0 0,0 0,0 0,0 0,0 0,0 0,0 0,0 0,0 0,5 5,-5-5,0 0,0 0,0 0,0 0,0 0,0 0,0 0,0 0,23-3,-23 3,0 0,0 0,0 0,0 0,0 0,0 0,0 0,0 0,0 0,0 0,0 0,0 0,0 0,0 0,0 0,22-5,-22 5,0 0,0 0,0 0,0 0,0 0,5 0,-5 0,0 0,0 0,0 0,0 0,0 0,0 0,0 0,0 0,0 0,118-9,-118 9,0 0,0 0,178-8,-178 8,0 0,0 0,0 0,177-12,56-7,-233 19,0 0,0 0,0 0,147-13,46-4,-193 17,141-11,49-9,-190 20,101-10,-101 10,132-12,-132 12,38-2,7 0,-45 2,171-5,-144 5,-27 0,27-1,-22 2,-5-1,7-4,-4 0,-3 4</inkml:trace>
  <inkml:trace contextRef="#ctx0" brushRef="#br0" timeOffset="7">6485 168,'0'0,"0"0,0 0,0 0,0 0,0 0,0 0,0 0,0 0,0 0,0 0,0 0,0 0,0 0,0 0,0 0,0 0,0 0,0 0,0 0,0 0,0 0,0 0,0 0,0 0,0 0,0 0,0 0,0 0,0 0,0 0,0 0,0 0,0 0,0 0,0 0,-13 19,13-19,0 0,0 0,0 0,0 0,0 0,4 3,-4-3,0 0,6 2,-6-2,0 0,0 0,0 0,0 0,0 0,3 1,-3-1,0 0,0 0,0 0,0 0,0 0,0 0,0 0,0 0,0 0,11 0,-11 0,0 0,0 0,132-3,-132 3,0 0,0 0,0 0,156-13,53-14,-209 27,0 0,164-23,53-10,-217 33,118-13,40 3,-158 10,96 0,33 10,-129-10,60 12,16 4,-76-16,34 9,-34-9,40 15,-40-15,26 9,3 3,-29-12,23 10,5 1,-28-11,12 6,-3 0,-9-6,14 12,4 9,-18-21,20 23,-20-23,25 34,-25-34,0 0,18 29,1 17,-19-46,15 53,-5 26,-10-79,7 71,-2 23,-5-94,-1 91,-12 31,13-122,-11 95,-6 29,17-124,-7 75,2 23,5-98,-3 50,-1 11,4-61,-2 18,2-18,0 16,0-16,-10 165,8-144,2-21,-3 14,1-17,2 3,-16-22</inkml:trace>
  <inkml:trace contextRef="#ctx0" brushRef="#br0" timeOffset="8">6681-66,'0'0,"0"0,0 0,0 0,0 0,0 0,0 0,0 0,0 0,0 0,0 0,0 0,0 0,0 0,0 0,0 0,0 0,0 0,0 0,-1 1,1-1,0 1,0-1,0 0,0 0,0 0,0 0,0 0,0 0,0 0,0 0,0 0,0 0,0 0,-34 68,34-68,0 0,0 0,0 0,0 0,0 0,0 0,0 0,0 0,0 0,-8 17,8-17,0 0,0 0,0 0,0 0,0 0,0 0,0 0,0 0,0 0,0 0,0 0,0 0,0 0,0 0,0 0,0 0,0 0,-2 3,2-3,0 0,0 0,0 0,0 0,0 0,0 0,-1 2,1-2,0 0,0 0,0 0,0 0,0 0,0 0,0 0,0 0,0 0,0 0,0 0,-3 9,3-9,0 0,0 0,0 0,-14 46,14-46,0 0,0 0,0 0,0 0,0 0,-14 79,14-79,-1 117,1-117,0 0,-3 94,-7 28,10-122,2 83,16 34,-18-117,10 82,-10-82,1 107,-1-107,1 46,2 12,-3-58,0 19,2-3,-2-16,7 196,-7-183,0-13,0 1,-3-11,3 10</inkml:trace>
  <inkml:trace contextRef="#ctx0" brushRef="#br0" timeOffset="9">7424 31,'0'0,"0"0,0 0,0 0,0 0,0 0,0 0,0 0,0 0,0 0,0 0,0 0,0 0,0 0,0 0,0 0,0 0,0 0,0 0,-15-28,15 28</inkml:trace>
  <inkml:trace contextRef="#ctx0" brushRef="#br0" timeOffset="10">9909 12,'0'0,"0"0,0 0,0 0,0 0,0 0,0 0,0 0,0 0,0 0,0 0,0 0,0 0,0 0,0 0,0 0,0 0,0 0,0 0,0 0,0 0,0 0,0 0,0 0,0 0,0 0,0 0,0 0,0 0,0 0,0 0,0 0,0 0,0 0,0 0,0 0,0 0,0 0,0 0,0 0,0 0,0 0,0 0,0 0,0 0,0 0,0 0,0 0,0 0,0 0,0 0,0 0,0 0,0 0,0 0,0 0,0 0,0 0,0 0,0 0,0 0,0 0,0 0,0 1,0-1,0 0,0 0,0 0,0 0,0 0,0 0,0 0,0 0,0 0,0 0,0 0,0 0,0 0,0 0,0 0,0 0,0 0,0 0,0 0,10 19,-10-19,0 0,0 0,0 0,0 0,0 0,0 0,0 0,0 0,0 0,4 3,-4-3,0 0,0 0,0 0,0 0,0 0,0 0,0 0,0 0,0 0,0 0,0 0,0 0,0 0,0 0,0 0,0 0,0 0,5 1,-5-1,0 0,0 0,0 0,0 0,0 0,0 0,1 0,-1 0,0 0,0 0,0 0,0 0,0 0,0 0,0 0,0 0,0 0,0 0,0 0,6 0,-6 0,0 0,0 0,0 0,4 0,-4 0,0 0,0 0,0 0,0 0,0 0,90 1,-90-1,140 4,-140-4,135 2,45-4,-180 2,172-2,81 0,-253 2,147 0,77-1,-224 1,126 5,-126-5,164 4,-164-4,62 4,7 1,-69-5,15 1,-10 0,-5-1,12 3,-9-3,-3 0,100 26,-99-24,-1-2,6 3,-5 0,-1-3,4 7,-2-3,-2-4,7 19,10 45,-17-64,15 62,-15-62,18 84,-18-84,14 76,0 27,-14-103,10 84,-1 27,-9-111,7 84,5 29,-12-113,7 66,-7 18,0-84,2 54,-2-54,7 74,-7-74,0 0,4 28,4 6,-8-34,40 168,-36-138,-4-30,6 23,-5-23,-1 0,-1-1,-2 1,3 0</inkml:trace>
  <inkml:trace contextRef="#ctx0" brushRef="#br0" timeOffset="11">9922 1511,'0'0,"0"0,0 0,0 0,0 0,0 0,0 0,0 0,0 0,0 0,0 0,0 0,0 0,0 0,0 0,0 0,0 0,0 0,0 0,0 0,0 0,0 0,0 0,0 0,0 0,0 0,0 0,0 0,0 0,0 0,0 0,0 0,0 0,0 0,0 0,0 1,0-1,0 0,0 0,0 0,0 0,0 1,0-1,0 0,0 0,0 0,0 0,0 0,0 0,0 0,1 3,-1-3,0 0,2 1,-2-1,0 0,8 0,-8 0,0 0,0 0,0 0,0 0,0 0,0 0,0 0,0 0,0 0,35 4,-35-4,0 0,0 0,0 0,0 0,0 0,114 8,-114-8,156 11,-156-11,0 0,132 7,45 4,-177-11,164 2,52-13,-216 11,145-6,43-4,-188 10,126-6,-126 6,162-14,-162 14,73-6,20 2,-93 4,42-4,10-1,-52 5,25-3,7 1,-32 2,180-12,-142 10,-38 2,22-1,-20 0,-2 1</inkml:trace>
  <inkml:trace contextRef="#ctx0" brushRef="#br0" timeOffset="12">10134-52,'0'0,"0"0,0 0,0 0,0 0,0 0,0 0,0 0,0 0,0 0,0 0,0 0,0 0,0 0,0 0,0 0,0 0,0 0,0 0,0 0,0 0,0 0,0 0,0 0,0 0,0 0,0 0,0 0,0 0,0 0,0 0,0 0,0 0,0 0,0 0,0 0,0 0,0 0,0 0,0 0,0 0,0 0,0 0,0 0,0 0,0 0,0 0,0 0,0 0,0 0,0 0,0 0,0 0,0 0,0 0,0 0,0 0,0 0,0 0,0 0,0 0,0 0,0 0,0 0,0 0,0 0,0 0,0 0,0 0,0 0,0 0,0 0,0 0,0 0,0 0,0 0,0 0,0 0,0 0,0 0,0 0,0 0,0 0,0 0,0 0,0 0,0 0,0 0,0 0,0 0,-1 1,1-1,0 0,0 0,0 0,0 0,0 0,0 0,0 0,0 0,0 0,0 0,0 0,0 0,0 0,0 1,0-1,0 0,0 0,0 0,0 0,0 0,0 0,0 0,0 0,0 0,0 0,0 0,0 0,0 0,0 0,0 0,0 0,0 0,0 0,0 0,0 0,0 0,0 0,0 0,0 0,0 0,-2 4,2-4,0 0,0 0,0 0,0 0,0 0,0 0,0 0,0 0,0 0,0 0,-1 2,1-2,0 0,0 0,0 0,0 0,0 0,0 0,0 0,0 0,0 0,0 0,-3 7,3-7,0 0,0 0,0 0,0 0,0 0,0 0,0 0,-1 3,1-3,0 0,0 0,0 0,0 0,0 0,0 0,0 0,0 0,0 0,0 0,0 0,0 0,0 0,-5 11,5-11,0 0,0 0,0 0,0 0,-12 67,12-67,0 0,0 0,0 0,0 0,0 0,0 0,0 0,-14 81,14-81,0 0,0 0,0 0,-16 108,16-108,-17 108,-2 38,19-146,-19 107,-13 32,32-139,-17 85,-2 28,19-113,-6 48,5 17,1-65,0 27,0 4,0-31,0 0,0 13,0-9,0-4,5 156,-10-141,5-15,18-66,-7-28,-11 94</inkml:trace>
  <inkml:trace contextRef="#ctx0" brushRef="#br0" timeOffset="13">13083-23,'0'0,"0"0,0 0,0 0,0 0,0 0,0 0,0 0,0 0,0 0,0 0,0 0,0 0,0 0,0 0,0 0,0 0,0 0,0 0,0 0,0 0,0 0,0 0,0 0,0 0,0 0,0 0,0 0,0 0,0 0,0 0,0 0,0 0,0 0,0 0,0 0,0 0,0 0,0 0,0 0,0 0,0 0,0 0,0 0,0 0,0 0,0 0,0 0,0 0,0 0,0 2,0-2,0 0,0 1,0-1,0 0,4 0,-4 0,0 0,0 0,0 0,0 0,0 0,3 0,-3 0,0 0,0 0,0 0,0 0,0 0,0 0,0 0,0 0,0 0,28 0,-28 0,0 0,0 0,160-7,-160 7,0 0,0 0,0 0,163-10,56-7,-219 17,0 0,195-13,-195 13,255-28,-255 28,165-15,49 1,-214 14,120-6,31 0,-151 6,57-1,7 1,-64 0,24 1,8 3,-32-4,19 3,3 3,-22-6,23 8,13 15,-36-23,30 22,10 21,-40-43,27 39,-27-39,29 66,-29-66,23 69,-5 32,-18-101,11 78,-4 25,-7-103,7 85,6 30,-13-115,10 69,8 19,-18-88,13 53,4 15,-17-68,7 29,0 6,-7-35,4 23,1 8,-5-31,26 174,-26-174,-2 32,2-32,-5 32,1-26,4-6,-16 4,2-2,14-2,-3 0,2 0,1 0,-11 0,-43 0,54 0,-88-2,-32 0,120 2,-127 1,-46 2,173-3,-135 6,-39 7,174-13,-97 7,97-7,-123 11,123-11,-66 3,-20 2,86-5,-46 1,-16-5,62 4,-202-7,186 4,16 3,-12-4,16 4,-4 0,5 3,0 0,-5-3,5 1,-2-1,-3 0</inkml:trace>
  <inkml:trace contextRef="#ctx0" brushRef="#br0" timeOffset="14">13347-106,'0'0,"0"0,0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4,-1-4,0 0,0 0,0 0,0 0,0 0,0 0,0 0,0 0,0 0,0 0,0 0,0 0,1 2,-1-2,0 0,0 0,0 0,0 0,0 0,0 0,0 0,0 0,0 0,0 0,0 0,0 0,0 0,0 0,0 0,0 0,0 0,0 0,0 0,0 0,0 0,0 0,0 0,2 9,-2-9,1 2,-1-2,0 0,0 0,0 0,0 0,0 0,0 0,0 0,0 0,0 0,0 0,0 0,0 0,0 0,0 0,0 0,0 0,0 0,3 10,-3-10,0 0,0 0,0 0,0 0,0 0,0 0,0 4,0-4,0 0,0 0,0 0,0 0,0 0,0 0,0 0,0 0,0 0,0 0,0 0,6 52,-6-52,0 0,0 0,0 0,0 0,0 0,0 0,0 0,9 97,-9-97,0 0,0 0,0 0,3 86,-11 27,8-113,0 0,-7 95,1 30,6-125,-7 99,-6 32,13-131,-8 79,-3 22,11-101,-4 54,-2 17,6-71,-1 33,-1 6,2-39,0 15,0-9,0-6,13 151,-13-151,-3 4,3-4,3-82,-3 82,-9-99</inkml:trace>
  <inkml:trace contextRef="#ctx0" brushRef="#br0" timeOffset="15">16089-196,'0'0,"0"0,0 0,0 0,0 0,0 0,0 0,0 0,0 0,0 0,0 0,0 0,0 0,0 0,0 0,0 0,0 0,0 0,0 0,0 0,0 0,0 0,0 0,0 0,0 0,0 0,0 0,0 0,0 0,0 0,0 0,0 0,0 0,0 0,0 0,0 0,0 0,0 0,0 0,0 0,0 0,0 0,0 0,0 0,0 0,0 0,0 0,0 0,0 0,0 0,0 0,0 0,0 0,0 0,0 0,0 0,0 0,0 0,0 0,0 0,0 0,0 0,0 0,0 0,0 0,0 0,0 3,0-3,0 0,0 0,0 0,0 2,0-2,0 0,0 0,0 0,0 0,0 0,0 0,0 0,0 0,0 0,0 0,0 0,0 0,0 0,0 0,0 0,0 10,0-10,0 0,0 0,0 0,0 0,0 0,0 11,0-11,0 0,0 0,0 0,0 0,0 0,0 0,0 0,0 0,0 0,-6 72,6-72,0 0,0 0,-10 97,10-97,0 0,0 0,0 0,-7 74,-5 24,12-98,0 0,0 0,0 0,-7 69,4 24,3-93,-3 76,-3 25,6-101,-4 67,4-67,-4 91,4-91,-1 52,-2 14,3-66,-2 27,-3 4,5-31,-3 14,3-10,0-4,-18 129,16-148,2 19,10-94</inkml:trace>
  <inkml:trace contextRef="#ctx0" brushRef="#br0" timeOffset="16">16111-192,'0'0,"0"0,0 0,0 0,0 0,0 0,0 0,0 0,0 0,0 0,0 0,0 0,0 0,0 0,0 0,0 0,0 0,0 0,0 0,0 0,0 0,0 0,0 0,0 0,0 0,0 0,0 0,0 0,0 0,0 0,0 0,0 0,0 0,0 0,0 0,0 0,0 0,0 0,0 0,0 0,0 0,0 0,0 0,0 0,0 0,0 0,0 0,0 0,0 0,0 0,0 0,0 0,0 0,0 0,0 0,0 0,0 0,0 0,0 0,0 0,0 0,0 0,0 0,0 0,0 0,0 0,0 0,0 0,0 0,0 0,0 0,0 0,0 0,0 0,0 0,0 0,0 0,0 0,0 0,0 0,0 0,0 0,2 1,-2-1,0 0,0 0,0 0,0 0,0 0,0 0,0 0,0 0,1 1,-1-1,0 0,0 0,0 0,0 0,0 0,0 0,0 0,0 0,0 0,0 0,0 0,0 0,0 0,0 0,0 0,4 1,-4-1,0 0,0 0,0 0,0 0,0 0,3 0,-3 0,0 0,0 0,0 0,0 0,0 0,0 0,0 0,0 0,0 0,20-1,-20 1,0 0,0 0,148-6,-148 6,0 0,0 0,0 0,155-6,-155 6,0 0,0 0,208-13,-208 13,0 0,196-12,68-4,-264 16,166-6,46 3,-212 3,119 3,33 8,-152-11,70 7,14 4,-84-11,30 7,4 2,-34-9,25 8,10 10,-35-18,25 16,10 15,-35-31,31 33,-31-33,37 56,-37-56,26 50,1 24,-27-74,24 78,4 28,-28-106,20 74,-1 22,-19-96,13 58,4 17,-17-75,10 42,-10-42,11 53,-11-53,7 33,0 9,-7-42,4 23,-1 6,-3-29,1 18,-1 4,0-22,-5 29,-13 16,18-45,-26 40,-27 11,53-51,-52 39,-32 1,84-40,-85 31,-38-4,123-27,-97 16,97-16,-131 13,131-13,-105 8,-34-2,139-6,-102 3,-32 0,134-3,-99 4,-29 3,128-7,-70 4,-17 6,87-10,-30 2,-5 2,35-4,-201 21,181-19,20-2,-22 4,16-2,6-2,-1 0,1 0,0 0,0 0,-27 15,26-17,1 2</inkml:trace>
  <inkml:trace contextRef="#ctx0" brushRef="#br0" timeOffset="17">18879-251,'0'0,"0"0,0 0,0 0,0 0,0 0,0 0,0 0,0 0,0 0,0 0,0 0,0 0,0 0,0 0,0 0,0 0,0 0,0 0,0 0,0 0,0 0,0 0,0 0,0 0,0 0,0 0,0 0,0 0,0 0,0 0,0 0,0 0,0 0,0 0,0 0,0 0,0 0,0 0,0 0,0 0,0 0,0 0,0 0,0 0,0 0,0 0,0 0,0 0,0 0,0 0,0 0,-2 0,2 0,0 0,0 0,0 0,0 0,0 0,0 0,0 0,0 0,0 0,0 0,0 0,0 0,0 0,0 0,0 0,0 0,0 0,0 0,-3 2,3-2,0 0,0 0,0 0,0 0,0 0,0 0,0 0,0 0,0 0,0 0,0 0,-1 2,1-2,0 0,0 0,0 0,0 0,0 0,0 0,0 0,0 0,0 0,0 0,0 0,0 0,0 0,0 0,0 0,0 0,0 0,0 0,0 0,0 0,0 0,-52 40,52-40,0 0,0 0,0 0,0 0,0 0,0 0,0 0,0 0,-8 7,8-7,0 0,0 0,0 0,0 0,0 0,0 0,0 0,0 0,0 0,0 0,0 0,0 0,0 0,0 0,0 0,0 2,0-2,0 0,0 0,0 0,0 0,0 0,1 0,-1 0,0 0,0 0,0 0,0 0,0 0,0 0,0 0,0 0,0 0,10-2,-10 2,0 0,0 0,178-27,-178 27,0 0,0 0,0 0,173-25,60-11,-233 36,0 0,198-28,67-7,-265 35,158-14,48 7,-206 7,107 0,25 6,-132-6,47 3,-47-3,54 6,-54-6,25 4,5 3,-30-7,19 7,9 4,-28-11,23 13,12 14,-35-27,34 36,6 29,-40-65,31 58,-1 28,-30-86,19 67,0 24,-19-91,12 70,2 23,-14-93,9 74,-9-74,7 99,-7-99,4 77,-1 22,-3-99,4 66,4 20,-8-86,7 50,9 14,-16-64,7 34,3 7,-10-41,4 21,-4-21,4 24,-4-24,27 173,-29-139,2-34,0 3,-1-2,1-1,-4 3,2-3,2 0,-11 4,-77 14,88-18,-100 16,-36-2,136-14,-111 9,-37 0,148-9,-112 5,-37-1,149-4,-116 2,116-2,-153 5,153-5,-94 0,-26-1,120 1,-80-4,-22-2,102 6,-90-4,-30 1,120 3,-85 1,-26 3,111-4,-65 3,65-3,-80 4,80-4,-35 3,-7 1,42-4,-198 15,184-16,14 1,-6-5,15 1,-9 4,7-3,-6 2,-1 1,6-1</inkml:trace>
  <inkml:trace contextRef="#ctx0" brushRef="#br0" timeOffset="18">18797-3,'0'0,"0"0,0 0,0 0,0 0,0 0,0 0,0 0,0 0,0 0,0 0,0 0,0 0,0 0,0 0,0 0,0 0,0 0,0 0,0 0,0 0,0 0,0 0,0 0,0 0,0 0,0 0,0 0,0 0,0 0,0 0,0 0,0 0,0 0,0 0,0 0,0 0,0 0,0 0,0 0,0 0,0 2,0-2,0 0,0 0,0 0,0 3,0-3,0 0,0 0,0 0,0 0,0 0,-3 12,3-12,-15 99,15-99,0 0,0 0,-14 96,14-96,-16 128,16-128,-7 88,7 32,0-120,3 89,-3-89,9 119,-9-119,5 64,4 19,-9-83,4 36,2 9,-6-45,2 13,-2-8,0-5,51 100</inkml:trace>
  <inkml:trace contextRef="#ctx0" brushRef="#br0" timeOffset="19">21421-293,'0'0,"0"0,0 0,0 0,0 0,0 0,0 0,0 0,0 0,0 0,0 0,0 0,0 0,0 0,0 0,0 0,0 0,0 0,0 0,0 0,0 0,0 0,0 0,0 0,0 0,0 0,0 0,0 0,0 0,0 0,0 0,0 0,0 0,0 0,0 0,0 0,0 0,0 0,0 0,0 0,0 0,0 0,0 0,0 0,0 0,0 0,0 0,0 0,0 0,0 0,0 0,0 0,0 0,0 0,0 0,0 0,0 0,0 0,0 0,0 0,0 0,0 0,0 0,0 0,0 0,0 0,0 1,0-1,0 0,0 0,0 0,0 0,0 0,0 0,0 0,0 0,0 0,0 0,0 0,0 0,0 0,0 0,0 0,0 0,0 0,0 0,0 0,0 0,0 0,0 0,0 2,0-2,0 0,0 0,0 0,0 0,0 0,0 0,2 0,-2 0,0 0,0 0,0 0,0 0,0 0,0 0,0 0,0 0,0 0,0 0,0 0,4 0,-4 0,0 0,0 0,0 0,14 0,-14 0,0 0,0 0,0 0,0 0,0 0,126-1,-126 1,175-3,-175 3,0 0,154-5,51-5,-205 10,0 0,149-7,43-2,-192 9,97-1,21 2,-118-1,45 3,4 2,-49-5,16 3,-5-1,-11-2,12 3,4 2,-16-5,19 10,11 5,-30-15,25 19,9 13,-34-32,28 35,-28-35,31 60,-31-60,27 63,1 28,-28-91,21 77,7 27,-28-104,18 73,7 23,-25-96,14 66,0 22,-14-88,6 57,-2 19,-4-76,0 57,-1 19,1-76,-2 35,2 11,0-46,0 31,0-31,-1 40,1-40,-6 179,4-141,2-38,-7 41,0-29,7-12,-2 1,2 0,0-1,-4 3,3-1,1-2,-95 69,95-69,-23 6,23-6,-45 8,17-5,28-3,-5 0,3 0,2 0,-10 0,-24 0,34 0,-80-3,-31 1,111 2,-84-2,-27-2,111 4,-91-3,-31-1,122 4,-90-4,-31-4,121 8,-100-7,100 7,-135-9,135 9,-84-6,-25-4,109 10,-239-23,181 17,58 6,-67-11,49 8,18 3,-16-7,18 4,-2 3,7-5,1 3,-8 2,6-2,-5 2,-1 0</inkml:trace>
  <inkml:trace contextRef="#ctx0" brushRef="#br0" timeOffset="20">21403-157,'0'0,"0"0,0 0,0 0,0 0,0 0,0 0,0 0,0 0,0 0,0 0,0 0,0 0,0 0,0 0,0 0,0 0,0 0,0 0,0 0,0 0,0 0,0 0,0 0,0 0,-1 2,1-2,0 0,0 0,0 0,0 0,-2 3,2-3,0 0,0 0,0 0,0 0,0 0,0 0,0 0,0 1,0-1,0 0,0 1,0-1,0 0,0 6,0-6,0 0,0 0,0 0,0 0,0 0,0 4,0-4,0 0,0 0,0 0,0 0,0 0,0 0,0 0,0 0,0 0,2 73,-2-73,0 0,0 0,7 127,-7-127,0 0,0 0,0 0,10 104,12 34,-22-138,0 0,16 103,3 34,-19-137,9 100,-8 33,-1-133,0 78,-4 24,4-102,0 38,3 11,-3-49,1 15,0-1,-1-14,27 164,-21-142,-6-22,12-23,-12 23,2-48</inkml:trace>
  <inkml:trace contextRef="#ctx0" brushRef="#br0" timeOffset="21">-1527 112,'0'0,"0"0,0 0,0 0,0 0,0 0,0 0,0 1,-1-1,1 0,-2 5,2-5,0 1,0-1,-12 45,13-39,-1-6,14 7,2-4,-16-3,14 1,-12-1,-2 0,12-1,127-20,-139 21,97-16,27-8,-124 24,78-12,24-1,-102 13,86-12,25-4,-111 16,53-7,-53 7,76-4,-76 4,38 0,8 1,-46-1,32 3,9 0,-41-3,24 3,6 2,-30-5,19 4,6 3,-25-7,13 4,-9-3,-4-1,13 7,-6-1,-7-6,10 8,-3 0,-7-8,12 16,-12-16,19 24,-19-24,14 21,3 12,-17-33,14 35,-3 20,-11-55,10 58,4 24,-14-82,10 67,6 23,-16-90,12 68,-12-68,11 91,-11-91,8 63,2 20,-10-83,7 48,2 13,-9-61,2 26,0 3,-2-29,0 20,-2 2,2-22,-2 23,-8 10,10-33,-13 31,-15 9,28-40,-34 42,-23 10,57-52,-61 46,61-46,-87 53,87-53,-71 40,-28 6,99-46,-91 38,-31 8,122-46,-65 22,-23 4,88-26,-27 7,-11-3,38-4,-203 23,180-24,23 1,-28-11,18 0,10 11,-8-16,9 10,-1 6,2-20,-6 0,4 20,-6-36,3 13,3 23,-10-39,3 16,7 23,-14-43,4 16,10 27,-16-59,4 18,12 41,12-94,-12 94,18-68,-18 68,14-105,-11 56,-3 49,1-76,1 39,-2 37,1-54,2 31,-3 23,1-47,-2 15,1 32,4-75,0 18,-4 57,4-87,1 45,-5 42,0-60,-5 33,5 27,-7-31,7 31,0-6,0 6,-4-5,0 5,4 0,0 3,4 3,-4-6,3 4,-4-2,1-2,0 0,0 1,0-1</inkml:trace>
  <inkml:trace contextRef="#ctx0" brushRef="#br0" timeOffset="22">-1124 81,'0'0</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21-04-16T10:01:53.510"/>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413 205,'0'0,"0"0,0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0,-2 0,0 0,0 0,0 0,0 0,0 0,0 0,0 0,0 0,0 0,0 0,0 0,0 0,0 0,0 0,0 0,0 0,0 0,19 7,-19-7,0 0,0 0,0 0,0 0,0 0,0 0,12 1,-12-1,0 0,0 0,0 0,0 0,0 0,0 0,0 0,0 0,0 0,0 0,0 0,11 0,-11 0,0 0,0 0,0 0,3 0,-3 0,0 0,0 0,0 0,0 0,0 0,162-21,-162 21,104-20,-104 20,0 0,71-14,-71 14,132-24,-132 24,148-25,49-8,-197 33,119-16,41 0,-160 16,132-10,42-2,-174 12,117-7,37-2,-154 9,99-4,33 3,-132 1,98 1,31 3,-129-4,90 7,31 8,-121-15,87 14,-87-14,115 18,-115-18,100 13,30 0,-130-13,83 10,28 5,-111-15,63 10,20 10,-83-20,52 15,15 7,-67-22,44 16,11 7,-55-23,40 17,12 7,-52-24,47 24,16 10,-63-34,48 29,-48-29,61 44,-61-44,51 40,12 18,-63-58,37 37,3 15,-40-52,41 53,15 21,-56-74,37 49,3 17,-40-66,31 56,4 22,-35-78,36 78,11 31,-47-109,24 65,-1 26,-23-91,11 68,-8 41,-3-109,-7 82,-21 28,28-110,-23 89,23-89,-32 120,32-120,-35 99,-33 24,68-123,-56 92,-27 23,83-115,-70 87,-31 20,101-107,-72 74,-27 18,99-92,-94 79,-37 17,131-96,-93 65,-29 16,122-81,-109 62,-47 5,156-67,-118 43,118-43,-160 48,160-48,-117 29,-37 0,154-29,-111 17,-35-6,146-11,-125 6,-39-7,164 1,-134-8,-47-26,181 34,-100-24,-23-14,123 38,-87-32,-25-17,112 49,-71-36,-14-17,85 53,-211-151,211 151,-63-63,63 63,-105-113,41 45,64 68,-104-112,48 50,56 62,-91-108,45 47,46 61,-78-109,38 42,40 67,-65-115,33 49,32 66,-51-108,27 54,24 54,-40-100,14 39,26 61,-47-109,47 109,0 0,-31-64,31 64,-54-109,25 47,29 62,-39-99,23 46,16 53,-5-93,9 37,-4 56,19-96,-2 39,-17 57,27-85,-27 85,15-41,-15 41,22-68,-14 33,-8 35,28-64,-4 24,-24 40,72-71,-15 29,-57 42,100-67,-41 33,-59 34,111-56,-41 23,-70 33,128-48,-50 27,-78 21,49-14,-44 13,-5 1,12-1,-12 1,48-2,-48 2,35 2,9 3,-44-5</inkml:trace>
  <inkml:trace contextRef="#ctx0" brushRef="#br0" timeOffset="1">7354-365,'0'0,"0"0,0 0,0 0,0 0,0 0,0 0,0 0,0 0,0 0,0 0,0 0,0 0,0 0,0 0,0 0,0 0,0 0,0 0,0 0,0 0,0 0,0 0,0 0,0 0,0 0,0 0,0 0,0 0,0 0,0 0,-27-14,27 14,0 0,0 0,0 0,0 0,0 0,0 0,0 0,-4-1,4 1,0 0,-3 0,3 0,0 0,-32-6,32 6,0 0,0 0,-106-18,106 18,0 0,0 0,0 0,-111-11,-33 13,144-2,0 0,-141 7,-40 14,181-21,-165 28,165-28,-211 47,211-47,-163 44,-42 21,205-65,-153 56,-39 23,192-79,-115 55,-27 29,142-84,-94 64,-20 30,114-94,-76 68,-18 26,94-94,-58 63,-8 26,66-89,-44 67,-8 25,52-92,-37 72,37-72,-38 102,38-102,-19 67,3 25,16-92,-4 96,24 40,-20-136,11 95,-3 24,-8-119,9 96,5 32,-14-128,22 103,24 35,-46-138,34 92,11 21,-45-113,48 94,28 27,-76-121,63 86,-63-86,92 103,-92-103,89 89,36 25,-125-114,114 85,46 7,-160-92,127 63,48 5,-175-68,132 43,42 0,-174-43,144 28,49-2,-193-26,140 19,43 10,-183-29,150 15,45-3,-195-12,142 5,-142-5,184-1,-184 1,151-5,47-8,-198 13,139-13,40-14,-179 27,144-20,49-7,-193 27,144-24,42-20,-186 44,137-34,40-23,-177 57,249-93,-136 39,-113 54,165-85,-91 42,-74 43,135-86,-135 86,77-53,-77 53,132-95,-57 36,-75 59,108-97,-61 39,-47 58,68-105,-42 40,-26 65,40-108,-19 49,-21 59,25-107,-18 41,-7 66,-11-111,-7 46,18 65,-35-117,12 45,23 72,-31-131,31 131,-15-79,15 79,-31-133,11 60,20 73,-55-122,10 52,45 70,-92-122,24 49,68 73,-120-121,44 50,76 71,-135-105,49 49,86 56,-9-5,-154-67,163 72,-145-50,-47 1,192 49,-135-32,-41-6,176 38,-143-26,-44-4,187 30,-160-24,160 24,-212-31,212 31,0 0,-109-17,-27-4,136 21,-104-13,-30 1,134 12,-97-5,-26 0,123 5,-84 2,84-2,-104 14</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21-04-16T10:01:53.512"/>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2262 591,'0'0,"0"0,0 0,0 0,0 0,0 0,0 0,0 0,0 0,0 0,0 0,0 0,0 0,0 0,0 0,0 0,0 0,0 0,0 0,0 0,0 0,0 0,0 0,0 0,0 0,0 0,0 0,0 0,0 0,0 0,0 0,0 0,0 0,0 0,0 0,0 0,0 0,0 0,0 0,-3 0,3 0,0 0,0 0,0 0,0 0,0 0,0 0,0 0,0 0,0 0,0 0,0 0,-9-1,9 1,0 0,0 0,0 0,-56-1,56 1,0 0,0 0,0 0,0 0,0 0,-118 6,-38 13,156-19,0 0,-132 25,-36 22,168-47,-139 45,-37 23,176-68,-129 54,-37 24,166-78,-112 59,-24 33,136-92,-91 68,-19 33,110-101,-85 86,85-86,-106 119,106-119,-84 104,-21 35,105-139,-62 94,-13 36,75-130,-25 69,13 40,12-109,-3 84,11 30,-8-114,21 97,37 38,-58-135,55 102,33 27,-88-129,87 100,49 22,-136-122,122 94,-122-94,0 0,172 115,-172-115,142 84,51 17,-193-101,163 81,56 24,-219-105,183 76,58 14,-241-90,187 66,57 19,-244-85,201 65,-201-65,267 84,-267-84,206 54,65 7,-271-61,245 38,80-5,-325-33,274 11,86-13,-360 2,228 5,71 7,-299-12,227 5,69-3,-296-2,223 1,70-1,-293 0,227 0,67-6,-294 6,212-2,-212 2,276-4,-276 4,199-4,61-7,-260 11,195-11,59-11,-254 22,173-13,53-1,-226 14,167-11,51-4,-218 15,169-12,55-5,-224 17,165-7,52-5,-217 12,171-12,51-10,-222 22,163-22,46-12,-209 34,158-26,53-5,-211 31,132-17,38-1,-170 18,128-15,36-6,-164 21,131-19,38-8,-169 27,124-22,-124 22,160-34,-160 34,0 0,94-17,28-6,-122 23,93-16,29-6,-122 22,110-20,37-6,-147 26,105-21,29-11,-134 32,74-20,17-11,-91 31,64-23,17-15,-81 38,65-32,18-17,-83 49,59-36,-59 36,78-49,-78 49,68-46,16-20,-84 66,158-137,-111 83,-47 54,55-79,-39 40,-16 39,37-83,-15 26,-22 57,55-115,-55 115,39-74,-39 74,0 0,62-124,-30 55,-32 69,45-106,-25 51,-20 55,23-83,-18 42,-5 41,7-75,-3 30,-4 45,9-82,-1 32,-8 50,7-78,-4 38,-3 40,-3-59,-2 29,5 30,-12-52,12 52,-8-33,8 33,-21-65,3 21,18 44,-42-72,11 33,31 39,-76-71,14 27,62 44,-142-79,31 26,111 53,-207-90,75 38,132 52,-229-87,97 38,132 49,-219-84,102 37,117 47,-196-83,196 83,-109-47,109 47,-220-77,68 33,152 44,-134-33,-135-27,269 60,-196-40,-64-9,260 49,-189-32,-59-3,248 35,-186-25,186 25,-246-29,246 29,-170-21,-53-3,223 24,-209-21,-78 1,287 20,-241-14,-84-1,325 15,-229-4,-65 4,294 0,-198 3,-55 7,253-10,-155 4,-45-1,200-3,-145 2,-43-3,188 1,-156 1,156-1,-206 2,206-2,-167 2,-54 6,221-8,-156 5,-47 1,203-6,-139 5,-40 3,179-8,-132 6,-39 4,171-10,-133 5,-57-1,190-4,-118 4,-55 8,173-12,-154 10,-58-3,212-7,-160 12,-46 10,206-22,-156 19,-47 11,203-30,-150 21,150-21,-199 25,199-25,-127 16,-34 5,161-21,-95 14,-26 2,121-16,-73 11,-20 3,93-14,-73 12,-21 7,94-19,-69 15,-19 6,88-21,-45 12,-14 5,59-17,-28 8,-7 4,35-12,-194 59,194-59,-17 7,17-7,-11 3,16-3,-5 0,16-2,-2 1,-14 1</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21-04-16T10:03:00.311"/>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123 0,'0'0,"0"0,0 0,0 0,0 0,0 0,0 0,0 0,0 0,0 0,0 0,0 0,0 0,0 0,0 0,0 0,0 0,0 0,0 0,0 0,0 0,0 0,0 0,0 0,0 0,0 0,0 0,0 0,0 0,0 0,0 0,0 0,0 0,0 0,0 0,0 0,-2 0,2 0,0 0,0 0,0 0,0 0,0 0,-22 10,22-10,1 10,-1-10,0 0,0 0,0 0,0 0,0 0,0 0,0 0,0 0,0 0,0 0,0 0,0 1,0-1,0 0,0 0,0 0,0 0,0 0,0 0,0 0,0 0,0 0,0 2,0-2,0 0,0 0,0 0,0 0,0 0,0 0,0 0,0 0,0 0,0 0,0 0,0 0,0 0,0 0,0 0,0 0,0 0,-1 6,1-6,0 0,0 0,0 0,0 0,0 0,0 0,0 5,0-5,0 0,0 0,0 0,0 0,0 0,0 0,0 0,0 0,0 0,0 0,0 0,-4 55,4-55,0 0,0 0,0 0,0 0,0 0,0 0,0 0,-7 101,7-101,0 0,0 0,0 0,-6 83,3 29,3-112,0 0,-5 99,-9 30,14-129,-5 80,4 22,1-102,0 61,1 17,-1-78,0 34,0 8,0-42,-1 172,0-144,1-28,1 23,0-24,-1 1,19-24</inkml:trace>
  <inkml:trace contextRef="#ctx0" brushRef="#br0" timeOffset="1">326 38,'0'0,"0"0,0 0,0 0,0 0,0 0,0 0,0 0,0 0,0 0,0 0,0 0,0 0,0 0,0 0,0 0,0 0,0 0,0 0,0 0,0 0,0 0,0 0,0 0,0 0,0 0,0 0,0 0,0 0,0 0,0 0,0 0,0 0,0 0,0 0,0 0,0 0,0 0,0 0,0 0,0 0,0 0,0 0,0 0,0 0,0 0,0 0,0 0,0 0,0 0,0 0,0 0,0 0,0 0,0 0,0 0,0 0,0 0,0 0,0 0,0 0,-1 0,1 0,0 0,0 0,0 0,0 0,0 0,0 0,0 0,0 0,0 0,0 0,0 0,0 1,0-1,0 0,0 0,0 0,0 0,0 0,0 0,0 0,0 0,0 0,0 0,0 0,0 0,0 0,0 0,0 0,0 0,0 0,0 0,0 0,0 0,0 0,0 0,0 0,0 0,0 0,0 0,0 0,0 0,0 0,0 0,0 0,-1 12,1-12,0 0,0 0,0 0,0 0,0 0,0 0,0 0,0 0,0 0,0 0,0 0,0 0,0 0,4 8,-4-8,0 0,0 0,0 0,0 0,0 0,0 0,0 0,0 0,0 0,0 0,0 0,0 0,0 0,0 0,0 0,0 0,0 0,0 0,0 0,0 0,0 0,0 0,0 0,0 0,3 6,-3-6,0 0,0 0,0 0,0 0,0 0,0 0,0 0,0 0,0 0,0 0,0 0,0 0,0 0,0 0,0 0,0 0,0 0,0 0,0 0,0 0,0 0,-3 1,3-1,0 0,0 0,0 0,0 0,0 0,0 0,0 0,0 0,0 0,0 0,0 0,0 0,0 0,0 0,0 0,0 0,0 0,1 0,-1 0,0 0,0 0,0 0,0 0,0 0,0 0,0 0,0 0,0 0,0 0,0 0,0 0,0 0,0 0,0 0,0 0,0 0,0 0,0 0,6 0,-6 0,0 0,0 0,0 0,4 1,-4-1,0 0,0 0,0 0,0 0,0 0,98-1,-98 1,155-7,-155 7,144-14,49-6,-193 20,154-15,51 4,-205 11,162-13,53-4,-215 17,112-7,37 2,-149 5,54 0,-54 0,71 1,-71-1,19 2,2 0,-21-2,14 2,-4 0,-10-2,165 28,-140-22,-25-6,1 1,1 1,-2-2,2 3,-2-3,2 2,-2-2,3 9,2 17,-5-26,12 69,-1 42,-11-111,11 94,9 39,-20-133,7 87,-10 28,3-115,0 68,0-68,0 87,0-87,0 50,-3 12,3-62,0 31,3 10,-3-41,1 26,1 5,-2-31,15 176,-12-142,-3-34,-3 21,-7-30,10 9</inkml:trace>
  <inkml:trace contextRef="#ctx0" brushRef="#br0" timeOffset="2">202 1291,'0'0,"0"0,0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0,-5 0,5 0,0 0,0 0,0 0,0 0,0 0,0 0,0 0,0 0,0 0,0 0,0 0,0 0,0 0,0 0,0 0,-1 2,1-2,0 0,0 0,0 0,0 0,0 0,0 0,0 0,0 0,0 0,0 0,0 0,0 0,0 0,0 0,0 0,0 0,0 0,0 0,-41 16,41-16,0 0,0 0,0 0,0 0,0 0,0 0,0 0,0 0,0 0,0 0,0 0,0 0,-5-1,5 1,0 0,0 0,0 0,0 0,0 0,0 0,0 0,0 0,0 0,0 0,0 0,0 0,0 0,0 0,0 0,0 0,0 0,0 0,0 0,0 0,0 0,0 0,0 0,-2-2,2 2,0 0,0 0,0 0,0 0,0 0,0 0,0 0,0 0,0 0,2 0,-2 0,0 0,0 0,0 0,0 0,0 0,0 0,0 0,0 0,0 0,0 0,0 0,0 0,0 0,0 0,0 0,0 0,0 0,5 0,-5 0,3 0,-3 0,0 0,0 0,0 0,0 0,0 0,0 0,0 0,0 0,0 0,0 0,0 0,39 1,-39-1,0 0,0 0,0 0,0 0,0 0,0 0,0 0,144 6,-144-6,0 0,0 0,0 0,155 1,53-7,-208 6,0 0,0 0,0 0,134-3,41 0,-175 3,148-6,48-7,-196 13,126-8,39-2,-165 10,101-5,-101 5,130-6,-130 6,45 0,11 0,-56 0,179 4,-141-2,-38-2,33 4,-28-4,-5 0,1 0,-2-1,1 1,1-3,5 1,-6 2</inkml:trace>
  <inkml:trace contextRef="#ctx0" brushRef="#br0" timeOffset="3">3309 1224,'0'0,"0"0,0 0,0 0,0 0,0 0,0 0,0 0,0 0,0 0,0 0,0 0,0 0,0 0,0 0,0 0,0 0,0 0,0 0,0 0,0 0,0 0,0 0,0 0,0 0,0 0,0 0,0 0,0 0,0 0,0 0,0 0,0 0,0 0,0 0,0 0,0 0,0 0,0 0,0 0,0 0,0 0,0 0,0 0,0 0,0 0,0 0,0 0,0 0,0 0,0 0,0 0,0 0,0 0,0 0,0 0,0 0,0 0,0 0,0 0,0 0,0 0,0 0,0 0,0 0,0 0,0 0,0 0,0 0,0 0,0 0,0 0,1 3,-1-3,0 0,0 0,0 0,0 0,0 0,0 0,0 0,0 0,0 0,0 0,0 1,0-1,0 0,0 0,0 0,0 0,0 0,0 0,0 0,0 0,0 0,0 0,0 0,0 0,0 0,0 0,0 0,0 0,0 0,0 0,0 0,52 37,-52-37,0 0,0 0,0 0,0 0,0 0,0 0,0 0,34 2,-34-2,0 0,0 0,0 0,0 0,0 0,0 0,0 0,0 0,0 0,0 0,0 0,0 0,0 0,25 0,-25 0,0 0,0 0,0 0,0 0,0 0,0 0,0 0,0 0,0 0,3 0,-3 0,0 0,0 0,0 0,0 0,0 0,57 0,-57 0,149 8,-149-8,124 2,37-1,-161-1,146-2,48-3,-194 5,125-4,38-6,-163 10,101-3,34 0,-135 3,42 0,4-2,-46 2,177-3,-142 5,-35-2,31 3,-31-3,2 2,-2-2,1 0,-1-3,0 3,0-2,0 2,0 0</inkml:trace>
  <inkml:trace contextRef="#ctx0" brushRef="#br0" timeOffset="4">3378 11,'0'0,"0"0,0 0,0 0,0 0,0 0,0 0,0 0,0 0,0 0,0 0,0 0,0 0,0 0,0 0,0 0,0 0,0 0,0 0,0 0,0 0,0 0,0 0,0 0,0 0,0 0,0 0,0 0,0 0,0 0,0 0,0 0,0 0,0 0,0 0,0 0,0 0,0 0,0 0,0 0,0 0,0 0,0 0,0 0,0 0,0 0,0 0,0 0,0 0,0 0,0 0,0 0,0 0,0 0,0 0,-2-6,2 6,0 0,0 0,0 0,0 0,0 0,0 0,0 0,0 0,0 0,0 0,0 0,0 0,0 0,0 0,-5-5,5 5,0 0,0 0,0 0,0 0,0 0,0 0,0 0,0 0,0 0,0 0,0 0,-2 2,2-2,0 0,0 0,0 0,0 0,0 0,0 0,0 0,0 0,0 0,0 0,0 0,0 0,0 0,0 0,0 0,0 0,0 0,0 0,0 0,0 0,0 0,13 2,-13-2,0 0,0 0,0 0,0 0,0 0,0 0,0 0,0 0,18 3,-18-3,0 0,0 0,0 0,0 0,0 0,0 0,0 0,0 0,0 0,0 0,0 0,0 0,0 0,0 0,0 0,15 1,-15-1,0 0,0 0,0 0,0 0,0 0,5 0,-5 0,0 0,0 0,0 0,0 0,0 0,0 0,0 0,0 0,0 0,40 0,-40 0,0 0,0 0,145-7,-145 7,0 0,0 0,0 0,152-2,-152 2,0 0,0 0,210 7,-210-7,0 0,138 2,39-5,-177 3,119-1,41 1,-160 0,87 2,24 3,-111-5,44 3,6 0,-50-3,177 16,-140-10,-37-6,31 12,-29-4,-2-8,0 0,0 0,0 0,0 3,0-3,0 3,0-3,0 6,2-3,-2-3,0 12,7 64,-7-76,5 70,4 20,-9-90,5 75,0 25,-5-100,4 76,4 26,-8-102,0 0,6 70,1 20,-7-90,4 47,0 13,-4-60,5 32,2 11,-7-43,4 25,0 6,-4-31,27 172,-24-141,-3-31,2 27,-3-24,1-3,0-4,-1-3,1 7</inkml:trace>
  <inkml:trace contextRef="#ctx0" brushRef="#br0" timeOffset="5">3373 2,'0'0,"0"0,0 0,0 0,0 0,0 0,0 0,0 0,0 0,0 0,0 0,0 0,0 0,0 0,0 0,0 0,0 0,0 0,0 0,0 0,0 0,0 0,0 0,0 0,0 0,0 0,0 0,0 0,0 0,0 0,0 0,0 0,0 0,0 0,0 0,0 0,0 0,0 0,0 0,0 0,12 9,-12-9,0 0,1 3,-1-3,0 0,0 0,0 0,0 0,0 0,0 0,0 0,0 0,0 0,0 0,0 0,0 0,0 2,0-2,0 0,0 0,0 0,0 0,0 0,0 0,0 0,0 0,0 0,0 0,0 0,0 0,0 0,0 0,0 0,0 0,0 0,1 5,-1-5,0 0,0 0,0 0,0 0,0 0,0 0,2 4,-2-4,0 0,0 0,0 0,0 0,0 0,0 0,0 0,0 0,0 0,0 0,0 0,7 53,-7-53,0 0,0 0,0 0,0 0,0 0,0 0,0 0,10 116,-10-116,0 0,0 0,0 0,2 91,-6 29,4-120,0 0,0 0,0 0,-7 87,-8 27,15-114,-9 95,7 35,2-130,0 83,1 23,-1-106,1 31,-2-3,1-28,-1 171,-2-141,3-30,1 21,2-23,-3 2,0-21,0 21,-8-26</inkml:trace>
  <inkml:trace contextRef="#ctx0" brushRef="#br0" timeOffset="6">6514 1359,'0'0,"0"0,0 0,0 0,0 0,0 0,0 0,0 0,0 0,0 0,0 0,0 0,0 0,0 0,0 0,0 0,0 0,0 0,0 0,0 0,0 0,0 0,0 0,0 0,0 0,0 0,0 0,0 0,0 0,0 0,0 0,0 0,0 0,0 0,0 0,0 0,0 0,0 0,0 0,0 0,0 0,0 0,0 0,0 0,0 0,0 0,0 0,0 0,0 0,0 0,0 0,0 0,0 0,0 0,0 0,0 0,0 0,0 0,0 0,0 0,0 0,0 0,0 0,0 0,-1 1,1-1,0 0,0 0,0 0,0 0,0 0,0 0,0 0,0 0,0 0,0 0,0 0,0 0,0 0,0 0,0 0,0 0,0 0,0 0,0 0,0 0,0 0,0 0,0 0,0 0,0 0,0 0,-7 4,7-4,0 0,0 0,0 0,0 0,0 0,0 0,0 0,0 0,0 0,0 0,0 0,0 0,0 0,0 0,0 0,0 0,0 0,0 0,0 0,0 0,0 0,0 0,0 0,0 0,0 0,0 0,0 0,0 0,0 0,0 0,0 0,-3 2,3-2,0 0,0 0,0 0,0 0,0 0,0 0,0 0,0 0,0 0,0 0,0 0,0 0,0 0,0 0,0 0,0 0,0 0,0 0,0 0,0 0,0 0,-121 82,121-82,0 0,0 0,0 0,0 0,0 0,0 0,0 0,0 0,0 0,0 0,0 0,-15 9,15-9,0 0,0 0,0 0,0 0,0 0,0 0,0 0,0 0,0 0,0 0,0 0,0 0,0 0,0 0,0 0,0 0,0 0,0 0,0 0,0 0,0 0,5 5,-5-5,0 0,0 0,0 0,0 0,0 0,0 0,0 0,0 0,23-3,-23 3,0 0,0 0,0 0,0 0,0 0,0 0,0 0,0 0,0 0,0 0,0 0,0 0,0 0,0 0,0 0,22-5,-22 5,0 0,0 0,0 0,0 0,0 0,5 0,-5 0,0 0,0 0,0 0,0 0,0 0,0 0,0 0,0 0,0 0,118-9,-118 9,0 0,0 0,178-8,-178 8,0 0,0 0,0 0,177-12,56-7,-233 19,0 0,0 0,0 0,147-13,46-4,-193 17,141-11,49-9,-190 20,101-10,-101 10,132-12,-132 12,38-2,7 0,-45 2,171-5,-144 5,-27 0,27-1,-22 2,-5-1,7-4,-4 0,-3 4</inkml:trace>
  <inkml:trace contextRef="#ctx0" brushRef="#br0" timeOffset="7">6485 168,'0'0,"0"0,0 0,0 0,0 0,0 0,0 0,0 0,0 0,0 0,0 0,0 0,0 0,0 0,0 0,0 0,0 0,0 0,0 0,0 0,0 0,0 0,0 0,0 0,0 0,0 0,0 0,0 0,0 0,0 0,0 0,0 0,0 0,0 0,0 0,0 0,-13 19,13-19,0 0,0 0,0 0,0 0,0 0,4 3,-4-3,0 0,6 2,-6-2,0 0,0 0,0 0,0 0,0 0,3 1,-3-1,0 0,0 0,0 0,0 0,0 0,0 0,0 0,0 0,0 0,11 0,-11 0,0 0,0 0,132-3,-132 3,0 0,0 0,0 0,156-13,53-14,-209 27,0 0,164-23,53-10,-217 33,118-13,40 3,-158 10,96 0,33 10,-129-10,60 12,16 4,-76-16,34 9,-34-9,40 15,-40-15,26 9,3 3,-29-12,23 10,5 1,-28-11,12 6,-3 0,-9-6,14 12,4 9,-18-21,20 23,-20-23,25 34,-25-34,0 0,18 29,1 17,-19-46,15 53,-5 26,-10-79,7 71,-2 23,-5-94,-1 91,-12 31,13-122,-11 95,-6 29,17-124,-7 75,2 23,5-98,-3 50,-1 11,4-61,-2 18,2-18,0 16,0-16,-10 165,8-144,2-21,-3 14,1-17,2 3,-16-22</inkml:trace>
  <inkml:trace contextRef="#ctx0" brushRef="#br0" timeOffset="8">6681-66,'0'0,"0"0,0 0,0 0,0 0,0 0,0 0,0 0,0 0,0 0,0 0,0 0,0 0,0 0,0 0,0 0,0 0,0 0,0 0,-1 1,1-1,0 1,0-1,0 0,0 0,0 0,0 0,0 0,0 0,0 0,0 0,0 0,0 0,0 0,-34 68,34-68,0 0,0 0,0 0,0 0,0 0,0 0,0 0,0 0,0 0,-8 17,8-17,0 0,0 0,0 0,0 0,0 0,0 0,0 0,0 0,0 0,0 0,0 0,0 0,0 0,0 0,0 0,0 0,0 0,-2 3,2-3,0 0,0 0,0 0,0 0,0 0,0 0,-1 2,1-2,0 0,0 0,0 0,0 0,0 0,0 0,0 0,0 0,0 0,0 0,0 0,-3 9,3-9,0 0,0 0,0 0,-14 46,14-46,0 0,0 0,0 0,0 0,0 0,-14 79,14-79,-1 117,1-117,0 0,-3 94,-7 28,10-122,2 83,16 34,-18-117,10 82,-10-82,1 107,-1-107,1 46,2 12,-3-58,0 19,2-3,-2-16,7 196,-7-183,0-13,0 1,-3-11,3 10</inkml:trace>
  <inkml:trace contextRef="#ctx0" brushRef="#br0" timeOffset="9">7424 31,'0'0,"0"0,0 0,0 0,0 0,0 0,0 0,0 0,0 0,0 0,0 0,0 0,0 0,0 0,0 0,0 0,0 0,0 0,0 0,-15-28,15 28</inkml:trace>
  <inkml:trace contextRef="#ctx0" brushRef="#br0" timeOffset="10">9909 12,'0'0,"0"0,0 0,0 0,0 0,0 0,0 0,0 0,0 0,0 0,0 0,0 0,0 0,0 0,0 0,0 0,0 0,0 0,0 0,0 0,0 0,0 0,0 0,0 0,0 0,0 0,0 0,0 0,0 0,0 0,0 0,0 0,0 0,0 0,0 0,0 0,0 0,0 0,0 0,0 0,0 0,0 0,0 0,0 0,0 0,0 0,0 0,0 0,0 0,0 0,0 0,0 0,0 0,0 0,0 0,0 0,0 0,0 0,0 0,0 0,0 0,0 0,0 0,0 1,0-1,0 0,0 0,0 0,0 0,0 0,0 0,0 0,0 0,0 0,0 0,0 0,0 0,0 0,0 0,0 0,0 0,0 0,0 0,0 0,10 19,-10-19,0 0,0 0,0 0,0 0,0 0,0 0,0 0,0 0,0 0,4 3,-4-3,0 0,0 0,0 0,0 0,0 0,0 0,0 0,0 0,0 0,0 0,0 0,0 0,0 0,0 0,0 0,0 0,0 0,5 1,-5-1,0 0,0 0,0 0,0 0,0 0,0 0,1 0,-1 0,0 0,0 0,0 0,0 0,0 0,0 0,0 0,0 0,0 0,0 0,0 0,6 0,-6 0,0 0,0 0,0 0,4 0,-4 0,0 0,0 0,0 0,0 0,0 0,90 1,-90-1,140 4,-140-4,135 2,45-4,-180 2,172-2,81 0,-253 2,147 0,77-1,-224 1,126 5,-126-5,164 4,-164-4,62 4,7 1,-69-5,15 1,-10 0,-5-1,12 3,-9-3,-3 0,100 26,-99-24,-1-2,6 3,-5 0,-1-3,4 7,-2-3,-2-4,7 19,10 45,-17-64,15 62,-15-62,18 84,-18-84,14 76,0 27,-14-103,10 84,-1 27,-9-111,7 84,5 29,-12-113,7 66,-7 18,0-84,2 54,-2-54,7 74,-7-74,0 0,4 28,4 6,-8-34,40 168,-36-138,-4-30,6 23,-5-23,-1 0,-1-1,-2 1,3 0</inkml:trace>
  <inkml:trace contextRef="#ctx0" brushRef="#br0" timeOffset="11">9922 1511,'0'0,"0"0,0 0,0 0,0 0,0 0,0 0,0 0,0 0,0 0,0 0,0 0,0 0,0 0,0 0,0 0,0 0,0 0,0 0,0 0,0 0,0 0,0 0,0 0,0 0,0 0,0 0,0 0,0 0,0 0,0 0,0 0,0 0,0 0,0 0,0 1,0-1,0 0,0 0,0 0,0 0,0 1,0-1,0 0,0 0,0 0,0 0,0 0,0 0,0 0,1 3,-1-3,0 0,2 1,-2-1,0 0,8 0,-8 0,0 0,0 0,0 0,0 0,0 0,0 0,0 0,0 0,0 0,35 4,-35-4,0 0,0 0,0 0,0 0,0 0,114 8,-114-8,156 11,-156-11,0 0,132 7,45 4,-177-11,164 2,52-13,-216 11,145-6,43-4,-188 10,126-6,-126 6,162-14,-162 14,73-6,20 2,-93 4,42-4,10-1,-52 5,25-3,7 1,-32 2,180-12,-142 10,-38 2,22-1,-20 0,-2 1</inkml:trace>
  <inkml:trace contextRef="#ctx0" brushRef="#br0" timeOffset="12">10134-52,'0'0,"0"0,0 0,0 0,0 0,0 0,0 0,0 0,0 0,0 0,0 0,0 0,0 0,0 0,0 0,0 0,0 0,0 0,0 0,0 0,0 0,0 0,0 0,0 0,0 0,0 0,0 0,0 0,0 0,0 0,0 0,0 0,0 0,0 0,0 0,0 0,0 0,0 0,0 0,0 0,0 0,0 0,0 0,0 0,0 0,0 0,0 0,0 0,0 0,0 0,0 0,0 0,0 0,0 0,0 0,0 0,0 0,0 0,0 0,0 0,0 0,0 0,0 0,0 0,0 0,0 0,0 0,0 0,0 0,0 0,0 0,0 0,0 0,0 0,0 0,0 0,0 0,0 0,0 0,0 0,0 0,0 0,0 0,0 0,0 0,0 0,0 0,0 0,0 0,0 0,-1 1,1-1,0 0,0 0,0 0,0 0,0 0,0 0,0 0,0 0,0 0,0 0,0 0,0 0,0 0,0 1,0-1,0 0,0 0,0 0,0 0,0 0,0 0,0 0,0 0,0 0,0 0,0 0,0 0,0 0,0 0,0 0,0 0,0 0,0 0,0 0,0 0,0 0,0 0,0 0,0 0,0 0,-2 4,2-4,0 0,0 0,0 0,0 0,0 0,0 0,0 0,0 0,0 0,0 0,-1 2,1-2,0 0,0 0,0 0,0 0,0 0,0 0,0 0,0 0,0 0,0 0,-3 7,3-7,0 0,0 0,0 0,0 0,0 0,0 0,0 0,-1 3,1-3,0 0,0 0,0 0,0 0,0 0,0 0,0 0,0 0,0 0,0 0,0 0,0 0,0 0,-5 11,5-11,0 0,0 0,0 0,0 0,-12 67,12-67,0 0,0 0,0 0,0 0,0 0,0 0,0 0,-14 81,14-81,0 0,0 0,0 0,-16 108,16-108,-17 108,-2 38,19-146,-19 107,-13 32,32-139,-17 85,-2 28,19-113,-6 48,5 17,1-65,0 27,0 4,0-31,0 0,0 13,0-9,0-4,5 156,-10-141,5-15,18-66,-7-28,-11 94</inkml:trace>
  <inkml:trace contextRef="#ctx0" brushRef="#br0" timeOffset="13">13083-23,'0'0,"0"0,0 0,0 0,0 0,0 0,0 0,0 0,0 0,0 0,0 0,0 0,0 0,0 0,0 0,0 0,0 0,0 0,0 0,0 0,0 0,0 0,0 0,0 0,0 0,0 0,0 0,0 0,0 0,0 0,0 0,0 0,0 0,0 0,0 0,0 0,0 0,0 0,0 0,0 0,0 0,0 0,0 0,0 0,0 0,0 0,0 0,0 0,0 0,0 0,0 2,0-2,0 0,0 1,0-1,0 0,4 0,-4 0,0 0,0 0,0 0,0 0,0 0,3 0,-3 0,0 0,0 0,0 0,0 0,0 0,0 0,0 0,0 0,0 0,28 0,-28 0,0 0,0 0,160-7,-160 7,0 0,0 0,0 0,163-10,56-7,-219 17,0 0,195-13,-195 13,255-28,-255 28,165-15,49 1,-214 14,120-6,31 0,-151 6,57-1,7 1,-64 0,24 1,8 3,-32-4,19 3,3 3,-22-6,23 8,13 15,-36-23,30 22,10 21,-40-43,27 39,-27-39,29 66,-29-66,23 69,-5 32,-18-101,11 78,-4 25,-7-103,7 85,6 30,-13-115,10 69,8 19,-18-88,13 53,4 15,-17-68,7 29,0 6,-7-35,4 23,1 8,-5-31,26 174,-26-174,-2 32,2-32,-5 32,1-26,4-6,-16 4,2-2,14-2,-3 0,2 0,1 0,-11 0,-43 0,54 0,-88-2,-32 0,120 2,-127 1,-46 2,173-3,-135 6,-39 7,174-13,-97 7,97-7,-123 11,123-11,-66 3,-20 2,86-5,-46 1,-16-5,62 4,-202-7,186 4,16 3,-12-4,16 4,-4 0,5 3,0 0,-5-3,5 1,-2-1,-3 0</inkml:trace>
  <inkml:trace contextRef="#ctx0" brushRef="#br0" timeOffset="14">13347-106,'0'0,"0"0,0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4,-1-4,0 0,0 0,0 0,0 0,0 0,0 0,0 0,0 0,0 0,0 0,0 0,0 0,1 2,-1-2,0 0,0 0,0 0,0 0,0 0,0 0,0 0,0 0,0 0,0 0,0 0,0 0,0 0,0 0,0 0,0 0,0 0,0 0,0 0,0 0,0 0,0 0,0 0,2 9,-2-9,1 2,-1-2,0 0,0 0,0 0,0 0,0 0,0 0,0 0,0 0,0 0,0 0,0 0,0 0,0 0,0 0,0 0,0 0,0 0,3 10,-3-10,0 0,0 0,0 0,0 0,0 0,0 0,0 4,0-4,0 0,0 0,0 0,0 0,0 0,0 0,0 0,0 0,0 0,0 0,0 0,6 52,-6-52,0 0,0 0,0 0,0 0,0 0,0 0,0 0,9 97,-9-97,0 0,0 0,0 0,3 86,-11 27,8-113,0 0,-7 95,1 30,6-125,-7 99,-6 32,13-131,-8 79,-3 22,11-101,-4 54,-2 17,6-71,-1 33,-1 6,2-39,0 15,0-9,0-6,13 151,-13-151,-3 4,3-4,3-82,-3 82,-9-99</inkml:trace>
  <inkml:trace contextRef="#ctx0" brushRef="#br0" timeOffset="15">16089-196,'0'0,"0"0,0 0,0 0,0 0,0 0,0 0,0 0,0 0,0 0,0 0,0 0,0 0,0 0,0 0,0 0,0 0,0 0,0 0,0 0,0 0,0 0,0 0,0 0,0 0,0 0,0 0,0 0,0 0,0 0,0 0,0 0,0 0,0 0,0 0,0 0,0 0,0 0,0 0,0 0,0 0,0 0,0 0,0 0,0 0,0 0,0 0,0 0,0 0,0 0,0 0,0 0,0 0,0 0,0 0,0 0,0 0,0 0,0 0,0 0,0 0,0 0,0 0,0 0,0 0,0 0,0 3,0-3,0 0,0 0,0 0,0 2,0-2,0 0,0 0,0 0,0 0,0 0,0 0,0 0,0 0,0 0,0 0,0 0,0 0,0 0,0 0,0 0,0 10,0-10,0 0,0 0,0 0,0 0,0 0,0 11,0-11,0 0,0 0,0 0,0 0,0 0,0 0,0 0,0 0,0 0,-6 72,6-72,0 0,0 0,-10 97,10-97,0 0,0 0,0 0,-7 74,-5 24,12-98,0 0,0 0,0 0,-7 69,4 24,3-93,-3 76,-3 25,6-101,-4 67,4-67,-4 91,4-91,-1 52,-2 14,3-66,-2 27,-3 4,5-31,-3 14,3-10,0-4,-18 129,16-148,2 19,10-94</inkml:trace>
  <inkml:trace contextRef="#ctx0" brushRef="#br0" timeOffset="16">16111-192,'0'0,"0"0,0 0,0 0,0 0,0 0,0 0,0 0,0 0,0 0,0 0,0 0,0 0,0 0,0 0,0 0,0 0,0 0,0 0,0 0,0 0,0 0,0 0,0 0,0 0,0 0,0 0,0 0,0 0,0 0,0 0,0 0,0 0,0 0,0 0,0 0,0 0,0 0,0 0,0 0,0 0,0 0,0 0,0 0,0 0,0 0,0 0,0 0,0 0,0 0,0 0,0 0,0 0,0 0,0 0,0 0,0 0,0 0,0 0,0 0,0 0,0 0,0 0,0 0,0 0,0 0,0 0,0 0,0 0,0 0,0 0,0 0,0 0,0 0,0 0,0 0,0 0,0 0,0 0,0 0,0 0,0 0,2 1,-2-1,0 0,0 0,0 0,0 0,0 0,0 0,0 0,0 0,1 1,-1-1,0 0,0 0,0 0,0 0,0 0,0 0,0 0,0 0,0 0,0 0,0 0,0 0,0 0,0 0,0 0,4 1,-4-1,0 0,0 0,0 0,0 0,0 0,3 0,-3 0,0 0,0 0,0 0,0 0,0 0,0 0,0 0,0 0,0 0,20-1,-20 1,0 0,0 0,148-6,-148 6,0 0,0 0,0 0,155-6,-155 6,0 0,0 0,208-13,-208 13,0 0,196-12,68-4,-264 16,166-6,46 3,-212 3,119 3,33 8,-152-11,70 7,14 4,-84-11,30 7,4 2,-34-9,25 8,10 10,-35-18,25 16,10 15,-35-31,31 33,-31-33,37 56,-37-56,26 50,1 24,-27-74,24 78,4 28,-28-106,20 74,-1 22,-19-96,13 58,4 17,-17-75,10 42,-10-42,11 53,-11-53,7 33,0 9,-7-42,4 23,-1 6,-3-29,1 18,-1 4,0-22,-5 29,-13 16,18-45,-26 40,-27 11,53-51,-52 39,-32 1,84-40,-85 31,-38-4,123-27,-97 16,97-16,-131 13,131-13,-105 8,-34-2,139-6,-102 3,-32 0,134-3,-99 4,-29 3,128-7,-70 4,-17 6,87-10,-30 2,-5 2,35-4,-201 21,181-19,20-2,-22 4,16-2,6-2,-1 0,1 0,0 0,0 0,-27 15,26-17,1 2</inkml:trace>
  <inkml:trace contextRef="#ctx0" brushRef="#br0" timeOffset="17">18879-251,'0'0,"0"0,0 0,0 0,0 0,0 0,0 0,0 0,0 0,0 0,0 0,0 0,0 0,0 0,0 0,0 0,0 0,0 0,0 0,0 0,0 0,0 0,0 0,0 0,0 0,0 0,0 0,0 0,0 0,0 0,0 0,0 0,0 0,0 0,0 0,0 0,0 0,0 0,0 0,0 0,0 0,0 0,0 0,0 0,0 0,0 0,0 0,0 0,0 0,0 0,0 0,0 0,-2 0,2 0,0 0,0 0,0 0,0 0,0 0,0 0,0 0,0 0,0 0,0 0,0 0,0 0,0 0,0 0,0 0,0 0,0 0,0 0,-3 2,3-2,0 0,0 0,0 0,0 0,0 0,0 0,0 0,0 0,0 0,0 0,0 0,-1 2,1-2,0 0,0 0,0 0,0 0,0 0,0 0,0 0,0 0,0 0,0 0,0 0,0 0,0 0,0 0,0 0,0 0,0 0,0 0,0 0,0 0,0 0,-52 40,52-40,0 0,0 0,0 0,0 0,0 0,0 0,0 0,0 0,-8 7,8-7,0 0,0 0,0 0,0 0,0 0,0 0,0 0,0 0,0 0,0 0,0 0,0 0,0 0,0 0,0 0,0 2,0-2,0 0,0 0,0 0,0 0,0 0,1 0,-1 0,0 0,0 0,0 0,0 0,0 0,0 0,0 0,0 0,0 0,10-2,-10 2,0 0,0 0,178-27,-178 27,0 0,0 0,0 0,173-25,60-11,-233 36,0 0,198-28,67-7,-265 35,158-14,48 7,-206 7,107 0,25 6,-132-6,47 3,-47-3,54 6,-54-6,25 4,5 3,-30-7,19 7,9 4,-28-11,23 13,12 14,-35-27,34 36,6 29,-40-65,31 58,-1 28,-30-86,19 67,0 24,-19-91,12 70,2 23,-14-93,9 74,-9-74,7 99,-7-99,4 77,-1 22,-3-99,4 66,4 20,-8-86,7 50,9 14,-16-64,7 34,3 7,-10-41,4 21,-4-21,4 24,-4-24,27 173,-29-139,2-34,0 3,-1-2,1-1,-4 3,2-3,2 0,-11 4,-77 14,88-18,-100 16,-36-2,136-14,-111 9,-37 0,148-9,-112 5,-37-1,149-4,-116 2,116-2,-153 5,153-5,-94 0,-26-1,120 1,-80-4,-22-2,102 6,-90-4,-30 1,120 3,-85 1,-26 3,111-4,-65 3,65-3,-80 4,80-4,-35 3,-7 1,42-4,-198 15,184-16,14 1,-6-5,15 1,-9 4,7-3,-6 2,-1 1,6-1</inkml:trace>
  <inkml:trace contextRef="#ctx0" brushRef="#br0" timeOffset="18">18797-3,'0'0,"0"0,0 0,0 0,0 0,0 0,0 0,0 0,0 0,0 0,0 0,0 0,0 0,0 0,0 0,0 0,0 0,0 0,0 0,0 0,0 0,0 0,0 0,0 0,0 0,0 0,0 0,0 0,0 0,0 0,0 0,0 0,0 0,0 0,0 0,0 0,0 0,0 0,0 0,0 0,0 0,0 2,0-2,0 0,0 0,0 0,0 3,0-3,0 0,0 0,0 0,0 0,0 0,-3 12,3-12,-15 99,15-99,0 0,0 0,-14 96,14-96,-16 128,16-128,-7 88,7 32,0-120,3 89,-3-89,9 119,-9-119,5 64,4 19,-9-83,4 36,2 9,-6-45,2 13,-2-8,0-5,51 100</inkml:trace>
  <inkml:trace contextRef="#ctx0" brushRef="#br0" timeOffset="19">21421-293,'0'0,"0"0,0 0,0 0,0 0,0 0,0 0,0 0,0 0,0 0,0 0,0 0,0 0,0 0,0 0,0 0,0 0,0 0,0 0,0 0,0 0,0 0,0 0,0 0,0 0,0 0,0 0,0 0,0 0,0 0,0 0,0 0,0 0,0 0,0 0,0 0,0 0,0 0,0 0,0 0,0 0,0 0,0 0,0 0,0 0,0 0,0 0,0 0,0 0,0 0,0 0,0 0,0 0,0 0,0 0,0 0,0 0,0 0,0 0,0 0,0 0,0 0,0 0,0 0,0 0,0 0,0 1,0-1,0 0,0 0,0 0,0 0,0 0,0 0,0 0,0 0,0 0,0 0,0 0,0 0,0 0,0 0,0 0,0 0,0 0,0 0,0 0,0 0,0 0,0 0,0 2,0-2,0 0,0 0,0 0,0 0,0 0,0 0,2 0,-2 0,0 0,0 0,0 0,0 0,0 0,0 0,0 0,0 0,0 0,0 0,0 0,4 0,-4 0,0 0,0 0,0 0,14 0,-14 0,0 0,0 0,0 0,0 0,0 0,126-1,-126 1,175-3,-175 3,0 0,154-5,51-5,-205 10,0 0,149-7,43-2,-192 9,97-1,21 2,-118-1,45 3,4 2,-49-5,16 3,-5-1,-11-2,12 3,4 2,-16-5,19 10,11 5,-30-15,25 19,9 13,-34-32,28 35,-28-35,31 60,-31-60,27 63,1 28,-28-91,21 77,7 27,-28-104,18 73,7 23,-25-96,14 66,0 22,-14-88,6 57,-2 19,-4-76,0 57,-1 19,1-76,-2 35,2 11,0-46,0 31,0-31,-1 40,1-40,-6 179,4-141,2-38,-7 41,0-29,7-12,-2 1,2 0,0-1,-4 3,3-1,1-2,-95 69,95-69,-23 6,23-6,-45 8,17-5,28-3,-5 0,3 0,2 0,-10 0,-24 0,34 0,-80-3,-31 1,111 2,-84-2,-27-2,111 4,-91-3,-31-1,122 4,-90-4,-31-4,121 8,-100-7,100 7,-135-9,135 9,-84-6,-25-4,109 10,-239-23,181 17,58 6,-67-11,49 8,18 3,-16-7,18 4,-2 3,7-5,1 3,-8 2,6-2,-5 2,-1 0</inkml:trace>
  <inkml:trace contextRef="#ctx0" brushRef="#br0" timeOffset="20">21403-157,'0'0,"0"0,0 0,0 0,0 0,0 0,0 0,0 0,0 0,0 0,0 0,0 0,0 0,0 0,0 0,0 0,0 0,0 0,0 0,0 0,0 0,0 0,0 0,0 0,0 0,-1 2,1-2,0 0,0 0,0 0,0 0,-2 3,2-3,0 0,0 0,0 0,0 0,0 0,0 0,0 0,0 1,0-1,0 0,0 1,0-1,0 0,0 6,0-6,0 0,0 0,0 0,0 0,0 0,0 4,0-4,0 0,0 0,0 0,0 0,0 0,0 0,0 0,0 0,0 0,2 73,-2-73,0 0,0 0,7 127,-7-127,0 0,0 0,0 0,10 104,12 34,-22-138,0 0,16 103,3 34,-19-137,9 100,-8 33,-1-133,0 78,-4 24,4-102,0 38,3 11,-3-49,1 15,0-1,-1-14,27 164,-21-142,-6-22,12-23,-12 23,2-48</inkml:trace>
  <inkml:trace contextRef="#ctx0" brushRef="#br0" timeOffset="21">-1527 112,'0'0,"0"0,0 0,0 0,0 0,0 0,0 0,0 1,-1-1,1 0,-2 5,2-5,0 1,0-1,-12 45,13-39,-1-6,14 7,2-4,-16-3,14 1,-12-1,-2 0,12-1,127-20,-139 21,97-16,27-8,-124 24,78-12,24-1,-102 13,86-12,25-4,-111 16,53-7,-53 7,76-4,-76 4,38 0,8 1,-46-1,32 3,9 0,-41-3,24 3,6 2,-30-5,19 4,6 3,-25-7,13 4,-9-3,-4-1,13 7,-6-1,-7-6,10 8,-3 0,-7-8,12 16,-12-16,19 24,-19-24,14 21,3 12,-17-33,14 35,-3 20,-11-55,10 58,4 24,-14-82,10 67,6 23,-16-90,12 68,-12-68,11 91,-11-91,8 63,2 20,-10-83,7 48,2 13,-9-61,2 26,0 3,-2-29,0 20,-2 2,2-22,-2 23,-8 10,10-33,-13 31,-15 9,28-40,-34 42,-23 10,57-52,-61 46,61-46,-87 53,87-53,-71 40,-28 6,99-46,-91 38,-31 8,122-46,-65 22,-23 4,88-26,-27 7,-11-3,38-4,-203 23,180-24,23 1,-28-11,18 0,10 11,-8-16,9 10,-1 6,2-20,-6 0,4 20,-6-36,3 13,3 23,-10-39,3 16,7 23,-14-43,4 16,10 27,-16-59,4 18,12 41,12-94,-12 94,18-68,-18 68,14-105,-11 56,-3 49,1-76,1 39,-2 37,1-54,2 31,-3 23,1-47,-2 15,1 32,4-75,0 18,-4 57,4-87,1 45,-5 42,0-60,-5 33,5 27,-7-31,7 31,0-6,0 6,-4-5,0 5,4 0,0 3,4 3,-4-6,3 4,-4-2,1-2,0 0,0 1,0-1</inkml:trace>
  <inkml:trace contextRef="#ctx0" brushRef="#br0" timeOffset="22">-1124 81,'0'0</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21-04-16T10:03:00.334"/>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413 205,'0'0,"0"0,0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0,-2 0,0 0,0 0,0 0,0 0,0 0,0 0,0 0,0 0,0 0,0 0,0 0,0 0,0 0,0 0,0 0,0 0,0 0,19 7,-19-7,0 0,0 0,0 0,0 0,0 0,0 0,12 1,-12-1,0 0,0 0,0 0,0 0,0 0,0 0,0 0,0 0,0 0,0 0,0 0,11 0,-11 0,0 0,0 0,0 0,3 0,-3 0,0 0,0 0,0 0,0 0,0 0,162-21,-162 21,104-20,-104 20,0 0,71-14,-71 14,132-24,-132 24,148-25,49-8,-197 33,119-16,41 0,-160 16,132-10,42-2,-174 12,117-7,37-2,-154 9,99-4,33 3,-132 1,98 1,31 3,-129-4,90 7,31 8,-121-15,87 14,-87-14,115 18,-115-18,100 13,30 0,-130-13,83 10,28 5,-111-15,63 10,20 10,-83-20,52 15,15 7,-67-22,44 16,11 7,-55-23,40 17,12 7,-52-24,47 24,16 10,-63-34,48 29,-48-29,61 44,-61-44,51 40,12 18,-63-58,37 37,3 15,-40-52,41 53,15 21,-56-74,37 49,3 17,-40-66,31 56,4 22,-35-78,36 78,11 31,-47-109,24 65,-1 26,-23-91,11 68,-8 41,-3-109,-7 82,-21 28,28-110,-23 89,23-89,-32 120,32-120,-35 99,-33 24,68-123,-56 92,-27 23,83-115,-70 87,-31 20,101-107,-72 74,-27 18,99-92,-94 79,-37 17,131-96,-93 65,-29 16,122-81,-109 62,-47 5,156-67,-118 43,118-43,-160 48,160-48,-117 29,-37 0,154-29,-111 17,-35-6,146-11,-125 6,-39-7,164 1,-134-8,-47-26,181 34,-100-24,-23-14,123 38,-87-32,-25-17,112 49,-71-36,-14-17,85 53,-211-151,211 151,-63-63,63 63,-105-113,41 45,64 68,-104-112,48 50,56 62,-91-108,45 47,46 61,-78-109,38 42,40 67,-65-115,33 49,32 66,-51-108,27 54,24 54,-40-100,14 39,26 61,-47-109,47 109,0 0,-31-64,31 64,-54-109,25 47,29 62,-39-99,23 46,16 53,-5-93,9 37,-4 56,19-96,-2 39,-17 57,27-85,-27 85,15-41,-15 41,22-68,-14 33,-8 35,28-64,-4 24,-24 40,72-71,-15 29,-57 42,100-67,-41 33,-59 34,111-56,-41 23,-70 33,128-48,-50 27,-78 21,49-14,-44 13,-5 1,12-1,-12 1,48-2,-48 2,35 2,9 3,-44-5</inkml:trace>
  <inkml:trace contextRef="#ctx0" brushRef="#br0" timeOffset="1">7354-365,'0'0,"0"0,0 0,0 0,0 0,0 0,0 0,0 0,0 0,0 0,0 0,0 0,0 0,0 0,0 0,0 0,0 0,0 0,0 0,0 0,0 0,0 0,0 0,0 0,0 0,0 0,0 0,0 0,0 0,0 0,0 0,-27-14,27 14,0 0,0 0,0 0,0 0,0 0,0 0,0 0,-4-1,4 1,0 0,-3 0,3 0,0 0,-32-6,32 6,0 0,0 0,-106-18,106 18,0 0,0 0,0 0,-111-11,-33 13,144-2,0 0,-141 7,-40 14,181-21,-165 28,165-28,-211 47,211-47,-163 44,-42 21,205-65,-153 56,-39 23,192-79,-115 55,-27 29,142-84,-94 64,-20 30,114-94,-76 68,-18 26,94-94,-58 63,-8 26,66-89,-44 67,-8 25,52-92,-37 72,37-72,-38 102,38-102,-19 67,3 25,16-92,-4 96,24 40,-20-136,11 95,-3 24,-8-119,9 96,5 32,-14-128,22 103,24 35,-46-138,34 92,11 21,-45-113,48 94,28 27,-76-121,63 86,-63-86,92 103,-92-103,89 89,36 25,-125-114,114 85,46 7,-160-92,127 63,48 5,-175-68,132 43,42 0,-174-43,144 28,49-2,-193-26,140 19,43 10,-183-29,150 15,45-3,-195-12,142 5,-142-5,184-1,-184 1,151-5,47-8,-198 13,139-13,40-14,-179 27,144-20,49-7,-193 27,144-24,42-20,-186 44,137-34,40-23,-177 57,249-93,-136 39,-113 54,165-85,-91 42,-74 43,135-86,-135 86,77-53,-77 53,132-95,-57 36,-75 59,108-97,-61 39,-47 58,68-105,-42 40,-26 65,40-108,-19 49,-21 59,25-107,-18 41,-7 66,-11-111,-7 46,18 65,-35-117,12 45,23 72,-31-131,31 131,-15-79,15 79,-31-133,11 60,20 73,-55-122,10 52,45 70,-92-122,24 49,68 73,-120-121,44 50,76 71,-135-105,49 49,86 56,-9-5,-154-67,163 72,-145-50,-47 1,192 49,-135-32,-41-6,176 38,-143-26,-44-4,187 30,-160-24,160 24,-212-31,212 31,0 0,-109-17,-27-4,136 21,-104-13,-30 1,134 12,-97-5,-26 0,123 5,-84 2,84-2,-104 14</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4-23T14:51:23.431"/>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87376E15-857F-455F-BB62-2824456A0991}" emma:medium="tactile" emma:mode="ink">
          <msink:context xmlns:msink="http://schemas.microsoft.com/ink/2010/main" type="writingRegion" rotatedBoundingBox="8616,7321 12470,8211 11915,10614 8061,9724"/>
        </emma:interpretation>
      </emma:emma>
    </inkml:annotationXML>
    <inkml:traceGroup>
      <inkml:annotationXML>
        <emma:emma xmlns:emma="http://www.w3.org/2003/04/emma" version="1.0">
          <emma:interpretation id="{40DB1467-5337-4032-AFAC-EED8B19E2B1B}" emma:medium="tactile" emma:mode="ink">
            <msink:context xmlns:msink="http://schemas.microsoft.com/ink/2010/main" type="paragraph" rotatedBoundingBox="8616,7321 12470,8211 11915,10614 8061,9724" alignmentLevel="1"/>
          </emma:interpretation>
        </emma:emma>
      </inkml:annotationXML>
      <inkml:traceGroup>
        <inkml:annotationXML>
          <emma:emma xmlns:emma="http://www.w3.org/2003/04/emma" version="1.0">
            <emma:interpretation id="{4CD52321-16CE-436D-AAF2-0EF43BF66F50}" emma:medium="tactile" emma:mode="ink">
              <msink:context xmlns:msink="http://schemas.microsoft.com/ink/2010/main" type="line" rotatedBoundingBox="8616,7321 12470,8211 11915,10614 8061,9724"/>
            </emma:interpretation>
          </emma:emma>
        </inkml:annotationXML>
        <inkml:traceGroup>
          <inkml:annotationXML>
            <emma:emma xmlns:emma="http://www.w3.org/2003/04/emma" version="1.0">
              <emma:interpretation id="{4DE16A9D-DB67-4ED8-80AE-82E106343356}" emma:medium="tactile" emma:mode="ink">
                <msink:context xmlns:msink="http://schemas.microsoft.com/ink/2010/main" type="inkWord" rotatedBoundingBox="8616,7321 12470,8211 11915,10614 8061,9724"/>
              </emma:interpretation>
            </emma:emma>
          </inkml:annotationXML>
          <inkml:trace contextRef="#ctx0" brushRef="#br0">102-1157,'0'0,"0"0,0 0,0 0,0 0,0 0,0 0,0 0,0 0,0 0,0 0,0 1,0-1,0 2,2 1,-2-3,0 5,-2-2,2-3,0 6,-1-2,1-4,-2 6,1-3,1-3,-37 105,39-97,-2-8,0 0,7 3,0-7,-7 4,8-5,-8 5,3-1,-3 1,4 1,-2 1,-2-2,5 1,-3-2,-2 1,3-2,1 4,-4-2,11-2,-3 1,-8 1,16-2,-8 1,-8 1,16-2,-8 2,-8 0,30-3,-4-1,-26 4,37-2,-37 2,17 1,-17-1,24 0,-13-1,-11 1,21 0,-7 2,-14-2,28-1,-10-1,-18 2,13-1,-12 1,-1 0,6 1,-3-1,-3 0,118 7,-83-6,-35-1,21 0,-18 0,-3 0,5 1,-5-1,2 0,-2 0,109 11,-75-9,-34-2,48-1,-26-2,-22 3,15-2,-13 2,-2 0,4 0,-1 0,-3 0,116-1,-83 1,-33 0,54-7,-25 0,-29 7,16-4,-14 4,-2 0,4 0,-4 0,1 2,-1-2,79 4,-56-4,-23 0,12 2,-10-2,-2 0,54 3,-35-4,-19 1,30 0,-14-1,-16 1,13 0,-13 0,1-1,-1 1,65 1,-42-1,-23 0,17-1,-15 1,-2 0,7 0,-5 0,-2 0,10-2,9 2,-19 0,47-4,19 2,-66 2,42-1,12 0,-54 1,42-2,14 1,-56 1,35-2,-35 2,46-1,-46 1,40-1,9-3,-49 4,43-5,16 1,-59 4,36-3,8 0,-44 3,43-3,11-1,-54 4,31-2,13 4,-44-2,31 0,8 1,-39-1,28 1,9 1,-37-2,39 2,14 0,-53-2,30 2,5-1,-35-1,18 0,5 2,-23-2,186 11,-186-11,48 0,-48 0,28-2,-26 2,-2 0,7 0,-5 0,-2 0,9 0,-6 0,-3 0,9 2,-4-2,-5 0,151 16,-151-16,30 1,-30-1,0 0,15 0,-13 0,-2 0,43 5,-23-6,-20 1,33-5,-13 2,-20 3,20 0,-17 3,-3-3,19-2,-2-3,-17 5,23-7,-16 5,-7 2,0 0,0 0,0 0,-10 8,10-8,-3 1,3-1,-3 0,0-1,3 1,-5-4,-1 0,6 4,-14-3,6 6,8-3,-9-3,8-1,1 4,-11-7,-2 4,13 3,-18-9,9 3,9 6,-25-13,5 4,20 9,-31-21,31 21,-15-13,15 13,-31-22,10 10,21 12,-28-21,17 11,11 10,-21-21,7 8,14 13,-24-25,10 10,14 15,-31-23,13 14,18 9,-27-15,16 9,11 6,-21-14,5 4,16 10,-1-1,1 1,0 0,-2 0,2 0,-42-16,38 12,4 4,-7-7,6 4,1 3,-7-5,2 2,5 3,-1-4,4 6,-3-2,0 0,0 0,0 1,0-1,0 0,0 1,0-1,0 21,1-20,-1-1,2 4,-1-3,-1-1,4 6,-2-3,-2-3,7 9,0-1,-7-8,22 25,8 7,-30-32,23 22,8 8,-31-30,19 18,-19-18,23 20,-23-20,15 12,-1 0,-14-12,140 110,-111-88,-29-22,30 25,-26-17,-4-8,9 10,-5-6,-4-4,4 9,-3-3,-1-6,3 8,-1-4,-2-4,0 2,1-2,-1 0,15 16,-15-16,3 4,-3-4,3 4,-3-4,0 0,-1 11,-2-8,3-3,-7 4,0-3,7-1,-7 2,7 1,0-3,0 0,-2 0,2 0,-1 2,0-1,1-1,-5 2,4-1,1-1,-7 3,4 0,3-3,-8 3,5-3,3 0,-10 4,10-4,-3 3,3-3,-12 5,-1 0,13-5,-38 17,-14 5,52-22,-46 20,-15 7,61-27,-36 18,-12 4,48-22,-17 8,-2 2,19-10,-12 5,5-1,7-4,-184 87,163-81,21-6,-1 1,0-1,1 0,-43 21,42-19,1-2,6-3,-2-3,-4 6,6-10,-4 7,-2 3,0 0,0 0,0 0,10 2</inkml:trace>
          <inkml:trace contextRef="#ctx0" brushRef="#br0" timeOffset="-2919.2">297-1030,'0'0,"0"0,0 0,0 0,0 0,0 0,0 0,0 0,0 0,0 0,0 0,0 0,0 0,0 0,0 0,0 0,0 0,0 0,0 0,0 0,0 0,0 0,-4-4,4 4,0 0,0 0,0 0,-7-10,7 10,0 0,0 0,0 0,0 0,0 0,-11-11,11 11,-3-1,3 1,0 0,0 0,0 0,0 0,0 0,0 0,0 0,0 0,3-8,-3 8,0 0,0 0,0 0,0 0,0 0,0 0,0 0,0 0,0 0,0 0,0 0,0 0,0 0,4-7,-4 7,0 0,0 0,0 0,0 0,0 0,0 0,0 0,0 0,0 0,0 0,0 0,0 0,0 0,0 0,0 0,0 0,0 0,0 0</inkml:trace>
          <inkml:trace contextRef="#ctx0" brushRef="#br0" timeOffset="1840.8">605-1475,'0'0,"0"0,0 0,0 0,0 0,0 0,0 0,0 0,0 0,0 0,0 0,0 0,0 0,0 0,0 0,0 0,0 0,0 0,0 0,1 0,-1 0,0 1,0-1,0 0,0 0,0 0,0 0,0 0,0 0,0 0,0 0,0 0,0 0,0 0,0 0,0 0,0 0,0 0,0 0,0 0,0 0,0 0,0 0,0 0,0 0,0 0,0 0,0 0,0 0,0 0,0 0,0 0,0 0,0 0,0 0,0 0,0 0,0 0,0 0,0 0,0 0,0 0,0 0,0 0,0 0,0 0,0 0,0 0,0 0,0 0,0 0,0 0,0 0,0 0,0 0,0 0,0 0,0 0,4 2,-4-2,0 0,0 0,0 0,0 0,0 0,0 0,0 0,0 0,0 0,0 0,0 0,0 0,0 0,0 0,0 0,0 0,0 0,0 0,0 0,0 0,2 1,-2-1,0 0,0 0,0 0,0 0,0 0,0 0,0 0,0 0,0 0,0 0,0 0,0 0,0 0,0 0,0 0,0 0,0 0,0 0,0 0,0 0,0 0,0 0,0 0,0 0,0 0,0 0,0 0,0 0,0 0,0 0,0 0,0 0,0 0,0 0,0 0,0 0,0 0,0 0,0 0,0 0,0 0,0 0,0 0,0 0,0 0,0 0,0 0,0 0,0 0,0 0,0 0,0 0,0 0,0 0,0 0,0 0,0 0,0 0,0 0,0 0,0 0,0 0,0 0,0 0,0 0,0 0,0 0,0 0,0 0,0 0,0 0,0 0,0 0,0 0,0 0,0 0,59 51,-59-51,0 0,0 0,0 0,0 0,0 0,0 0,0 0,0 0,0 0,0 0,0 0,0 0,0 0,0 0,0 0,0 0,0 0,0 0,0 0,0 0,0 0,0 0,0 0,0 0,0 0,0 0,0 0,0 0,0 0,0 0,0 0,0 0,0 0,0 0,0 0,0 0,0 0,0 0,0 0,0 0,0 0,0 0,0 0,0 0,0 0,0 0,0 0,0 0,0 0,0 0,4 10,-4-10,0 0,0 0,0 0,0 0,0 0,0 0,0 0,0 0,0 0,0 0,0 0,0 0,0 0,0 0,0 0,0 0,0 0,0 0,0 0,0 0,0 0,0 0,0 0,0 0,0 0,0 0,0 0,0 0,0 0,0 0,0 0,0 0,0 0,0 0,0 0,0 0,0 0,0 0,0 0,0 0,0 0,0 0,0 0,0 0,0 0,0 0,0 0,0 0,0 0,0 0,0 0,0 0,0 0,0 0,0 0,0 0,0 0,0 0,0 0,0 0,0 0,0 0,0 0,0 0,0 0,0 0,0 0,0 0,0 0,0 0,0 0,0 0,0 0,0 0,4 9,-4-9,0 0,0 0,0 0,0 0,0 0,0 0,0 0,0 0,0 0,0 0,0 0,0 0,0 0,0 0,0 0,0 0,0 0,0 0,0 0,0 0,0 0,0 0,0 0,0 0,0 0,0 0,2 1,-2-1,0 0,0 0,0 0,0 0,0 0,0 0,0 0,0 0,0 0,0 0,0 0,0 0,0 0,0 0,0 0,0 0,0 0,0 0,0 0,0 0,0 0,0 0,0 0,0 0,0 0,0 0,0 0,0 0,0 0,0 0,0 0,0 0,0 0,0 0,0 0,0 0,0 0,0 0,0 0,0 0,0 0,0 0,0 0,0 0,0 0,0 0,0 0,0 0,0 0,0 0,0 0,0 0,0 0,0 0,0 0,0 0,0 0,0 0,0 0,0 0,0 0,0 0,0 0,0 0,0 0,0 0,0 0,0 0,0 0,0 0,0 0,0 0,0 0,0 0,0 0,0 0,1 3,-1-3,0 0,0 0,0 0,0 0,0 0,0 0,0 0,0 0,0 0,0 0,0 0,0 0,0 0,0 0,0 0,0 0,0 0,0 0,0 0,0 0,0 0,0 0,0 0,0 0,0 0,0 0,0 0,0 0,0 0,0 0,0 0,0 0,0 0,0 0,0 0,0 0,0 0,0 0,0 0,0 0,0 0,0 0,0 0,0 0,1 2,-1-2,0 0,0 0,0 0,0 0,0 0,0 0,0 0,0 0,0 0,0 0,0 0,0 0,0 0,0 0,0 0,0 0,0 0,0 0,0 0,0 0,0 0,0 0,0 0,0 0,0 0,0 0,0 0,0 0,0 0,0 0,0 0,0 0,0 0,0 0,0 0,0 0,0 0,0 0,0 0,0 0,0 0,0 0,0 0,0 0,0 0,0 0,0 0,0 0,0 0,0 0,0 0,0 0,0 0,0 0,0 0,0 0,0 0,0 0,0 0,0 0,0 0,0 0,0 0,0 0,0 0,0 0,0 0,0 0,0 0,0 0,0 0,0 0,0 0,0 0,-1 3,1-3,0 0,0 0,0 0,0 0,0 0,0 0,0 0,0 0,0 0,0 0,0 0,0 0,0 0,0 0,0 0,0 0,0 0,0 0,0 0,0 0,0 0,0 0,0 0,0 0,0 0,0 0,0 0,0 0,0 0,0 0,0 0,0 0,-3 1,3-1,0 0,0 0,0 0,0 0,0 0,0 0,0 0,0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 2,2-2,0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0,-36 24,36-24,0 0,0 0,0 0,0 0,0 0,0 0,-9 3,9-3,0 0,0 0,0 0,0 0,0 0,0 0,0 0,0 0,0 0,0 0,0 0,0 0,0 0,0 0,0 0,0 0,0 0,0 0,0 0,0 0,0 0,0 0,0 0,0 0,0 0,0 0,0 0,0 0,0 0,0 0,0 0,0 0,0 0,0 0,0 0,0 0,0 0,0 0,0 0,0 0,0 0,0 0,0 0,0 0,0 0,0 0,0 0,0 0,0 0,0 0,0 0,0 0,0 0,0 0,0 0,0 0,0 0,0 0,0 0,0 0,0 0,-1 0,1 0,0 0,0 0,0 0,0 0,0 0,0 0,0 0,0 0,0 0,0 0,0 0,0 0,0 0,0 0,0 0,0 0,0 0,0 0,0 0,0 0,0 0,0 0,0 0,0 0,0 0,0 0,0 0,0 0,0 0,0 0,0 0,0 0,0 0,0 0,0 0,0 0,0 0,0 0,0 0,0 0,0 0,0 0,0 0,0 0,0 0,0 0,0 0,0 0,0 0,0 0,0 0,0 0,0 0,0 0,0 0,0 0,0 0,0 0,0 0,0 0,0 0,0 0,0 0,0 0,0 0,0 0,0 0,0 0,0 0,-3 1,3-1,0 0,0 0,0 0,0 0,0 0,0 0,0 0,0 0,0 0,0 0,0 0,0 0,0 0,0 0,0 0,0 0,0 0,0 0,-1 1,1-1,0 0,0 0,0 0,0 0,0 0,0 0,0 0,0 0,0 0,0 0,0 0,0 0,0 0,0 0,0 0,0 0,0 0,0 0,0 0,0 0,0 0,0 0,0 0,0 0,0 0,0 0,0 0,0 0,0 0,0 0,0 0,0 0,0 0,0 0,0 0,0 0,0 0,0 0,0 0,0 0,0 0,0 0,0 0,0 0,0 0,0 0,0 0,0 0,0 0,-4 2,4-2,0 0,0 0,0 0,0 0,0 0,0 0,0 0,0 0,0 0,0 0,0 0,0 0,0 0,0 0,0 0,0 0,0 0,0 0,0 0,0 0,0 0,0 0,-2 0,2 0,0 0,0 0,0 0,0 0,0 0,0 0,0 0,0 0,0 0,0 0,0 0,0 0,0 0,0 0,0 0,0 0,0 0,0 0,0 0,0 0,0 0,0 0,0 0,0 0,0 0,0 0,0 0,0 0,0 0,0 0,0 0,0 0,0 0,0 0,0 0,0 0,0 0,0 0,0 0,0 0,0 0,0 0,0 0,-7 4,7-4,0 0,0 0,0 0,0 0,0 0,0 0,0 0,0 0,0 0,0 0,0 0,0 0,0 0,0 0,0 0,0 0,0 0,0 0,0 0,0 0,0 0,0 0,0 0,0 0,0 0,0 0,0 0,0 0,-3 1,3-1,0 0,0 0,0 0,0 0,0 0,0 0,0 0,0 0,0 0,0 0,0 0,0 0,0 0,0 0,0 0,0 0,0 0,0 0,0 0,0 0,0 0,0 0,0 0,0 0,0 0,0 0,0 0,0 0,0 0,0 0,0 0,0 0,0 0,0 0,0 0,-8 4,8-4,0 0,0 0,0 0,0 0,0 0,0 0,0 0,0 0,0 0,0 0,0 0,0 0,0 0,0 0,0 0,-3 2,3-2,0 0,0 0,0 0,0 0,0 0,0 0,0 0,0 0,0 0,0 0,0 0,0 0,0 0,0 0,0 0,0 0,0 0,0 0,-11 6,11-6,0 0,0 0,0 0,0 0,0 0,0 0,0 0,0 0,0 0,0 0,0 0,0 0,-3 2,3-2,0 0,0 0,0 0,0 0,0 0,0 0,0 0,0 0,0 0,0 0,0 0,0 0,0 0,0 0,0 0,0 0,0 0,0 0,0 0,0 0,0 0,0 0,0 0,-13 6,13-6,0 0,0 0,0 0,0 0,0 0,0 0,0 0,0 0,0 0,-14 9,14-9,0 0,0 0,0 0,0 0,0 0,0 0,0 0,0 0,0 0,0 0,0 0,0 0,0 0,0 0,0 0,0 0,0 0,-14 11,14-11,-15 9,15-9,0 0,0 0,0 0,0 0,0 0,0 0,0 0,0 0,0 0,0 0,0 0,-13 8,13-8,0 0,0 0,0 0,-11 9,11-9,0 0,0 0,0 0,0 0,0 0,-17 12,17-12,-19 16,19-16,0 0,0 0,0 0,0 0,-14 10,14-10,0 0,0 0,-16 12,16-12,0 0,0 0,0 0,-13 11,13-11,-14 11,14-11,-14 10,0 2,14-12,-24 19,-8 5,32-24,-12 10,-1 1,13-11,-155 120,144-112,11-8,-11 8,8-8,3 0,-1 3,1 0,0-3,-2 5,0-1,2-4,-2 4,4-3,-2-1,1 1,-2-3,1 2,-5 1,1 1,4-2,-1 4,4-2,-3-2,7 2,-3-2,-4 0,0 0,0 0,0 0,0 0,-17 15,20-10,-3-5,0 7,-4-4,4-3,-5 3,5-2,0-1,0 3,-1-3,1 0,1 5,1 0,-2-5,5 9,-2-4,-3-5,6 6,-5-5,-1-1,6 8,-6-8,5 9,-5-9,9 11,-5-6,-4-5,3 2,-3-1,0-1,3 1,-2-1,-1 0,3 4,-2-2,-1-2,6 6,-5-3,-1-3,0 0,7 8,-4-5,-3-3,7 10,-3-7,-4-3,10 12,3 1,-13-13,18 20,12 9,-30-29,18 17,4 7,-22-24,14 15,0 0,-14-15,12 11,-1 1,-11-12,11 11,-11-11,10 8,-10-8,128 124,-100-97,-28-27,31 27,-24-21,-7-6,4 3,-4-1,0-2,12 11,-9-11,-3 0,2-1,-4-1,2 2,-3-6,-1 4,4 2,-3-5,3 5,0 0,0-6,0 6,-1-6,1 6,4-10,2 6,-6 4,1-3,-5 3,4 0</inkml:trace>
          <inkml:trace contextRef="#ctx0" brushRef="#br0" timeOffset="9859">2796-740,'0'0,"0"0,0 0,0 0,0 0,0 0,0 0,0 0,0 0,0 0,0 0,1 0,-1 0,2 3,-2-3,0 0,3 4,-3-2,0-2,2 5,0-4,-2-1,36 72,-30-61,-6-11,0 0,4 11,-2-8,-2-3,-2 0,2 0,0 0,-17 8,17-8,0-1,0 1,-10 0,2 0,8 0,-1 0,-1 0,2 0,-5 0,2 0,3 0,-10-1,6 1,4 0,-27 1,27-1,-66 5,66-5,-43 3,-16-3,59 0,-38 3,-10 1,48-4,-44 5,-13-1,57-4,-28 3,-7 2,35-5,-30 5,-9 3,39-8,-198 42,175-35,23-7,-1 0,0 1,1-1,-3 2,3-2,-2 1,2-1,-4 4,3-3,1-1,-6 5,5-3,1-2,-7 8,4-6,3-2,-7 9,4-6,3-3,-22 27,-15 13,37-40,-25 29,-9 12,34-41,-17 22,-4 7,21-29,-14 19,-3 11,17-30,-14 23,-3 12,17-35,-9 21,-4 8,13-29,-8 23,-4 9,12-32,-5 19,-2 4,7-23,-6 20,6-20,-7 24,7-24,-7 24,3 13,4-37,-6 38,2 12,4-50,-1 32,2 12,-1-44,3 37,2 10,-5-47,6 35,7 11,-13-46,8 34,5 10,-13-44,8 29,8 9,-16-38,19 43,-19-43,35 60,-35-60,23 33,6 6,-29-39,21 25,10 6,-31-31,33 29,13 7,-46-36,41 30,18 9,-59-39,49 31,-49-31,66 41,-66-41,56 29,18 2,-74-31,61 20,19 1,-80-21,54 12,20 3,-74-15,68 11,24-4,-92-7,54 4,15-4,-69 0,58 0,16-3,-74 3,66-5,21-5,-87 10,202-34,-202 34,64-20,-64 20,81-36,-49 15,-32 21,40-27,-25 17,-15 10,21-21,-12 5,-9 16,11-36,-10 8,-1 28,13-45,-1 22,-12 23,6-37,-13 15,7 22,-11-35,8 16,3 19,-4-29,4 29,-2-15,2 15,2-30,-1 8,-1 22,2-34,-4 12,2 22,0-32,2 15,-2 17,-5-27,-2 11,7 16,-9-27,9 27,-8-16,8 16,-12-30,3 13,9 17,-14-31,7 13,7 18,-12-25,6 15,6 10,-10-27,3 5,7 22,-11-33,7 17,4 16,-7-27,3 12,4 15,-12-23,5 13,7 10,-12-19,12 19,-6-12,6 12,-8-20,6 8,2 12,-4-24,1 8,3 16,-11-26,3 13,8 13,-21-27,5 7,16 20,-20-31,16 14,4 17,0 0,-10-29,1 10,9 19,-13-26,9 14,4 12,-10-18,10 18,0 0,-7-10,7 10,-14-19,3 7,11 12,-20-19,9 10,11 9,-21-23,7 7,14 16,-23-25,10 15,13 10,-21-22,21 22,-14-14,14 14,-26-23,9 11,17 12,-30-25,14 6,16 19,-29-30,15 15,14 15,-21-22,10 13,11 9,-18-14,8 8,10 6,-14-4,10 2,4 2,-16-7,4 0,12 7,-19-15,19 15,-7-7,7 7,-12-8,5 7,7 1,-2-1,1 1,1 0,-46-11,37 8,9 3,-10-5,6 2,4 3,-4-3,4 0,0 3,4-1,2 2,-6-1,3 1,-3-1,0 0,0 2</inkml:trace>
          <inkml:trace contextRef="#ctx0" brushRef="#br0" timeOffset="7425.4">2525-552,'0'0,"0"0,0 0,0 0,0 0,0 0,0 0,0 0,0 0,0 0,0 0,0 0,0 0,0 0,0 0,0 0,0 0,0 0,0 0,0-1,0 1</inkml:trace>
        </inkml:traceGroup>
      </inkml:traceGroup>
    </inkml:traceGroup>
  </inkml:traceGroup>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21-04-16T10:03:00.336"/>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2262 591,'0'0,"0"0,0 0,0 0,0 0,0 0,0 0,0 0,0 0,0 0,0 0,0 0,0 0,0 0,0 0,0 0,0 0,0 0,0 0,0 0,0 0,0 0,0 0,0 0,0 0,0 0,0 0,0 0,0 0,0 0,0 0,0 0,0 0,0 0,0 0,0 0,0 0,0 0,0 0,-3 0,3 0,0 0,0 0,0 0,0 0,0 0,0 0,0 0,0 0,0 0,0 0,0 0,-9-1,9 1,0 0,0 0,0 0,-56-1,56 1,0 0,0 0,0 0,0 0,0 0,-118 6,-38 13,156-19,0 0,-132 25,-36 22,168-47,-139 45,-37 23,176-68,-129 54,-37 24,166-78,-112 59,-24 33,136-92,-91 68,-19 33,110-101,-85 86,85-86,-106 119,106-119,-84 104,-21 35,105-139,-62 94,-13 36,75-130,-25 69,13 40,12-109,-3 84,11 30,-8-114,21 97,37 38,-58-135,55 102,33 27,-88-129,87 100,49 22,-136-122,122 94,-122-94,0 0,172 115,-172-115,142 84,51 17,-193-101,163 81,56 24,-219-105,183 76,58 14,-241-90,187 66,57 19,-244-85,201 65,-201-65,267 84,-267-84,206 54,65 7,-271-61,245 38,80-5,-325-33,274 11,86-13,-360 2,228 5,71 7,-299-12,227 5,69-3,-296-2,223 1,70-1,-293 0,227 0,67-6,-294 6,212-2,-212 2,276-4,-276 4,199-4,61-7,-260 11,195-11,59-11,-254 22,173-13,53-1,-226 14,167-11,51-4,-218 15,169-12,55-5,-224 17,165-7,52-5,-217 12,171-12,51-10,-222 22,163-22,46-12,-209 34,158-26,53-5,-211 31,132-17,38-1,-170 18,128-15,36-6,-164 21,131-19,38-8,-169 27,124-22,-124 22,160-34,-160 34,0 0,94-17,28-6,-122 23,93-16,29-6,-122 22,110-20,37-6,-147 26,105-21,29-11,-134 32,74-20,17-11,-91 31,64-23,17-15,-81 38,65-32,18-17,-83 49,59-36,-59 36,78-49,-78 49,68-46,16-20,-84 66,158-137,-111 83,-47 54,55-79,-39 40,-16 39,37-83,-15 26,-22 57,55-115,-55 115,39-74,-39 74,0 0,62-124,-30 55,-32 69,45-106,-25 51,-20 55,23-83,-18 42,-5 41,7-75,-3 30,-4 45,9-82,-1 32,-8 50,7-78,-4 38,-3 40,-3-59,-2 29,5 30,-12-52,12 52,-8-33,8 33,-21-65,3 21,18 44,-42-72,11 33,31 39,-76-71,14 27,62 44,-142-79,31 26,111 53,-207-90,75 38,132 52,-229-87,97 38,132 49,-219-84,102 37,117 47,-196-83,196 83,-109-47,109 47,-220-77,68 33,152 44,-134-33,-135-27,269 60,-196-40,-64-9,260 49,-189-32,-59-3,248 35,-186-25,186 25,-246-29,246 29,-170-21,-53-3,223 24,-209-21,-78 1,287 20,-241-14,-84-1,325 15,-229-4,-65 4,294 0,-198 3,-55 7,253-10,-155 4,-45-1,200-3,-145 2,-43-3,188 1,-156 1,156-1,-206 2,206-2,-167 2,-54 6,221-8,-156 5,-47 1,203-6,-139 5,-40 3,179-8,-132 6,-39 4,171-10,-133 5,-57-1,190-4,-118 4,-55 8,173-12,-154 10,-58-3,212-7,-160 12,-46 10,206-22,-156 19,-47 11,203-30,-150 21,150-21,-199 25,199-25,-127 16,-34 5,161-21,-95 14,-26 2,121-16,-73 11,-20 3,93-14,-73 12,-21 7,94-19,-69 15,-19 6,88-21,-45 12,-14 5,59-17,-28 8,-7 4,35-12,-194 59,194-59,-17 7,17-7,-11 3,16-3,-5 0,16-2,-2 1,-14 1</inkml:trace>
</inkml:ink>
</file>

<file path=ppt/ink/ink2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53.68619" units="1/cm"/>
          <inkml:channelProperty channel="F" name="resolution" value="0" units="1/dev"/>
          <inkml:channelProperty channel="T" name="resolution" value="1" units="1/dev"/>
        </inkml:channelProperties>
      </inkml:inkSource>
      <inkml:timestamp xml:id="ts0" timeString="2018-06-27T09:34:09.491"/>
    </inkml:context>
    <inkml:brush xml:id="br0">
      <inkml:brushProperty name="width" value="0.06667" units="cm"/>
      <inkml:brushProperty name="height" value="0.06667" units="cm"/>
      <inkml:brushProperty name="color" value="#ED1C24"/>
      <inkml:brushProperty name="fitToCurve" value="1"/>
    </inkml:brush>
    <inkml:brush xml:id="br1">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D632E165-299B-4725-BE5F-F04C2615B2BA}" emma:medium="tactile" emma:mode="ink">
          <msink:context xmlns:msink="http://schemas.microsoft.com/ink/2010/main" type="writingRegion" rotatedBoundingBox="2530,5896 19916,5599 19948,7517 2563,7815"/>
        </emma:interpretation>
      </emma:emma>
    </inkml:annotationXML>
    <inkml:traceGroup>
      <inkml:annotationXML>
        <emma:emma xmlns:emma="http://www.w3.org/2003/04/emma" version="1.0">
          <emma:interpretation id="{95EF74EE-A1B4-4485-AE5C-682E50D7E182}" emma:medium="tactile" emma:mode="ink">
            <msink:context xmlns:msink="http://schemas.microsoft.com/ink/2010/main" type="paragraph" rotatedBoundingBox="2530,5896 19916,5599 19948,7517 2563,7815" alignmentLevel="1"/>
          </emma:interpretation>
        </emma:emma>
      </inkml:annotationXML>
      <inkml:traceGroup>
        <inkml:annotationXML>
          <emma:emma xmlns:emma="http://www.w3.org/2003/04/emma" version="1.0">
            <emma:interpretation id="{0939C80F-F811-4EE2-BE4E-51BF5C48DA29}" emma:medium="tactile" emma:mode="ink">
              <msink:context xmlns:msink="http://schemas.microsoft.com/ink/2010/main" type="line" rotatedBoundingBox="2530,5896 19916,5599 19948,7517 2563,7815"/>
            </emma:interpretation>
          </emma:emma>
        </inkml:annotationXML>
        <inkml:traceGroup>
          <inkml:annotationXML>
            <emma:emma xmlns:emma="http://www.w3.org/2003/04/emma" version="1.0">
              <emma:interpretation id="{6F790516-8940-4736-8F3F-C7D5DA514CBC}" emma:medium="tactile" emma:mode="ink">
                <msink:context xmlns:msink="http://schemas.microsoft.com/ink/2010/main" type="inkWord" rotatedBoundingBox="2541,6523 8362,6423 8377,7321 2556,7420">
                  <msink:destinationLink direction="with" ref="{69880F9F-FE0E-4A80-B5C9-B60E2115B186}"/>
                </msink:context>
              </emma:interpretation>
            </emma:emma>
          </inkml:annotationXML>
          <inkml:trace contextRef="#ctx0" brushRef="#br0">599 636 12 0,'10'-29'6'0,"-10"16"3"15,0 5 6-15,0 8-12 0,0 0 0 16,0 0 1-16,0 0 1 15,5 4-5-15,-5 0 0 16,5 9 4-16,5-5 1 16,0 22-2-16,5-5 1 15,-4 18-1-15,-1 16 0 16,0 4-2-16,-5 5 1 16,0 8-1-16,0-12 0 15,-5 8-3-15,0-4 0 16,0-13-4-16,0-13 0 15,5-4-4-15,5-17 0 0</inkml:trace>
          <inkml:trace contextRef="#ctx0" brushRef="#br0" timeOffset="330.88">1122 658 24 0,'-10'-9'12'0,"-1"26"-5"15,11-17 18-15,0 4-23 16,0 1 1-16,0 11 0 0,6 6 1 15,-1-1-5-15,0 17 0 16,0 8 3-16,0 10 0 16,0 7-2-16,0 5 0 15,0 8-3-15,5-8 1 16,0 8-6-16,11-21 0 16,-1 0-2-16,11-13 0 15</inkml:trace>
          <inkml:trace contextRef="#ctx0" brushRef="#br0" timeOffset="662.116">1848 717 24 0,'-10'0'12'0,"15"0"-10"16,0 4 20-16,-5 9-18 15,0-9 0-15,0 13 1 0,5 21 1 16,-5-8-9-16,0 12 1 15,0 13 4-15,0 13 1 16,0-5-7-16,0 1 0 16,5 4-6-16,0-1 1 15</inkml:trace>
          <inkml:trace contextRef="#ctx0" brushRef="#br0" timeOffset="976.595">2321 649 19 0,'5'-17'9'0,"10"-12"1"16,-10 16 8-16,-5 13-15 15,0 0 1-15,0 4 1 16,0 9 1-16,0 4-7 16,0 12 1-16,0 14 4 15,-5 16 0-15,5 21-2 16,0 1 0-16,0 3-2 16,5 5 0-16,5 5-7 15,0-10 0-15,6-16-4 16,4-9 0-16</inkml:trace>
          <inkml:trace contextRef="#ctx0" brushRef="#br0" timeOffset="1261.798">3062 666 12 0,'11'4'6'0,"-32"34"7"16,16-29 3-16,5 16-13 16,0 13 0-16,-5 17 1 15,0-12 0-15,5 20-6 16,-5 13 0-16,5 13 2 15,0 9 1-15,0-9-8 16,10-5 0-16</inkml:trace>
          <inkml:trace contextRef="#ctx0" brushRef="#br0" timeOffset="1532.886">3555 658 23 0,'10'8'11'0,"-10"5"-4"0,0-5 14 15,0 1-18-15,-5 8 1 16,0 4 1-16,5 17 0 15,0 13-7-15,-5 8 0 16,0 17 2-16,5 9 0 0,0-1-10 16,10 5 1-16</inkml:trace>
          <inkml:trace contextRef="#ctx0" brushRef="#br0" timeOffset="1832.429">4190 755 34 0,'-5'-21'17'0,"5"50"-20"15,0-20 26-15,-5-5-22 0,-5 13 1 16,0 4-1-16,-1 9 1 16,1 4-3-16,0 17 0 15,0 8-1-15,5 4 1 16,0 18-4-16,5-5 0 16,5-4-5-16,10 0 1 15</inkml:trace>
          <inkml:trace contextRef="#ctx0" brushRef="#br0" timeOffset="2102.621">4566 670 35 0,'-5'9'17'0,"20"42"-18"16,-15-43 33-16,5 17-27 16,-5 5 1-16,5 12 0 15,0 1 1-15,-5 8-10 16,6 16 0-16,-6 1 2 16,5 12 1-16,-5 1-11 15,5-13 1-15,5-5-4 16,10-4 1-16</inkml:trace>
          <inkml:trace contextRef="#ctx0" brushRef="#br0" timeOffset="2341.991">5120 653 25 0,'5'-4'12'0,"5"51"-14"0,-10-30 18 15,5 0-12-15,0 8 0 0,0 22 0 16,0 3 1-16,0 1-9 16,-5 13 0-1</inkml:trace>
          <inkml:trace contextRef="#ctx0" brushRef="#br0" timeOffset="2599.016">5912 581 36 0,'5'-38'18'0,"-5"81"-20"0,-5-26 23 15,-10 4-20-15,5 8 0 16,0 9 0-16,0 13 0 16,-1 17-5-16,1 0 0 15,5 4-5-15,5 4 0 16</inkml:trace>
          <inkml:trace contextRef="#ctx0" brushRef="#br0" timeOffset="2945.687">6364 515 30 0,'26'-21'15'0,"-1"50"-13"16,-20-25 23-16,-5 18-23 15,0 11 0-15,-5 14 2 16,0 0 0-16,0 16-5 16,-5 1 0-16,5 7 3 15,0-3 0-15,0-4-7 0,5-1 0 16,10 5-6-16,0-17 0 16</inkml:trace>
        </inkml:traceGroup>
        <inkml:traceGroup>
          <inkml:annotationXML>
            <emma:emma xmlns:emma="http://www.w3.org/2003/04/emma" version="1.0">
              <emma:interpretation id="{E606A1FA-6269-4544-A6BE-42A46AE0FABD}" emma:medium="tactile" emma:mode="ink">
                <msink:context xmlns:msink="http://schemas.microsoft.com/ink/2010/main" type="inkWord" rotatedBoundingBox="9888,5955 11758,5923 11787,7574 9916,7606"/>
              </emma:interpretation>
            </emma:emma>
          </inkml:annotationXML>
          <inkml:trace contextRef="#ctx0" brushRef="#br0" timeOffset="3738.56">8518 573 25 0,'16'-25'12'0,"-1"3"-10"15,-10 22 16-15,0 0-14 16,-5 0 0-16,5 0 0 16,-5 9 0-16,0 20-6 15,-5-3 0-15,0 29 4 16,0 8 0-16,0 5-2 0,5 13 0 16,0 3-2-16,5-3 0 15,0 3-6-15,0-20 0 16,10-5-1-16,-5-17 0 15</inkml:trace>
          <inkml:trace contextRef="#ctx0" brushRef="#br0" timeOffset="3971.046">8884 425 33 0,'0'-9'16'0,"15"60"-19"16,-15-34 32-16,5 13-27 16,6 4 0-16,-1 8 2 15,5 13 0-15,0-4-5 16,0 8 1-16,1 9 1 16,-6 4 1-16,-10 4-13 15,0 13 1-15</inkml:trace>
          <inkml:trace contextRef="#ctx0" brushRef="#br1" timeOffset="-10299.458">7959 234 17 0,'-5'-12'8'0,"5"12"-5"0,0 0 9 16,0 0-9-16,-5 0 0 15,5 0 0-15,0 0 0 16,0 0-5-16,0 0 0 15,0 0 4-15,0 0 1 0,0 0-2 16,0 0 1-16,0 8 0 16,5-4 1-16,0 17-1 15,1 1 1-15,-1 7-1 16,0 5 0-16,0 21-2 16,5 0 1-16,0 4 0 15,-5 18 0-15,-5 7 0 16,-5-12 0-16,5 21 0 15,-5-12 1-15,0-13-1 16,5-5 0-16,-5-16 0 16,0 3 0-16,0-24-1 15,5-9 1-15,0-17-1 16,0-17 1-16,5-17-1 16,0 4 1-16,0-29-1 15,0-4 0-15,0-14-1 16,0-16 0-16,5-8 0 0,1-1 0 15,4 17 0-15,0-4 0 16,5-4-1-16,-10 26 1 16,1 3 1-16,-6 22 0 15,0-1 0-15,-5 14 1 16,0 3-1-16,0 18 1 16,0-5-1-16,0 13 1 15,5-4-1-15,5 0 0 16,0-5 0-16,0 9 1 0,6-4 0 15,-1 4 0-15,0-4 0 16,5 4 0-16,1 0 0 16,9 4 0-16,11 0-1 15,10-4 1-15,5 0-1 16,4 0 1-16,7-8-1 16,14 4 0-16,5-13 0 15,16 17 0-15,-6 0 0 16,1 0 0-16,-11 4 0 15,-5 13 0-15,-9-13 0 16,-11 9 0-16,-6-9 0 16,1 4 0-16,0 1 0 15,0-5 0-15,-10 0 0 16,-6 1 0-16,-4-5 0 16,-6 17 0-16,-4 0 0 15,-6-9 1-15,-5 9-1 0,1 4 1 16,-6-8-1-16,-10 8 1 15,0 9 0-15,0 3 0 16,5 6-1-16,0-6 0 16,0 27 0-16,0-1 1 15,5 9-1-15,0 4 1 16,1-9-1-16,-1 18 1 16,-5-9 0-16,0 8 1 15,-5 5-1-15,5-1 0 16,-5 1 0-16,0 4 0 15,0-21-1-15,0-5 1 0,0-8-1 16,0-8 0-16,0-18 0 16,0 5 1-16,0-13-1 15,0-4 0-15,0-8 0 16,-5 8 1-16,0-5-1 16,0-7 0-16,-5 3 0 15,-6 5 1-15,-4-9-1 16,-5 0 0-16,-6 5 0 15,-4-9 0-15,-1-9 0 16,-5 5 1-16,-4 0-1 16,-11 4 0-16,5-13 0 15,-10 5 1-15,0 3-1 16,5-12 0-16,0 17 0 16,0-16 0-16,1 11 0 15,-1 10 0-15,0-5 0 16,0 0 0-16,0 0 0 0,5 4 0 15,-5 8 0-15,6-12 0 16,4 0 0-16,0 0 0 16,-10 0 0-16,0 0 0 15,6 0 0-15,4 0 0 16,5 0 0-16,6 0 0 16,-1 5 0-16,11-5 0 15,-1 4 0-15,6-4 1 16,5 0 0-16,5 0 0 15,-1 0 0-15,1 0 0 16,0 0 0-16,-5 0 0 0,0-9-1 16,-1 9 1-16,1-16-5 15,5 16 1-15,5-13-10 16,10 4 0-16,5-3-2 16,5-10 0-16</inkml:trace>
        </inkml:traceGroup>
        <inkml:traceGroup>
          <inkml:annotationXML>
            <emma:emma xmlns:emma="http://www.w3.org/2003/04/emma" version="1.0">
              <emma:interpretation id="{3ADE1474-3DA7-4AF3-B7A6-3AC5620A4892}" emma:medium="tactile" emma:mode="ink">
                <msink:context xmlns:msink="http://schemas.microsoft.com/ink/2010/main" type="inkWord" rotatedBoundingBox="12952,5718 16070,5664 16103,7583 12984,7636"/>
              </emma:interpretation>
            </emma:emma>
          </inkml:annotationXML>
          <inkml:trace contextRef="#ctx0" brushRef="#br0" timeOffset="4609.785">11607 323 28 0,'10'-4'14'0,"0"12"-10"0,-5 1 13 15,0-1-16-15,0 26 1 16,-5 4-1-16,11 26 1 16,-1 4-3-16,0 20 0 15,-5 6-1-15,5-6 0 0,-5 1-7 16,-5-8 1-16</inkml:trace>
          <inkml:trace contextRef="#ctx0" brushRef="#br0" timeOffset="4864.206">12069 378 40 0,'10'51'20'0,"-5"42"-25"16,-5-67 37-16,0 29-31 16,6 0 1-16,-6 17-1 15,0-9 1-15,0 9-8 0,0 4 0 16,0 0-5-16,0-21 0 15</inkml:trace>
          <inkml:trace contextRef="#ctx0" brushRef="#br0" timeOffset="5121.389">12455 234 23 0,'21'4'11'0,"-11"22"-10"16,-10-13 11-16,5 16-9 15,0 5 1-15,5 30 3 16,-5 3 0-16,0 14-9 16,0 12 1-16,5-17 5 15,-4 17 0-15,4-8-7 16,0-5 0-16,0 5-6 15,5-22 0-15</inkml:trace>
          <inkml:trace contextRef="#ctx0" brushRef="#br1" timeOffset="-7746.84">11018 6 13 0,'0'17'6'0,"0"-17"2"15,0 0 5-15,0 0-11 16,0 0 1-16,0 0 1 15,0 0 1-15,0 0-5 16,0 0 0-16,0 0 4 0,0 4 0 16,0-4-2-16,0 0 1 15,0 0-1-15,0 8 1 16,0 5-2-16,0-5 1 16,0 26-1-16,0-12 0 15,0 7 0-15,0 18 1 16,0-1-1-16,0 18 0 15,5 20 0-15,5 5 1 16,0 4-1-16,-5-8 1 16,0-4-2-16,0-14 1 15,0-3-1-15,0-9 1 0,1-21-1 16,-6 0 1-16,0-13-1 16,0-4 1-16,0-13-1 15,0-4 1-15,0 0 0 16,0 0 0-16,0 0-1 15,0-4 1-15,0 4-1 16,0 0 0-16,5-13 0 16,0 4 1-16,5-12-1 15,0-17 0-15,-5-8 0 16,-5-9 0-16,0-30 0 16,0 0 0-16,0-16-1 15,5-1 1-15,0 9-1 16,-5-4 1-16,0 12 0 15,-5 5 0-15,0 16 0 16,-5 5 1-16,0 12-1 16,0 5 1-16,5 4-1 0,-1 17 0 15,1 4 0-15,5 0 1 16,5 8-1-16,6 5 0 16,4 4 0-16,10-8 0 15,16 8 0-15,5-5 0 16,9 1 0-16,6 4 0 15,11 17 0-15,4-13 0 16,0 0 0-16,-5 13 0 16,15-12 0-16,6-1 0 15,4 4 0-15,6-3 0 0,15-5-1 16,-5-13 1-16,-1 13 0 16,1-9 0-16,-5-3 0 15,-6 12 0-15,-9 0 0 16,-1 12 0-16,6-12 0 15,-1 5 0-15,-14-1 0 16,-1 4 0-16,-5-3-1 16,0-5 1-16,-5 0 0 15,-5 4 0-15,-5 0-1 16,0 4 1-16,-5-3 0 16,-10 3 1-16,0 9 0 15,-6 0 1-15,1 0-1 16,10 4 0-16,-16-4 1 15,1-4 0-15,-6 4-1 16,1 0 0-16,-6 4-1 16,-4-13 0-16,-6 5 0 15,-5 4 0-15,0-4 1 0,0 8 0 16,-5-8 0-16,0 8 1 16,-5 0-1-16,6-4 1 15,-1 4-1-15,-5 0 1 16,5 17-2-16,0-12 0 15,-5 16 0-15,0 0 0 16,-5 5 0-16,0 8 1 16,0 8-1-16,5 1 1 15,0-1-1-15,0 5 1 16,0 4 0-16,0-4 0 0,0 8-1 16,0-8 1-16,5 12-2 15,0-8 1-15,0 17 0 16,0-25 1-16,-5-14-1 15,0 5 0-15,-5-12 0 16,0-18 1-16,-5 9-1 16,-6-13 1-16,6-12-1 15,-5 3 1-15,0-7-1 16,-1 11 1-16,-4-16-1 16,5 0 0-16,-5 5 0 15,-6-5 0-15,-4 4 0 16,-6 4 0-16,1-3 0 15,-16-5 0-15,0 0 0 16,-5-5 0-16,-5 5 0 16,0-8 0-16,-5 4 0 15,-5-1 0-15,-10-7 0 0,4 8 1 16,6 4-1-16,-5-5 0 16,-5-3 0-16,5 8 0 15,-1 0 0-15,11 0 0 16,-5 0 0-16,-5 8 0 15,-5-8 0-15,5 5 0 16,-1-5-1-16,-4 4 1 16,5 8 0-16,5-3 0 15,0 4 0-15,5-5 0 16,5 5 0-16,0-5 0 0,0 9 0 16,-5-4 0-16,0-9 0 15,5 5 0-15,0-1-1 16,10-4 1-16,0 1 0 15,11-5 0-15,-1-5 0 16,5 5 0-16,6 0 0 16,-1-12 0-16,6 3 0 15,0 9 1-15,-1-4-1 16,6-9 1-16,-6-4-1 16,6 13 0-16,0 0 0 15,0 4 0-15,4 0 0 16,1-4 0-16,5-9-1 15,0 9 1-15,5-13-1 16,0-4 1-16,-1-1 0 16,1-20 0-16,0 4 0 15,0-9 0-15,-5-12 0 0,0 0 1 16,0 8-1-16,0-8 0 16,5 4 0-16,5 8 0 15,5 1-1-15,5-5 0 16,0 4-5-16,0 1 0 15,5 8-10-15,6-1 0 16</inkml:trace>
        </inkml:traceGroup>
        <inkml:traceGroup>
          <inkml:annotationXML>
            <emma:emma xmlns:emma="http://www.w3.org/2003/04/emma" version="1.0">
              <emma:interpretation id="{4B808BD9-12AA-41ED-AA79-B7E22CCCA6D6}" emma:medium="tactile" emma:mode="ink">
                <msink:context xmlns:msink="http://schemas.microsoft.com/ink/2010/main" type="inkWord" rotatedBoundingBox="16998,5699 19916,5649 19947,7448 17029,7498"/>
              </emma:interpretation>
            </emma:emma>
          </inkml:annotationXML>
          <inkml:trace contextRef="#ctx0" brushRef="#br0" timeOffset="6215.675">15646 255 26 0,'15'-21'13'0,"15"38"-14"0,-30-13 15 16,0 18-13-16,5 7 0 0,5 14 0 16,1 29 1-16,-1-1-3 15,-5 6 1-15,-5 7 1 16,0-3 0-16,0-1-3 16,0-8 0-16,-10 0-5 15,5-13 0-15</inkml:trace>
          <inkml:trace contextRef="#ctx0" brushRef="#br0" timeOffset="6456.124">16362 255 24 0,'10'43'12'0,"-25"37"-10"0,10-63 17 16,5 30-17-16,5 3 1 16,-5 6 0-16,0 11 0 15,0 5-5-15,-10-4 1 16,4-5-3-16,-4-3 0 16,0-9-4-16,5-1 0 15</inkml:trace>
          <inkml:trace contextRef="#ctx0" brushRef="#br0" timeOffset="6682.286">16860 294 18 0,'-11'-13'9'0,"6"72"-7"16,0-38 11-16,0 0-10 15,5 22 1-15,0 16 1 16,0 5 0-16,5-1-7 16,0 5 1-16,0 4 0 15,-5-9 1-15,0-3-7 16,6-10 1-16</inkml:trace>
          <inkml:trace contextRef="#ctx0" brushRef="#br1" timeOffset="-48233.778">15087-189 23 0,'-5'-13'11'0,"10"9"-7"16,-5 4 12-16,0 0-16 15,0 0 1-15,0 0 0 16,0 0 1-16,5 0-3 15,-5 17 1-15,0 4 1 16,0 4 0-16,0 9 0 16,0-9 1-16,0 18 0 15,0 8 0-15,0 16 1 16,0 1 0-16,-5 21 0 16,0 4 0-16,0 13-1 15,-1 4 1-15,6 13-2 16,6-13 1-16,4-13-2 15,0 1 1-15,0-10-1 0,5-20 1 16,1-4-1-16,-1-9 1 16,-5-13-1-16,0-4 1 15,-5-17 0-15,-5 1 1 16,0-14-1-16,-5-12 0 16,0 0-1-16,0-18 1 15,0 1-1-15,0-17 1 16,-5 0-1-16,-1-9 0 15,6-12 0-15,5-4 0 16,0-14-1-16,5 1 0 0,-5 0-1 16,6-9 1-16,-6 5-1 15,0 0 0-15,-6 12 0 16,1 4 1-16,0 13 0 16,0-4 0-16,0-4 1 15,0 0 0-15,5 4 0 16,5 0 1-16,5-4-1 15,0-1 0-15,1 5 0 16,-1 21 0-16,0-4 0 16,0 4 0-16,-5 9 0 15,-5 8 0-15,-5 0 0 16,0 9 0-16,0-5 0 16,0 9 1-16,0 0-1 15,5-1 1-15,0-3-1 16,0 8 1-16,0 0-1 15,5 8 1-15,0-3-1 0,0-5 1 16,0 0-1-16,10 0 0 16,6 0 0-16,4 0 1 15,11 0-1-15,9 0 0 16,6 4-1-16,10-4 1 16,0 4 0-16,-5 4 0 15,0-3-1-15,0-5 1 16,5 4 0-16,5 0 0 15,5-4-1-15,5-4 1 16,5 4-1-16,1 0 0 16,-1 0 0-16,-10 4 0 0,-5 9 0 15,-15-5 0-15,-5 5 0 16,-6 4 0-16,1-13 1 16,5 0 0-16,-1-4 0 15,11-4 0-15,5 0 0 16,5-13 1-16,-5 4-1 15,5 5 0-15,0 4 0 16,0-5 0-16,-5 9 0 16,-5 9 0-16,-10-1 0 15,-11 9 1-15,1-13-1 16,-1 13 1-16,1-13 0 16,5-4 0-16,-1 0 0 15,6-4 1-15,0 0-2 16,-6-4 1-16,1 3-1 15,0 5 0-15,-6 5 0 16,1 7 0-16,-6-8 0 0,-4 13 0 16,-6-4 1-16,-5-9 0 15,0 5 0-15,-4-1 0 16,-1-4 0-16,-5-4 1 16,0 5 0-16,-5-1 0 15,0 4-2-15,0-3 0 16,-5 16 0-16,5-13 1 15,-5 5-1-15,5 8 0 16,-5 0-1-16,5 9 0 16,0 8 1-16,0-4 1 15,0 8 0-15,0 5 0 0,0-1 0 16,5 9 0-16,5 0 0 16,0-8 0-16,-5 12-1 15,5 1 1-15,6-5-1 16,-1 17 1-16,5-5-1 15,-5 1 0-15,1 4 0 16,-1-13 1-16,0-8-1 16,0 8 0-16,-5-16 0 15,-4-5 1-15,-6-17-1 16,0 17 1-16,-6-17-1 16,1 0 1-16,0-12-1 15,-5 12 1-15,0 0-1 16,-10-4 1-16,-1-13-1 15,-4 13 1-15,0-4-1 16,-11-5 0-16,-5 5 0 0,-4-9 0 16,-6 1 0-16,0-1 0 15,0 4 0-15,0-8 0 16,6 5 0-16,-11-5 0 16,5 4 0-16,-5-8 1 15,-5 4-1-15,5 0 1 16,-5 4-1-16,0-4 1 15,0 4-1-15,-5 4 1 16,5-3-1-16,0 3 1 16,11 5-1-16,-1-9 0 15,5 0 0-15,16 5 0 0,-11-5 0 16,0-4 0-16,-4 0 0 16,-11 0 0-16,5 8 0 15,0 1 0-15,5-5 0 16,1-4 0-16,-1 9 0 15,5-9 0-15,1 0 0 16,-1 0 0-16,0 8-1 16,1-8 1-16,-1 4 0 15,6-4 0-15,-1 0 0 16,6 0 0-16,4-4 0 16,6-4 1-16,-6 8-1 15,-4 0 0-15,-6 8 0 16,-4-4 1-16,4 1-1 15,-4-1 0-15,4 4-1 16,6-3 1-16,-1-1 0 0,6 8 0 16,-1-7 0-16,1-1 0 15,-1 9 0-15,1-9 0 16,0 9-1-16,4-9 1 16,1-4 0-16,0 0 1 15,4 0-1-15,1-4 1 16,0-9-1-16,0 9 0 15,0-13 0-15,4 12 1 16,-4-11-1-16,0 16 0 16,0 0 0-16,-1 0 1 15,6 0-1-15,0 0 1 0,5-5-1 16,0-3 1-16,5-1 0 16,0 5 0-16,0-13-1 15,0 13 1-15,0-5-3 16,0 9 0-16,0 9-10 15,10 4 1-15,5-1-5 16,1-33 0-16</inkml:trace>
        </inkml:traceGroup>
      </inkml:traceGroup>
    </inkml:traceGroup>
  </inkml:traceGroup>
</inkml:ink>
</file>

<file path=ppt/ink/ink2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53.68619" units="1/cm"/>
          <inkml:channelProperty channel="F" name="resolution" value="0" units="1/dev"/>
          <inkml:channelProperty channel="T" name="resolution" value="1" units="1/dev"/>
        </inkml:channelProperties>
      </inkml:inkSource>
      <inkml:timestamp xml:id="ts0" timeString="2018-06-27T09:33:57.270"/>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69880F9F-FE0E-4A80-B5C9-B60E2115B186}" emma:medium="tactile" emma:mode="ink">
          <msink:context xmlns:msink="http://schemas.microsoft.com/ink/2010/main" type="inkDrawing" rotatedBoundingBox="1937,6001 8877,5925 8895,7571 1955,7647" hotPoints="8820,5913 8880,7429 2071,7697 2011,6181" semanticType="enclosure" shapeName="Rectangle">
            <msink:sourceLink direction="with" ref="{6F790516-8940-4736-8F3F-C7D5DA514CBC}"/>
          </msink:context>
        </emma:interpretation>
      </emma:emma>
    </inkml:annotationXML>
    <inkml:trace contextRef="#ctx0" brushRef="#br0">-1 112 9 0,'5'4'4'0,"-10"13"4"15,5-13 4-15,0 13-10 16,0 0 0-16,0-9 1 15,0 5 1-15,5 8-5 16,-5 17 0-16,0 5 3 16,0 3 1-16,0 22-2 0,5 8 1 15,-5 4-2-15,-5 9 1 16,5 0-1-16,0 13 1 16,0-5 0-16,5 5 0 15,5-9 0-15,1 0 1 16,-1-8-1-16,0-9 1 15,-5-13-2-15,0-16 1 16,0-9 0-16,0-25 0 16,0 0-1-16,0-26 1 15,-5-8-2-15,0-22 0 16,0-7-1-16,0-22 0 0,0 0-3 16,5-13 1-16,1-12-2 15,-6-5 1-15,0 0 0 16,0 5 1-16,5 0 2 15,0 12 0-15,-5 9 3 16,0 16 1-16,-5 10 0 16,0 3 1-16,-1 1 0 15,6 16 0-15,0 9 0 16,0 0 0-16,0 4-2 16,0 0 1-16,0 4 0 15,0-4 0-15,0 4 0 16,0 5 0-16,0-5-1 15,-5 13 0-15,0 0 0 16,-5 9 0-16,0-5 0 16,5-4 0-16,0 4 0 15,0 0 0-15,0-4 1 0,0 9 0 16,5-5-1-16,0-4 1 16,0 0-1-16,0 0 1 15,0 0-1-15,5 0 0 16,5 0-1-16,5 0 0 15,5 0 0-15,11 0 1 16,15 0-1-16,4 0 1 16,11 0-1-16,10 0 1 15,1 0-1-15,-1-4 1 0,0-5-1 16,10 5 0-16,5 0 0 16,1-9 0-16,14 9 0 15,-4 0 0-15,-6 4 0 16,1 0 0-16,-6 0 0 15,1 0 1-15,4 4-1 16,6-4 1-16,4 4-1 16,6 5 1-16,5-5-1 15,-11-4 1-15,1-4-1 16,4-9 1-16,1 9-1 16,0 0 0-16,-1 4-1 15,1 0 1-15,-5 0 0 16,-6 4 0-16,-4 0 0 15,4 0 0-15,11-4 0 16,-11 9 0-16,6-9 0 16,5-9 1-16,-6 5-1 0,-4 0 1 15,-1-9-1-15,6 5 0 16,-11-1 0-16,-4 9 0 16,-6-4 0-16,5 0 0 15,1 4-1-15,-6 4 1 16,0-8 0-16,1-1 1 15,-6-7-1-15,0 8 0 16,0-13 0-16,0 12 0 16,-4-12 0-16,-6 13 0 15,10-9 0-15,-5 5 0 16,0 8 0-16,5 0 0 0,-10 0 0 16,0-4 0-16,-5-5 0 15,5 1 0-15,5 8 0 16,-5-4 0-16,-5-13 1 15,5 17 0-15,6-5-1 16,4 5 1-16,0 0-1 16,-5 0 0-16,-5 5 0 15,0-5 0-15,-5 0 0 16,0 4 0-16,0 9 0 16,0-13 0-16,0 0 0 15,-10 4 0-15,-6-4 0 16,1 0 0-16,0 0 0 15,-21 0 0-15,6 4 0 16,-6 0 1 0,1 5-1-1,-1-5 1-15,0 0-1 16,-4 9 0-16,-6-9 0 0,-5 17 1 16,0 5-1-16,0-1 0 15,-4 22 0-15,-1-1 1 16,-5 14-1-16,5 12 1 15,5 4 0-15,-5 8 0 16,0-3-1-16,0 8 1 16,-10 8-1-16,5-12 1 15,5 16-1-15,0-16 0 16,5 0 0-16,0-5 0 16,-4-16 0-16,-6-5 0 0,0-17 0 15,0-12 1-15,0 4 0 16,0-13 0-16,0-13 0 15,-6 5 0-15,1 4-1 16,0-13 1-16,-5-4-1 16,0 0 0-16,0 4 0 15,-5 1 0-15,-6 3 0 16,-9-8 0-16,-1 0 0 16,-4 4 0-16,-6-4 0 15,-5 5 0-15,-4-1 0 16,-11 4 1-16,5-8-1 15,0 5 0-15,-5-5 0 16,-5-5 0-16,-10 5 0 16,-6-8 1-16,1 16-1 15,-10-3 0-15,-1-1 0 16,1 8 0-16,-1-3-1 0,-4-1 1 16,-11-3 0-16,6-5 0 15,-6 4 0-15,0 0 0 16,-5-4 0-16,6 9 0 15,-1-5 0-15,-10-4 0 16,0 4 0-16,1 0 0 16,-6 5 0-16,10-1 1 15,0-8-1-15,-5-8 0 16,-10 8-1-16,5 0 1 16,-5 0 0-16,11 0 0 15,4 0 0-15,0 0 0 0,0-9 0 16,-5 5 0-16,1 4 0 15,4-4 1-15,0 4-1 16,10 4 0-16,-4 0 0 16,-6-4 0-16,-5 9 0 15,0-1 0-15,11-4-1 16,4 5 1-16,11-5 0 16,4-4 0-16,6 0-1 15,-10 0 1-15,-1 0 0 16,-10 9 0-16,11-9 0 15,5 8 1-15,4-8-1 16,11 0 0-16,5 0 0 16,5-13 0-16,5 9 0 15,1 4 0-15,-1 0-1 16,-5 4 1-16,10 9 0 16,0-9 0-16,0 5 0 0,-5-1 0 15,11-8 0-15,-1 0 0 16,0 0 0-16,6 0 0 15,-6 0 0-15,5 4 0 16,6-4 0-16,4 0 0 16,6 0 0-16,4 0 0 15,6-4 0-15,5 4 0 16,5-12 0-16,0 7 0 16,0 5 0-16,0 0 0 15,5-4 0-15,-5 4 1 0,5 0 0 16,0 4 0-16,0-4-1 15,0-4 1-15,-5-4-9 16,5 8 1-16,5 0-6 16,0-9 0-16</inkml:trace>
  </inkml:traceGroup>
</inkml:ink>
</file>

<file path=ppt/ink/ink23.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77.95276" units="1/cm"/>
          <inkml:channelProperty channel="Y" name="resolution" value="453.68619" units="1/cm"/>
          <inkml:channelProperty channel="T" name="resolution" value="1" units="1/dev"/>
        </inkml:channelProperties>
      </inkml:inkSource>
      <inkml:timestamp xml:id="ts0" timeString="2018-06-27T09:40:28.657"/>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2C19A341-1B61-4D2E-B9F7-29C4CDED44E4}" emma:medium="tactile" emma:mode="ink">
          <msink:context xmlns:msink="http://schemas.microsoft.com/ink/2010/main" type="writingRegion" rotatedBoundingBox="27789,17488 27830,17488 27830,17619 27789,17619"/>
        </emma:interpretation>
      </emma:emma>
    </inkml:annotationXML>
    <inkml:traceGroup>
      <inkml:annotationXML>
        <emma:emma xmlns:emma="http://www.w3.org/2003/04/emma" version="1.0">
          <emma:interpretation id="{C1FA1576-5533-4821-B14C-96971DABD338}" emma:medium="tactile" emma:mode="ink">
            <msink:context xmlns:msink="http://schemas.microsoft.com/ink/2010/main" type="paragraph" rotatedBoundingBox="27789,17488 27830,17488 27830,17619 27789,17619" alignmentLevel="1"/>
          </emma:interpretation>
        </emma:emma>
      </inkml:annotationXML>
      <inkml:traceGroup>
        <inkml:annotationXML>
          <emma:emma xmlns:emma="http://www.w3.org/2003/04/emma" version="1.0">
            <emma:interpretation id="{AC728D65-2383-44E3-BACD-7EAE5211B8C6}" emma:medium="tactile" emma:mode="ink">
              <msink:context xmlns:msink="http://schemas.microsoft.com/ink/2010/main" type="line" rotatedBoundingBox="27789,17488 27830,17488 27830,17619 27789,17619"/>
            </emma:interpretation>
          </emma:emma>
        </inkml:annotationXML>
        <inkml:traceGroup>
          <inkml:annotationXML>
            <emma:emma xmlns:emma="http://www.w3.org/2003/04/emma" version="1.0">
              <emma:interpretation id="{0D1D03CC-78F7-4F7C-B9D5-5066E03EABED}" emma:medium="tactile" emma:mode="ink">
                <msink:context xmlns:msink="http://schemas.microsoft.com/ink/2010/main" type="inkWord" rotatedBoundingBox="27789,17488 27830,17488 27830,17619 27789,17619"/>
              </emma:interpretation>
            </emma:emma>
          </inkml:annotationXML>
          <inkml:trace contextRef="#ctx0" brushRef="#br0">0 131 0,'0'0'0,"0"0"16,0 0-16,0 0 15,0 0 1,0 0-16,0 0 16,0 0-1,41-131-15</inkml:trace>
        </inkml:traceGroup>
      </inkml:traceGroup>
    </inkml:traceGroup>
  </inkml:traceGroup>
</inkml:ink>
</file>

<file path=ppt/ink/ink24.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77.95276" units="1/cm"/>
          <inkml:channelProperty channel="Y" name="resolution" value="453.68619" units="1/cm"/>
          <inkml:channelProperty channel="T" name="resolution" value="1" units="1/dev"/>
        </inkml:channelProperties>
      </inkml:inkSource>
      <inkml:timestamp xml:id="ts0" timeString="2018-06-27T09:40:28.657"/>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0 131 0,'0'0'0,"0"0"16,0 0-16,0 0 15,0 0 1,0 0-16,0 0 16,0 0-1,41-131-15</inkml:trace>
</inkml:ink>
</file>

<file path=ppt/ink/ink2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53.68619" units="1/cm"/>
          <inkml:channelProperty channel="F" name="resolution" value="0" units="1/dev"/>
          <inkml:channelProperty channel="T" name="resolution" value="1" units="1/dev"/>
        </inkml:channelProperties>
      </inkml:inkSource>
      <inkml:timestamp xml:id="ts0" timeString="2018-06-27T09:34:09.491"/>
    </inkml:context>
    <inkml:brush xml:id="br0">
      <inkml:brushProperty name="width" value="0.06667" units="cm"/>
      <inkml:brushProperty name="height" value="0.06667" units="cm"/>
      <inkml:brushProperty name="color" value="#ED1C24"/>
      <inkml:brushProperty name="fitToCurve" value="1"/>
    </inkml:brush>
    <inkml:brush xml:id="br1">
      <inkml:brushProperty name="width" value="0.06667" units="cm"/>
      <inkml:brushProperty name="height" value="0.06667" units="cm"/>
      <inkml:brushProperty name="color" value="#3165BB"/>
      <inkml:brushProperty name="fitToCurve" value="1"/>
    </inkml:brush>
  </inkml:definitions>
  <inkml:trace contextRef="#ctx0" brushRef="#br0">599 636 12 0,'10'-29'6'0,"-10"16"3"15,0 5 6-15,0 8-12 0,0 0 0 16,0 0 1-16,0 0 1 15,5 4-5-15,-5 0 0 16,5 9 4-16,5-5 1 16,0 22-2-16,5-5 1 15,-4 18-1-15,-1 16 0 16,0 4-2-16,-5 5 1 16,0 8-1-16,0-12 0 15,-5 8-3-15,0-4 0 16,0-13-4-16,0-13 0 15,5-4-4-15,5-17 0 0</inkml:trace>
  <inkml:trace contextRef="#ctx0" brushRef="#br0" timeOffset="330.88">1122 658 24 0,'-10'-9'12'0,"-1"26"-5"15,11-17 18-15,0 4-23 16,0 1 1-16,0 11 0 0,6 6 1 15,-1-1-5-15,0 17 0 16,0 8 3-16,0 10 0 16,0 7-2-16,0 5 0 15,0 8-3-15,5-8 1 16,0 8-6-16,11-21 0 16,-1 0-2-16,11-13 0 15</inkml:trace>
  <inkml:trace contextRef="#ctx0" brushRef="#br0" timeOffset="662.116">1848 717 24 0,'-10'0'12'0,"15"0"-10"16,0 4 20-16,-5 9-18 15,0-9 0-15,0 13 1 0,5 21 1 16,-5-8-9-16,0 12 1 15,0 13 4-15,0 13 1 16,0-5-7-16,0 1 0 16,5 4-6-16,0-1 1 15</inkml:trace>
  <inkml:trace contextRef="#ctx0" brushRef="#br0" timeOffset="976.595">2321 649 19 0,'5'-17'9'0,"10"-12"1"16,-10 16 8-16,-5 13-15 15,0 0 1-15,0 4 1 16,0 9 1-16,0 4-7 16,0 12 1-16,0 14 4 15,-5 16 0-15,5 21-2 16,0 1 0-16,0 3-2 16,5 5 0-16,5 5-7 15,0-10 0-15,6-16-4 16,4-9 0-16</inkml:trace>
  <inkml:trace contextRef="#ctx0" brushRef="#br0" timeOffset="1261.798">3062 666 12 0,'11'4'6'0,"-32"34"7"16,16-29 3-16,5 16-13 16,0 13 0-16,-5 17 1 15,0-12 0-15,5 20-6 16,-5 13 0-16,5 13 2 15,0 9 1-15,0-9-8 16,10-5 0-16</inkml:trace>
  <inkml:trace contextRef="#ctx0" brushRef="#br0" timeOffset="1532.886">3555 658 23 0,'10'8'11'0,"-10"5"-4"0,0-5 14 15,0 1-18-15,-5 8 1 16,0 4 1-16,5 17 0 15,0 13-7-15,-5 8 0 16,0 17 2-16,5 9 0 0,0-1-10 16,10 5 1-16</inkml:trace>
  <inkml:trace contextRef="#ctx0" brushRef="#br0" timeOffset="1832.429">4190 755 34 0,'-5'-21'17'0,"5"50"-20"15,0-20 26-15,-5-5-22 0,-5 13 1 16,0 4-1-16,-1 9 1 16,1 4-3-16,0 17 0 15,0 8-1-15,5 4 1 16,0 18-4-16,5-5 0 16,5-4-5-16,10 0 1 15</inkml:trace>
  <inkml:trace contextRef="#ctx0" brushRef="#br0" timeOffset="2102.621">4566 670 35 0,'-5'9'17'0,"20"42"-18"16,-15-43 33-16,5 17-27 16,-5 5 1-16,5 12 0 15,0 1 1-15,-5 8-10 16,6 16 0-16,-6 1 2 16,5 12 1-16,-5 1-11 15,5-13 1-15,5-5-4 16,10-4 1-16</inkml:trace>
  <inkml:trace contextRef="#ctx0" brushRef="#br0" timeOffset="2341.991">5120 653 25 0,'5'-4'12'0,"5"51"-14"0,-10-30 18 15,5 0-12-15,0 8 0 0,0 22 0 16,0 3 1-16,0 1-9 16,-5 13 0-1</inkml:trace>
  <inkml:trace contextRef="#ctx0" brushRef="#br0" timeOffset="2599.016">5912 581 36 0,'5'-38'18'0,"-5"81"-20"0,-5-26 23 15,-10 4-20-15,5 8 0 16,0 9 0-16,0 13 0 16,-1 17-5-16,1 0 0 15,5 4-5-15,5 4 0 16</inkml:trace>
  <inkml:trace contextRef="#ctx0" brushRef="#br0" timeOffset="2945.687">6364 515 30 0,'26'-21'15'0,"-1"50"-13"16,-20-25 23-16,-5 18-23 15,0 11 0-15,-5 14 2 16,0 0 0-16,0 16-5 16,-5 1 0-16,5 7 3 15,0-3 0-15,0-4-7 0,5-1 0 16,10 5-6-16,0-17 0 16</inkml:trace>
  <inkml:trace contextRef="#ctx0" brushRef="#br0" timeOffset="3738.56">8518 573 25 0,'16'-25'12'0,"-1"3"-10"15,-10 22 16-15,0 0-14 16,-5 0 0-16,5 0 0 16,-5 9 0-16,0 20-6 15,-5-3 0-15,0 29 4 16,0 8 0-16,0 5-2 0,5 13 0 16,0 3-2-16,5-3 0 15,0 3-6-15,0-20 0 16,10-5-1-16,-5-17 0 15</inkml:trace>
  <inkml:trace contextRef="#ctx0" brushRef="#br0" timeOffset="3971.046">8884 425 33 0,'0'-9'16'0,"15"60"-19"16,-15-34 32-16,5 13-27 16,6 4 0-16,-1 8 2 15,5 13 0-15,0-4-5 16,0 8 1-16,1 9 1 16,-6 4 1-16,-10 4-13 15,0 13 1-15</inkml:trace>
  <inkml:trace contextRef="#ctx0" brushRef="#br1" timeOffset="-10299.458">7959 234 17 0,'-5'-12'8'0,"5"12"-5"0,0 0 9 16,0 0-9-16,-5 0 0 15,5 0 0-15,0 0 0 16,0 0-5-16,0 0 0 15,0 0 4-15,0 0 1 0,0 0-2 16,0 0 1-16,0 8 0 16,5-4 1-16,0 17-1 15,1 1 1-15,-1 7-1 16,0 5 0-16,0 21-2 16,5 0 1-16,0 4 0 15,-5 18 0-15,-5 7 0 16,-5-12 0-16,5 21 0 15,-5-12 1-15,0-13-1 16,5-5 0-16,-5-16 0 16,0 3 0-16,0-24-1 15,5-9 1-15,0-17-1 16,0-17 1-16,5-17-1 16,0 4 1-16,0-29-1 15,0-4 0-15,0-14-1 16,0-16 0-16,5-8 0 0,1-1 0 15,4 17 0-15,0-4 0 16,5-4-1-16,-10 26 1 16,1 3 1-16,-6 22 0 15,0-1 0-15,-5 14 1 16,0 3-1-16,0 18 1 16,0-5-1-16,0 13 1 15,5-4-1-15,5 0 0 16,0-5 0-16,0 9 1 0,6-4 0 15,-1 4 0-15,0-4 0 16,5 4 0-16,1 0 0 16,9 4 0-16,11 0-1 15,10-4 1-15,5 0-1 16,4 0 1-16,7-8-1 16,14 4 0-16,5-13 0 15,16 17 0-15,-6 0 0 16,1 0 0-16,-11 4 0 15,-5 13 0-15,-9-13 0 16,-11 9 0-16,-6-9 0 16,1 4 0-16,0 1 0 15,0-5 0-15,-10 0 0 16,-6 1 0-16,-4-5 0 16,-6 17 0-16,-4 0 0 15,-6-9 1-15,-5 9-1 0,1 4 1 16,-6-8-1-16,-10 8 1 15,0 9 0-15,0 3 0 16,5 6-1-16,0-6 0 16,0 27 0-16,0-1 1 15,5 9-1-15,0 4 1 16,1-9-1-16,-1 18 1 16,-5-9 0-16,0 8 1 15,-5 5-1-15,5-1 0 16,-5 1 0-16,0 4 0 15,0-21-1-15,0-5 1 0,0-8-1 16,0-8 0-16,0-18 0 16,0 5 1-16,0-13-1 15,0-4 0-15,0-8 0 16,-5 8 1-16,0-5-1 16,0-7 0-16,-5 3 0 15,-6 5 1-15,-4-9-1 16,-5 0 0-16,-6 5 0 15,-4-9 0-15,-1-9 0 16,-5 5 1-16,-4 0-1 16,-11 4 0-16,5-13 0 15,-10 5 1-15,0 3-1 16,5-12 0-16,0 17 0 16,0-16 0-16,1 11 0 15,-1 10 0-15,0-5 0 16,0 0 0-16,0 0 0 0,5 4 0 15,-5 8 0-15,6-12 0 16,4 0 0-16,0 0 0 16,-10 0 0-16,0 0 0 15,6 0 0-15,4 0 0 16,5 0 0-16,6 0 0 16,-1 5 0-16,11-5 0 15,-1 4 0-15,6-4 1 16,5 0 0-16,5 0 0 15,-1 0 0-15,1 0 0 16,0 0 0-16,-5 0 0 0,0-9-1 16,-1 9 1-16,1-16-5 15,5 16 1-15,5-13-10 16,10 4 0-16,5-3-2 16,5-10 0-16</inkml:trace>
  <inkml:trace contextRef="#ctx0" brushRef="#br0" timeOffset="4609.785">11607 323 28 0,'10'-4'14'0,"0"12"-10"0,-5 1 13 15,0-1-16-15,0 26 1 16,-5 4-1-16,11 26 1 16,-1 4-3-16,0 20 0 15,-5 6-1-15,5-6 0 0,-5 1-7 16,-5-8 1-16</inkml:trace>
  <inkml:trace contextRef="#ctx0" brushRef="#br0" timeOffset="4864.206">12069 378 40 0,'10'51'20'0,"-5"42"-25"16,-5-67 37-16,0 29-31 16,6 0 1-16,-6 17-1 15,0-9 1-15,0 9-8 0,0 4 0 16,0 0-5-16,0-21 0 15</inkml:trace>
  <inkml:trace contextRef="#ctx0" brushRef="#br0" timeOffset="5121.389">12455 234 23 0,'21'4'11'0,"-11"22"-10"16,-10-13 11-16,5 16-9 15,0 5 1-15,5 30 3 16,-5 3 0-16,0 14-9 16,0 12 1-16,5-17 5 15,-4 17 0-15,4-8-7 16,0-5 0-16,0 5-6 15,5-22 0-15</inkml:trace>
  <inkml:trace contextRef="#ctx0" brushRef="#br1" timeOffset="-7746.84">11018 6 13 0,'0'17'6'0,"0"-17"2"15,0 0 5-15,0 0-11 16,0 0 1-16,0 0 1 15,0 0 1-15,0 0-5 16,0 0 0-16,0 0 4 0,0 4 0 16,0-4-2-16,0 0 1 15,0 0-1-15,0 8 1 16,0 5-2-16,0-5 1 16,0 26-1-16,0-12 0 15,0 7 0-15,0 18 1 16,0-1-1-16,0 18 0 15,5 20 0-15,5 5 1 16,0 4-1-16,-5-8 1 16,0-4-2-16,0-14 1 15,0-3-1-15,0-9 1 0,1-21-1 16,-6 0 1-16,0-13-1 16,0-4 1-16,0-13-1 15,0-4 1-15,0 0 0 16,0 0 0-16,0 0-1 15,0-4 1-15,0 4-1 16,0 0 0-16,5-13 0 16,0 4 1-16,5-12-1 15,0-17 0-15,-5-8 0 16,-5-9 0-16,0-30 0 16,0 0 0-16,0-16-1 15,5-1 1-15,0 9-1 16,-5-4 1-16,0 12 0 15,-5 5 0-15,0 16 0 16,-5 5 1-16,0 12-1 16,0 5 1-16,5 4-1 0,-1 17 0 15,1 4 0-15,5 0 1 16,5 8-1-16,6 5 0 16,4 4 0-16,10-8 0 15,16 8 0-15,5-5 0 16,9 1 0-16,6 4 0 15,11 17 0-15,4-13 0 16,0 0 0-16,-5 13 0 16,15-12 0-16,6-1 0 15,4 4 0-15,6-3 0 0,15-5-1 16,-5-13 1-16,-1 13 0 16,1-9 0-16,-5-3 0 15,-6 12 0-15,-9 0 0 16,-1 12 0-16,6-12 0 15,-1 5 0-15,-14-1 0 16,-1 4 0-16,-5-3-1 16,0-5 1-16,-5 0 0 15,-5 4 0-15,-5 0-1 16,0 4 1-16,-5-3 0 16,-10 3 1-16,0 9 0 15,-6 0 1-15,1 0-1 16,10 4 0-16,-16-4 1 15,1-4 0-15,-6 4-1 16,1 0 0-16,-6 4-1 16,-4-13 0-16,-6 5 0 15,-5 4 0-15,0-4 1 0,0 8 0 16,-5-8 0-16,0 8 1 16,-5 0-1-16,6-4 1 15,-1 4-1-15,-5 0 1 16,5 17-2-16,0-12 0 15,-5 16 0-15,0 0 0 16,-5 5 0-16,0 8 1 16,0 8-1-16,5 1 1 15,0-1-1-15,0 5 1 16,0 4 0-16,0-4 0 0,0 8-1 16,0-8 1-16,5 12-2 15,0-8 1-15,0 17 0 16,0-25 1-16,-5-14-1 15,0 5 0-15,-5-12 0 16,0-18 1-16,-5 9-1 16,-6-13 1-16,6-12-1 15,-5 3 1-15,0-7-1 16,-1 11 1-16,-4-16-1 16,5 0 0-16,-5 5 0 15,-6-5 0-15,-4 4 0 16,-6 4 0-16,1-3 0 15,-16-5 0-15,0 0 0 16,-5-5 0-16,-5 5 0 16,0-8 0-16,-5 4 0 15,-5-1 0-15,-10-7 0 0,4 8 1 16,6 4-1-16,-5-5 0 16,-5-3 0-16,5 8 0 15,-1 0 0-15,11 0 0 16,-5 0 0-16,-5 8 0 15,-5-8 0-15,5 5 0 16,-1-5-1-16,-4 4 1 16,5 8 0-16,5-3 0 15,0 4 0-15,5-5 0 16,5 5 0-16,0-5 0 0,0 9 0 16,-5-4 0-16,0-9 0 15,5 5 0-15,0-1-1 16,10-4 1-16,0 1 0 15,11-5 0-15,-1-5 0 16,5 5 0-16,6 0 0 16,-1-12 0-16,6 3 0 15,0 9 1-15,-1-4-1 16,6-9 1-16,-6-4-1 16,6 13 0-16,0 0 0 15,0 4 0-15,4 0 0 16,1-4 0-16,5-9-1 15,0 9 1-15,5-13-1 16,0-4 1-16,-1-1 0 16,1-20 0-16,0 4 0 15,0-9 0-15,-5-12 0 0,0 0 1 16,0 8-1-16,0-8 0 16,5 4 0-16,5 8 0 15,5 1-1-15,5-5 0 16,0 4-5-16,0 1 0 15,5 8-10-15,6-1 0 16</inkml:trace>
  <inkml:trace contextRef="#ctx0" brushRef="#br0" timeOffset="6215.675">15646 255 26 0,'15'-21'13'0,"15"38"-14"0,-30-13 15 16,0 18-13-16,5 7 0 0,5 14 0 16,1 29 1-16,-1-1-3 15,-5 6 1-15,-5 7 1 16,0-3 0-16,0-1-3 16,0-8 0-16,-10 0-5 15,5-13 0-15</inkml:trace>
  <inkml:trace contextRef="#ctx0" brushRef="#br0" timeOffset="6456.124">16362 255 24 0,'10'43'12'0,"-25"37"-10"0,10-63 17 16,5 30-17-16,5 3 1 16,-5 6 0-16,0 11 0 15,0 5-5-15,-10-4 1 16,4-5-3-16,-4-3 0 16,0-9-4-16,5-1 0 15</inkml:trace>
  <inkml:trace contextRef="#ctx0" brushRef="#br0" timeOffset="6682.286">16860 294 18 0,'-11'-13'9'0,"6"72"-7"16,0-38 11-16,0 0-10 15,5 22 1-15,0 16 1 16,0 5 0-16,5-1-7 16,0 5 1-16,0 4 0 15,-5-9 1-15,0-3-7 16,6-10 1-16</inkml:trace>
  <inkml:trace contextRef="#ctx0" brushRef="#br1" timeOffset="-48233.778">15087-189 23 0,'-5'-13'11'0,"10"9"-7"16,-5 4 12-16,0 0-16 15,0 0 1-15,0 0 0 16,0 0 1-16,5 0-3 15,-5 17 1-15,0 4 1 16,0 4 0-16,0 9 0 16,0-9 1-16,0 18 0 15,0 8 0-15,0 16 1 16,0 1 0-16,-5 21 0 16,0 4 0-16,0 13-1 15,-1 4 1-15,6 13-2 16,6-13 1-16,4-13-2 15,0 1 1-15,0-10-1 0,5-20 1 16,1-4-1-16,-1-9 1 16,-5-13-1-16,0-4 1 15,-5-17 0-15,-5 1 1 16,0-14-1-16,-5-12 0 16,0 0-1-16,0-18 1 15,0 1-1-15,0-17 1 16,-5 0-1-16,-1-9 0 15,6-12 0-15,5-4 0 16,0-14-1-16,5 1 0 0,-5 0-1 16,6-9 1-16,-6 5-1 15,0 0 0-15,-6 12 0 16,1 4 1-16,0 13 0 16,0-4 0-16,0-4 1 15,0 0 0-15,5 4 0 16,5 0 1-16,5-4-1 15,0-1 0-15,1 5 0 16,-1 21 0-16,0-4 0 16,0 4 0-16,-5 9 0 15,-5 8 0-15,-5 0 0 16,0 9 0-16,0-5 0 16,0 9 1-16,0 0-1 15,5-1 1-15,0-3-1 16,0 8 1-16,0 0-1 15,5 8 1-15,0-3-1 0,0-5 1 16,0 0-1-16,10 0 0 16,6 0 0-16,4 0 1 15,11 0-1-15,9 0 0 16,6 4-1-16,10-4 1 16,0 4 0-16,-5 4 0 15,0-3-1-15,0-5 1 16,5 4 0-16,5 0 0 15,5-4-1-15,5-4 1 16,5 4-1-16,1 0 0 16,-1 0 0-16,-10 4 0 0,-5 9 0 15,-15-5 0-15,-5 5 0 16,-6 4 0-16,1-13 1 16,5 0 0-16,-1-4 0 15,11-4 0-15,5 0 0 16,5-13 1-16,-5 4-1 15,5 5 0-15,0 4 0 16,0-5 0-16,-5 9 0 16,-5 9 0-16,-10-1 0 15,-11 9 1-15,1-13-1 16,-1 13 1-16,1-13 0 16,5-4 0-16,-1 0 0 15,6-4 1-15,0 0-2 16,-6-4 1-16,1 3-1 15,0 5 0-15,-6 5 0 16,1 7 0-16,-6-8 0 0,-4 13 0 16,-6-4 1-16,-5-9 0 15,0 5 0-15,-4-1 0 16,-1-4 0-16,-5-4 1 16,0 5 0-16,-5-1 0 15,0 4-2-15,0-3 0 16,-5 16 0-16,5-13 1 15,-5 5-1-15,5 8 0 16,-5 0-1-16,5 9 0 16,0 8 1-16,0-4 1 15,0 8 0-15,0 5 0 0,0-1 0 16,5 9 0-16,5 0 0 16,0-8 0-16,-5 12-1 15,5 1 1-15,6-5-1 16,-1 17 1-16,5-5-1 15,-5 1 0-15,1 4 0 16,-1-13 1-16,0-8-1 16,0 8 0-16,-5-16 0 15,-4-5 1-15,-6-17-1 16,0 17 1-16,-6-17-1 16,1 0 1-16,0-12-1 15,-5 12 1-15,0 0-1 16,-10-4 1-16,-1-13-1 15,-4 13 1-15,0-4-1 16,-11-5 0-16,-5 5 0 0,-4-9 0 16,-6 1 0-16,0-1 0 15,0 4 0-15,0-8 0 16,6 5 0-16,-11-5 0 16,5 4 0-16,-5-8 1 15,-5 4-1-15,5 0 1 16,-5 4-1-16,0-4 1 15,0 4-1-15,-5 4 1 16,5-3-1-16,0 3 1 16,11 5-1-16,-1-9 0 15,5 0 0-15,16 5 0 0,-11-5 0 16,0-4 0-16,-4 0 0 16,-11 0 0-16,5 8 0 15,0 1 0-15,5-5 0 16,1-4 0-16,-1 9 0 15,5-9 0-15,1 0 0 16,-1 0 0-16,0 8-1 16,1-8 1-16,-1 4 0 15,6-4 0-15,-1 0 0 16,6 0 0-16,4-4 0 16,6-4 1-16,-6 8-1 15,-4 0 0-15,-6 8 0 16,-4-4 1-16,4 1-1 15,-4-1 0-15,4 4-1 16,6-3 1-16,-1-1 0 0,6 8 0 16,-1-7 0-16,1-1 0 15,-1 9 0-15,1-9 0 16,0 9-1-16,4-9 1 16,1-4 0-16,0 0 1 15,4 0-1-15,1-4 1 16,0-9-1-16,0 9 0 15,0-13 0-15,4 12 1 16,-4-11-1-16,0 16 0 16,0 0 0-16,-1 0 1 15,6 0-1-15,0 0 1 0,5-5-1 16,0-3 1-16,5-1 0 16,0 5 0-16,0-13-1 15,0 13 1-15,0-5-3 16,0 9 0-16,0 9-10 15,10 4 1-15,5-1-5 16,1-33 0-16</inkml:trace>
</inkml:ink>
</file>

<file path=ppt/ink/ink2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53.68619" units="1/cm"/>
          <inkml:channelProperty channel="F" name="resolution" value="0" units="1/dev"/>
          <inkml:channelProperty channel="T" name="resolution" value="1" units="1/dev"/>
        </inkml:channelProperties>
      </inkml:inkSource>
      <inkml:timestamp xml:id="ts0" timeString="2018-06-27T09:33:57.270"/>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-1 112 9 0,'5'4'4'0,"-10"13"4"15,5-13 4-15,0 13-10 16,0 0 0-16,0-9 1 15,0 5 1-15,5 8-5 16,-5 17 0-16,0 5 3 16,0 3 1-16,0 22-2 0,5 8 1 15,-5 4-2-15,-5 9 1 16,5 0-1-16,0 13 1 16,0-5 0-16,5 5 0 15,5-9 0-15,1 0 1 16,-1-8-1-16,0-9 1 15,-5-13-2-15,0-16 1 16,0-9 0-16,0-25 0 16,0 0-1-16,0-26 1 15,-5-8-2-15,0-22 0 16,0-7-1-16,0-22 0 0,0 0-3 16,5-13 1-16,1-12-2 15,-6-5 1-15,0 0 0 16,0 5 1-16,5 0 2 15,0 12 0-15,-5 9 3 16,0 16 1-16,-5 10 0 16,0 3 1-16,-1 1 0 15,6 16 0-15,0 9 0 16,0 0 0-16,0 4-2 16,0 0 1-16,0 4 0 15,0-4 0-15,0 4 0 16,0 5 0-16,0-5-1 15,-5 13 0-15,0 0 0 16,-5 9 0-16,0-5 0 16,5-4 0-16,0 4 0 15,0 0 0-15,0-4 1 0,0 9 0 16,5-5-1-16,0-4 1 16,0 0-1-16,0 0 1 15,0 0-1-15,5 0 0 16,5 0-1-16,5 0 0 15,5 0 0-15,11 0 1 16,15 0-1-16,4 0 1 16,11 0-1-16,10 0 1 15,1 0-1-15,-1-4 1 0,0-5-1 16,10 5 0-16,5 0 0 16,1-9 0-16,14 9 0 15,-4 0 0-15,-6 4 0 16,1 0 0-16,-6 0 0 15,1 0 1-15,4 4-1 16,6-4 1-16,4 4-1 16,6 5 1-16,5-5-1 15,-11-4 1-15,1-4-1 16,4-9 1-16,1 9-1 16,0 0 0-16,-1 4-1 15,1 0 1-15,-5 0 0 16,-6 4 0-16,-4 0 0 15,4 0 0-15,11-4 0 16,-11 9 0-16,6-9 0 16,5-9 1-16,-6 5-1 0,-4 0 1 15,-1-9-1-15,6 5 0 16,-11-1 0-16,-4 9 0 16,-6-4 0-16,5 0 0 15,1 4-1-15,-6 4 1 16,0-8 0-16,1-1 1 15,-6-7-1-15,0 8 0 16,0-13 0-16,0 12 0 16,-4-12 0-16,-6 13 0 15,10-9 0-15,-5 5 0 16,0 8 0-16,5 0 0 0,-10 0 0 16,0-4 0-16,-5-5 0 15,5 1 0-15,5 8 0 16,-5-4 0-16,-5-13 1 15,5 17 0-15,6-5-1 16,4 5 1-16,0 0-1 16,-5 0 0-16,-5 5 0 15,0-5 0-15,-5 0 0 16,0 4 0-16,0 9 0 16,0-13 0-16,0 0 0 15,-10 4 0-15,-6-4 0 16,1 0 0-16,0 0 0 15,-21 0 0-15,6 4 0 16,-6 0 1 0,1 5-1-1,-1-5 1-15,0 0-1 16,-4 9 0-16,-6-9 0 0,-5 17 1 16,0 5-1-16,0-1 0 15,-4 22 0-15,-1-1 1 16,-5 14-1-16,5 12 1 15,5 4 0-15,-5 8 0 16,0-3-1-16,0 8 1 16,-10 8-1-16,5-12 1 15,5 16-1-15,0-16 0 16,5 0 0-16,0-5 0 16,-4-16 0-16,-6-5 0 0,0-17 0 15,0-12 1-15,0 4 0 16,0-13 0-16,0-13 0 15,-6 5 0-15,1 4-1 16,0-13 1-16,-5-4-1 16,0 0 0-16,0 4 0 15,-5 1 0-15,-6 3 0 16,-9-8 0-16,-1 0 0 16,-4 4 0-16,-6-4 0 15,-5 5 0-15,-4-1 0 16,-11 4 1-16,5-8-1 15,0 5 0-15,-5-5 0 16,-5-5 0-16,-10 5 0 16,-6-8 1-16,1 16-1 15,-10-3 0-15,-1-1 0 16,1 8 0-16,-1-3-1 0,-4-1 1 16,-11-3 0-16,6-5 0 15,-6 4 0-15,0 0 0 16,-5-4 0-16,6 9 0 15,-1-5 0-15,-10-4 0 16,0 4 0-16,1 0 0 16,-6 5 0-16,10-1 1 15,0-8-1-15,-5-8 0 16,-10 8-1-16,5 0 1 16,-5 0 0-16,11 0 0 15,4 0 0-15,0 0 0 0,0-9 0 16,-5 5 0-16,1 4 0 15,4-4 1-15,0 4-1 16,10 4 0-16,-4 0 0 16,-6-4 0-16,-5 9 0 15,0-1 0-15,11-4-1 16,4 5 1-16,11-5 0 16,4-4 0-16,6 0-1 15,-10 0 1-15,-1 0 0 16,-10 9 0-16,11-9 0 15,5 8 1-15,4-8-1 16,11 0 0-16,5 0 0 16,5-13 0-16,5 9 0 15,1 4 0-15,-1 0-1 16,-5 4 1-16,10 9 0 16,0-9 0-16,0 5 0 0,-5-1 0 15,11-8 0-15,-1 0 0 16,0 0 0-16,6 0 0 15,-6 0 0-15,5 4 0 16,6-4 0-16,4 0 0 16,6 0 0-16,4 0 0 15,6-4 0-15,5 4 0 16,5-12 0-16,0 7 0 16,0 5 0-16,0 0 0 15,5-4 0-15,-5 4 1 0,5 0 0 16,0 4 0-16,0-4-1 15,0-4 1-15,-5-4-9 16,5 8 1-16,5 0-6 16,0-9 0-16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4-23T14:57:19.360"/>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-1940-5006,'0'0,"0"0,0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0,7 21,-7-21,0 0,0 0,0 0,0 0,0 0,0 0,0 0,0 0,0 0,0 0,0 0,0 0,0 0,7 6,-7-6,0 0,0 0,0 0,0 0,0 0,0 0,0 0,0 0,0 0,0 0,0 0,0 0,0 0,0 0,0 0,0 0,0 0,0 0,0 0,0 0,0 0,0 0,0 0,0 0,17 6,-17-6,0 0,0 0,0 0,0 0,0 0,0 0,0 0,0 0,0 0,0 0,15 3,-15-3,0 0,0 0,0 0,0 0,0 0,0 0,0 0,0 0,0 0,0 0,0 0,0 0,0 0,0 0,0 0,0 0,0 0,0 0,0 0,13 0,-13 0,0 0,0 0,0 0,0 0,0 0,0 0,0 0,3 0,-3 0,0 0,0 0,0 0,0 0,0 0,0 0,0 0,0 0,0 0,0 0,0 0,0 0,0 0,11 1,-11-1,0 0,0 0,0 0,0 0,0 0,0 0,0 0,0 0,0 0,59 1,-59-1,0 0,0 0,0 0,0 0,0 0,80 2,-80-2,107 3,-107-3,0 0,91 2,31-1,-122-1,84 2,27 0,-111-2,99 4,31 6,-130-10,127 5,38-5,-165 0,90 5,24 1,-114-6,107 6,33 7,-140-13,104 6,-104-6,133 0,-133 0,104-1,32-2,-136 3,93-1,28 0,-121 1,87 0,27 1,-114-1,74 0,20-4,-94 4,79-5,23-7,-102 12,28-4,9 3,-37 1,12-1,-6 1,-6 0,167-2,-167 2,25-2,-25 2,22-6,-22 1,0 5,0-7,-2 4,2 3,-8-27</inkml:trace>
  <inkml:trace contextRef="#ctx0" brushRef="#br0" timeOffset="904.794">484-5523,'0'0,"0"0,0 0,0 0,0 0,0 0,0 0,0 0,0 0,0 0,0 2,0-2,0 0,0 0,0 0,0 0,0 0,0 0,0 0,0 0,0 0,0 0,0 0,0 0,0 0,0 0,0 0,0 0,-3 21,3-21,0 0,0 0,0 0,0 0,0 0,0 0,0 0,0 0,0 0,0 0,0 0,0 0,0 0,0 0,1 5,-1-5,0 0,0 0,0 0,0 0,0 0,0 0,0 0,0 0,0 0,0 0,0 0,0 0,0 0,0 0,0 0,0 0,0 0,0 0,0 0,0 0,0 0,0 0,0 0,0 0,0 0,0 0,0 0,0 4,0-4,0 0,0 0,0 0,0 0,0 0,0 0,0 0,0 0,0 0,0 0,2 1,-2-1,0 0,0 0,0 0,0 0,0 0,0 0,0 0,0 0,0 0,0 0,0 0,0 0,0 0,0 0,0 0,0 0,0 0,0 0,0 0,0 0,0 0,1 3,-1-3,0 0,0 0,0 0,0 0,0 0,0 0,0 0,0 0,1 1,-1-1,0 0,0 0,0 0,0 0,0 0,0 0,0 0,0 0,0 0,0 0,0 0,0 0,0 0,0 0,0 0,5 6,-5-6,0 0,0 0,0 0,0 0,0 0,4 4,-4-4,0 0,0 0,0 0,0 0,0 0,0 0,0 0,0 0,0 0,52 38,-52-38,0 0,0 0,81 49,-81-49,0 0,0 0,0 0,69 35,25 5,-94-40,0 0,74 34,25 11,-99-45,54 26,14 6,-68-32,38 21,11 5,-49-26,25 16,6 3,-31-19,27 18,-27-18,35 26,-35-26,139 104,-119-88,-20-16,9 9,-9-8,0-1,14 20,-18-19,4-1,-8 4,2 0,6-4,-1 0,-1 1,2-1,-2 2,-1 0,3-2,-9 6,-36 25,45-31,-40 28,40-28,-54 36,54-36,-39 28,-12 9,51-37,-33 26,-9 9,42-35,-47 37,-14 10,61-47,-57 44,-17 15,74-59,-48 37,48-37,-62 49,62-49,-28 21,-7 7,35-28,-14 11,0 1,14-12,-153 131,136-121,17-10,-15 7,15-8,0 1,0-3,0 2,0 1,0-1</inkml:trace>
  <inkml:trace contextRef="#ctx0" brushRef="#br0" timeOffset="-2152.786">1966-6030,'0'0,"-8"3,8-3,0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6,-1-6,0 0,0 0,2 0,-2 0,0 0,0 0,0 0,0 0,0 0,0 0,0 0,0 0,0 0,0 0,0 0,0 0,0 0,0 0,0 0,0 0,0 0,0 0,0 0,0 0,0 0,0 0,0 0,0 0,0 0,4-3,-4 3,0 0,0 0,0 0,0 0,0 0,0 0,0 0,0 0,0 0,0 0,4-4,-4 4,0 0,0 0,0 0,0 0,0 0,0 0,0 0,0 0,0 0,0 0,0 0,0 0,0 0,0 0,0 0,0 0,0 0,0 0,0 0,7-3,-7 3,0 0,0 0,0 0,0 0,0 0,0 0,0 0,3 0,-3 0,0 0,0 0,0 0,0 0,0 0,0 0,0 0,8-1,-8 1,0 0,0 0,0 0,0 0,79-14,-79 14,0 0,0 0,0 0,0 0,0 0,0 0,0 0,111-19,-111 19,0 0,0 0,0 0,147-26,-147 26,167-23,64 3,-231 20,141-9,43 4,-184 5,176-3,63 8,-239-5,150 6,42 2,-192-8,104 6,27 6,-131-12,80 8,19 2,-99-10,40 5,9 5,-49-10,14 3,-14-3,6 2,-6-2,0 0,11 5,-7-3,-4-2,11 7,-7-3,-4-4,9 7,-6-3,-3-4,8 10,6 8,-14-18,13 20,2 11,-15-31,0 0,16 37,0 16,-16-53,17 64,4 26,-21-90,12 63,-7 20,-5-83,4 85,3 32,-7-117,5 90,2 28,-7-118,1 86,-7 23,6-109,-9 117,-11 40,20-157,-7 99,7-99,-3 129,3-129,2 78,2 24,-4-102,3 65,-5 16,2-81,-1 57,-3 17,4-74,-2 22,-1 1,3-23,-22 196,22-181,0-15,-9 16,1-13,8-3</inkml:trace>
  <inkml:trace contextRef="#ctx0" brushRef="#br0" timeOffset="-3151.18">1796-5809,'0'0,"0"0,0 0,0 0,0 0,0 0,0 0,0 0,0 0,0 0,0 0,0 0,0 0,0 0,0 0,0 0,0 0,0 0,0 0,0 0,0 0,0 0,0 0,0 0,0 0,0 0,0 0,0 0,0 0,0 0,0 0,0 0,0 0,0 0,0 0,0 0,0 0,0 0,0 0,0 0,0 0,0 0,0 0,-8-25,8 25,0 0,0 0,0 0,0 0,0 0,0 0,0 0,0 0,0 0,0 0,-11-35,11 35,0 0,0 0,0 0,0 0,0 0,0 0,0 0,0 0,0 0,0 0,0 0,0 0,0 0,0 0,-13-73,13 73,0 0,0 0,0 0,0 0,0 0,0 0,0 0,0 0,0 0,0 0,0 0,-6-49,6 49,0 0,0 0,0 0,0 0,0 0,0 0,0 0,0 0,0 0,0 0,0 0,0 0,0 0,0 0,0 0,0 0,0 0,0 0,0 0,0 0,0 0,0-3,0 3,0 0,0 0,0 0,0 0,0 0,0 0,0 0,0 0,0-3,0 3,0 0,0 0,0 0,0 0,0 0,0 0,0 0,0 0,0 0,0 0,0 0,0 0,0 0,0 0,0 0,-1-6,1 6,0 0,0 0,0 0,0 0,0 0,0-3,0 3,0 0,0 0,0 0,0 0,0 0,0 0,0 0,0 0,0 0,-1-6,1 6,0 0,0 0,0-1,0 1,0 0,0 0,0 0,-17-60,14 54,3 6,0 0,0 1,0-1,0 0,-1 5,1-5,-2 4,2-4,-10 45,-9 63,19-108,-16 113,8 48,8-161,-6 109,-9 30,15-139,-9 120,5 44,4-164,3 124,5 40,-8-164,-1 129,-19 41,20-170,-5 87,5 27,0-114,2 69,-2-69,6 88,-6-88,4 47,5 8,-9-55,3 19</inkml:trace>
  <inkml:trace contextRef="#ctx0" brushRef="#br0" timeOffset="-1076.393">1788-4009,'0'0,"0"0,0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0,0 0,0 0,0 0,0 0,0 0,0 0,0 0,0 0,0 0,0 0,0 0,0 0,0 0,0 0,-3 4,3-4,0 0,0 0,0 0,0 0,0 0,0 0,0 0,0 0,0 0,0 0,0 0,0 0,0 0,0 0,0 0,0 0,0 0,0 0,0 0,0 0,0 0,0 0,0 0,0 0,0 0,0 0,0 0,0 0,0 0,0 0,-3 2,3-2,0 0,0 0,0 0,0 0,0 0,0 0,0 0,0 0,0 0,0 0,0 0,0 0,0 0,0 0,0 0,0 0,0 0,0 0,0 0,0 0,0 0,0 0,0 0,0 0,0 0,0 0,0 0,0 0,0 0,0 0,0 0,0 0,0 0,0 0,0 0,0 0,0 0,0 0,0 0,0 0,-4 6,4-6,0 0,0 0,0 0,0 0,0 0,0 0,0 0,0 0,0 0,0 0,0 0,0 0,0 0,0 0,0 0,0 0,0 0,0 0,0 0,0 0,0 0,0 0,0 0,0 0,0 0,0 0,0 0,-3 1,3-1,0 0,0 0,0 0,0 0,0 0,0 0,0 0,0 0,0 0,0 0,0 0,0 0,0 0,0 0,0 0,0 0,0 0,0 0,0 0,0 0,0 0,0 0,0 0,0 0,0 0,0 0,0 0,0 0,0 0,0 0,0 0,0 0,0 0,0 0,0 0,0 0,0 0,0 0,0 0,0 0,0 0,0 0,0 0,-6 7,6-7,0 0,0 0,0 0,0 0,0 0,0 0,0 0,0 0,0 0,0 0,0 0,0 0,0 0,0 0,0 0,0 0,0 0,0 0,0 0,0 0,0 0,0 0,0 0,0 0,-3 2,3-2,0 0,0 0,0 0,0 0,0 0,0 0,0 0,0 0,0 0,0 0,0 0,0 0,0 0,0 0,0 0,0 0,0 0,0 0,0 0,0 0,0 0,0 0,0 0,0 0,0 0,0 0,0 0,0 0,0 0,0 0,0 0,0 0,0 0,0 0,0 0,0 0,0 0,0 0,0 0,0 0,0 0,0 0,0 0,0 0,0 0,0 0,-73 88,73-88,0 0,0 0,0 0,0 0,0 0,0 0,0 0,0 0,0 0,0 0,0 0,0 0,0 0,0 0,0 0,0 0,0 0,0 0,0 0,0 0,0 0,-11 16,11-16,0 0,0 0,0 0,0 0,0 0,0 0,0 0,0 0,0 0,0 0,0 0,0 0,0 0,0 0,0 0,0 0,0 0,0 0,0 0,0 0,0 0,0 0,0 0,0 0,0 0,0 0,-8 19,8-19,0 0,0 0,0 0,0 0,0 0,0 0,0 0,0 0,0 0,0 0,0 0,0 0,0 0,0 0,0 0,0 0,0 0,0 0,1 7,-1-7,0 0,0 0,0 0,0 0,0 0,0 0,0 0,0 0,0 0,0 0,0 0,0 0,0 0,0 0,0 0,0 0,0 0,0 0,0 0,0 0,0 0,0 0,0 0,0 0,0 0,0 0,0 0,0 0,0 0,0 0,0 0,0 0,0 0,0 0,0 0,7 8,-7-8,0 0,0 0,0 0,0 0,0 0,0 0,0 0,0 0,0 0,0 0,0 0,0 0,0 0,0 0,0 0,4 3,-4-3,0 0,0 0,0 0,0 0,0 0,0 0,0 0,0 0,0 0,0 0,0 0,0 0,0 0,0 0,0 0,0 0,0 0,0 0,0 0,0 0,0 0,0 0,0 0,0 0,0 0,0 0,0 0,0 0,0 0,5 3,-5-3,0 0,0 0,0 0,0 0,0 0,0 0,0 0,0 0,0 0,0 0,0 0,0 0,1 0,-1 0,0 0,0 0,0 0,0 0,0 0,0 0,0 0,0 0,0 0,0 0,0 0,0 0,0 0,0 0,0 0,0 0,0 0,0 0,0 0,0 0,0 0,0 0,0 0,3 1,-3-1,0 0,0 0,0 0,0 0,0 0,0 0,0 0,0 0,0 0,0 0,3 0,-3 0,0 0,0 0,0 0,0 0,0 0,0 0,0 0,0 0,0 0,0 0,0 0,0 0,0 0,0 0,0 0,8 3,-8-3,0 0,0 0,0 0,0 0,0 0,9 3,-9-3,0 0,0 0,0 0,0 0,0 0,0 0,0 0,0 0,0 0,56 16,-56-16,0 0,0 0,76 23,-76-23,0 0,0 0,0 0,81 15,28-7,-109-8,0 0,0 0,0 0,117 5,-117-5,0 0,156 4,-156-4,0 0,77 4,23 5,-100-9,73 7,21 2,-94-9,69 7,28 3,-97-10,64 5,33 2,-97-7,76 7,26 1,-102-8,76 5,-76-5,96 3,-96-3,73 3,21-2,-94-1,56 2,17 2,-73-4,57 4,18 0,-75-4,64 5,24 3,-88-8,56 3,15-1,-71-2,33 0,6 1,-39-1,182 3,-139-5,-43 2,50-3,-50 3,20-1,-20 1,14-1,-13-1,-1 2,6 0,-5 0,-1 0,101-10,-81 12,-20-2,17 2,-16-3,-1 1,-4-2,0-2,4 4,-2 0,2 0,0 0</inkml:trace>
  <inkml:trace contextRef="#ctx0" brushRef="#br0" timeOffset="2807.982">2596-5570,'0'0,"0"0,0 0,0 0,0 0,0 0,0 0,0 0,0 0,0 0,0 0,0 0,0 0,0 0,0 0,0 0,0 0,0 0,0 0,0 0,0 0,0 0,0 0,0 0,0 0,0 0,0 0,0 0,0 0,0 0,0 0,0 0,0 0,0 0,0 0,0 0,0 0,0 0,0 0,0 0,0 0,0 0,0 0,0 0,0 0,0 0,0 0,0 0,0 0,0 0,0 0,0 0,0 0,0 0,-2 0,2 0,0 0,0 0,0 0,0 0,0 0,0 0,0 0,0 0,0 0,0 0,0 0,0 0,0 0,0 0,0 0,0 0,0 0,0 0,0 0,0 0,0 1,0-1,0 0,0 0,0 0,0 0,0 0,0 0,0 0,0 0,0 0,0 0,0 0,0 0,0 0,0 0,0 0,0 0,0 0,0 0,0 0,0 0,0 0,0 0,0 0,0 0,-7 22,7-22,0 0,0 0,0 0,0 0,0 0,0 0,0 0,0 0,0 0,0 0,0 0,0 0,0 0,0 0,0 0,0 0,0 0,0 0,0 0,0 0,0 0,0 0,0 0,0 0,0 0,0 0,0 0,0 0,0 0,0 0,0 0,0 0,0 0,0 0,0 0,-5 3,5-3,0 0,0 0,0 0,0 0,0 0,0 0,0 0,0 0,0 0,0 0,0 0,0 0,0 0,0 0,0 0,0 0,0 0,0 0,0 0,0 0,0 0,0 0,0 0,0 0,0 0,0 0,0 0,0 0,0 0,0 0,0 0,-5 3,5-3,0 0,0 0,0 0,0 0,0 0,0 0,0 0,0 0,0 0,0 0,0 0,0 0,0 0,0 2,0-2,0 0,0 0,0 0,0 0,0 0,0 0,0 0,0 0,0 0,0 0,0 0,0 0,0 0,0 0,0 0,0 0,0 0,0 0,0 0,0 0,0 0,0 0,0 0,0 0,0 0,0 1,0-1,0 0,0 0,0 0,0 0,0 0,0 0,0 0,0 0,0 0,0 0,0 1,0-1,0 0,0 0,0 0,0 0,0 0,0 0,0 0,0 0,0 0,0 0,-1 4,1-4,0 0,0 0,0 0,0 0,0 0,0 0,0 0,0 3,0-3,0 0,0 0,0 0,0 0,0 0,0 0,0 0,0 0,0 0,0 0,0 0,0 0,0 0,-3 13,3-13,0 0,0 0,0 0,0 0,-19 98,19-98,0 0,0 0,0 0,0 0,0 0,0 0,0 0,-10 67,10-67,0 0,0 0,0 0,-2 94,2-94,-1 76,-2 24,3-100,2 71,3 24,-5-95,2 62,-9 16,7-78,-3 54,-2 18,5-72,0 27,0 5,0-32,10 172,-3-142,-7-30,7 23,-7-26,0 3,-1 0</inkml:trace>
  <inkml:trace contextRef="#ctx0" brushRef="#br0" timeOffset="3775.175">2595-5324,'0'0,"0"0,0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0,2-30,-2 30,0 0,0 0,0 0,0 0,0 0,0 0,0 0,0 0,0 0,0 0,0 0,0 0,0 0,0 0,0 0,0 0,0 0,-3-12,3 12,0 0,0 0,0 0,0 0,0 0,0 0,0 0,0 0,0 0,0 0,0 0,0 0,0 0,0 0,0 0,0 0,0 0,0 0,0 0,0 0,0 0,0 0,0 0,0 0,0 0,0 0,0 0,0 0,0 0,0 0,-4-20,4 20,0 0,0 0,0 0,0 0,0 0,0 0,0 0,0 0,0 0,0 0,0 0,0 0,0 0,0 0,-5-10,5 10,0 0,0 0,0 0,0 0,0 0,0 0,0 0,0 0,0 0,0 0,0 0,0 0,0 0,0 0,0 0,0 0,0 0,0 0,0 0,0 0,0 0,0 0,0 0,0 0,0 0,0 0,0 0,-4-20,4 20,0 0,0 0,0 0,0 0,0 0,0 0,0 0,0 0,0 0,0 0,-1-11,1 11,0 0,0 0,0 0,0 0,0 0,0 0,0 0,0 0,0 0,0 0,0 0,0 0,0 0,0 0,0 0,0 0,0 0,0 0,0 0,0 0,0 0,-2-23,2 23,0 0,0 0,0 0,0 0,0 0,0 0,0 0,0 0,0-12,0 12,0 0,0 0,0 0,0 0,0 0,0 0,0 0,0 0,0 0,0 0,0 0,0 0,0 0,0 0,0 0,2-25,-2 25,0 0,0 0,0 0,0 0,0 0,3-14,-3 14,0 0,0 0,0 0,0 0,0 0,0 0,0 0,0 0,0 0,26-34,-26 34,0 0,0 0,28-23,-28 23,0 0,0 0,0 0,59-43,-59 43,0 0,0 0,41-27,-41 27,0 0,30-18,-28 16,-2 2,13-5,70-23,-83 28,36-9,18 1,-54 8,38-2,18 8,-56-6,59 8,-59-8,81 21,-81-21,0 0,51 14,11 4,-62-18,23 10,5 4,-28-14,20 13,5 9,-25-22,19 19,3 16,-22-35,10 21,-2 10,-8-31,5 30,-10 16,5-46,-4 28,-8 10,12-38,-10 23,10-23,-16 29,16-29,-25 38,-16 11,41-49,-32 30,-14 10,46-40,-33 28,-13 3,46-31,-171 113,147-106,24-7,-2 1,1-1,1 0,-73 1,56-3,17 2,-21-5,13 1,8 4,0 0,0 0,-2 0,2 0,-3 0,3 0,0 0,-21 11,31-11,-10 0,0 0</inkml:trace>
  <inkml:trace contextRef="#ctx0" brushRef="#br0" timeOffset="4383.571">2955-4856,'0'0,"0"0,0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1,0-1,0 0,0 0,0 0,0 0,0 0,0 0,0 0,0 0,0 0,0 0,0 0,0 0,0 0,0 0,0 0,0 0,0 0,0 0,0 0,0 0,0 0,0 0,0 0,0 0,-2 1,2-1,0 0,0 0,0 0,0 0,0 0,0 0,0 0,0 0,0 0,0 0,0 0,0 0,0 0,0 0,0 0,0 0,0 0,0 0,0 0,0 0,0 0,0 0,0 0,0 0,0 0,0 0,0 0,0 0,0 0,0 0,0 0,0 0,0 0,0 0,0 0,0 0,0 0,0 0,0 0,0 0,0 0,0 0,0 0,0 0,0 0,0 0,0 0,-7 33,7-33,0 0,0 0,0 0,0 0,0 0,0 0,0 0,0 0,0 0,0 0,0 0,0 0,0 0,0 0,0 0,0 0,0 0,0 0,0 0,0 0,0 0,0 0,0 0,0 0,0 0,0 0,0 0,0 0,0 0,0 0,0 0,0 0,0 0,0 0,0 0,0 0,0 0,0 0,0 0,0 0,0 0,0 0,0 0,3 9,-3-9,0 0,0 0,0 0,0 0,0 0,0 0,0 0,0 0,0 0,0 0,0 0,0 0,0 0,0 0,0 0,0 0,0 0,0 0,0 0,0 0,0 0,0 0,0 0,0 0,0 0,0 0,0 0,0 0,0 0,0 0,0 0,0 0,0 0,0 0,0 0,0 0,0 0,0 0,0 0,0 0,0 0,0 0,0 0,0 0,0 0,0 0,0 0,0 0,0 0,0 0,0 0,0 0,0 0,0 0,0 0,0 0,0 0,0 0,0 0,0 0,0 0,0 0,0 0,0 0,0 0,0 0,0 0,0 0,0 0,0 0,0 0,0 0,0 0,0 0,0 0,0 0,0 0,0 0,0 0,0 0,0 0,0 0,2 22,-2-22,0 0,0 0,0 0,0 0,0 0,0 0,0 0,0 0,0 0,0 0,0 0,0 0,0 0,0 0,9 6,-9-6,0 0,0 0,0 0,0 0,0 0,0 0,0 0,0 0,0 0,0 0,0 0,0 0,0 0,0 0,0 0,0 0,7 4,-7-4,0 0,0 0,0 0,0 0,0 0,0 0,0 0,0 0,0 0,0 0,0 0,2 1,-2-1,0 0,0 0,0 0,0 0,0 0,0 0,0 0,0 0,0 0,0 0,0 0,0 0,0 0,0 0,0 0,0 0,0 0,0 0,0 0,0 0,0 0,5 2,-5-2,0 0,0 0,0 0,0 0,0 0,0 0,0 0,0 0,3 3,-3-3,0 0,0 0,0 0,0 0,0 0,0 0,0 0,0 0,0 0,13 4,-13-4,0 0,0 0,0 0,0 0,0 0,42 21,-42-21,0 0,0 0,0 0,0 0,0 0,0 0,0 0,0 0,0 0,38 18,-38-18,0 0,0 0,49 28,-49-28,0 0,0 0,0 0,44 25,15 10,-59-35,0 0,0 0,0 0,42 28,-42-28,0 0,54 37,-54-37,41 31,12 9,-53-40,36 28,8 5,-44-33,16 12,-5-3,-11-9,134 115,-111-95,-23-20,24 16,-19-15,-5-1,5-1,-2-2,-3 3,0-5,-3 1,3 4,-3-6,3 6,0 0,0-1,0 1</inkml:trace>
  <inkml:trace contextRef="#ctx0" brushRef="#br0" timeOffset="100901.153">-1263-1810,'0'0,"0"0,0 0,0 0,0 0,0 0,0 0,0 0,0 0,0 0,0 0,0 0,0 0,0 0,0 0,0 0,0 0,0 0,0 0,0 0,0 0,0 0,0 0,0 0,0 0,0 0,0 0,0 0,0 0,0 0,0 0,0 0,0 0,0 0,0 0,0 0,-2 1,2-1,0 0,0 0,-1 2,1-2,0 0,0 0,0 0,-1 5,-1-3,2-2,0 0,0 0,0 0,0 0,0 0,0 0,0 0,0 0,0 0,0 0,0 0,0 0,0 0,0 0,0 0,-4 10,4-10,0 0,0 0,0 0,0 0,0 0,-13 56,13-56,0 0,0 0,0 0,0 0,0 0,0 0,0 0,0 0,0 0,-12 70,12-70,0 0,0 0,-13 94,13-94,0 0,0 0,0 0,-8 87,1 32,7-119,0 0,0 0,0 0,-3 78,1 22,2-100,-1 67,1 19,0-86,1 32,-2 4,1-36,0 17,0-1,0-16,6 168,-6-144,0-24,2 17,-2-17,5-3,-5 3,24-46</inkml:trace>
  <inkml:trace contextRef="#ctx0" brushRef="#br0" timeOffset="102149.145">-1251-1749,'0'0,"0"0,0 0,0 0,0 0,0 0,0 0,0 0,0 0,0 0,0 0,0 0,0 0,0 0,0 0,0 0,0 0,0 0,0 0,0 0,0 0,0 0,0 0,0 0,0 0,0 0,0 0,0 0,0 0,0 0,0 0,0 0,0 0,0 0,0 0,0 0,0 0,0 0,0 0,0 0,0 0,0 0,0 0,0 0,0 0,0 0,0 0,0 0,0 0,0 0,0 0,2 0,-2 0,0 0,0 0,0 0,0 0,0 0,0 0,0 0,0 0,0 0,0 0,0 0,0 0,0 0,0 0,0 0,0 0,0 0,3 1,-3-1,0 0,0 0,0 0,0 0,0 0,0 0,3 1,-3-1,0 0,0 0,0 0,0 0,0 0,0 0,0 0,0 0,0 0,0 0,0 0,8 1,-8-1,0 0,0 0,0 0,32 1,-32-1,0 0,0 0,0 0,0 0,0 0,87-1,-87 1,120-3,-120 3,112-5,37-5,-149 10,136-11,45-6,-181 17,104-8,32-1,-136 9,69-1,22 4,-91-3,28 2,6 1,-34-3,25 2,13 5,-38-7,16 3,-16-3,14 4,-14-4,12 4,5 5,-17-9,13 9,5 9,-18-18,17 21,1 16,-18-37,21 45,3 23,-24-68,14 50,-1 17,-13-67,10 63,-2 23,-8-86,7 75,-1 29,-6-104,1 63,-1-63,2 81,-2-81,0 48,-2 13,2-61,0 24,0 4,0-28,-6 174,5-142,1-32,-3 26,0-27,3 1,-7-10,0-2,7 12,-2-2,0 1,2 1,-10-6,-46-28,56 34,-73-39,-26-8,99 47,-92-32,-34 5,126 27,-97-16,-32 5,129 11,-97-7,-31 0,128 7,-87 0,-24 11,111-11,-78 10,78-10,-102 20,102-20,-58 13,-18 7,76-20,-13 4,5-1,8-3,-13 5,9-4,4-1,-129 39,116-42,13 3,-3-4,5 4,-2 0,8 0,7 0,-15 0,92-3,30-3,-122 6,102-4,-102 4,137-3,-137 3,105-5,31-5,-136 10,86-4,25 0,-111 4,68 0,22 5,-90-5,62 3,18 3,-80-6,45 3,-45-3,58 6,-58-6,42 5,12 0,-54-5,33 5,6 1,-39-6,27 5,6 2,-33-7,29 5,7-1,-36-4</inkml:trace>
  <inkml:trace contextRef="#ctx0" brushRef="#br0" timeOffset="42806.12">2041-1788,'0'0,"0"0,0 0,0 0,0 0,0 0,0 0,0 0,0 0,0 0,0 0,0 0,0 0,0 0,0 0,0 0,0 0,0 0,0 0,0 0,0 0,0 0,0 0,0 0,0 0,0 0,0 0,0 0,0 0,0 0,0 0,0 0,0 0,0 0,0 0,0 0,0 0,0 0,0 0,0 0,0 0,0 0,0 0,0 0,0 0,0 0,0 0,0 0,0 0,0 0,0 0,0 0,0 0,0 0,0 0,0-1,0 1,0 0,0 0,0 0,0 0,0 0,0 0,0 0,0 0,0 0,0 0,0 0,0 0,0 0,0 0,-2-1,2 1,0 0,0 0,0 0,0 0,0 0,0 0,0 0,0 0,0 0,0 0,0 0,0 0,0 0,0 0,0 0,0 0,-1 0,1 0,0 0,0 0,0 0,0 0,0 0,0 0,0 0,0 0,0 0,0 0,0 0,0 0,0 0,0 0,0 0,0 0,0 0,0 0,0 0,0 0,0 0,0 0,0 0,0 0,0 0,0 0,0 0,0 0,0 0,0 0,0 0,-4 1,4-1,0 0,0 0,0 0,0 0,0 0,0 0,0 0,0 0,0 0,0 0,0 0,0 0,0 0,0 0,0 0,0 0,0 0,0 0,0 0,0 0,0 0,-3 3,3-3,0 0,0 0,0 0,0 0,0 0,0 0,0 0,0 0,0 0,0 0,0 0,0 0,0 0,0 0,0 0,0 0,0 0,0 0,0 0,0 0,0 0,0 0,0 0,-6 6,6-6,0 0,0 0,0 0,0 0,0 0,0 0,0 0,0 0,0 0,-3 1,3-1,0 0,0 0,0 0,0 0,0 0,0 0,0 0,0 0,0 0,0 0,0 0,0 0,0 0,0 0,0 0,0 0,0 0,-8 8,8-8,0 0,0 0,0 0,0 0,0 0,0 0,-1 4,1-4,0 0,0 0,0 0,0 0,0 0,0 0,0 0,0 0,0 0,0 0,0 0,-17 27,17-27,0 0,0 0,0 0,-20 52,20-52,0 0,0 0,0 0,0 0,0 0,-20 60,20-60,-19 82,19-82,0 0,-14 70,-5 21,19-91,-12 65,-4 20,16-85,-11 54,-4 16,15-70,-6 36,6-36,-6 50,6-50,-18 178,13-144,5-34,-5 28,4-30,1 2,-11-59,-9-13,20 72,-25-146,16 53,9 93,-8-149,8 149,1-76,-1 76,0-6,0 2,0 4,0-11,0 6,0 5,2-12,-2 10,0 2,1-11,-1 7,0 4,14-123,-7 107,-7 16,9-11,-7 11,-2 0,12 1,85 4,-97-5,134 2,-134-2,184-1,-184 1,162-11,47-20,-209 31,103-11,30 0,-133 11,102-7,33-1,-135 8,59-2,16 4,-75-2,16 1,-4 0,-12-1,12 2,1 4,-13-6,13 7,2 6,-15-13,17 19,-17-19,21 38,-21-38,20 43,2 23,-22-66,20 61,6 22,-26-83,17 58,4 15,-21-73,13 50,1 15,-14-65,10 48,-10-48,11 63,-11-63,4 41,-4 12,0-53,0 24,-3 4,3-28,-2 13,0-10,2-3</inkml:trace>
  <inkml:trace contextRef="#ctx0" brushRef="#br0" timeOffset="43242.922">1740-615,'0'0,"0"0,0 0,0 0,0 0,0 0,0 0,0 0,0 0,0 0,0 0,0 0,0 0,0 0,0 0,0 0,0 0,0 0,0 0,0 0,0 0,0 0,0 0,0 0,0 0,0 0,0 0,0 0,0 0,0 0,0 0,0 0,0 0,0 0,0 0,0 0,0 0,0 0,0 0,0 0,0 0,0 0,0 0,0 0,0 0,0 0,0 0,0 0,0 0,0 0,0 0,0 0,0 0,0 0,0 0,0 0,0 0,0 0,0 0,0 0,0 0,0 0,0 0,0 0,3 0,-3 0,0 0,0 0,0 0,3-1,-3 1,0 0,0 0,0 0,0 0,0 0,0 0,0 0,0 0,0 0,22-2,-22 2,0 0,0 0,146-19,-146 19,0 0,0 0,0 0,155-26,48-14,-203 40,0 0,142-21,51 5,-193 16,116-7,-116 7,150-10,-150 10,80 0,24 6,-104-6,31 2,-1 0,-30-2,172 10,-141-10,-31 0,24 1,-25-2,1 1,-2 0,2 0,0 3,0-3,2-1</inkml:trace>
  <inkml:trace contextRef="#ctx0" brushRef="#br0" timeOffset="104520.33">6082-802,'0'0,"0"0,0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2,-1-2,0 0,0 0,0 0,0 0,0 0,0 0,0 0,0 0,0 0,0 0,0 0,0 0,0 0,0 0,0 0,0 0,0 0,0 0,0 0,0 0,0 0,0 0,0 0,0 0,0 0,0 0,0 0,0 0,0 0,0 0,0 0,0 0,0 0,0 0,0 0,0 0,0 0,31 36,-31-36,0 0,0 0,0 0,0 0,0 0,0 0,0 0,0 0,0 0,0 0,0 0,14 0,-14 0,0 0,0 0,0 0,0 0,0 0,0 0,0 0,0 0,0 0,0 0,0 0,0 0,0 0,0 0,0 0,0 0,0 0,0 0,0 0,0 0,0 0,8-2,-8 2,0 0,0 0,0 0,0 0,0 0,0 0,0 0,0 0,2 0,-2 0,0 0,0 0,0 0,0 0,0 0,0 0,0 0,0 0,0 0,0 0,0 0,0 0,0 0,0 0,0 0,5-2,-5 2,0 0,0 0,0 0,0 0,0 0,5 0,-5 0,0 0,0 0,0 0,0 0,0 0,0 0,0 0,0 0,0 0,21-1,-21 1,0 0,0 0,99-5,-99 5,0 0,0 0,0 0,89-5,26-6,-115 11,0 0,101-8,28-7,-129 15,99-8,32 0,-131 8,96-3,29 1,-125 2,0 0,79 1,24 0,-103-1,71 3,24-2,-95-1,51 0,12 4,-63-4,28 1,-28-1,32 3,-32-3,17 3,-1-1,-16-2,169 28,-139-23,-30-5,24 7,-24-6,0-1,-6 0,1 0,5 0,-3-6,4-2,-1 8,0-7,0 4,0 3,0-2,2 2,-2 0</inkml:trace>
  <inkml:trace contextRef="#ctx0" brushRef="#br0" timeOffset="103927.533">6198-1664,'0'0,"0"0,0 0,0 0,0 0,0 0,0 0,0 0,0 0,0 0,0 0,0 0,0 0,0 0,0 0,0 0,0 0,0 0,0 0,0 0,0 0,0 0,0 0,0 0,0 0,0 0,0 0,0 0,0 0,0 0,0 0,0 0,0 0,0 0,0 0,0 0,0 0,0 0,0 0,0 0,0 0,0 0,0 0,0 0,0 0,0 0,0 0,0 0,0 0,0 0,0 0,0 0,0 0,0 0,0 0,0 0,0 0,0 0,0 0,0 0,0 0,0 0,0 0,0 0,0 0,0 0,0 0,0 0,0 0,0 0,0 0,0 0,0 0,0 0,0 0,0 0,0 0,0 0,0 0,0 0,0 0,0 0,0 0,0 0,0 0,0 0,0 0,0 0,0 0,0 0,0 4,0-4,0 0,0 0,0 0,0 0,0 0,0 0,0 0,0 0,0 0,0 0,0 0,0 0,0 0,0 1,0-1,0 0,0 0,0 0,0 0,0 0,0 0,0 0,0 0,0 0,0 0,0 0,0 0,0 0,0 0,0 0,0 0,0 0,0 0,0 0,0 0,0 0,0 0,0 0,0 0,0 0,-3 4,3-4,0 0,0 0,0 0,0 0,0 0,0 0,0 0,0 0,0 0,0 0,0 3,0-3,0 0,0 0,0 0,0 0,0 0,0 0,0 0,0 0,0 0,0 0,-2 8,2-8,0 0,0 0,0 0,0 0,0 0,0 0,0 0,0 0,0 0,0 0,0 0,0 0,0 0,0 0,0 0,-2 4,2-4,0 0,0 0,0 0,0 0,0 0,0 0,0 0,0 0,0 0,0 0,0 0,-7 40,7-40,0 0,0 0,0 0,-10 86,10-86,0 0,0 0,0 0,0 0,0 0,-7 72,7-72,-5 97,5-97,0 0,-3 66,0 20,3-86,-1 51,-1 11,2-62,0 34,0 10,0-44,4 176,-4-142,0-34,0 26,0-29,0 3,-5-32,5 32,-10-36,10 36,0 0,-7-111,3 17,4 94,-9-151,4 72,5 79,-2-122,8 63,-6 59,0-5,1 2,-1 3,-1-7,1 4,0 3,-1-9,-1 7,2 2,-1-8,-1 5,2 3,-15-85,15 85,-4-10,4 10,0-7,1 7,-1 0,4 0,0 0,-4 0,36 0,86-6,-122 6,122-9,35-11,-157 20,120-12,-120 12,162-9,-162 9,108-4,33 4,-141 0,101 1,32 6,-133-7,76 6,22 7,-98-13,55 10,11 5,-66-15,33 9,9 9,-42-18,28 15,7 12,-35-27,25 23,6 17,-31-40,21 34,-21-34,23 50,-23-50,18 44,1 17,-19-61,14 49,5 17,-19-66,14 54,0 21,-14-75,11 64,2 25,-13-89,8 64,-1 23,-7-87,3 50,1 15,-4-65,3 28,-2 6,-1-34,13 176,-10-141,-3-35,1 27,-4-29,3 2,-5-10,1 2,4 8,-34-38,-8-5,42 43,-6-5,-46-33,52 38,-84-54</inkml:trace>
  <inkml:trace contextRef="#ctx0" brushRef="#br0" timeOffset="45894.905">11180-1689,'0'0,"0"0,0 0,0 0,0 0,0 0,0 0,0 0,0 0,0 0,0 0,0 0,0 0,0 0,0 0,0 0,0 0,0 0,0 0,0 0,0 0,0 0,0 0,0 1,0-1,0 0,0 0,0 0,1 1,1 0,-2-1,0 0,0 0,0 0,0 0,0 0,0 0,0 0,0 0,0 0,0 0,0 0,0 0,0 0,5 2,-5-2,0 0,0 0,0 0,0 0,42 9,-42-9,0 0,0 0,0 0,0 0,0 0,0 0,0 0,120 25,-120-25,0 0,0 0,0 0,165 37,-165-37,139 20,44-5,-183-15,128 6,50-1,-178-5,77 6,33 6,-110-12,32 5,2 1,-34-6,12 3,-12-3,9 1,-9-1,12 5,-7-3,-5-2,11 7,0 2,-11-9,17 21,5 14,-22-35,20 39,4 15,-24-54,18 54,-18-54,20 74,-20-74,14 60,1 18,-15-78,10 51,0 14,-10-65,3 27,1 4,-4-31,21 175,-19-140,-2-35,1 30,-1-28,0-2,-1 3,-1-1,2-2,2-3,-1-1,-1 4,1-7,-1 7,2-6,-2 6,-27-38,27 38,-39-45</inkml:trace>
  <inkml:trace contextRef="#ctx0" brushRef="#br0" timeOffset="45270.909">11222-1358,'0'0,"0"0,0 0,0 0,0 0,0 0,0 0,0 0,0 0,0 0,0 0,0 0,0 0,0 0,0 0,0 0,0 0,0 0,0 0,0 0,0 0,0 0,0 0,0 0,0 0,3-1,-3 1,0 0,0 0,0 0,0 0,0 0,0 0,0 0,0 0,0 0,10-5,-10 5,0 0,0 0,57-28,-57 28,0 0,0 0,0 0,174-103,-130 55,-44 48,39-55,-39 55,4-15,-4 15,-1-13,-6 13,7 0,-4 1,4 1,0-2,0 2,0-1,0-1,-2 7,2-3,0-4,0 52,-4 49,4-101,-1 67,-1 21,2-88,-3 63,-1 18,4-81,-4 51,4-51,-7 65,7-65,-3 36,-2 9,5-45,-3 15,1 0,2-15,-28 126,11-151,17 25</inkml:trace>
  <inkml:trace contextRef="#ctx0" brushRef="#br0" timeOffset="46362.902">11392-824,'0'0,"0"0,0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 3,3-3,0 0,0 0,0 0,0 0,0 0,0 0,0 0,0 0,0 0,0 0,0 0,0 0,0 0,0 0,0 0,-1 4,1-4,0 0,0 0,0 0,0 0,0 0,0 0,0 0,0 0,0 0,0 0,0 0,0 0,0 0,0 0,0 0,0 0,0 0,0 0,-3 4,3-4,0 0,0 0,0 0,0 0,0 0,0 0,0 0,0 0,0 0,0 0,0 0,0 0,0 2,0-2,0 0,0 0,0 0,0 0,0 0,0 0,0 0,0 0,0 0,0 0,0 0,0 0,0 0,0 0,0 0,0 0,0 0,0 0,0 0,0 0,0 0,0 0,0 0,0 6,0-6,0 0,0 0,0 0,0 0,0 0,0 0,0 0,0 0,0 0,0 1,0-1,0 0,0 0,0 0,0 0,0 0,0 0,0 0,0 0,0 0,0 0,0 0,0 0,0 0,0 0,0 0,0 0,0 0,4 6,-4-6,0 0,0 0,0 0,0 0,0 0,0 0,0 0,4 1,-4-1,0 0,0 0,0 0,0 0,0 0,0 0,0 0,0 0,0 0,42 12,-42-12,0 0,0 0,124 21,-124-21,0 0,0 0,0 0,100 11,36-3,-136-8,0 0,104 3,32-4,-136 1,87 0,24 1,-111-1,50 1,9 3,-59-4,0 0,23 0,-3 2,-20-2,169 9,-142-6,-27-3,23 3,-23-3,1 0,-1 0,-1 1,-2-1,3 0,-3 0,3-2,0 2</inkml:trace>
  <inkml:trace contextRef="#ctx0" brushRef="#br0" timeOffset="28469.817">5 0,'0'0,"-4"70,4-70,0 0,0 0,0 0,0 0,0 0,0 0,0 0,0 0,0 0,0 0,0 0,0 0,0 0,0 0,0 0,0 0,0 0,0 0,0 0,0 0,0 0,0 0,0 0,0 0,0 0,0 0,0 0,0 0,0 0,0 0,0 0,0 0,0 0,0 0,0 0,0 0,0 0,0 0,0 0,0 0,0 0,0 0,0 0,0 0,0 0,0 0,0 0,0 0,0 0,0 0,0 0,0 0,0 0,0 0,11 18,-11-18,0 0,0 0,0 0,0 0,0 0,0 0,0 0,0 0,15-1,-15 1,0 0,0 0,0 0,0 0,0 0,0 0,0 0,0 0,0 0,0 0,0 0,0 0,0 0,0 0,0 0,14-4,-14 4,0 0,0 0,0 0,0 0,0 0,3 0,-3 0,0 0,0 0,0 0,0 0,0 0,0 0,0 0,0 0,0 0,11-3,-11 3,0 0,0 0,121-24,-121 24,0 0,0 0,0 0,107-19,35-1,-142 20,0 0,0 0,0 0,85-7,-85 7,114-3,-114 3,88-1,28 1,-116 0,84 0,27 2,-111-2,70 1,20 1,-90-2,45 2,12-1,-57-1,37 1,13 6,-50-7,176 25,-145-20,-31-5,26 9,-26-4,0-5,-1 9,1-9,-3 7,3-7,0 1,-1-1,1 0,0 4,0-2,0-2,0 4,0-1,0-3,0 10,1 14,-1-24,4 76,2 27,-6-103,6 76,-2 23,-4-99,4 67,-3 18,-1-85,3 51,-3-51,6 65,-6-65,3 36,1 9,-4-45,3 26,1 4,-4-30,3 24,2 9,-5-33,3 18,0-1,-3-17,25 165,-26-142,1-23,-2 0,0-2,2 2</inkml:trace>
  <inkml:trace contextRef="#ctx0" brushRef="#br0" timeOffset="27565.023">-42 59,'0'0,"0"0,0 0,0 0,0 0,0 0,0 0,0 0,0 0,0 0,0 0,0 0,0 0,0 0,0 0,0 0,0 0,0 0,0 0,0 0,0 0,0 0,0 0,0 0,0 0,0 0,0 0,0 0,0 0,0 0,0 0,2 0,-2 0,0 0,0 0,0 0,0 0,0 0,0 0,0 0,1 3,-1-3,0 0,0 1,0-1,0 0,25 47,-25-47,0 0,0 0,0 0,0 0,0 0,0 0,0 0,0 0,0 0,0 0,0 0,0 0,0 0,0 0,0 0,0 0,0 0,0 0,0 0,0 0,0 0,5 9,-5-9,0 0,0 0,0 0,0 0,0 0,0 0,0 0,0 0,0 0,0 0,0 0,0 0,0 0,0 0,0 0,0 0,0 0,0 0,0 0,0 0,0 0,0 0,0 0,0 0,0 0,0 0,0 0,0 0,0 0,0 0,0 0,0 0,0 0,0 0,0 0,0 0,0 0,0 0,0 0,0 0,0 0,1 10,-1-10,0 0,0 0,0 0,0 0,0 0,0 0,0 0,-1 1,1-1,0 0,0 0,0 0,0 0,0 0,0 0,0 0,0 0,0 0,0 0,0 0,0 0,0 0,0 0,0 0,0 0,0 0,0 0,0 0,0 0,0 0,0 0,0 0,0 0,0 0,0 0,0 0,0 0,0 0,0 0,0 0,0 0,0 0,0 0,0 0,0 6,0-6,0 0,0 0,0 0,0 0,0 0,0 0,0 0,0 0,0 0,0 0,0 0,0 0,0 0,0 0,0 0,3 5,-3-5,0 0,0 0,0 0,0 0,0 0,0 0,0 0,0 0,0 0,0 0,0 0,0 0,0 0,0 0,0 0,0 0,0 0,0 0,0 2,0-2,0 0,0 0,0 0,0 0,0 0,0 0,0 0,0 0,0 0,0 0,0 0,0 0,0 2,0-2,0 0,0 0,0 0,0 0,0 0,0 0,0 0,0 0,0 0,0 0,0 0,0 0,0 0,0 0,0 0,0 0,0 0,0 0,0 0,0 0,0 0,0 0,0 0,0 5,0-5,0 0,0 0,0 0,0 0,0 0,0 0,0 0,0 0,0 0,0 3,0-3,0 0,0 0,0 0,0 0,0 0,0 0,0 0,0 0,0 0,0 0,0 0,0 0,0 0,0 0,0 0,0 0,0 0,0 11,0-11,0 0,0 0,0 0,0 0,0 0,0 0,0 0,0 19,0-19,0 0,0 0,0 0,0 0,0 0,0 0,0 0,0 0,0 0,1 47,-1-47,0 0,0 0,0 61,0-61,0 0,0 0,0 0,0 53,-1 19,1-72,0 0,0 0,0 0,-3 68,-3 24,6-92,-3 53,5 15,-2-68,0 33,2 6,-2-39,0 21,2-1,-2-20,11 198,-7-185,-4-13,3 5,-3-5,0-8,0 8,0-5,0 5,0 0</inkml:trace>
  <inkml:trace contextRef="#ctx0" brushRef="#br0" timeOffset="29000.214">43 1013,'0'0,"46"18,-46-18,0 0,0 0,0 0,0 0,0 0,0 0,0 0,0 0,0 0,0 0,0 0,0 0,0 0,0 0,0 0,0 0,0 0,0 0,0 0,0 0,0 0,0 0,0 0,0 0,0 0,0 0,0 0,0 0,0 0,0 0,0 0,0 0,0 0,0 0,0 0,0 0,0 0,0 0,0 0,0 0,0 0,0 0,0 0,0 0,0 0,0 0,0 0,0 0,0 0,0 0,0 0,0 0,0 0,0 0,0 0,0 0,0 0,0 0,0 0,0 0,0 0,0 0,0 0,0 0,0 0,0 0,0 0,0 0,0 0,1 0,-1 0,0 0,0 0,0 0,0 0,0 0,0 0,0 0,0 0,0 0,0 0,0 0,0 0,2 0,-2 0,0 0,0 0,0 0,0 0,0 0,0 0,0 0,0 0,0 0,0 0,0 0,0 0,0 0,0 0,0 0,0 0,0 0,0 0,0 0,0 0,0 0,0 0,0 0,77-12,-77 12,0 0,0 0,0 0,0 0,0 0,0 0,0 0,0 0,0 0,32-5,-32 5,0 0,0 0,0 0,0 0,0 0,0 0,0 0,0 0,0 0,0 0,0 0,0 0,0 0,0 0,0 0,0 0,0 0,21-3,-21 3,3 0,-3 0,0 0,0 0,0 0,0 0,0 0,0 0,0 0,0 0,0 0,0 0,0 0,9-1,-9 1,0 0,0 0,0 0,4 0,-4 0,0 0,0 0,0 0,0 0,0 0,0 0,0 0,73-3,24-4,-97 7,0 0,95-10,32-5,-127 15,92-7,35 6,-127 1,96 0,29-3,-125 3,73 1,20 1,-93-2,61 3,16 3,-77-6,39 4,10 2,-49-6,20 2,-20-2,21 4,-21-4,168 33,-138-28,-30-5,34-2,-25-6,-9 8</inkml:trace>
  <inkml:trace contextRef="#ctx0" brushRef="#br0" timeOffset="30170.206">2476 39,'0'0,"0"0,0 0,0 0,0 0,0 0,0 0,0 0,0 0,0 0,0 0,0 0,0 0,0 0,0 0,0 0,0 0,0 0,0 0,0 0,0 0,0 0,0 0,0 0,0 0,0 0,0 0,0 0,0 0,0 0,0 0,7 4,-7-4,0 0,0 0,0 0,6 3,-6-3,0 0,0 0,0 0,0 0,0 0,5 0,-5 0,3 0,-3 0,0 0,0 0,0 0,0 0,0 0,0 0,8 2,-8-2,0 0,0 0,0 0,0 0,0 0,0 0,0 0,0 0,0 0,51 7,-51-7,0 0,0 0,0 0,0 0,0 0,128 3,-128-3,174-11,-174 11,122-6,38-3,-160 9,118-3,38 5,-156-2,83 2,23 1,-106-3,59 3,21 2,-80-5,34 2,14 4,-48-6,15 3,-2 0,-13-3,168 46,-137-29,-31-17,3 1,-3 0,0-1,0 4,0-4,0 1,0-1,0 7,0-4,0-3,0 13,-3 62,3-75,-4 77,3 28,1-105,1 79,6 28,-7-107,4 62,-4-62,9 76,-9-76,4 40,2 8,-6-48,1 21,2 0,-3-21,24 177,-19-139,-5-38,0 2,0-1,0-1</inkml:trace>
  <inkml:trace contextRef="#ctx0" brushRef="#br0" timeOffset="29499.41">2455-50,'0'0,"0"0,0 0,0 0,0 0,0 0,0 0,0 0,0 0,0 0,0 0,0 0,0 0,0 0,0 0,0 0,0 0,0 0,0 0,0 0,0 0,0 0,0 0,0 0,0 0,0 0,0 0,0 0,0 0,0 0,0 0,0 0,0 0,0 0,0 0,0 0,0 0,0 0,0 0,0 0,0 0,0 0,0 0,0 0,0 0,0 0,0 0,0 0,0 0,0 0,0 0,0 0,0 0,0 0,0 0,0 0,0 0,0 0,0 0,0 0,0 0,-3 0,3 0,0 0,0 0,0 0,0 0,0 0,0 0,0 0,0 0,0 0,0 0,0 0,0 0,0 0,0 0,0 0,0 0,0 0,0 0,0 0,0 0,0 0,0 0,0 0,0 0,0 0,0 0,0 0,0 0,-4 1,4-1,0 0,0 0,0 0,0 0,0 0,0 0,0 0,0 0,0 0,0 0,0 0,0 0,0 0,0 0,0 0,0 0,0 0,0 0,0 0,0 0,0 0,0 0,0 0,0 0,0 0,0 0,0 0,0 0,0 0,-3 1,3-1,0 0,0 0,0 0,0 0,0 0,0 0,0 0,0 0,0 0,0 0,0 0,0 0,0 1,0-1,0 0,0 0,0 0,0 0,0 0,0 0,0 0,0 0,0 0,0 0,0 0,0 0,0 0,0 0,0 0,0 0,0 0,0 0,0 0,0 0,0 0,0 0,1 2,-1-2,0 0,0 0,0 0,0 0,0 0,0 0,0 0,0 0,0 0,0 2,0-2,0 0,0 0,0 0,0 0,0 0,0 0,0 0,0 0,0 0,0 0,0 0,0 0,0 0,0 0,0 0,0 0,0 0,0 8,0-8,0 0,0 0,0 0,0 0,0 0,0 0,0 0,0 0,0 0,0 0,0 0,0 0,0 0,2 8,-2-8,0 0,0 0,0 0,0 0,0 0,0 0,0 0,0 0,0 0,10 72,-10-72,0 0,0 0,17 98,-17-98,0 0,0 0,0 0,11 70,6 24,-17-94,0 0,0 0,0 0,12 72,2 26,-14-98,10 74,0 24,-10-98,6 62,-6-62,8 80,-8-80,0 0,17 184,-16-145,-1-39,4 35,-2-34,-2-1,3-3,-2-1,-1 4,7-37,-4-5,-3 42</inkml:trace>
  <inkml:trace contextRef="#ctx0" brushRef="#br0" timeOffset="30638.203">2486 1191,'0'0,"0"0,0 0,0 0,0 0,0 0,0 0,0 0,0 0,0 0,0 0,0 0,0 0,0 0,0 0,0 0,0 0,0 0,0 0,0 0,0 0,0 0,0 0,0 0,0 0,0 0,0 0,0 0,0 0,0 0,0 0,0 0,0 0,0 0,0 0,0 0,0 0,0 0,0 0,0 0,0 0,0 0,0 0,0 0,0 0,0 0,0 0,0 0,0 0,0 0,0 0,0 0,0 0,0 0,0 0,0 0,0 0,0 0,0 0,0 0,0 0,0 0,0 0,0 0,0 0,0 0,0 0,0 0,0 0,0 0,0 0,7-1,-7 1,0 0,0 0,0 0,0 0,0 0,0 0,0 0,7-2,-7 2,0 0,0 0,0 0,0 0,0 0,0 0,0 0,0 0,0 0,0 0,0 0,0 0,0 0,10-5,-10 5,0 0,0 0,0 0,0 0,0 0,0 0,0 0,0 0,0 0,2-1,-2 1,0 0,0 0,0 0,0 0,0 0,62-13,-62 13,174-36,-174 36,130-23,41-4,-171 27,123-17,42-3,-165 20,115-11,36-5,-151 16,85-6,-85 6,111-2,-111 2,46 2,14 3,-60-5,27 3,4 3,-31-6,15 3,1 0,-16-3,178 36,-137-29,-41-7,45-22</inkml:trace>
  <inkml:trace contextRef="#ctx0" brushRef="#br0" timeOffset="31059.4">4794 52,'0'0,"0"0,0 0,0 0,0 0,0 0,0 0,0 0,0 0,0 0,0 0,0 0,0 0,0 0,0 0,0 0,0 0,0 0,0 0,0 0,0 0,0 0,0 0,0 0,0 0,0 0,0 0,0 0,0 0,0 0,0 0,0 0,0 0,0 0,0 0,0 0,0 0,0 0,0 0,0 0,0 0,0 0,0 0,0 0,0 0,0 0,0 0,0 0,0 0,0 0,0 0,0 0,0 0,0 0,0 0,0 0,0 0,0 0,0 0,0 0,0 0,0 0,0 0,0 0,0 0,0 0,0 0,0 0,0 0,0 0,0 0,1 8,-1-8,0 0,0 0,0 0,0 0,0 0,0 0,0 0,0 0,0 0,0 6,0-6,0 0,0 0,0 0,0 0,0 0,0 0,0 0,0 0,0 0,0 0,0 0,0 0,0 0,0 0,0 0,0 0,0 0,-1 3,1-3,0 0,0 0,0 0,0 0,0 0,0 0,0 1,0-1,0 0,0 0,0 0,0 0,0 0,0 0,0 0,0 0,0 0,0 0,0 0,0 9,0-9,0 0,0 0,0 0,-3 30,3-30,0 0,0 0,0 0,0 0,0 0,-10 114,10-114,-16 155,16-155,-9 87,-2 26,11-113,-1 56,5 15,-4-71,4 50,4 16,-8-66,7 38,-7-38,7 46,-7-46,5 22,2 4,-7-26,38 162,-33-142,-5-20,0-52,-14-33,14 85</inkml:trace>
  <inkml:trace contextRef="#ctx0" brushRef="#br0" timeOffset="31698.996">4744-26,'0'0,"0"0,0 0,0 0,0 0,0 0,0 0,0 0,0 0,0 0,0 0,0 0,0 0,0 0,0 0,0 0,0 0,0 0,0 0,0 0,0 0,0 0,0 0,0 0,0 0,0 0,0 0,0 0,0 0,0 0,0 0,0 0,0 0,0 0,0 0,0 0,0 0,0 0,0 0,0 0,0 0,0 0,0 0,0 0,0 0,0 0,0 0,0 0,0 0,0 0,0 0,0 0,0 0,0 0,0 0,0 0,0 0,0 0,0 0,0 0,0 0,0 0,0 0,0 0,0 0,0 0,0 0,0 0,0 0,0 0,0 0,0 1,0-1,0 0,0 0,0 0,0 0,0 0,0 0,0 0,0 0,0 0,0 0,0 0,0 0,0 0,0 1,0-1,0 0,0 0,0 0,0 0,0 0,0 0,0 0,0 0,0 0,0 0,0 0,0 1,0-1,0 0,0 0,0 0,0 0,0 0,0 0,0 0,0 0,0 0,0 0,0 0,0 0,0 0,0 0,0 0,0 0,0 0,0 0,0 0,0 0,0 0,1 3,-1-3,0 0,0 0,0 0,0 0,0 0,0 0,0 0,0 0,0 2,0-2,0 0,0 0,0 0,0 0,0 0,0 0,0 0,0 0,0 0,6 2,-6-2,0 0,0 0,0 0,0 0,0 0,4 3,-4-3,0 0,0 0,0 0,0 0,0 0,0 0,0 0,0 0,0 0,66 14,-66-14,0 0,0 0,132 18,-132-18,0 0,0 0,0 0,120 16,42-1,-162-15,0 0,114 12,36 7,-150-19,107 13,30 2,-137-15,93 6,25-4,-118-2,36 1,8 2,-44-3,174 14,-142-7,-32-7,17 6,-17-5,0-1,2 2,-2-2,0 3,0-3,-2 8,2-5,0-3,-3 12,-4 17,7-29,-10 41,-1 14,11-55,-7 45,4 20,3-65,-1 62,4 22,-3-84,4 69,7 23,-11-92,6 54,2 12,-8-66,5 32,-5-32,0 0,5 41,-5-41,25 180,-20-140,-5-40,1 23,-1-22,0-1,-1 19,-11-30,12 11,-2-4</inkml:trace>
  <inkml:trace contextRef="#ctx0" brushRef="#br0" timeOffset="32104.594">4763 1348,'0'0,"0"0,0 0,0 0,0 0,0 0,0 0,0 0,0 0,0 0,0 0,0 0,0 0,0 0,0 0,0 0,0 0,0 0,0 0,0 0,0 0,0 0,0 0,0 0,0 0,0 0,0 0,0 0,0 0,0 0,0 0,0 0,0 0,0 0,0 0,0 0,0 0,0 0,0 0,0 0,0 0,0 0,0 0,0 0,0 0,0 0,0 2,0-2,0 0,0 0,0 0,0 0,0 0,0 0,0 0,0 0,0 0,0 0,0 0,0 0,0 0,0 0,0 0,0 0,0 0,0 0,0 0,0 0,0 0,0 0,0 0,6 35,-6-35,0 0,0 0,0 0,0 0,0 0,0 0,0 0,0 0,0 0,0 0,0 0,0 0,0 0,0 0,0 0,0 0,0 0,0 0,0 0,8 4,-8-4,0 0,0 0,0 0,0 0,0 0,0 0,0 0,0 0,0 0,0 0,0 0,0 0,0 0,0 0,0 0,10-1,-10 1,0 0,0 0,0 0,0 0,0 0,3 0,-3 0,0 0,0 0,0 0,0 0,0 0,0 0,0 0,0 0,0 0,21-1,-21 1,0 0,0 0,142-5,-142 5,0 0,0 0,0 0,150-14,52-22,-202 36,0 0,124-18,41 0,-165 18,111-11,33-3,-144 14,74-5,21 1,-95 4,38 0,7 0,-45 0,176 7,-176-7,0 0,32 3,-32-3,35 4,-26-3,-9-1,7-1,-6-1,-1 2</inkml:trace>
  <inkml:trace contextRef="#ctx0" brushRef="#br0" timeOffset="33149.786">7156 15,'0'0,"0"0,0 0,0 0,0 0,0 0,0 0,0 0,0 0,0 0,0 0,0 0,0 0,0 0,0 0,0 0,0 0,0 0,0 0,0 0,0 0,0 0,0 0,0 0,0 0,0 0,0 0,0 0,0 0,0 0,0 0,0 0,0 0,0 0,0 0,0 0,0 0,0 0,0 0,0 0,0 0,0 0,0 0,0 0,0 0,0 0,0 0,0 0,0 0,0 0,0 0,0 0,0 0,0 0,0 0,0 0,0 0,0 0,0 0,0 0,0 0,0 0,0 0,0 0,0 0,0 0,0 0,0 0,0 0,0 0,0 0,1 3,-1-3,0 0,0 0,0 0,0 0,0 0,0 0,0 0,3 2,-3-2,0 0,0 0,0 0,0 0,0 0,0 0,0 0,0 0,0 0,0 0,0 0,0 0,0 0,10 4,-10-4,0 0,0 0,0 0,0 0,0 0,0 0,0 0,0 0,0 0,73 18,-73-18,0 0,0 0,0 0,0 0,0 0,118 13,-118-13,163-5,-163 5,144-11,50-13,-194 24,125-13,41 1,-166 12,61-2,14 3,-75-1,24 1,-24-1,24 1,-24-1,14 2,-10-1,-4-1,14 4,-4-1,-10-3,14 7,7 10,-21-17,26 26,7 30,-33-56,24 51,4 21,-28-72,21 73,0 29,-21-102,14 79,-1 28,-13-107,8 74,-8-74,11 98,-11-98,9 61,2 17,-11-78,5 37,2 7,-7-44,34 178,-28-142,-6-36,7 32,-7-30,0-2,-4-3,-1-2,5 5,-2-2</inkml:trace>
  <inkml:trace contextRef="#ctx0" brushRef="#br0" timeOffset="32525.791">7511-19,'0'0,"0"0,0 0,0 0,0 0,0 0,0 0,0 0,0 0,0 0,0 0,0 0,0 0,0 0,0 0,0 0,0 0,0 0,0 0,0 0,0 0,0 0,0 0,0 0,0 0,0 0,0 0,0 0,0 0,0 0,0 0,0 0,0 0,0 0,0 0,0 0,0 0,0 0,0 0,0 0,0 0,0 0,0 0,0 0,0 0,0 0,0 0,0 0,0 0,0 0,0 0,0 0,0 0,0 0,0 0,0 0,0 0,0 0,0 0,0 0,0 0,0 0,0 0,0 0,0 0,0 0,0 0,0 1,0-1,0 0,0 0,0 0,0 0,0 0,0 0,0 0,0 0,0 0,0 0,0 0,0 0,0 0,0 0,0 0,0 0,-4 17,4-17,0 0,0 0,0 0,0 0,0 0,0 0,0 0,0 0,0 0,0 0,-3 3,3-3,0 0,0 0,0 0,0 0,0 0,0 0,0 0,0 0,0 0,0 0,0 0,0 0,0 0,0 0,0 0,0 0,0 0,0 0,0 0,-1 3,1-3,0 0,0 0,0 0,0 0,0 0,0 0,0 0,0 0,0 0,0 0,0 0,0 0,0 0,0 0,0 0,0 1,0-1,0 0,0 0,0 0,0 0,0 0,0 0,0 0,0 0,0 0,0 0,0 0,-3 6,3-6,0 0,0 0,0 0,0 3,0-3,0 0,0 0,0 0,0 0,0 0,-17 91,17-91,-7 135,7-135,0 0,-2 88,8 26,-6-114,6 74,6 23,-12-97,7 57,-7-57,7 69,-7-69,5 40,-3 14,-2-54,2 25,-2 8,0-33,-6 160,1-144,5-16</inkml:trace>
  <inkml:trace contextRef="#ctx0" brushRef="#br0" timeOffset="33539.784">7490 1245,'0'0,"0"0,0 0,0 0,0 0,0 0,0 0,0 0,0 0,0 0,0 0,0 0,0 0,0 0,0 0,0 0,0 0,0 0,0 0,0 0,0 0,0 0,0 0,0 0,0 0,0 0,0 0,0 0,0 0,0 0,0 0,0 0,0 0,0 0,0 0,0 0,0 0,0 0,0 0,0 0,0 0,0 0,0 0,0 0,0 0,0 0,0 0,0 0,0 0,0 0,0 0,0 0,0 0,0 0,0 0,0 0,0 0,0 0,0 0,0 0,0 0,0 0,0 0,0 0,0 0,0 0,0 0,0 0,0 0,0 0,1 0,-1 0,0 0,0 0,0 0,0 0,0 0,0 0,2 0,-2 0,0 0,0 0,0 0,0 0,0 0,0 0,0 0,0 0,0 0,0 0,0 0,7 0,-7 0,0 0,0 0,0 0,29 0,-29 0,0 0,0 0,0 0,0 0,0 0,120-5,-120 5,161-4,-161 4,0 0,129-4,41-4,-170 8,0 0,0 0,0 0,129-6,41-4,-170 10,96-5,24-5,-120 10,54-3,-54 3,64-2,-64 2,180-2,-146 1,-34 1,33-6,-27 2,-6 4,17-46</inkml:trace>
  <inkml:trace contextRef="#ctx0" brushRef="#br0" timeOffset="35021.774">10138 1092,'0'0,"0"0,0 0,0 0,0 0,0 0,0 0,0 0,0 0,0 0,0 0,0 0,0 0,0 0,0 0,0 0,0 0,0 0,0 0,0 0,0 0,0 0,0 0,0 0,0 0,0 0,0 0,0 0,0 0,0 0,0 0,0 0,0 0,0 0,0 0,0 0,0 0,0 0,0 0,0 0,0 0,0 0,0 0,0 0,0 0,0 0,0 0,0 0,0 0,0 0,0 0,0 1,0-1,0 0,0 0,0 0,0 0,0 0,0 0,0 0,0 0,0 0,0 0,0 0,0 0,0 0,0 0,0 0,0 0,0 0,20 23,-20-23,0 0,0 0,0 0,0 0,0 0,0 0,0 0,0 0,0 0,11 6,-11-6,0 0,0 0,0 0,0 0,0 0,0 0,0 0,0 0,0 0,0 0,0 0,0 0,0 0,0 0,0 0,0 0,0 0,10 1,-10-1,0 0,0 0,0 0,0 0,0 0,0 0,0 0,0 0,0 0,0 0,0 0,0 0,0 0,1 0,-1 0,0 0,0 0,0 0,0 0,0 0,0 0,0 0,0 0,0 0,10 1,-10-1,0 0,0 0,94 2,-94-2,0 0,0 0,0 0,126 5,44 1,-170-6,0 0,0 0,0 0,144 3,48-7,-192 4,104-2,28-4,-132 6,66-2,-66 2,81-3,-81 3,45-1,11-3,-56 4,177-7,-142 8,-35-1,31 2,-28-2,-3 0,-1 4,-2 0,3-4</inkml:trace>
  <inkml:trace contextRef="#ctx0" brushRef="#br0" timeOffset="34007.782">10224-33,'0'0,"0"0,0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0,-7 32,7-32,0 0,0 0,0 0,0 0,0 0,0 0,-3 6,3-6,0 0,0 0,0 0,0 0,0 0,0 0,0 0,0 0,0 0,0 0,0 0,0 0,0 0,0 0,0 0,0 0,0 0,0 0,0 0,0 0,0 0,0 0,0 0,-4 12,4-12,0 0,0 0,0 0,0 0,0 0,0 0,0 0,0 0,0 0,0 11,0-11,0 0,0 0,0 0,0 0,0 0,0 0,0 0,0 0,0 0,0 0,0 0,0 0,0 0,0 0,0 0,0 0,0 0,-2 3,2-3,0 0,0 0,0 0,0 0,0 0,0 0,0 3,0-3,0 0,0 0,0 0,0 0,0 0,0 0,0 0,0 0,0 0,0 0,0 0,0 9,0-9,0 0,0 0,0 0,-1 66,1-66,0 0,0 0,0 0,0 0,0 0,-2 94,2-94,-7 123,7-123,0 0,-1 79,2 26,-1-105,3 76,4 25,-7-101,4 59,-4-59,5 75,-5-75,2 34,4 9,-6-43,24 177,-21-142,-3-35,7 23,-3-29,-4 6,4-62,-14-6,10 68</inkml:trace>
  <inkml:trace contextRef="#ctx0" brushRef="#br0" timeOffset="34584.978">10226-25,'0'0,"0"0,0 0,0 0,0 0,0 0,0 0,0 0,0 0,0 0,0 0,0 0,0 0,0 0,0 0,0 0,0 0,0 0,0 0,0 0,0 0,0 0,0 0,0 0,0 0,0 0,0 0,0 0,0 0,0 0,0 0,0 0,0 0,0 0,0 0,0 0,0 0,0 0,0 0,0 0,0 0,0 0,0 0,0 0,0 0,0 0,0 0,0 0,0 0,0 0,0 0,0 0,0 0,0 0,0 0,0 0,0 0,0 0,0 0,0 0,0 0,2 0,-2 0,0 0,0 0,0 0,0 0,0 0,0 0,0 0,1 0,-1 0,0 0,0 0,0 0,0 0,0 0,0 0,0 0,0 0,0 0,0 0,0 0,0 0,0 0,9-1,-9 1,0 0,0 0,0 0,0 0,0 0,0 0,0 0,0 0,0 0,38-3,-38 3,0 0,0 0,0 0,0 0,0 0,112-10,-112 10,154-12,-154 12,0 0,116-4,39 5,-155-1,0 0,0 0,0 0,110 5,32 5,-142-10,71 7,18 1,-89-8,29 2,4 4,-33-6,168 37,-140-26,-28-11,2 1,-2 1,0-2,0 5,0-5,0 4,0-4,0 11,2 40,-2-51,3 71,4 25,-7-96,3 82,1 27,-4-109,4 82,2 27,-6-109,4 66,-4-66,4 84,-4-84,3 39,1 7,-4-46,16 179,-12-143,-4-36,6 37,-5-31,-1-6,2 3,-4-6,2 3,-24-15,-7-4,31 19</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4-23T14:59:10.324"/>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3443 47,'0'0,"0"0,0 0,0 0,0 0,0 0,0 0,0 0,0 0,0 0,0 0,0 0,0 0,0 0,0 0,0 0,0 0,0 0,0 0,0 0,0 0,0 0,0 0,0 0,0 0,0 0,0 0,0 0,0 0,0 0,0 0,0 0,0 0,0 0,0 0,0 0,0 0,0 0,0 0,0 0,-1 1,1-1,0 0,0 0,0 0,0 0,0 0,0 0,0 0,0 0,0 0,0 0,0 0,0 0,0 0,0 0,0 0,0 0,0 0,0 0,0 0,-8 1,8-1,0 0,0 0,0 0,0 0,0 0,0 0,0 0,-4 1,4-1,0 0,0 0,0 0,0 0,0 0,0 0,0 0,0 0,0 0,0 0,0 0,0 0,0 0,-52 5,52-5,0 0,0 0,0 0,0 0,-92 8,92-8,0 0,0 0,0 0,0 0,0 0,0 0,0 0,-75 4,75-4,0 0,0 0,0 0,-101 1,101-1,-93 1,-27 4,120-5,-104 4,-34-6,138 2,-85 2,-24 0,109-2,-61 1,-19-2,80 1,-66 0,-20-2,86 2,-79 0,-25 4,104-4,-71 5,-20 7,91-12,-78 11,78-11,-102 15,102-15,0 0,-77 13,-22 5,99-18,-71 16,-20 10,91-26,-83 26,-25 12,108-38,-75 30,-22 12,97-42,-69 34,69-34,-88 49,88-49,-69 38,-16 17,85-55,-58 39,-14 16,72-55,-49 39,-13 15,62-54,-54 50,-19 19,73-69,-44 43,-9 20,53-63,-28 35,-6 15,34-50,-20 35,-4 14,24-49,-18 43,18-43,-18 61,18-61,-11 46,-2 16,13-62,-4 29,2 9,2-38,0 23,6 10,-6-33,7 38,6 15,-13-53,10 34,4 9,-14-43,14 36,8 12,-22-48,21 38,10 12,-31-50,24 34,10 7,-34-41,31 37,15 9,-46-46,39 35,17 5,-56-40,55 36,22 9,-77-45,58 30,21 2,-79-32,59 22,-59-22,77 27,-77-27,69 23,23 4,-92-27,79 22,25 3,-104-25,78 21,28 9,-106-30,78 21,26 4,-104-25,87 16,27-3,-114-13,81 8,26 3,-107-11,76 8,22 0,-98-8,89 8,-89-8,122 13,-122-13,87 9,27 2,-114-11,80 8,25 3,-105-11,84 6,27 3,-111-9,101 5,35 1,-136-6,82 6,23 3,-105-9,82 6,24-2,-106-4,79 4,25 5,-104-9,88 5,26-3,-114-2,97 1,34 0,-131-1,117-6,38-12,-155 18,97-10,31 1,-128 9,98-4,32 4,-130 0,109 1,-109-1,143 6,-143-6,108 3,32 0,-140-3,101 2,33-1,-134-1,106 0,35-1,-141 1,104 0,32 2,-136-2,97 2,29-1,-126-1,101-1,31-3,-132 4,97-3,32 4,-129-1,93 1,-93-1,121 1,-121-1,97-5,28-12,-125 17,89-12,31-4,-120 16,94-16,28-7,-122 23,90-19,25-12,-115 31,94-30,25-20,-119 50,0 0,69-33,17-16,-86 49,187-125,-123 65,-64 60,73-81,-50 44,-23 37,25-68,-19 24,-6 44,14-91,-6 30,-8 61,-3-101,-9 42,12 59,-47-92,7 44,40 48,-85-77,85 77,-57-42,57 42,-111-77,38 29,73 48,-125-84,53 36,72 48,-126-78,50 35,76 43,-131-74,57 31,74 43,-8-3,-79-30,87 33,-118-41,-47-10,165 51,-95-34,-24-13,119 47,-82-32,82 32,-101-41,101 41,-233-96,164 65,69 31,-7-3,-32-8,39 11,-82-23,-23-7,105 30,-63-19,-16-7,79 26,-66-21,66 21,-87-28,87 28,-74-22,-27-6,101 28,-86-22,-29-4,115 26,-89-16,-27-1,116 17,-80-12,-24 0,104 12,-74-8,-25-2,99 10,-74-8,-24 4,98 4,-68-3,-20 0,88 3,-79-2,79 2,-105-4,105 4,-75-2,-21-4,96 6,-83-2,83 2,-117 3,117-3,0 0,-87 2,-46 5,133-7,-90 7,-25 7,115-14,-76 9,-25 2,101-11,-76 8,-24 3,100-11,-71 7,-25 4,96-11,-73 9,-22 4,95-13,-63 8,-19 3,82-11,-80 10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4-23T14:59:13.584"/>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3357 0,'0'0,"0"0,0 0,0 0,0 0,0 0,0 0,0 0,0 0,0 0,0 0,0 0,0 0,0 0,0 0,0 0,0 0,0 0,0 0,0 0,0 0,0 0,0 0,0 0,0 0,0 0,0 0,0 0,0 0,0 0,0 0,0 0,0 0,0 0,0 0,0 0,0 0,0 0,0 0,0 0,-2 1,2-1,0 0,0 0,0 0,-1 0,0 2,1-2,0 0,0 0,0 0,0 0,0 0,0 0,0 0,0 0,0 0,0 0,0 0,0 0,0 0,0 0,0 0,0 0,0 0,-7 3,7-3,0 0,0 0,0 0,0 0,0 0,0 0,-3 0,3 0,0 0,0 0,0 0,0 0,0 0,0 0,0 0,0 0,0 0,0 0,0 0,-20 4,20-4,0 0,0 0,0 0,-93 8,93-8,0 0,0 0,0 0,0 0,0 0,-75 6,75-6,-97 5,97-5,-96 9,-30 5,126-14,0 0,-122 20,-37 16,159-36,-136 29,-38 20,174-49,-144 34,-46 1,190-35,-144 29,-38 13,182-42,-146 40,-41 22,187-62,-119 43,-33 23,152-66,-105 47,-34 17,139-64,-93 46,93-46,-118 67,118-67,-79 48,-20 19,99-67,-65 48,-13 23,78-71,-50 50,-9 24,59-74,-26 40,-2 20,28-60,-13 31,0 13,13-44,-7 35,2 15,5-50,-3 35,4 12,-1-47,3 39,-3-39,10 53,-10-53,14 52,11 19,-25-71,20 45,12 12,-32-57,31 43,18 12,-49-55,47 45,23 10,-70-55,60 45,24 10,-84-55,64 39,18 6,-82-45,69 35,24 10,-93-45,69 30,-69-30,88 36,-88-36,86 33,30 12,-116-45,76 28,23 4,-99-32,84 24,28 4,-112-28,87 19,27 2,-114-21,101 13,34-3,-135-10,92 8,29 2,-121-10,96 9,29 2,-125-11,91 9,-91-9,118 13,-118-13,105 12,34 3,-139-15,108 7,-108-7,149-2,-149 2,105-2,55-7,-160 9,109-8,31-1,-140 9,97-6,29 2,-126 4,91-1,30 5,-121-4,84 3,26 5,-110-8,93 6,29-1,-122-5,109 0,33-11,-142 11,101-7,-101 7,131-7,-131 7,85-4,26 2,-111 2,82-3,23-2,-105 5,89-6,24-9,-113 15,114-22,32-25,-146 47,89-28,28-10,-117 38,100-36,27-20,-127 56,203-99,-128 54,-75 45,87-64,-87 64,23-32,-23 32,33-54,-21 24,-12 30,6-55,-13 21,7 34,-8-75,2 23,6 52,-13-92,4 35,9 57,-34-99,4 38,30 61,-53-94,22 46,31 48,-57-91,19 33,38 58,-72-100,72 100,-44-58,44 58,-78-91,30 44,48 47,-6-4,-37-25,43 29,-74-46,-23-12,97 58,-85-45,-30-12,115 57,-94-44,94 44,-126-58,126 58,-89-40,-24-9,113 49,-87-34,-26-6,113 40,-95-30,-33 0,128 30,-117-24,-38-6,155 30,-111-23,-34-9,145 32,-94-21,-25-5,119 26,-89-19,-25 0,114 19,-116-11,116 11,-153 3,153-3,-100 1,-30-1,130 0,-103 4,-29 10,132-14</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4-23T14:59:18.295"/>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442 311,'0'0,"0"0,0 0,0 0,0 0,0 0,0 0,0 0,0 0,0 0,0 0,2 1,-2-1,0 0,0 0,0 0,0 0,0 0,0 0,0 0,0 0,0 0,0 0,0 0,0 0,0 0,0 0,0 0,0 0,0 0,0 0,0 0,0 0,0 0,0 0,0 0,0 0,0 0,0 0,0 0,0 0,0 0,0 0,0 0,0 0,0 0,0 0,0 0,0 0,0 0,0 0,0 0,0 0,0 0,0 0,0 0,0 0,0 0,1 1,-1-1,0 0,0 0,0 0,0 0,0 0,0 0,0 0,0 0,0 0,0 0,0 0,0 0,0 0,0 0,0 0,0 0,0 0,0 0,0 0,0 0,2 0,-2 0,0 0,0 0,0 0,0 0,0 0,0 0,0 0,0 0,0 0,0 0,0 0,0 0,0 0,0 0,0 0,0 0,0 0,0 0,0 0,0 0,0 0,0 0,0 0,0 0,2 1,-2-1,0 0,0 0,0 0,0 0,0 0,0 0,0 0,0 0,0 0,0 0,0 0,0 0,0 0,0 0,0 0,0 0,0 0,2 0,-2 0,0 0,0 0,0 0,0 0,0 0,0 0,0 0,0 0,0 0,0 0,0 0,0 0,0 0,0 0,0 0,0 0,0 0,0 0,0 0,0 0,0 0,0 0,0 0,0 0,0 0,0 0,0 0,0 0,0 0,0 0,0 0,0 0,0 0,5 1,-5-1,0 0,0 0,0 0,0 0,0 0,0 0,0 0,0 0,0 0,0 0,0 0,0 0,0 0,0 0,2 0,-2 0,0 0,0 0,0 0,0 0,0 0,0 0,0 0,0 0,0 0,0 0,0 0,0 0,0 0,0 0,0 0,0 0,0 0,0 0,0 0,0 0,0 0,0 0,0 0,0 0,0 0,0 0,0 0,77 10,-77-10,0 0,0 0,0 0,0 0,0 0,0 0,0 0,0 0,0 0,0 0,0 0,21 0,-21 0,0 0,0 0,0 0,0 0,0 0,0 0,0 0,0 0,0 0,0 0,0 0,0 0,32-1,-32 1,0 0,0 0,0 0,0 0,0 0,0 0,0 0,0 0,19-3,-19 3,0 0,0 0,0 0,0 0,0 0,0 0,0 0,0 0,0 0,0 0,0 0,0 0,0 0,0 0,0 0,15-4,-15 4,0 0,0 0,0 0,0 0,0 0,3-1,-3 1,0 0,0 0,0 0,0 0,0 0,0 0,0 0,0 0,0 0,8-2,-8 2,0 0,0 0,35-8,-35 8,0 0,0 0,0 0,61-15,17-7,-78 22,0 0,72-19,25-2,-97 21,65-13,-65 13,82-15,-82 15,75-11,27-1,-102 12,87-11,27-7,-114 18,72-10,20-3,-92 13,65-8,22 1,-87 7,79-5,29 2,-108 3,84 0,28-1,-112 1,86-5,26-8,-112 13,82-10,-82 10,106-12,-106 12,0 0,76-7,27 1,-103 6,85-4,28 0,-113 4,108-9,34-8,-142 17,90-8,29 2,-119 6,79-1,-79 1,103 2,-103-2,0 0,79 6,26 6,-105-12,89 9,26 1,-115-10,87 6,35 2,-122-8,107 3,54-8,-161 5,86-1,-86 1,114 1,-114-1,84 1,27 4,-111-5,97 3,31-4,-128 1,91 1,32 1,-123-2,80 4,27 7,-107-11,83 9,28 1,-111-10,84 7,27 3,-111-10,79 8,25 2,-104-10,96 8,34 1,-130-9,119 0,38-8,-157 8,101-6,33-1,-134 7,95-3,32 2,-127 1,84 2,27 1,-111-3,81 3,-81-3,110 5,-110-5,87 4,28 0,-115-4,97 1,29-5,-126 4,89-3,30-1,-119 4,86-4,23-3,-109 7,83-5,29 4,-112 1,86-2,28 5,-114-3,102 0,33 2,-135-2,91-1,-91 1,117-8,-117 8,77-6,24-2,-101 8,74-5,28 2,-102 3,67 0,23 7,-90-7,71 5,23 2,-94-7,75 6,-75-6,95 8,-95-8,82 2,22-3,-104 1,90-5,30-6,-120 11,87-5,29 0,-116 5,89-1,32 2,-121-1,84 3,27 4,-111-7,73 4,21 0,-94-4,62 3,17 2,-79-5,66 3,-66-3,87 4,-87-4,60 4,23 4,-83-8,70 10,26 6,-96-16,64 11,18 3,-82-14,60 12,19 5,-79-17,49 11,14 12,-63-23,55 22,19 13,-74-35,54 25,16 9,-70-34,49 26,-49-26,62 39,-62-39,49 30,15 11,-64-41,44 29,12 10,-56-39,37 26,8 10,-45-36,33 29,11 12,-44-41,34 35,-34-35,44 47,-44-47,40 43,10 19,-50-62,30 39,2 13,-32-52,20 37,-1 15,-19-52,13 42,-6 14,-7-56,3 55,-13 22,10-77,-11 56,-14 16,25-72,-23 54,-19 13,42-67,-28 38,28-38,-46 45,46-45,-36 29,-14 7,50-36,-34 21,-15 4,49-25,-48 22,-18 4,66-26,-56 21,-18 5,74-26,-54 17,-19 0,73-17,-43 8,-16 0,59-8,-58 6,-19 2,77-8,-93 8,93-8,-125 11,125-11,-98 12,-30 7,128-19,-88 14,-27 5,115-19,-72 11,-22 1,94-12,-76 8,-28-2,104-6,-102 6,102-6,-139 5,139-5,-105 6,-34 4,139-10,-87 3,-30-8,117 5,-87-4,-27-2,114 6,-102-4,-36-1,138 5,-116-6,-39-2,155 8,-108-8,-31-8,139 16,-118-15,-41-13,159 28,-104-18,104 18,-130-16,130 16,-108-8,-35 0,143 8,-163 4,-58 16,221-20,-130 3,-43-6,173 3,-114-4,-32-4,146 8,-128-9,-44-13,172 22,-193-13,-69 4,262 9,-198 1,-60 12,258-13,-196 11,-61 4,257-15,-168 6,-47 7,215-13,-177 9,-59 1,236-10,-174 4,-55-4,229 0,-151-6,-50-14,201 20,-148-15,148 15,-190-19,190 19,-123-12,-34 0,157 12,-118-13,-38-13,156 26,-125-19,-39-4,164 23,-115-16,-35-5,150 21,-104-12,-30-2,134 14,-81-9,-26-8,107 17,-78-18,-25-4,103 22,-93-17,93 17,-123-18,123 18,0 0,-97-12,-31 5,128 7,-87-5,-28-4,115 9,-79-6,-22-1,101 7,-87-7,-31-10,118 17,-84-10,84 10,-111-12,111 12,-101-11,-32-3,133 14,-104-11,-31-2,135 13,-72-10,-20-6,92 16,-55-14,-15-11,70 25,-48-18,-12-7,60 25,-33-15,-9-6,42 21,-195-110,157 79,38 31,-3-3,3 3,-1-2,1 2,-93-97,81 77,12 20,-14-31,9 14,5 17,-4-32,3 13,1 19,-2-31,2 14,0 17,2-29,-4 14,2 15,2-21,1 13,-3 8,0-18,-2 6,2 12,3-24,1 12,-4 12,14-27,-4 6,-10 21,10-26,-10 26,1-13,-1 13,10-19,-1 8,-9 11,11-23,-7 6,-4 17,8-28,-1 13,-7 15,14-24,-2 14,-12 10,24-20,-8 8,-16 12,33-23,-11 8,-22 15,37-34,-16 10,-21 24,38-39,-38 39,25-18,-25 18,0 0,41-31,-17 13,-24 18,40-31,-17 13,-23 18,46-30,-16 16,-30 14,64-34,-19 11,-45 23,31-16,-31 16,4-1,-4 1,46-17,72-24,-118 41</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4-23T15:04:13.305"/>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5 0,'0'0,"-4"70,4-70,0 0,0 0,0 0,0 0,0 0,0 0,0 0,0 0,0 0,0 0,0 0,0 0,0 0,0 0,0 0,0 0,0 0,0 0,0 0,0 0,0 0,0 0,0 0,0 0,0 0,0 0,0 0,0 0,0 0,0 0,0 0,0 0,0 0,0 0,0 0,0 0,0 0,0 0,0 0,0 0,0 0,0 0,0 0,0 0,0 0,0 0,0 0,0 0,0 0,0 0,0 0,0 0,0 0,0 0,11 18,-11-18,0 0,0 0,0 0,0 0,0 0,0 0,0 0,0 0,15-1,-15 1,0 0,0 0,0 0,0 0,0 0,0 0,0 0,0 0,0 0,0 0,0 0,0 0,0 0,0 0,0 0,14-4,-14 4,0 0,0 0,0 0,0 0,0 0,3 0,-3 0,0 0,0 0,0 0,0 0,0 0,0 0,0 0,0 0,0 0,11-3,-11 3,0 0,0 0,121-24,-121 24,0 0,0 0,0 0,107-19,35-1,-142 20,0 0,0 0,0 0,85-7,-85 7,114-3,-114 3,88-1,28 1,-116 0,84 0,27 2,-111-2,70 1,20 1,-90-2,45 2,12-1,-57-1,37 1,13 6,-50-7,176 25,-145-20,-31-5,26 9,-26-4,0-5,-1 9,1-9,-3 7,3-7,0 1,-1-1,1 0,0 4,0-2,0-2,0 4,0-1,0-3,0 10,1 14,-1-24,4 76,2 27,-6-103,6 76,-2 23,-4-99,4 67,-3 18,-1-85,3 51,-3-51,6 65,-6-65,3 36,1 9,-4-45,3 26,1 4,-4-30,3 24,2 9,-5-33,3 18,0-1,-3-17,25 165,-26-142,1-23,-2 0,0-2,2 2</inkml:trace>
  <inkml:trace contextRef="#ctx0" brushRef="#br0" timeOffset="1">-42 59,'0'0,"0"0,0 0,0 0,0 0,0 0,0 0,0 0,0 0,0 0,0 0,0 0,0 0,0 0,0 0,0 0,0 0,0 0,0 0,0 0,0 0,0 0,0 0,0 0,0 0,0 0,0 0,0 0,0 0,0 0,0 0,2 0,-2 0,0 0,0 0,0 0,0 0,0 0,0 0,0 0,1 3,-1-3,0 0,0 1,0-1,0 0,25 47,-25-47,0 0,0 0,0 0,0 0,0 0,0 0,0 0,0 0,0 0,0 0,0 0,0 0,0 0,0 0,0 0,0 0,0 0,0 0,0 0,0 0,0 0,5 9,-5-9,0 0,0 0,0 0,0 0,0 0,0 0,0 0,0 0,0 0,0 0,0 0,0 0,0 0,0 0,0 0,0 0,0 0,0 0,0 0,0 0,0 0,0 0,0 0,0 0,0 0,0 0,0 0,0 0,0 0,0 0,0 0,0 0,0 0,0 0,0 0,0 0,0 0,0 0,0 0,0 0,0 0,1 10,-1-10,0 0,0 0,0 0,0 0,0 0,0 0,0 0,-1 1,1-1,0 0,0 0,0 0,0 0,0 0,0 0,0 0,0 0,0 0,0 0,0 0,0 0,0 0,0 0,0 0,0 0,0 0,0 0,0 0,0 0,0 0,0 0,0 0,0 0,0 0,0 0,0 0,0 0,0 0,0 0,0 0,0 0,0 0,0 0,0 0,0 6,0-6,0 0,0 0,0 0,0 0,0 0,0 0,0 0,0 0,0 0,0 0,0 0,0 0,0 0,0 0,0 0,3 5,-3-5,0 0,0 0,0 0,0 0,0 0,0 0,0 0,0 0,0 0,0 0,0 0,0 0,0 0,0 0,0 0,0 0,0 0,0 0,0 2,0-2,0 0,0 0,0 0,0 0,0 0,0 0,0 0,0 0,0 0,0 0,0 0,0 0,0 2,0-2,0 0,0 0,0 0,0 0,0 0,0 0,0 0,0 0,0 0,0 0,0 0,0 0,0 0,0 0,0 0,0 0,0 0,0 0,0 0,0 0,0 0,0 0,0 0,0 5,0-5,0 0,0 0,0 0,0 0,0 0,0 0,0 0,0 0,0 0,0 3,0-3,0 0,0 0,0 0,0 0,0 0,0 0,0 0,0 0,0 0,0 0,0 0,0 0,0 0,0 0,0 0,0 0,0 0,0 11,0-11,0 0,0 0,0 0,0 0,0 0,0 0,0 0,0 19,0-19,0 0,0 0,0 0,0 0,0 0,0 0,0 0,0 0,0 0,1 47,-1-47,0 0,0 0,0 61,0-61,0 0,0 0,0 0,0 53,-1 19,1-72,0 0,0 0,0 0,-3 68,-3 24,6-92,-3 53,5 15,-2-68,0 33,2 6,-2-39,0 21,2-1,-2-20,11 198,-7-185,-4-13,3 5,-3-5,0-8,0 8,0-5,0 5,0 0</inkml:trace>
  <inkml:trace contextRef="#ctx0" brushRef="#br0" timeOffset="2">43 1013,'0'0,"46"18,-46-18,0 0,0 0,0 0,0 0,0 0,0 0,0 0,0 0,0 0,0 0,0 0,0 0,0 0,0 0,0 0,0 0,0 0,0 0,0 0,0 0,0 0,0 0,0 0,0 0,0 0,0 0,0 0,0 0,0 0,0 0,0 0,0 0,0 0,0 0,0 0,0 0,0 0,0 0,0 0,0 0,0 0,0 0,0 0,0 0,0 0,0 0,0 0,0 0,0 0,0 0,0 0,0 0,0 0,0 0,0 0,0 0,0 0,0 0,0 0,0 0,0 0,0 0,0 0,0 0,0 0,0 0,0 0,0 0,0 0,1 0,-1 0,0 0,0 0,0 0,0 0,0 0,0 0,0 0,0 0,0 0,0 0,0 0,0 0,2 0,-2 0,0 0,0 0,0 0,0 0,0 0,0 0,0 0,0 0,0 0,0 0,0 0,0 0,0 0,0 0,0 0,0 0,0 0,0 0,0 0,0 0,0 0,0 0,0 0,77-12,-77 12,0 0,0 0,0 0,0 0,0 0,0 0,0 0,0 0,0 0,32-5,-32 5,0 0,0 0,0 0,0 0,0 0,0 0,0 0,0 0,0 0,0 0,0 0,0 0,0 0,0 0,0 0,0 0,0 0,21-3,-21 3,3 0,-3 0,0 0,0 0,0 0,0 0,0 0,0 0,0 0,0 0,0 0,0 0,0 0,9-1,-9 1,0 0,0 0,0 0,4 0,-4 0,0 0,0 0,0 0,0 0,0 0,0 0,0 0,73-3,24-4,-97 7,0 0,95-10,32-5,-127 15,92-7,35 6,-127 1,96 0,29-3,-125 3,73 1,20 1,-93-2,61 3,16 3,-77-6,39 4,10 2,-49-6,20 2,-20-2,21 4,-21-4,168 33,-138-28,-30-5,34-2,-25-6,-9 8</inkml:trace>
  <inkml:trace contextRef="#ctx0" brushRef="#br0" timeOffset="3">2476 39,'0'0,"0"0,0 0,0 0,0 0,0 0,0 0,0 0,0 0,0 0,0 0,0 0,0 0,0 0,0 0,0 0,0 0,0 0,0 0,0 0,0 0,0 0,0 0,0 0,0 0,0 0,0 0,0 0,0 0,0 0,0 0,7 4,-7-4,0 0,0 0,0 0,6 3,-6-3,0 0,0 0,0 0,0 0,0 0,5 0,-5 0,3 0,-3 0,0 0,0 0,0 0,0 0,0 0,0 0,8 2,-8-2,0 0,0 0,0 0,0 0,0 0,0 0,0 0,0 0,0 0,51 7,-51-7,0 0,0 0,0 0,0 0,0 0,128 3,-128-3,174-11,-174 11,122-6,38-3,-160 9,118-3,38 5,-156-2,83 2,23 1,-106-3,59 3,21 2,-80-5,34 2,14 4,-48-6,15 3,-2 0,-13-3,168 46,-137-29,-31-17,3 1,-3 0,0-1,0 4,0-4,0 1,0-1,0 7,0-4,0-3,0 13,-3 62,3-75,-4 77,3 28,1-105,1 79,6 28,-7-107,4 62,-4-62,9 76,-9-76,4 40,2 8,-6-48,1 21,2 0,-3-21,24 177,-19-139,-5-38,0 2,0-1,0-1</inkml:trace>
  <inkml:trace contextRef="#ctx0" brushRef="#br0" timeOffset="4">2455-50,'0'0,"0"0,0 0,0 0,0 0,0 0,0 0,0 0,0 0,0 0,0 0,0 0,0 0,0 0,0 0,0 0,0 0,0 0,0 0,0 0,0 0,0 0,0 0,0 0,0 0,0 0,0 0,0 0,0 0,0 0,0 0,0 0,0 0,0 0,0 0,0 0,0 0,0 0,0 0,0 0,0 0,0 0,0 0,0 0,0 0,0 0,0 0,0 0,0 0,0 0,0 0,0 0,0 0,0 0,0 0,0 0,0 0,0 0,0 0,0 0,0 0,-3 0,3 0,0 0,0 0,0 0,0 0,0 0,0 0,0 0,0 0,0 0,0 0,0 0,0 0,0 0,0 0,0 0,0 0,0 0,0 0,0 0,0 0,0 0,0 0,0 0,0 0,0 0,0 0,0 0,0 0,-4 1,4-1,0 0,0 0,0 0,0 0,0 0,0 0,0 0,0 0,0 0,0 0,0 0,0 0,0 0,0 0,0 0,0 0,0 0,0 0,0 0,0 0,0 0,0 0,0 0,0 0,0 0,0 0,0 0,0 0,0 0,-3 1,3-1,0 0,0 0,0 0,0 0,0 0,0 0,0 0,0 0,0 0,0 0,0 0,0 0,0 1,0-1,0 0,0 0,0 0,0 0,0 0,0 0,0 0,0 0,0 0,0 0,0 0,0 0,0 0,0 0,0 0,0 0,0 0,0 0,0 0,0 0,0 0,0 0,1 2,-1-2,0 0,0 0,0 0,0 0,0 0,0 0,0 0,0 0,0 0,0 2,0-2,0 0,0 0,0 0,0 0,0 0,0 0,0 0,0 0,0 0,0 0,0 0,0 0,0 0,0 0,0 0,0 0,0 0,0 8,0-8,0 0,0 0,0 0,0 0,0 0,0 0,0 0,0 0,0 0,0 0,0 0,0 0,0 0,2 8,-2-8,0 0,0 0,0 0,0 0,0 0,0 0,0 0,0 0,0 0,10 72,-10-72,0 0,0 0,17 98,-17-98,0 0,0 0,0 0,11 70,6 24,-17-94,0 0,0 0,0 0,12 72,2 26,-14-98,10 74,0 24,-10-98,6 62,-6-62,8 80,-8-80,0 0,17 184,-16-145,-1-39,4 35,-2-34,-2-1,3-3,-2-1,-1 4,7-37,-4-5,-3 42</inkml:trace>
  <inkml:trace contextRef="#ctx0" brushRef="#br0" timeOffset="5">2486 1191,'0'0,"0"0,0 0,0 0,0 0,0 0,0 0,0 0,0 0,0 0,0 0,0 0,0 0,0 0,0 0,0 0,0 0,0 0,0 0,0 0,0 0,0 0,0 0,0 0,0 0,0 0,0 0,0 0,0 0,0 0,0 0,0 0,0 0,0 0,0 0,0 0,0 0,0 0,0 0,0 0,0 0,0 0,0 0,0 0,0 0,0 0,0 0,0 0,0 0,0 0,0 0,0 0,0 0,0 0,0 0,0 0,0 0,0 0,0 0,0 0,0 0,0 0,0 0,0 0,0 0,0 0,0 0,0 0,0 0,0 0,0 0,7-1,-7 1,0 0,0 0,0 0,0 0,0 0,0 0,0 0,7-2,-7 2,0 0,0 0,0 0,0 0,0 0,0 0,0 0,0 0,0 0,0 0,0 0,0 0,0 0,10-5,-10 5,0 0,0 0,0 0,0 0,0 0,0 0,0 0,0 0,0 0,2-1,-2 1,0 0,0 0,0 0,0 0,0 0,62-13,-62 13,174-36,-174 36,130-23,41-4,-171 27,123-17,42-3,-165 20,115-11,36-5,-151 16,85-6,-85 6,111-2,-111 2,46 2,14 3,-60-5,27 3,4 3,-31-6,15 3,1 0,-16-3,178 36,-137-29,-41-7,45-22</inkml:trace>
  <inkml:trace contextRef="#ctx0" brushRef="#br0" timeOffset="6">4794 52,'0'0,"0"0,0 0,0 0,0 0,0 0,0 0,0 0,0 0,0 0,0 0,0 0,0 0,0 0,0 0,0 0,0 0,0 0,0 0,0 0,0 0,0 0,0 0,0 0,0 0,0 0,0 0,0 0,0 0,0 0,0 0,0 0,0 0,0 0,0 0,0 0,0 0,0 0,0 0,0 0,0 0,0 0,0 0,0 0,0 0,0 0,0 0,0 0,0 0,0 0,0 0,0 0,0 0,0 0,0 0,0 0,0 0,0 0,0 0,0 0,0 0,0 0,0 0,0 0,0 0,0 0,0 0,0 0,0 0,0 0,0 0,1 8,-1-8,0 0,0 0,0 0,0 0,0 0,0 0,0 0,0 0,0 0,0 6,0-6,0 0,0 0,0 0,0 0,0 0,0 0,0 0,0 0,0 0,0 0,0 0,0 0,0 0,0 0,0 0,0 0,0 0,-1 3,1-3,0 0,0 0,0 0,0 0,0 0,0 0,0 1,0-1,0 0,0 0,0 0,0 0,0 0,0 0,0 0,0 0,0 0,0 0,0 0,0 9,0-9,0 0,0 0,0 0,-3 30,3-30,0 0,0 0,0 0,0 0,0 0,-10 114,10-114,-16 155,16-155,-9 87,-2 26,11-113,-1 56,5 15,-4-71,4 50,4 16,-8-66,7 38,-7-38,7 46,-7-46,5 22,2 4,-7-26,38 162,-33-142,-5-20,0-52,-14-33,14 85</inkml:trace>
  <inkml:trace contextRef="#ctx0" brushRef="#br0" timeOffset="7">4744-26,'0'0,"0"0,0 0,0 0,0 0,0 0,0 0,0 0,0 0,0 0,0 0,0 0,0 0,0 0,0 0,0 0,0 0,0 0,0 0,0 0,0 0,0 0,0 0,0 0,0 0,0 0,0 0,0 0,0 0,0 0,0 0,0 0,0 0,0 0,0 0,0 0,0 0,0 0,0 0,0 0,0 0,0 0,0 0,0 0,0 0,0 0,0 0,0 0,0 0,0 0,0 0,0 0,0 0,0 0,0 0,0 0,0 0,0 0,0 0,0 0,0 0,0 0,0 0,0 0,0 0,0 0,0 0,0 0,0 0,0 0,0 0,0 1,0-1,0 0,0 0,0 0,0 0,0 0,0 0,0 0,0 0,0 0,0 0,0 0,0 0,0 0,0 1,0-1,0 0,0 0,0 0,0 0,0 0,0 0,0 0,0 0,0 0,0 0,0 0,0 1,0-1,0 0,0 0,0 0,0 0,0 0,0 0,0 0,0 0,0 0,0 0,0 0,0 0,0 0,0 0,0 0,0 0,0 0,0 0,0 0,0 0,0 0,1 3,-1-3,0 0,0 0,0 0,0 0,0 0,0 0,0 0,0 0,0 2,0-2,0 0,0 0,0 0,0 0,0 0,0 0,0 0,0 0,0 0,6 2,-6-2,0 0,0 0,0 0,0 0,0 0,4 3,-4-3,0 0,0 0,0 0,0 0,0 0,0 0,0 0,0 0,0 0,66 14,-66-14,0 0,0 0,132 18,-132-18,0 0,0 0,0 0,120 16,42-1,-162-15,0 0,114 12,36 7,-150-19,107 13,30 2,-137-15,93 6,25-4,-118-2,36 1,8 2,-44-3,174 14,-142-7,-32-7,17 6,-17-5,0-1,2 2,-2-2,0 3,0-3,-2 8,2-5,0-3,-3 12,-4 17,7-29,-10 41,-1 14,11-55,-7 45,4 20,3-65,-1 62,4 22,-3-84,4 69,7 23,-11-92,6 54,2 12,-8-66,5 32,-5-32,0 0,5 41,-5-41,25 180,-20-140,-5-40,1 23,-1-22,0-1,-1 19,-11-30,12 11,-2-4</inkml:trace>
  <inkml:trace contextRef="#ctx0" brushRef="#br0" timeOffset="8">4763 1348,'0'0,"0"0,0 0,0 0,0 0,0 0,0 0,0 0,0 0,0 0,0 0,0 0,0 0,0 0,0 0,0 0,0 0,0 0,0 0,0 0,0 0,0 0,0 0,0 0,0 0,0 0,0 0,0 0,0 0,0 0,0 0,0 0,0 0,0 0,0 0,0 0,0 0,0 0,0 0,0 0,0 0,0 0,0 0,0 0,0 0,0 0,0 2,0-2,0 0,0 0,0 0,0 0,0 0,0 0,0 0,0 0,0 0,0 0,0 0,0 0,0 0,0 0,0 0,0 0,0 0,0 0,0 0,0 0,0 0,0 0,0 0,6 35,-6-35,0 0,0 0,0 0,0 0,0 0,0 0,0 0,0 0,0 0,0 0,0 0,0 0,0 0,0 0,0 0,0 0,0 0,0 0,0 0,8 4,-8-4,0 0,0 0,0 0,0 0,0 0,0 0,0 0,0 0,0 0,0 0,0 0,0 0,0 0,0 0,0 0,10-1,-10 1,0 0,0 0,0 0,0 0,0 0,3 0,-3 0,0 0,0 0,0 0,0 0,0 0,0 0,0 0,0 0,0 0,21-1,-21 1,0 0,0 0,142-5,-142 5,0 0,0 0,0 0,150-14,52-22,-202 36,0 0,124-18,41 0,-165 18,111-11,33-3,-144 14,74-5,21 1,-95 4,38 0,7 0,-45 0,176 7,-176-7,0 0,32 3,-32-3,35 4,-26-3,-9-1,7-1,-6-1,-1 2</inkml:trace>
  <inkml:trace contextRef="#ctx0" brushRef="#br0" timeOffset="9">7156 15,'0'0,"0"0,0 0,0 0,0 0,0 0,0 0,0 0,0 0,0 0,0 0,0 0,0 0,0 0,0 0,0 0,0 0,0 0,0 0,0 0,0 0,0 0,0 0,0 0,0 0,0 0,0 0,0 0,0 0,0 0,0 0,0 0,0 0,0 0,0 0,0 0,0 0,0 0,0 0,0 0,0 0,0 0,0 0,0 0,0 0,0 0,0 0,0 0,0 0,0 0,0 0,0 0,0 0,0 0,0 0,0 0,0 0,0 0,0 0,0 0,0 0,0 0,0 0,0 0,0 0,0 0,0 0,0 0,0 0,0 0,0 0,1 3,-1-3,0 0,0 0,0 0,0 0,0 0,0 0,0 0,3 2,-3-2,0 0,0 0,0 0,0 0,0 0,0 0,0 0,0 0,0 0,0 0,0 0,0 0,0 0,10 4,-10-4,0 0,0 0,0 0,0 0,0 0,0 0,0 0,0 0,0 0,73 18,-73-18,0 0,0 0,0 0,0 0,0 0,118 13,-118-13,163-5,-163 5,144-11,50-13,-194 24,125-13,41 1,-166 12,61-2,14 3,-75-1,24 1,-24-1,24 1,-24-1,14 2,-10-1,-4-1,14 4,-4-1,-10-3,14 7,7 10,-21-17,26 26,7 30,-33-56,24 51,4 21,-28-72,21 73,0 29,-21-102,14 79,-1 28,-13-107,8 74,-8-74,11 98,-11-98,9 61,2 17,-11-78,5 37,2 7,-7-44,34 178,-28-142,-6-36,7 32,-7-30,0-2,-4-3,-1-2,5 5,-2-2</inkml:trace>
  <inkml:trace contextRef="#ctx0" brushRef="#br0" timeOffset="10">7511-19,'0'0,"0"0,0 0,0 0,0 0,0 0,0 0,0 0,0 0,0 0,0 0,0 0,0 0,0 0,0 0,0 0,0 0,0 0,0 0,0 0,0 0,0 0,0 0,0 0,0 0,0 0,0 0,0 0,0 0,0 0,0 0,0 0,0 0,0 0,0 0,0 0,0 0,0 0,0 0,0 0,0 0,0 0,0 0,0 0,0 0,0 0,0 0,0 0,0 0,0 0,0 0,0 0,0 0,0 0,0 0,0 0,0 0,0 0,0 0,0 0,0 0,0 0,0 0,0 0,0 0,0 0,0 0,0 1,0-1,0 0,0 0,0 0,0 0,0 0,0 0,0 0,0 0,0 0,0 0,0 0,0 0,0 0,0 0,0 0,0 0,-4 17,4-17,0 0,0 0,0 0,0 0,0 0,0 0,0 0,0 0,0 0,0 0,-3 3,3-3,0 0,0 0,0 0,0 0,0 0,0 0,0 0,0 0,0 0,0 0,0 0,0 0,0 0,0 0,0 0,0 0,0 0,0 0,0 0,-1 3,1-3,0 0,0 0,0 0,0 0,0 0,0 0,0 0,0 0,0 0,0 0,0 0,0 0,0 0,0 0,0 0,0 1,0-1,0 0,0 0,0 0,0 0,0 0,0 0,0 0,0 0,0 0,0 0,0 0,-3 6,3-6,0 0,0 0,0 0,0 3,0-3,0 0,0 0,0 0,0 0,0 0,-17 91,17-91,-7 135,7-135,0 0,-2 88,8 26,-6-114,6 74,6 23,-12-97,7 57,-7-57,7 69,-7-69,5 40,-3 14,-2-54,2 25,-2 8,0-33,-6 160,1-144,5-16</inkml:trace>
  <inkml:trace contextRef="#ctx0" brushRef="#br0" timeOffset="11">7490 1245,'0'0,"0"0,0 0,0 0,0 0,0 0,0 0,0 0,0 0,0 0,0 0,0 0,0 0,0 0,0 0,0 0,0 0,0 0,0 0,0 0,0 0,0 0,0 0,0 0,0 0,0 0,0 0,0 0,0 0,0 0,0 0,0 0,0 0,0 0,0 0,0 0,0 0,0 0,0 0,0 0,0 0,0 0,0 0,0 0,0 0,0 0,0 0,0 0,0 0,0 0,0 0,0 0,0 0,0 0,0 0,0 0,0 0,0 0,0 0,0 0,0 0,0 0,0 0,0 0,0 0,0 0,0 0,0 0,0 0,0 0,1 0,-1 0,0 0,0 0,0 0,0 0,0 0,0 0,2 0,-2 0,0 0,0 0,0 0,0 0,0 0,0 0,0 0,0 0,0 0,0 0,0 0,7 0,-7 0,0 0,0 0,0 0,29 0,-29 0,0 0,0 0,0 0,0 0,0 0,120-5,-120 5,161-4,-161 4,0 0,129-4,41-4,-170 8,0 0,0 0,0 0,129-6,41-4,-170 10,96-5,24-5,-120 10,54-3,-54 3,64-2,-64 2,180-2,-146 1,-34 1,33-6,-27 2,-6 4,17-46</inkml:trace>
  <inkml:trace contextRef="#ctx0" brushRef="#br0" timeOffset="12">10138 1092,'0'0,"0"0,0 0,0 0,0 0,0 0,0 0,0 0,0 0,0 0,0 0,0 0,0 0,0 0,0 0,0 0,0 0,0 0,0 0,0 0,0 0,0 0,0 0,0 0,0 0,0 0,0 0,0 0,0 0,0 0,0 0,0 0,0 0,0 0,0 0,0 0,0 0,0 0,0 0,0 0,0 0,0 0,0 0,0 0,0 0,0 0,0 0,0 0,0 0,0 0,0 0,0 1,0-1,0 0,0 0,0 0,0 0,0 0,0 0,0 0,0 0,0 0,0 0,0 0,0 0,0 0,0 0,0 0,0 0,0 0,20 23,-20-23,0 0,0 0,0 0,0 0,0 0,0 0,0 0,0 0,0 0,11 6,-11-6,0 0,0 0,0 0,0 0,0 0,0 0,0 0,0 0,0 0,0 0,0 0,0 0,0 0,0 0,0 0,0 0,0 0,10 1,-10-1,0 0,0 0,0 0,0 0,0 0,0 0,0 0,0 0,0 0,0 0,0 0,0 0,0 0,1 0,-1 0,0 0,0 0,0 0,0 0,0 0,0 0,0 0,0 0,0 0,10 1,-10-1,0 0,0 0,94 2,-94-2,0 0,0 0,0 0,126 5,44 1,-170-6,0 0,0 0,0 0,144 3,48-7,-192 4,104-2,28-4,-132 6,66-2,-66 2,81-3,-81 3,45-1,11-3,-56 4,177-7,-142 8,-35-1,31 2,-28-2,-3 0,-1 4,-2 0,3-4</inkml:trace>
  <inkml:trace contextRef="#ctx0" brushRef="#br0" timeOffset="13">10224-33,'0'0,"0"0,0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0,0 0,0 0,0 0,0 0,0 0,0 0,0 0,0 0,0 0,0 0,0 0,0 0,0 0,0 0,0 0,0 0,0 0,-7 32,7-32,0 0,0 0,0 0,0 0,0 0,0 0,-3 6,3-6,0 0,0 0,0 0,0 0,0 0,0 0,0 0,0 0,0 0,0 0,0 0,0 0,0 0,0 0,0 0,0 0,0 0,0 0,0 0,0 0,0 0,0 0,0 0,-4 12,4-12,0 0,0 0,0 0,0 0,0 0,0 0,0 0,0 0,0 0,0 11,0-11,0 0,0 0,0 0,0 0,0 0,0 0,0 0,0 0,0 0,0 0,0 0,0 0,0 0,0 0,0 0,0 0,0 0,-2 3,2-3,0 0,0 0,0 0,0 0,0 0,0 0,0 3,0-3,0 0,0 0,0 0,0 0,0 0,0 0,0 0,0 0,0 0,0 0,0 0,0 9,0-9,0 0,0 0,0 0,-1 66,1-66,0 0,0 0,0 0,0 0,0 0,-2 94,2-94,-7 123,7-123,0 0,-1 79,2 26,-1-105,3 76,4 25,-7-101,4 59,-4-59,5 75,-5-75,2 34,4 9,-6-43,24 177,-21-142,-3-35,7 23,-3-29,-4 6,4-62,-14-6,10 68</inkml:trace>
  <inkml:trace contextRef="#ctx0" brushRef="#br0" timeOffset="14">10226-25,'0'0,"0"0,0 0,0 0,0 0,0 0,0 0,0 0,0 0,0 0,0 0,0 0,0 0,0 0,0 0,0 0,0 0,0 0,0 0,0 0,0 0,0 0,0 0,0 0,0 0,0 0,0 0,0 0,0 0,0 0,0 0,0 0,0 0,0 0,0 0,0 0,0 0,0 0,0 0,0 0,0 0,0 0,0 0,0 0,0 0,0 0,0 0,0 0,0 0,0 0,0 0,0 0,0 0,0 0,0 0,0 0,0 0,0 0,0 0,0 0,0 0,2 0,-2 0,0 0,0 0,0 0,0 0,0 0,0 0,0 0,1 0,-1 0,0 0,0 0,0 0,0 0,0 0,0 0,0 0,0 0,0 0,0 0,0 0,0 0,0 0,9-1,-9 1,0 0,0 0,0 0,0 0,0 0,0 0,0 0,0 0,0 0,38-3,-38 3,0 0,0 0,0 0,0 0,0 0,112-10,-112 10,154-12,-154 12,0 0,116-4,39 5,-155-1,0 0,0 0,0 0,110 5,32 5,-142-10,71 7,18 1,-89-8,29 2,4 4,-33-6,168 37,-140-26,-28-11,2 1,-2 1,0-2,0 5,0-5,0 4,0-4,0 11,2 40,-2-51,3 71,4 25,-7-96,3 82,1 27,-4-109,4 82,2 27,-6-109,4 66,-4-66,4 84,-4-84,3 39,1 7,-4-46,16 179,-12-143,-4-36,6 37,-5-31,-1-6,2 3,-4-6,2 3,-24-15,-7-4,31 19</inkml:trace>
  <inkml:trace contextRef="#ctx0" brushRef="#br0" timeOffset="15">1740-615,'0'0,"0"0,0 0,0 0,0 0,0 0,0 0,0 0,0 0,0 0,0 0,0 0,0 0,0 0,0 0,0 0,0 0,0 0,0 0,0 0,0 0,0 0,0 0,0 0,0 0,0 0,0 0,0 0,0 0,0 0,0 0,0 0,0 0,0 0,0 0,0 0,0 0,0 0,0 0,0 0,0 0,0 0,0 0,0 0,0 0,0 0,0 0,0 0,0 0,0 0,0 0,0 0,0 0,0 0,0 0,0 0,0 0,0 0,0 0,0 0,0 0,0 0,0 0,0 0,3 0,-3 0,0 0,0 0,0 0,3-1,-3 1,0 0,0 0,0 0,0 0,0 0,0 0,0 0,0 0,0 0,22-2,-22 2,0 0,0 0,146-19,-146 19,0 0,0 0,0 0,155-26,48-14,-203 40,0 0,142-21,51 5,-193 16,116-7,-116 7,150-10,-150 10,80 0,24 6,-104-6,31 2,-1 0,-30-2,172 10,-141-10,-31 0,24 1,-25-2,1 1,-2 0,2 0,0 3,0-3,2-1</inkml:trace>
  <inkml:trace contextRef="#ctx0" brushRef="#br0" timeOffset="16">2041-1788,'0'0,"0"0,0 0,0 0,0 0,0 0,0 0,0 0,0 0,0 0,0 0,0 0,0 0,0 0,0 0,0 0,0 0,0 0,0 0,0 0,0 0,0 0,0 0,0 0,0 0,0 0,0 0,0 0,0 0,0 0,0 0,0 0,0 0,0 0,0 0,0 0,0 0,0 0,0 0,0 0,0 0,0 0,0 0,0 0,0 0,0 0,0 0,0 0,0 0,0 0,0 0,0 0,0 0,0 0,0 0,0-1,0 1,0 0,0 0,0 0,0 0,0 0,0 0,0 0,0 0,0 0,0 0,0 0,0 0,0 0,0 0,-2-1,2 1,0 0,0 0,0 0,0 0,0 0,0 0,0 0,0 0,0 0,0 0,0 0,0 0,0 0,0 0,0 0,0 0,-1 0,1 0,0 0,0 0,0 0,0 0,0 0,0 0,0 0,0 0,0 0,0 0,0 0,0 0,0 0,0 0,0 0,0 0,0 0,0 0,0 0,0 0,0 0,0 0,0 0,0 0,0 0,0 0,0 0,0 0,0 0,0 0,0 0,-4 1,4-1,0 0,0 0,0 0,0 0,0 0,0 0,0 0,0 0,0 0,0 0,0 0,0 0,0 0,0 0,0 0,0 0,0 0,0 0,0 0,0 0,0 0,-3 3,3-3,0 0,0 0,0 0,0 0,0 0,0 0,0 0,0 0,0 0,0 0,0 0,0 0,0 0,0 0,0 0,0 0,0 0,0 0,0 0,0 0,0 0,0 0,0 0,-6 6,6-6,0 0,0 0,0 0,0 0,0 0,0 0,0 0,0 0,0 0,-3 1,3-1,0 0,0 0,0 0,0 0,0 0,0 0,0 0,0 0,0 0,0 0,0 0,0 0,0 0,0 0,0 0,0 0,0 0,-8 8,8-8,0 0,0 0,0 0,0 0,0 0,0 0,-1 4,1-4,0 0,0 0,0 0,0 0,0 0,0 0,0 0,0 0,0 0,0 0,0 0,-17 27,17-27,0 0,0 0,0 0,-20 52,20-52,0 0,0 0,0 0,0 0,0 0,-20 60,20-60,-19 82,19-82,0 0,-14 70,-5 21,19-91,-12 65,-4 20,16-85,-11 54,-4 16,15-70,-6 36,6-36,-6 50,6-50,-18 178,13-144,5-34,-5 28,4-30,1 2,-11-59,-9-13,20 72,-25-146,16 53,9 93,-8-149,8 149,1-76,-1 76,0-6,0 2,0 4,0-11,0 6,0 5,2-12,-2 10,0 2,1-11,-1 7,0 4,14-123,-7 107,-7 16,9-11,-7 11,-2 0,12 1,85 4,-97-5,134 2,-134-2,184-1,-184 1,162-11,47-20,-209 31,103-11,30 0,-133 11,102-7,33-1,-135 8,59-2,16 4,-75-2,16 1,-4 0,-12-1,12 2,1 4,-13-6,13 7,2 6,-15-13,17 19,-17-19,21 38,-21-38,20 43,2 23,-22-66,20 61,6 22,-26-83,17 58,4 15,-21-73,13 50,1 15,-14-65,10 48,-10-48,11 63,-11-63,4 41,-4 12,0-53,0 24,-3 4,3-28,-2 13,0-10,2-3</inkml:trace>
  <inkml:trace contextRef="#ctx0" brushRef="#br0" timeOffset="17">11180-1689,'0'0,"0"0,0 0,0 0,0 0,0 0,0 0,0 0,0 0,0 0,0 0,0 0,0 0,0 0,0 0,0 0,0 0,0 0,0 0,0 0,0 0,0 0,0 0,0 1,0-1,0 0,0 0,0 0,1 1,1 0,-2-1,0 0,0 0,0 0,0 0,0 0,0 0,0 0,0 0,0 0,0 0,0 0,0 0,0 0,5 2,-5-2,0 0,0 0,0 0,0 0,42 9,-42-9,0 0,0 0,0 0,0 0,0 0,0 0,0 0,120 25,-120-25,0 0,0 0,0 0,165 37,-165-37,139 20,44-5,-183-15,128 6,50-1,-178-5,77 6,33 6,-110-12,32 5,2 1,-34-6,12 3,-12-3,9 1,-9-1,12 5,-7-3,-5-2,11 7,0 2,-11-9,17 21,5 14,-22-35,20 39,4 15,-24-54,18 54,-18-54,20 74,-20-74,14 60,1 18,-15-78,10 51,0 14,-10-65,3 27,1 4,-4-31,21 175,-19-140,-2-35,1 30,-1-28,0-2,-1 3,-1-1,2-2,2-3,-1-1,-1 4,1-7,-1 7,2-6,-2 6,-27-38,27 38,-39-45</inkml:trace>
  <inkml:trace contextRef="#ctx0" brushRef="#br0" timeOffset="18">11222-1358,'0'0,"0"0,0 0,0 0,0 0,0 0,0 0,0 0,0 0,0 0,0 0,0 0,0 0,0 0,0 0,0 0,0 0,0 0,0 0,0 0,0 0,0 0,0 0,0 0,0 0,3-1,-3 1,0 0,0 0,0 0,0 0,0 0,0 0,0 0,0 0,0 0,10-5,-10 5,0 0,0 0,57-28,-57 28,0 0,0 0,0 0,174-103,-130 55,-44 48,39-55,-39 55,4-15,-4 15,-1-13,-6 13,7 0,-4 1,4 1,0-2,0 2,0-1,0-1,-2 7,2-3,0-4,0 52,-4 49,4-101,-1 67,-1 21,2-88,-3 63,-1 18,4-81,-4 51,4-51,-7 65,7-65,-3 36,-2 9,5-45,-3 15,1 0,2-15,-28 126,11-151,17 25</inkml:trace>
  <inkml:trace contextRef="#ctx0" brushRef="#br0" timeOffset="19">11392-824,'0'0,"0"0,0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 3,3-3,0 0,0 0,0 0,0 0,0 0,0 0,0 0,0 0,0 0,0 0,0 0,0 0,0 0,0 0,0 0,-1 4,1-4,0 0,0 0,0 0,0 0,0 0,0 0,0 0,0 0,0 0,0 0,0 0,0 0,0 0,0 0,0 0,0 0,0 0,0 0,-3 4,3-4,0 0,0 0,0 0,0 0,0 0,0 0,0 0,0 0,0 0,0 0,0 0,0 0,0 2,0-2,0 0,0 0,0 0,0 0,0 0,0 0,0 0,0 0,0 0,0 0,0 0,0 0,0 0,0 0,0 0,0 0,0 0,0 0,0 0,0 0,0 0,0 0,0 0,0 6,0-6,0 0,0 0,0 0,0 0,0 0,0 0,0 0,0 0,0 0,0 1,0-1,0 0,0 0,0 0,0 0,0 0,0 0,0 0,0 0,0 0,0 0,0 0,0 0,0 0,0 0,0 0,0 0,0 0,4 6,-4-6,0 0,0 0,0 0,0 0,0 0,0 0,0 0,4 1,-4-1,0 0,0 0,0 0,0 0,0 0,0 0,0 0,0 0,0 0,42 12,-42-12,0 0,0 0,124 21,-124-21,0 0,0 0,0 0,100 11,36-3,-136-8,0 0,104 3,32-4,-136 1,87 0,24 1,-111-1,50 1,9 3,-59-4,0 0,23 0,-3 2,-20-2,169 9,-142-6,-27-3,23 3,-23-3,1 0,-1 0,-1 1,-2-1,3 0,-3 0,3-2,0 2</inkml:trace>
  <inkml:trace contextRef="#ctx0" brushRef="#br0" timeOffset="20">-1940-5006,'0'0,"0"0,0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0,7 21,-7-21,0 0,0 0,0 0,0 0,0 0,0 0,0 0,0 0,0 0,0 0,0 0,0 0,0 0,7 6,-7-6,0 0,0 0,0 0,0 0,0 0,0 0,0 0,0 0,0 0,0 0,0 0,0 0,0 0,0 0,0 0,0 0,0 0,0 0,0 0,0 0,0 0,0 0,0 0,0 0,17 6,-17-6,0 0,0 0,0 0,0 0,0 0,0 0,0 0,0 0,0 0,0 0,15 3,-15-3,0 0,0 0,0 0,0 0,0 0,0 0,0 0,0 0,0 0,0 0,0 0,0 0,0 0,0 0,0 0,0 0,0 0,0 0,0 0,13 0,-13 0,0 0,0 0,0 0,0 0,0 0,0 0,0 0,3 0,-3 0,0 0,0 0,0 0,0 0,0 0,0 0,0 0,0 0,0 0,0 0,0 0,0 0,0 0,11 1,-11-1,0 0,0 0,0 0,0 0,0 0,0 0,0 0,0 0,0 0,59 1,-59-1,0 0,0 0,0 0,0 0,0 0,80 2,-80-2,107 3,-107-3,0 0,91 2,31-1,-122-1,84 2,27 0,-111-2,99 4,31 6,-130-10,127 5,38-5,-165 0,90 5,24 1,-114-6,107 6,33 7,-140-13,104 6,-104-6,133 0,-133 0,104-1,32-2,-136 3,93-1,28 0,-121 1,87 0,27 1,-114-1,74 0,20-4,-94 4,79-5,23-7,-102 12,28-4,9 3,-37 1,12-1,-6 1,-6 0,167-2,-167 2,25-2,-25 2,22-6,-22 1,0 5,0-7,-2 4,2 3,-8-27</inkml:trace>
  <inkml:trace contextRef="#ctx0" brushRef="#br0" timeOffset="21">484-5523,'0'0,"0"0,0 0,0 0,0 0,0 0,0 0,0 0,0 0,0 0,0 2,0-2,0 0,0 0,0 0,0 0,0 0,0 0,0 0,0 0,0 0,0 0,0 0,0 0,0 0,0 0,0 0,0 0,-3 21,3-21,0 0,0 0,0 0,0 0,0 0,0 0,0 0,0 0,0 0,0 0,0 0,0 0,0 0,0 0,1 5,-1-5,0 0,0 0,0 0,0 0,0 0,0 0,0 0,0 0,0 0,0 0,0 0,0 0,0 0,0 0,0 0,0 0,0 0,0 0,0 0,0 0,0 0,0 0,0 0,0 0,0 0,0 0,0 0,0 4,0-4,0 0,0 0,0 0,0 0,0 0,0 0,0 0,0 0,0 0,0 0,2 1,-2-1,0 0,0 0,0 0,0 0,0 0,0 0,0 0,0 0,0 0,0 0,0 0,0 0,0 0,0 0,0 0,0 0,0 0,0 0,0 0,0 0,0 0,1 3,-1-3,0 0,0 0,0 0,0 0,0 0,0 0,0 0,0 0,1 1,-1-1,0 0,0 0,0 0,0 0,0 0,0 0,0 0,0 0,0 0,0 0,0 0,0 0,0 0,0 0,0 0,5 6,-5-6,0 0,0 0,0 0,0 0,0 0,4 4,-4-4,0 0,0 0,0 0,0 0,0 0,0 0,0 0,0 0,0 0,52 38,-52-38,0 0,0 0,81 49,-81-49,0 0,0 0,0 0,69 35,25 5,-94-40,0 0,74 34,25 11,-99-45,54 26,14 6,-68-32,38 21,11 5,-49-26,25 16,6 3,-31-19,27 18,-27-18,35 26,-35-26,139 104,-119-88,-20-16,9 9,-9-8,0-1,14 20,-18-19,4-1,-8 4,2 0,6-4,-1 0,-1 1,2-1,-2 2,-1 0,3-2,-9 6,-36 25,45-31,-40 28,40-28,-54 36,54-36,-39 28,-12 9,51-37,-33 26,-9 9,42-35,-47 37,-14 10,61-47,-57 44,-17 15,74-59,-48 37,48-37,-62 49,62-49,-28 21,-7 7,35-28,-14 11,0 1,14-12,-153 131,136-121,17-10,-15 7,15-8,0 1,0-3,0 2,0 1,0-1</inkml:trace>
  <inkml:trace contextRef="#ctx0" brushRef="#br0" timeOffset="22">1966-6030,'0'0,"-8"3,8-3,0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6,-1-6,0 0,0 0,2 0,-2 0,0 0,0 0,0 0,0 0,0 0,0 0,0 0,0 0,0 0,0 0,0 0,0 0,0 0,0 0,0 0,0 0,0 0,0 0,0 0,0 0,0 0,0 0,0 0,0 0,0 0,4-3,-4 3,0 0,0 0,0 0,0 0,0 0,0 0,0 0,0 0,0 0,0 0,4-4,-4 4,0 0,0 0,0 0,0 0,0 0,0 0,0 0,0 0,0 0,0 0,0 0,0 0,0 0,0 0,0 0,0 0,0 0,0 0,0 0,7-3,-7 3,0 0,0 0,0 0,0 0,0 0,0 0,0 0,3 0,-3 0,0 0,0 0,0 0,0 0,0 0,0 0,0 0,8-1,-8 1,0 0,0 0,0 0,0 0,79-14,-79 14,0 0,0 0,0 0,0 0,0 0,0 0,0 0,111-19,-111 19,0 0,0 0,0 0,147-26,-147 26,167-23,64 3,-231 20,141-9,43 4,-184 5,176-3,63 8,-239-5,150 6,42 2,-192-8,104 6,27 6,-131-12,80 8,19 2,-99-10,40 5,9 5,-49-10,14 3,-14-3,6 2,-6-2,0 0,11 5,-7-3,-4-2,11 7,-7-3,-4-4,9 7,-6-3,-3-4,8 10,6 8,-14-18,13 20,2 11,-15-31,0 0,16 37,0 16,-16-53,17 64,4 26,-21-90,12 63,-7 20,-5-83,4 85,3 32,-7-117,5 90,2 28,-7-118,1 86,-7 23,6-109,-9 117,-11 40,20-157,-7 99,7-99,-3 129,3-129,2 78,2 24,-4-102,3 65,-5 16,2-81,-1 57,-3 17,4-74,-2 22,-1 1,3-23,-22 196,22-181,0-15,-9 16,1-13,8-3</inkml:trace>
  <inkml:trace contextRef="#ctx0" brushRef="#br0" timeOffset="23">1796-5809,'0'0,"0"0,0 0,0 0,0 0,0 0,0 0,0 0,0 0,0 0,0 0,0 0,0 0,0 0,0 0,0 0,0 0,0 0,0 0,0 0,0 0,0 0,0 0,0 0,0 0,0 0,0 0,0 0,0 0,0 0,0 0,0 0,0 0,0 0,0 0,0 0,0 0,0 0,0 0,0 0,0 0,0 0,0 0,-8-25,8 25,0 0,0 0,0 0,0 0,0 0,0 0,0 0,0 0,0 0,0 0,-11-35,11 35,0 0,0 0,0 0,0 0,0 0,0 0,0 0,0 0,0 0,0 0,0 0,0 0,0 0,0 0,-13-73,13 73,0 0,0 0,0 0,0 0,0 0,0 0,0 0,0 0,0 0,0 0,0 0,-6-49,6 49,0 0,0 0,0 0,0 0,0 0,0 0,0 0,0 0,0 0,0 0,0 0,0 0,0 0,0 0,0 0,0 0,0 0,0 0,0 0,0 0,0 0,0-3,0 3,0 0,0 0,0 0,0 0,0 0,0 0,0 0,0 0,0-3,0 3,0 0,0 0,0 0,0 0,0 0,0 0,0 0,0 0,0 0,0 0,0 0,0 0,0 0,0 0,0 0,-1-6,1 6,0 0,0 0,0 0,0 0,0 0,0-3,0 3,0 0,0 0,0 0,0 0,0 0,0 0,0 0,0 0,0 0,-1-6,1 6,0 0,0 0,0-1,0 1,0 0,0 0,0 0,-17-60,14 54,3 6,0 0,0 1,0-1,0 0,-1 5,1-5,-2 4,2-4,-10 45,-9 63,19-108,-16 113,8 48,8-161,-6 109,-9 30,15-139,-9 120,5 44,4-164,3 124,5 40,-8-164,-1 129,-19 41,20-170,-5 87,5 27,0-114,2 69,-2-69,6 88,-6-88,4 47,5 8,-9-55,3 19</inkml:trace>
  <inkml:trace contextRef="#ctx0" brushRef="#br0" timeOffset="24">1788-4009,'0'0,"0"0,0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1,1-1,0 0,0 0,0 0,0 0,0 0,0 0,0 0,0 0,0 0,0 0,0 0,0 0,0 0,0 0,0 0,0 0,0 0,0 0,0 0,0 0,0 0,0 0,0 0,0 0,0 0,0 0,0 0,0 0,0 0,0 0,0 0,0 0,0 0,0 0,0 0,0 0,0 0,-3 4,3-4,0 0,0 0,0 0,0 0,0 0,0 0,0 0,0 0,0 0,0 0,0 0,0 0,0 0,0 0,0 0,0 0,0 0,0 0,0 0,0 0,0 0,0 0,0 0,0 0,0 0,0 0,0 0,0 0,0 0,0 0,-3 2,3-2,0 0,0 0,0 0,0 0,0 0,0 0,0 0,0 0,0 0,0 0,0 0,0 0,0 0,0 0,0 0,0 0,0 0,0 0,0 0,0 0,0 0,0 0,0 0,0 0,0 0,0 0,0 0,0 0,0 0,0 0,0 0,0 0,0 0,0 0,0 0,0 0,0 0,0 0,0 0,0 0,-4 6,4-6,0 0,0 0,0 0,0 0,0 0,0 0,0 0,0 0,0 0,0 0,0 0,0 0,0 0,0 0,0 0,0 0,0 0,0 0,0 0,0 0,0 0,0 0,0 0,0 0,0 0,0 0,0 0,-3 1,3-1,0 0,0 0,0 0,0 0,0 0,0 0,0 0,0 0,0 0,0 0,0 0,0 0,0 0,0 0,0 0,0 0,0 0,0 0,0 0,0 0,0 0,0 0,0 0,0 0,0 0,0 0,0 0,0 0,0 0,0 0,0 0,0 0,0 0,0 0,0 0,0 0,0 0,0 0,0 0,0 0,0 0,0 0,0 0,-6 7,6-7,0 0,0 0,0 0,0 0,0 0,0 0,0 0,0 0,0 0,0 0,0 0,0 0,0 0,0 0,0 0,0 0,0 0,0 0,0 0,0 0,0 0,0 0,0 0,0 0,-3 2,3-2,0 0,0 0,0 0,0 0,0 0,0 0,0 0,0 0,0 0,0 0,0 0,0 0,0 0,0 0,0 0,0 0,0 0,0 0,0 0,0 0,0 0,0 0,0 0,0 0,0 0,0 0,0 0,0 0,0 0,0 0,0 0,0 0,0 0,0 0,0 0,0 0,0 0,0 0,0 0,0 0,0 0,0 0,0 0,0 0,0 0,0 0,-73 88,73-88,0 0,0 0,0 0,0 0,0 0,0 0,0 0,0 0,0 0,0 0,0 0,0 0,0 0,0 0,0 0,0 0,0 0,0 0,0 0,0 0,0 0,-11 16,11-16,0 0,0 0,0 0,0 0,0 0,0 0,0 0,0 0,0 0,0 0,0 0,0 0,0 0,0 0,0 0,0 0,0 0,0 0,0 0,0 0,0 0,0 0,0 0,0 0,0 0,0 0,-8 19,8-19,0 0,0 0,0 0,0 0,0 0,0 0,0 0,0 0,0 0,0 0,0 0,0 0,0 0,0 0,0 0,0 0,0 0,0 0,1 7,-1-7,0 0,0 0,0 0,0 0,0 0,0 0,0 0,0 0,0 0,0 0,0 0,0 0,0 0,0 0,0 0,0 0,0 0,0 0,0 0,0 0,0 0,0 0,0 0,0 0,0 0,0 0,0 0,0 0,0 0,0 0,0 0,0 0,0 0,0 0,0 0,7 8,-7-8,0 0,0 0,0 0,0 0,0 0,0 0,0 0,0 0,0 0,0 0,0 0,0 0,0 0,0 0,0 0,4 3,-4-3,0 0,0 0,0 0,0 0,0 0,0 0,0 0,0 0,0 0,0 0,0 0,0 0,0 0,0 0,0 0,0 0,0 0,0 0,0 0,0 0,0 0,0 0,0 0,0 0,0 0,0 0,0 0,0 0,0 0,5 3,-5-3,0 0,0 0,0 0,0 0,0 0,0 0,0 0,0 0,0 0,0 0,0 0,0 0,1 0,-1 0,0 0,0 0,0 0,0 0,0 0,0 0,0 0,0 0,0 0,0 0,0 0,0 0,0 0,0 0,0 0,0 0,0 0,0 0,0 0,0 0,0 0,0 0,0 0,3 1,-3-1,0 0,0 0,0 0,0 0,0 0,0 0,0 0,0 0,0 0,0 0,3 0,-3 0,0 0,0 0,0 0,0 0,0 0,0 0,0 0,0 0,0 0,0 0,0 0,0 0,0 0,0 0,0 0,8 3,-8-3,0 0,0 0,0 0,0 0,0 0,9 3,-9-3,0 0,0 0,0 0,0 0,0 0,0 0,0 0,0 0,0 0,56 16,-56-16,0 0,0 0,76 23,-76-23,0 0,0 0,0 0,81 15,28-7,-109-8,0 0,0 0,0 0,117 5,-117-5,0 0,156 4,-156-4,0 0,77 4,23 5,-100-9,73 7,21 2,-94-9,69 7,28 3,-97-10,64 5,33 2,-97-7,76 7,26 1,-102-8,76 5,-76-5,96 3,-96-3,73 3,21-2,-94-1,56 2,17 2,-73-4,57 4,18 0,-75-4,64 5,24 3,-88-8,56 3,15-1,-71-2,33 0,6 1,-39-1,182 3,-139-5,-43 2,50-3,-50 3,20-1,-20 1,14-1,-13-1,-1 2,6 0,-5 0,-1 0,101-10,-81 12,-20-2,17 2,-16-3,-1 1,-4-2,0-2,4 4,-2 0,2 0,0 0</inkml:trace>
  <inkml:trace contextRef="#ctx0" brushRef="#br0" timeOffset="25">2596-5570,'0'0,"0"0,0 0,0 0,0 0,0 0,0 0,0 0,0 0,0 0,0 0,0 0,0 0,0 0,0 0,0 0,0 0,0 0,0 0,0 0,0 0,0 0,0 0,0 0,0 0,0 0,0 0,0 0,0 0,0 0,0 0,0 0,0 0,0 0,0 0,0 0,0 0,0 0,0 0,0 0,0 0,0 0,0 0,0 0,0 0,0 0,0 0,0 0,0 0,0 0,0 0,0 0,0 0,0 0,-2 0,2 0,0 0,0 0,0 0,0 0,0 0,0 0,0 0,0 0,0 0,0 0,0 0,0 0,0 0,0 0,0 0,0 0,0 0,0 0,0 0,0 0,0 1,0-1,0 0,0 0,0 0,0 0,0 0,0 0,0 0,0 0,0 0,0 0,0 0,0 0,0 0,0 0,0 0,0 0,0 0,0 0,0 0,0 0,0 0,0 0,0 0,0 0,-7 22,7-22,0 0,0 0,0 0,0 0,0 0,0 0,0 0,0 0,0 0,0 0,0 0,0 0,0 0,0 0,0 0,0 0,0 0,0 0,0 0,0 0,0 0,0 0,0 0,0 0,0 0,0 0,0 0,0 0,0 0,0 0,0 0,0 0,0 0,0 0,0 0,-5 3,5-3,0 0,0 0,0 0,0 0,0 0,0 0,0 0,0 0,0 0,0 0,0 0,0 0,0 0,0 0,0 0,0 0,0 0,0 0,0 0,0 0,0 0,0 0,0 0,0 0,0 0,0 0,0 0,0 0,0 0,0 0,0 0,-5 3,5-3,0 0,0 0,0 0,0 0,0 0,0 0,0 0,0 0,0 0,0 0,0 0,0 0,0 0,0 2,0-2,0 0,0 0,0 0,0 0,0 0,0 0,0 0,0 0,0 0,0 0,0 0,0 0,0 0,0 0,0 0,0 0,0 0,0 0,0 0,0 0,0 0,0 0,0 0,0 0,0 0,0 1,0-1,0 0,0 0,0 0,0 0,0 0,0 0,0 0,0 0,0 0,0 0,0 1,0-1,0 0,0 0,0 0,0 0,0 0,0 0,0 0,0 0,0 0,0 0,-1 4,1-4,0 0,0 0,0 0,0 0,0 0,0 0,0 0,0 3,0-3,0 0,0 0,0 0,0 0,0 0,0 0,0 0,0 0,0 0,0 0,0 0,0 0,0 0,-3 13,3-13,0 0,0 0,0 0,0 0,-19 98,19-98,0 0,0 0,0 0,0 0,0 0,0 0,0 0,-10 67,10-67,0 0,0 0,0 0,-2 94,2-94,-1 76,-2 24,3-100,2 71,3 24,-5-95,2 62,-9 16,7-78,-3 54,-2 18,5-72,0 27,0 5,0-32,10 172,-3-142,-7-30,7 23,-7-26,0 3,-1 0</inkml:trace>
  <inkml:trace contextRef="#ctx0" brushRef="#br0" timeOffset="26">2595-5324,'0'0,"0"0,0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0,2-30,-2 30,0 0,0 0,0 0,0 0,0 0,0 0,0 0,0 0,0 0,0 0,0 0,0 0,0 0,0 0,0 0,0 0,0 0,-3-12,3 12,0 0,0 0,0 0,0 0,0 0,0 0,0 0,0 0,0 0,0 0,0 0,0 0,0 0,0 0,0 0,0 0,0 0,0 0,0 0,0 0,0 0,0 0,0 0,0 0,0 0,0 0,0 0,0 0,0 0,0 0,-4-20,4 20,0 0,0 0,0 0,0 0,0 0,0 0,0 0,0 0,0 0,0 0,0 0,0 0,0 0,0 0,-5-10,5 10,0 0,0 0,0 0,0 0,0 0,0 0,0 0,0 0,0 0,0 0,0 0,0 0,0 0,0 0,0 0,0 0,0 0,0 0,0 0,0 0,0 0,0 0,0 0,0 0,0 0,0 0,0 0,-4-20,4 20,0 0,0 0,0 0,0 0,0 0,0 0,0 0,0 0,0 0,0 0,-1-11,1 11,0 0,0 0,0 0,0 0,0 0,0 0,0 0,0 0,0 0,0 0,0 0,0 0,0 0,0 0,0 0,0 0,0 0,0 0,0 0,0 0,0 0,-2-23,2 23,0 0,0 0,0 0,0 0,0 0,0 0,0 0,0 0,0-12,0 12,0 0,0 0,0 0,0 0,0 0,0 0,0 0,0 0,0 0,0 0,0 0,0 0,0 0,0 0,0 0,2-25,-2 25,0 0,0 0,0 0,0 0,0 0,3-14,-3 14,0 0,0 0,0 0,0 0,0 0,0 0,0 0,0 0,0 0,26-34,-26 34,0 0,0 0,28-23,-28 23,0 0,0 0,0 0,59-43,-59 43,0 0,0 0,41-27,-41 27,0 0,30-18,-28 16,-2 2,13-5,70-23,-83 28,36-9,18 1,-54 8,38-2,18 8,-56-6,59 8,-59-8,81 21,-81-21,0 0,51 14,11 4,-62-18,23 10,5 4,-28-14,20 13,5 9,-25-22,19 19,3 16,-22-35,10 21,-2 10,-8-31,5 30,-10 16,5-46,-4 28,-8 10,12-38,-10 23,10-23,-16 29,16-29,-25 38,-16 11,41-49,-32 30,-14 10,46-40,-33 28,-13 3,46-31,-171 113,147-106,24-7,-2 1,1-1,1 0,-73 1,56-3,17 2,-21-5,13 1,8 4,0 0,0 0,-2 0,2 0,-3 0,3 0,0 0,-21 11,31-11,-10 0,0 0</inkml:trace>
  <inkml:trace contextRef="#ctx0" brushRef="#br0" timeOffset="27">2955-4856,'0'0,"0"0,0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1,0-1,0 0,0 0,0 0,0 0,0 0,0 0,0 0,0 0,0 0,0 0,0 0,0 0,0 0,0 0,0 0,0 0,0 0,0 0,0 0,0 0,0 0,0 0,0 0,0 0,0 0,0 0,0 0,0 0,0 0,0 0,0 0,0 0,0 0,0 0,0 0,0 0,0 0,0 0,0 0,0 0,0 0,0 0,0 0,0 0,0 0,0 0,0 1,0-1,0 0,0 0,0 0,0 0,0 0,0 0,0 0,0 0,0 0,0 0,0 0,0 0,0 0,0 0,0 0,0 0,0 0,0 0,0 0,0 0,0 0,0 0,0 0,0 0,-2 1,2-1,0 0,0 0,0 0,0 0,0 0,0 0,0 0,0 0,0 0,0 0,0 0,0 0,0 0,0 0,0 0,0 0,0 0,0 0,0 0,0 0,0 0,0 0,0 0,0 0,0 0,0 0,0 0,0 0,0 0,0 0,0 0,0 0,0 0,0 0,0 0,0 0,0 0,0 0,0 0,0 0,0 0,0 0,0 0,0 0,0 0,0 0,0 0,-7 33,7-33,0 0,0 0,0 0,0 0,0 0,0 0,0 0,0 0,0 0,0 0,0 0,0 0,0 0,0 0,0 0,0 0,0 0,0 0,0 0,0 0,0 0,0 0,0 0,0 0,0 0,0 0,0 0,0 0,0 0,0 0,0 0,0 0,0 0,0 0,0 0,0 0,0 0,0 0,0 0,0 0,0 0,0 0,0 0,3 9,-3-9,0 0,0 0,0 0,0 0,0 0,0 0,0 0,0 0,0 0,0 0,0 0,0 0,0 0,0 0,0 0,0 0,0 0,0 0,0 0,0 0,0 0,0 0,0 0,0 0,0 0,0 0,0 0,0 0,0 0,0 0,0 0,0 0,0 0,0 0,0 0,0 0,0 0,0 0,0 0,0 0,0 0,0 0,0 0,0 0,0 0,0 0,0 0,0 0,0 0,0 0,0 0,0 0,0 0,0 0,0 0,0 0,0 0,0 0,0 0,0 0,0 0,0 0,0 0,0 0,0 0,0 0,0 0,0 0,0 0,0 0,0 0,0 0,0 0,0 0,0 0,0 0,0 0,0 0,0 0,0 0,0 0,0 0,2 22,-2-22,0 0,0 0,0 0,0 0,0 0,0 0,0 0,0 0,0 0,0 0,0 0,0 0,0 0,0 0,9 6,-9-6,0 0,0 0,0 0,0 0,0 0,0 0,0 0,0 0,0 0,0 0,0 0,0 0,0 0,0 0,0 0,0 0,7 4,-7-4,0 0,0 0,0 0,0 0,0 0,0 0,0 0,0 0,0 0,0 0,0 0,2 1,-2-1,0 0,0 0,0 0,0 0,0 0,0 0,0 0,0 0,0 0,0 0,0 0,0 0,0 0,0 0,0 0,0 0,0 0,0 0,0 0,0 0,0 0,5 2,-5-2,0 0,0 0,0 0,0 0,0 0,0 0,0 0,0 0,3 3,-3-3,0 0,0 0,0 0,0 0,0 0,0 0,0 0,0 0,0 0,13 4,-13-4,0 0,0 0,0 0,0 0,0 0,42 21,-42-21,0 0,0 0,0 0,0 0,0 0,0 0,0 0,0 0,0 0,38 18,-38-18,0 0,0 0,49 28,-49-28,0 0,0 0,0 0,44 25,15 10,-59-35,0 0,0 0,0 0,42 28,-42-28,0 0,54 37,-54-37,41 31,12 9,-53-40,36 28,8 5,-44-33,16 12,-5-3,-11-9,134 115,-111-95,-23-20,24 16,-19-15,-5-1,5-1,-2-2,-3 3,0-5,-3 1,3 4,-3-6,3 6,0 0,0-1,0 1</inkml:trace>
  <inkml:trace contextRef="#ctx0" brushRef="#br0" timeOffset="28">-1263-1810,'0'0,"0"0,0 0,0 0,0 0,0 0,0 0,0 0,0 0,0 0,0 0,0 0,0 0,0 0,0 0,0 0,0 0,0 0,0 0,0 0,0 0,0 0,0 0,0 0,0 0,0 0,0 0,0 0,0 0,0 0,0 0,0 0,0 0,0 0,0 0,0 0,-2 1,2-1,0 0,0 0,-1 2,1-2,0 0,0 0,0 0,-1 5,-1-3,2-2,0 0,0 0,0 0,0 0,0 0,0 0,0 0,0 0,0 0,0 0,0 0,0 0,0 0,0 0,0 0,-4 10,4-10,0 0,0 0,0 0,0 0,0 0,-13 56,13-56,0 0,0 0,0 0,0 0,0 0,0 0,0 0,0 0,0 0,-12 70,12-70,0 0,0 0,-13 94,13-94,0 0,0 0,0 0,-8 87,1 32,7-119,0 0,0 0,0 0,-3 78,1 22,2-100,-1 67,1 19,0-86,1 32,-2 4,1-36,0 17,0-1,0-16,6 168,-6-144,0-24,2 17,-2-17,5-3,-5 3,24-46</inkml:trace>
  <inkml:trace contextRef="#ctx0" brushRef="#br0" timeOffset="29">-1251-1749,'0'0,"0"0,0 0,0 0,0 0,0 0,0 0,0 0,0 0,0 0,0 0,0 0,0 0,0 0,0 0,0 0,0 0,0 0,0 0,0 0,0 0,0 0,0 0,0 0,0 0,0 0,0 0,0 0,0 0,0 0,0 0,0 0,0 0,0 0,0 0,0 0,0 0,0 0,0 0,0 0,0 0,0 0,0 0,0 0,0 0,0 0,0 0,0 0,0 0,0 0,0 0,2 0,-2 0,0 0,0 0,0 0,0 0,0 0,0 0,0 0,0 0,0 0,0 0,0 0,0 0,0 0,0 0,0 0,0 0,0 0,3 1,-3-1,0 0,0 0,0 0,0 0,0 0,0 0,3 1,-3-1,0 0,0 0,0 0,0 0,0 0,0 0,0 0,0 0,0 0,0 0,0 0,8 1,-8-1,0 0,0 0,0 0,32 1,-32-1,0 0,0 0,0 0,0 0,0 0,87-1,-87 1,120-3,-120 3,112-5,37-5,-149 10,136-11,45-6,-181 17,104-8,32-1,-136 9,69-1,22 4,-91-3,28 2,6 1,-34-3,25 2,13 5,-38-7,16 3,-16-3,14 4,-14-4,12 4,5 5,-17-9,13 9,5 9,-18-18,17 21,1 16,-18-37,21 45,3 23,-24-68,14 50,-1 17,-13-67,10 63,-2 23,-8-86,7 75,-1 29,-6-104,1 63,-1-63,2 81,-2-81,0 48,-2 13,2-61,0 24,0 4,0-28,-6 174,5-142,1-32,-3 26,0-27,3 1,-7-10,0-2,7 12,-2-2,0 1,2 1,-10-6,-46-28,56 34,-73-39,-26-8,99 47,-92-32,-34 5,126 27,-97-16,-32 5,129 11,-97-7,-31 0,128 7,-87 0,-24 11,111-11,-78 10,78-10,-102 20,102-20,-58 13,-18 7,76-20,-13 4,5-1,8-3,-13 5,9-4,4-1,-129 39,116-42,13 3,-3-4,5 4,-2 0,8 0,7 0,-15 0,92-3,30-3,-122 6,102-4,-102 4,137-3,-137 3,105-5,31-5,-136 10,86-4,25 0,-111 4,68 0,22 5,-90-5,62 3,18 3,-80-6,45 3,-45-3,58 6,-58-6,42 5,12 0,-54-5,33 5,6 1,-39-6,27 5,6 2,-33-7,29 5,7-1,-36-4</inkml:trace>
  <inkml:trace contextRef="#ctx0" brushRef="#br0" timeOffset="30">6082-802,'0'0,"0"0,0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2,-1-2,0 0,0 0,0 0,0 0,0 0,0 0,0 0,0 0,0 0,0 0,0 0,0 0,0 0,0 0,0 0,0 0,0 0,0 0,0 0,0 0,0 0,0 0,0 0,0 0,0 0,0 0,0 0,0 0,0 0,0 0,0 0,0 0,0 0,0 0,0 0,0 0,0 0,31 36,-31-36,0 0,0 0,0 0,0 0,0 0,0 0,0 0,0 0,0 0,0 0,0 0,14 0,-14 0,0 0,0 0,0 0,0 0,0 0,0 0,0 0,0 0,0 0,0 0,0 0,0 0,0 0,0 0,0 0,0 0,0 0,0 0,0 0,0 0,0 0,8-2,-8 2,0 0,0 0,0 0,0 0,0 0,0 0,0 0,0 0,2 0,-2 0,0 0,0 0,0 0,0 0,0 0,0 0,0 0,0 0,0 0,0 0,0 0,0 0,0 0,0 0,0 0,5-2,-5 2,0 0,0 0,0 0,0 0,0 0,5 0,-5 0,0 0,0 0,0 0,0 0,0 0,0 0,0 0,0 0,0 0,21-1,-21 1,0 0,0 0,99-5,-99 5,0 0,0 0,0 0,89-5,26-6,-115 11,0 0,101-8,28-7,-129 15,99-8,32 0,-131 8,96-3,29 1,-125 2,0 0,79 1,24 0,-103-1,71 3,24-2,-95-1,51 0,12 4,-63-4,28 1,-28-1,32 3,-32-3,17 3,-1-1,-16-2,169 28,-139-23,-30-5,24 7,-24-6,0-1,-6 0,1 0,5 0,-3-6,4-2,-1 8,0-7,0 4,0 3,0-2,2 2,-2 0</inkml:trace>
  <inkml:trace contextRef="#ctx0" brushRef="#br0" timeOffset="31">6198-1664,'0'0,"0"0,0 0,0 0,0 0,0 0,0 0,0 0,0 0,0 0,0 0,0 0,0 0,0 0,0 0,0 0,0 0,0 0,0 0,0 0,0 0,0 0,0 0,0 0,0 0,0 0,0 0,0 0,0 0,0 0,0 0,0 0,0 0,0 0,0 0,0 0,0 0,0 0,0 0,0 0,0 0,0 0,0 0,0 0,0 0,0 0,0 0,0 0,0 0,0 0,0 0,0 0,0 0,0 0,0 0,0 0,0 0,0 0,0 0,0 0,0 0,0 0,0 0,0 0,0 0,0 0,0 0,0 0,0 0,0 0,0 0,0 0,0 0,0 0,0 0,0 0,0 0,0 0,0 0,0 0,0 0,0 0,0 0,0 0,0 0,0 0,0 0,0 0,0 0,0 0,0 4,0-4,0 0,0 0,0 0,0 0,0 0,0 0,0 0,0 0,0 0,0 0,0 0,0 0,0 0,0 1,0-1,0 0,0 0,0 0,0 0,0 0,0 0,0 0,0 0,0 0,0 0,0 0,0 0,0 0,0 0,0 0,0 0,0 0,0 0,0 0,0 0,0 0,0 0,0 0,0 0,0 0,-3 4,3-4,0 0,0 0,0 0,0 0,0 0,0 0,0 0,0 0,0 0,0 0,0 3,0-3,0 0,0 0,0 0,0 0,0 0,0 0,0 0,0 0,0 0,0 0,-2 8,2-8,0 0,0 0,0 0,0 0,0 0,0 0,0 0,0 0,0 0,0 0,0 0,0 0,0 0,0 0,0 0,-2 4,2-4,0 0,0 0,0 0,0 0,0 0,0 0,0 0,0 0,0 0,0 0,0 0,-7 40,7-40,0 0,0 0,0 0,-10 86,10-86,0 0,0 0,0 0,0 0,0 0,-7 72,7-72,-5 97,5-97,0 0,-3 66,0 20,3-86,-1 51,-1 11,2-62,0 34,0 10,0-44,4 176,-4-142,0-34,0 26,0-29,0 3,-5-32,5 32,-10-36,10 36,0 0,-7-111,3 17,4 94,-9-151,4 72,5 79,-2-122,8 63,-6 59,0-5,1 2,-1 3,-1-7,1 4,0 3,-1-9,-1 7,2 2,-1-8,-1 5,2 3,-15-85,15 85,-4-10,4 10,0-7,1 7,-1 0,4 0,0 0,-4 0,36 0,86-6,-122 6,122-9,35-11,-157 20,120-12,-120 12,162-9,-162 9,108-4,33 4,-141 0,101 1,32 6,-133-7,76 6,22 7,-98-13,55 10,11 5,-66-15,33 9,9 9,-42-18,28 15,7 12,-35-27,25 23,6 17,-31-40,21 34,-21-34,23 50,-23-50,18 44,1 17,-19-61,14 49,5 17,-19-66,14 54,0 21,-14-75,11 64,2 25,-13-89,8 64,-1 23,-7-87,3 50,1 15,-4-65,3 28,-2 6,-1-34,13 176,-10-141,-3-35,1 27,-4-29,3 2,-5-10,1 2,4 8,-34-38,-8-5,42 43,-6-5,-46-33,52 38,-84-54</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4-23T15:04:13.337"/>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3443 47,'0'0,"0"0,0 0,0 0,0 0,0 0,0 0,0 0,0 0,0 0,0 0,0 0,0 0,0 0,0 0,0 0,0 0,0 0,0 0,0 0,0 0,0 0,0 0,0 0,0 0,0 0,0 0,0 0,0 0,0 0,0 0,0 0,0 0,0 0,0 0,0 0,0 0,0 0,0 0,0 0,-1 1,1-1,0 0,0 0,0 0,0 0,0 0,0 0,0 0,0 0,0 0,0 0,0 0,0 0,0 0,0 0,0 0,0 0,0 0,0 0,0 0,-8 1,8-1,0 0,0 0,0 0,0 0,0 0,0 0,0 0,-4 1,4-1,0 0,0 0,0 0,0 0,0 0,0 0,0 0,0 0,0 0,0 0,0 0,0 0,0 0,-52 5,52-5,0 0,0 0,0 0,0 0,-92 8,92-8,0 0,0 0,0 0,0 0,0 0,0 0,0 0,-75 4,75-4,0 0,0 0,0 0,-101 1,101-1,-93 1,-27 4,120-5,-104 4,-34-6,138 2,-85 2,-24 0,109-2,-61 1,-19-2,80 1,-66 0,-20-2,86 2,-79 0,-25 4,104-4,-71 5,-20 7,91-12,-78 11,78-11,-102 15,102-15,0 0,-77 13,-22 5,99-18,-71 16,-20 10,91-26,-83 26,-25 12,108-38,-75 30,-22 12,97-42,-69 34,69-34,-88 49,88-49,-69 38,-16 17,85-55,-58 39,-14 16,72-55,-49 39,-13 15,62-54,-54 50,-19 19,73-69,-44 43,-9 20,53-63,-28 35,-6 15,34-50,-20 35,-4 14,24-49,-18 43,18-43,-18 61,18-61,-11 46,-2 16,13-62,-4 29,2 9,2-38,0 23,6 10,-6-33,7 38,6 15,-13-53,10 34,4 9,-14-43,14 36,8 12,-22-48,21 38,10 12,-31-50,24 34,10 7,-34-41,31 37,15 9,-46-46,39 35,17 5,-56-40,55 36,22 9,-77-45,58 30,21 2,-79-32,59 22,-59-22,77 27,-77-27,69 23,23 4,-92-27,79 22,25 3,-104-25,78 21,28 9,-106-30,78 21,26 4,-104-25,87 16,27-3,-114-13,81 8,26 3,-107-11,76 8,22 0,-98-8,89 8,-89-8,122 13,-122-13,87 9,27 2,-114-11,80 8,25 3,-105-11,84 6,27 3,-111-9,101 5,35 1,-136-6,82 6,23 3,-105-9,82 6,24-2,-106-4,79 4,25 5,-104-9,88 5,26-3,-114-2,97 1,34 0,-131-1,117-6,38-12,-155 18,97-10,31 1,-128 9,98-4,32 4,-130 0,109 1,-109-1,143 6,-143-6,108 3,32 0,-140-3,101 2,33-1,-134-1,106 0,35-1,-141 1,104 0,32 2,-136-2,97 2,29-1,-126-1,101-1,31-3,-132 4,97-3,32 4,-129-1,93 1,-93-1,121 1,-121-1,97-5,28-12,-125 17,89-12,31-4,-120 16,94-16,28-7,-122 23,90-19,25-12,-115 31,94-30,25-20,-119 50,0 0,69-33,17-16,-86 49,187-125,-123 65,-64 60,73-81,-50 44,-23 37,25-68,-19 24,-6 44,14-91,-6 30,-8 61,-3-101,-9 42,12 59,-47-92,7 44,40 48,-85-77,85 77,-57-42,57 42,-111-77,38 29,73 48,-125-84,53 36,72 48,-126-78,50 35,76 43,-131-74,57 31,74 43,-8-3,-79-30,87 33,-118-41,-47-10,165 51,-95-34,-24-13,119 47,-82-32,82 32,-101-41,101 41,-233-96,164 65,69 31,-7-3,-32-8,39 11,-82-23,-23-7,105 30,-63-19,-16-7,79 26,-66-21,66 21,-87-28,87 28,-74-22,-27-6,101 28,-86-22,-29-4,115 26,-89-16,-27-1,116 17,-80-12,-24 0,104 12,-74-8,-25-2,99 10,-74-8,-24 4,98 4,-68-3,-20 0,88 3,-79-2,79 2,-105-4,105 4,-75-2,-21-4,96 6,-83-2,83 2,-117 3,117-3,0 0,-87 2,-46 5,133-7,-90 7,-25 7,115-14,-76 9,-25 2,101-11,-76 8,-24 3,100-11,-71 7,-25 4,96-11,-73 9,-22 4,95-13,-63 8,-19 3,82-11,-80 10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42.49017" units="1/cm"/>
          <inkml:channelProperty channel="Y" name="resolution" value="1149.71924" units="1/cm"/>
        </inkml:channelProperties>
      </inkml:inkSource>
      <inkml:timestamp xml:id="ts0" timeString="2012-04-23T15:04:13.338"/>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3357 0,'0'0,"0"0,0 0,0 0,0 0,0 0,0 0,0 0,0 0,0 0,0 0,0 0,0 0,0 0,0 0,0 0,0 0,0 0,0 0,0 0,0 0,0 0,0 0,0 0,0 0,0 0,0 0,0 0,0 0,0 0,0 0,0 0,0 0,0 0,0 0,0 0,0 0,0 0,0 0,0 0,-2 1,2-1,0 0,0 0,0 0,-1 0,0 2,1-2,0 0,0 0,0 0,0 0,0 0,0 0,0 0,0 0,0 0,0 0,0 0,0 0,0 0,0 0,0 0,0 0,0 0,-7 3,7-3,0 0,0 0,0 0,0 0,0 0,0 0,-3 0,3 0,0 0,0 0,0 0,0 0,0 0,0 0,0 0,0 0,0 0,0 0,0 0,-20 4,20-4,0 0,0 0,0 0,-93 8,93-8,0 0,0 0,0 0,0 0,0 0,-75 6,75-6,-97 5,97-5,-96 9,-30 5,126-14,0 0,-122 20,-37 16,159-36,-136 29,-38 20,174-49,-144 34,-46 1,190-35,-144 29,-38 13,182-42,-146 40,-41 22,187-62,-119 43,-33 23,152-66,-105 47,-34 17,139-64,-93 46,93-46,-118 67,118-67,-79 48,-20 19,99-67,-65 48,-13 23,78-71,-50 50,-9 24,59-74,-26 40,-2 20,28-60,-13 31,0 13,13-44,-7 35,2 15,5-50,-3 35,4 12,-1-47,3 39,-3-39,10 53,-10-53,14 52,11 19,-25-71,20 45,12 12,-32-57,31 43,18 12,-49-55,47 45,23 10,-70-55,60 45,24 10,-84-55,64 39,18 6,-82-45,69 35,24 10,-93-45,69 30,-69-30,88 36,-88-36,86 33,30 12,-116-45,76 28,23 4,-99-32,84 24,28 4,-112-28,87 19,27 2,-114-21,101 13,34-3,-135-10,92 8,29 2,-121-10,96 9,29 2,-125-11,91 9,-91-9,118 13,-118-13,105 12,34 3,-139-15,108 7,-108-7,149-2,-149 2,105-2,55-7,-160 9,109-8,31-1,-140 9,97-6,29 2,-126 4,91-1,30 5,-121-4,84 3,26 5,-110-8,93 6,29-1,-122-5,109 0,33-11,-142 11,101-7,-101 7,131-7,-131 7,85-4,26 2,-111 2,82-3,23-2,-105 5,89-6,24-9,-113 15,114-22,32-25,-146 47,89-28,28-10,-117 38,100-36,27-20,-127 56,203-99,-128 54,-75 45,87-64,-87 64,23-32,-23 32,33-54,-21 24,-12 30,6-55,-13 21,7 34,-8-75,2 23,6 52,-13-92,4 35,9 57,-34-99,4 38,30 61,-53-94,22 46,31 48,-57-91,19 33,38 58,-72-100,72 100,-44-58,44 58,-78-91,30 44,48 47,-6-4,-37-25,43 29,-74-46,-23-12,97 58,-85-45,-30-12,115 57,-94-44,94 44,-126-58,126 58,-89-40,-24-9,113 49,-87-34,-26-6,113 40,-95-30,-33 0,128 30,-117-24,-38-6,155 30,-111-23,-34-9,145 32,-94-21,-25-5,119 26,-89-19,-25 0,114 19,-116-11,116 11,-153 3,153-3,-100 1,-30-1,130 0,-103 4,-29 10,132-14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1" y="0"/>
            <a:ext cx="2945659" cy="496412"/>
          </a:xfrm>
          <a:prstGeom prst="rect">
            <a:avLst/>
          </a:prstGeom>
          <a:noFill/>
          <a:ln w="9525">
            <a:noFill/>
            <a:miter lim="800000"/>
            <a:headEnd/>
            <a:tailEnd/>
          </a:ln>
          <a:effectLst/>
        </p:spPr>
        <p:txBody>
          <a:bodyPr vert="horz" wrap="square" lIns="95564" tIns="47783" rIns="95564" bIns="47783" numCol="1" anchor="t" anchorCtr="0" compatLnSpc="1">
            <a:prstTxWarp prst="textNoShape">
              <a:avLst/>
            </a:prstTxWarp>
          </a:bodyPr>
          <a:lstStyle>
            <a:lvl1pPr>
              <a:defRPr sz="1300">
                <a:latin typeface="Arial" charset="0"/>
              </a:defRPr>
            </a:lvl1pPr>
          </a:lstStyle>
          <a:p>
            <a:pPr>
              <a:defRPr/>
            </a:pPr>
            <a:endParaRPr lang="en-US" dirty="0"/>
          </a:p>
        </p:txBody>
      </p:sp>
      <p:sp>
        <p:nvSpPr>
          <p:cNvPr id="32771" name="Rectangle 3"/>
          <p:cNvSpPr>
            <a:spLocks noGrp="1" noChangeArrowheads="1"/>
          </p:cNvSpPr>
          <p:nvPr>
            <p:ph type="dt" idx="1"/>
          </p:nvPr>
        </p:nvSpPr>
        <p:spPr bwMode="auto">
          <a:xfrm>
            <a:off x="3850444" y="0"/>
            <a:ext cx="2945659" cy="496412"/>
          </a:xfrm>
          <a:prstGeom prst="rect">
            <a:avLst/>
          </a:prstGeom>
          <a:noFill/>
          <a:ln w="9525">
            <a:noFill/>
            <a:miter lim="800000"/>
            <a:headEnd/>
            <a:tailEnd/>
          </a:ln>
          <a:effectLst/>
        </p:spPr>
        <p:txBody>
          <a:bodyPr vert="horz" wrap="square" lIns="95564" tIns="47783" rIns="95564" bIns="47783" numCol="1" anchor="t" anchorCtr="0" compatLnSpc="1">
            <a:prstTxWarp prst="textNoShape">
              <a:avLst/>
            </a:prstTxWarp>
          </a:bodyPr>
          <a:lstStyle>
            <a:lvl1pPr algn="r">
              <a:defRPr sz="1300">
                <a:latin typeface="Arial" charset="0"/>
              </a:defRPr>
            </a:lvl1pPr>
          </a:lstStyle>
          <a:p>
            <a:pPr>
              <a:defRPr/>
            </a:pPr>
            <a:endParaRPr lang="en-US" dirty="0"/>
          </a:p>
        </p:txBody>
      </p:sp>
      <p:sp>
        <p:nvSpPr>
          <p:cNvPr id="64516" name="Rectangle 4"/>
          <p:cNvSpPr>
            <a:spLocks noGrp="1" noRot="1" noChangeAspect="1" noChangeArrowheads="1" noTextEdit="1"/>
          </p:cNvSpPr>
          <p:nvPr>
            <p:ph type="sldImg" idx="2"/>
          </p:nvPr>
        </p:nvSpPr>
        <p:spPr bwMode="auto">
          <a:xfrm>
            <a:off x="92075" y="746125"/>
            <a:ext cx="6613525" cy="3721100"/>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79768" y="4715908"/>
            <a:ext cx="5438140" cy="4467701"/>
          </a:xfrm>
          <a:prstGeom prst="rect">
            <a:avLst/>
          </a:prstGeom>
          <a:noFill/>
          <a:ln w="9525">
            <a:noFill/>
            <a:miter lim="800000"/>
            <a:headEnd/>
            <a:tailEnd/>
          </a:ln>
          <a:effectLst/>
        </p:spPr>
        <p:txBody>
          <a:bodyPr vert="horz" wrap="square" lIns="95564" tIns="47783" rIns="95564" bIns="47783"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2774" name="Rectangle 6"/>
          <p:cNvSpPr>
            <a:spLocks noGrp="1" noChangeArrowheads="1"/>
          </p:cNvSpPr>
          <p:nvPr>
            <p:ph type="ftr" sz="quarter" idx="4"/>
          </p:nvPr>
        </p:nvSpPr>
        <p:spPr bwMode="auto">
          <a:xfrm>
            <a:off x="1" y="9430092"/>
            <a:ext cx="2945659" cy="496412"/>
          </a:xfrm>
          <a:prstGeom prst="rect">
            <a:avLst/>
          </a:prstGeom>
          <a:noFill/>
          <a:ln w="9525">
            <a:noFill/>
            <a:miter lim="800000"/>
            <a:headEnd/>
            <a:tailEnd/>
          </a:ln>
          <a:effectLst/>
        </p:spPr>
        <p:txBody>
          <a:bodyPr vert="horz" wrap="square" lIns="95564" tIns="47783" rIns="95564" bIns="47783" numCol="1" anchor="b" anchorCtr="0" compatLnSpc="1">
            <a:prstTxWarp prst="textNoShape">
              <a:avLst/>
            </a:prstTxWarp>
          </a:bodyPr>
          <a:lstStyle>
            <a:lvl1pPr>
              <a:defRPr sz="1300">
                <a:latin typeface="Arial" charset="0"/>
              </a:defRPr>
            </a:lvl1pPr>
          </a:lstStyle>
          <a:p>
            <a:pPr>
              <a:defRPr/>
            </a:pPr>
            <a:endParaRPr lang="en-US" dirty="0"/>
          </a:p>
        </p:txBody>
      </p:sp>
      <p:sp>
        <p:nvSpPr>
          <p:cNvPr id="32775" name="Rectangle 7"/>
          <p:cNvSpPr>
            <a:spLocks noGrp="1" noChangeArrowheads="1"/>
          </p:cNvSpPr>
          <p:nvPr>
            <p:ph type="sldNum" sz="quarter" idx="5"/>
          </p:nvPr>
        </p:nvSpPr>
        <p:spPr bwMode="auto">
          <a:xfrm>
            <a:off x="3850444" y="9430092"/>
            <a:ext cx="2945659" cy="496412"/>
          </a:xfrm>
          <a:prstGeom prst="rect">
            <a:avLst/>
          </a:prstGeom>
          <a:noFill/>
          <a:ln w="9525">
            <a:noFill/>
            <a:miter lim="800000"/>
            <a:headEnd/>
            <a:tailEnd/>
          </a:ln>
          <a:effectLst/>
        </p:spPr>
        <p:txBody>
          <a:bodyPr vert="horz" wrap="square" lIns="95564" tIns="47783" rIns="95564" bIns="47783" numCol="1" anchor="b" anchorCtr="0" compatLnSpc="1">
            <a:prstTxWarp prst="textNoShape">
              <a:avLst/>
            </a:prstTxWarp>
          </a:bodyPr>
          <a:lstStyle>
            <a:lvl1pPr algn="r">
              <a:defRPr sz="1300">
                <a:latin typeface="Arial" charset="0"/>
              </a:defRPr>
            </a:lvl1pPr>
          </a:lstStyle>
          <a:p>
            <a:pPr>
              <a:defRPr/>
            </a:pPr>
            <a:fld id="{1E7D97A6-0F4A-495E-8CF1-7AC27B20E8C5}" type="slidenum">
              <a:rPr lang="en-US"/>
              <a:pPr>
                <a:defRPr/>
              </a:pPr>
              <a:t>‹#›</a:t>
            </a:fld>
            <a:endParaRPr lang="en-US" dirty="0"/>
          </a:p>
        </p:txBody>
      </p:sp>
    </p:spTree>
    <p:extLst>
      <p:ext uri="{BB962C8B-B14F-4D97-AF65-F5344CB8AC3E}">
        <p14:creationId xmlns:p14="http://schemas.microsoft.com/office/powerpoint/2010/main" val="25922961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D94CED5A-67F9-4640-AE68-BFD39A6F48DF}" type="slidenum">
              <a:rPr lang="en-US" smtClean="0"/>
              <a:pPr/>
              <a:t>1</a:t>
            </a:fld>
            <a:endParaRPr lang="en-US"/>
          </a:p>
        </p:txBody>
      </p:sp>
      <p:sp>
        <p:nvSpPr>
          <p:cNvPr id="69635" name="Rectangle 2"/>
          <p:cNvSpPr>
            <a:spLocks noGrp="1" noRot="1" noChangeAspect="1" noChangeArrowheads="1" noTextEdit="1"/>
          </p:cNvSpPr>
          <p:nvPr>
            <p:ph type="sldImg"/>
          </p:nvPr>
        </p:nvSpPr>
        <p:spPr>
          <a:xfrm>
            <a:off x="92075" y="746125"/>
            <a:ext cx="6613525" cy="3721100"/>
          </a:xfrm>
          <a:ln/>
        </p:spPr>
      </p:sp>
      <p:sp>
        <p:nvSpPr>
          <p:cNvPr id="69636" name="Rectangle 3"/>
          <p:cNvSpPr>
            <a:spLocks noGrp="1" noChangeArrowheads="1"/>
          </p:cNvSpPr>
          <p:nvPr>
            <p:ph type="body" idx="1"/>
          </p:nvPr>
        </p:nvSpPr>
        <p:spPr>
          <a:noFill/>
          <a:ln/>
        </p:spPr>
        <p:txBody>
          <a:bodyPr/>
          <a:lstStyle/>
          <a:p>
            <a:pPr eaLnBrk="1" hangingPunct="1"/>
            <a:endParaRPr lang="fr-FR"/>
          </a:p>
        </p:txBody>
      </p:sp>
    </p:spTree>
    <p:extLst>
      <p:ext uri="{BB962C8B-B14F-4D97-AF65-F5344CB8AC3E}">
        <p14:creationId xmlns:p14="http://schemas.microsoft.com/office/powerpoint/2010/main" val="3647957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92075" y="746125"/>
            <a:ext cx="6613525" cy="3721100"/>
          </a:xfrm>
          <a:ln/>
        </p:spPr>
      </p:sp>
      <p:sp>
        <p:nvSpPr>
          <p:cNvPr id="84995" name="Rectangle 3"/>
          <p:cNvSpPr>
            <a:spLocks noGrp="1" noChangeArrowheads="1"/>
          </p:cNvSpPr>
          <p:nvPr>
            <p:ph type="body" idx="1"/>
          </p:nvPr>
        </p:nvSpPr>
        <p:spPr>
          <a:noFill/>
          <a:ln/>
        </p:spPr>
        <p:txBody>
          <a:bodyPr/>
          <a:lstStyle/>
          <a:p>
            <a:endParaRPr lang="fr-FR"/>
          </a:p>
        </p:txBody>
      </p:sp>
    </p:spTree>
    <p:extLst>
      <p:ext uri="{BB962C8B-B14F-4D97-AF65-F5344CB8AC3E}">
        <p14:creationId xmlns:p14="http://schemas.microsoft.com/office/powerpoint/2010/main" val="488023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92075" y="746125"/>
            <a:ext cx="6613525" cy="3721100"/>
          </a:xfrm>
          <a:ln/>
        </p:spPr>
      </p:sp>
      <p:sp>
        <p:nvSpPr>
          <p:cNvPr id="71683" name="Rectangle 3"/>
          <p:cNvSpPr>
            <a:spLocks noGrp="1" noChangeArrowheads="1"/>
          </p:cNvSpPr>
          <p:nvPr>
            <p:ph type="body" idx="1"/>
          </p:nvPr>
        </p:nvSpPr>
        <p:spPr>
          <a:noFill/>
          <a:ln/>
        </p:spPr>
        <p:txBody>
          <a:bodyPr/>
          <a:lstStyle/>
          <a:p>
            <a:endParaRPr lang="fr-FR"/>
          </a:p>
        </p:txBody>
      </p:sp>
    </p:spTree>
    <p:extLst>
      <p:ext uri="{BB962C8B-B14F-4D97-AF65-F5344CB8AC3E}">
        <p14:creationId xmlns:p14="http://schemas.microsoft.com/office/powerpoint/2010/main" val="3206987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92075" y="746125"/>
            <a:ext cx="6613525" cy="3721100"/>
          </a:xfrm>
          <a:ln/>
        </p:spPr>
      </p:sp>
      <p:sp>
        <p:nvSpPr>
          <p:cNvPr id="72707" name="Rectangle 3"/>
          <p:cNvSpPr>
            <a:spLocks noGrp="1" noChangeArrowheads="1"/>
          </p:cNvSpPr>
          <p:nvPr>
            <p:ph type="body" idx="1"/>
          </p:nvPr>
        </p:nvSpPr>
        <p:spPr>
          <a:noFill/>
          <a:ln/>
        </p:spPr>
        <p:txBody>
          <a:bodyPr/>
          <a:lstStyle/>
          <a:p>
            <a:endParaRPr lang="fr-FR"/>
          </a:p>
        </p:txBody>
      </p:sp>
    </p:spTree>
    <p:extLst>
      <p:ext uri="{BB962C8B-B14F-4D97-AF65-F5344CB8AC3E}">
        <p14:creationId xmlns:p14="http://schemas.microsoft.com/office/powerpoint/2010/main" val="3900252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92075" y="746125"/>
            <a:ext cx="6613525" cy="3721100"/>
          </a:xfrm>
          <a:ln/>
        </p:spPr>
      </p:sp>
      <p:sp>
        <p:nvSpPr>
          <p:cNvPr id="73731" name="Rectangle 3"/>
          <p:cNvSpPr>
            <a:spLocks noGrp="1" noChangeArrowheads="1"/>
          </p:cNvSpPr>
          <p:nvPr>
            <p:ph type="body" idx="1"/>
          </p:nvPr>
        </p:nvSpPr>
        <p:spPr>
          <a:noFill/>
          <a:ln/>
        </p:spPr>
        <p:txBody>
          <a:bodyPr/>
          <a:lstStyle/>
          <a:p>
            <a:endParaRPr lang="fr-FR"/>
          </a:p>
        </p:txBody>
      </p:sp>
    </p:spTree>
    <p:extLst>
      <p:ext uri="{BB962C8B-B14F-4D97-AF65-F5344CB8AC3E}">
        <p14:creationId xmlns:p14="http://schemas.microsoft.com/office/powerpoint/2010/main" val="3347301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92075" y="746125"/>
            <a:ext cx="6613525" cy="3721100"/>
          </a:xfrm>
          <a:ln/>
        </p:spPr>
      </p:sp>
      <p:sp>
        <p:nvSpPr>
          <p:cNvPr id="74755" name="Rectangle 3"/>
          <p:cNvSpPr>
            <a:spLocks noGrp="1" noChangeArrowheads="1"/>
          </p:cNvSpPr>
          <p:nvPr>
            <p:ph type="body" idx="1"/>
          </p:nvPr>
        </p:nvSpPr>
        <p:spPr>
          <a:noFill/>
          <a:ln/>
        </p:spPr>
        <p:txBody>
          <a:bodyPr/>
          <a:lstStyle/>
          <a:p>
            <a:endParaRPr lang="fr-FR"/>
          </a:p>
        </p:txBody>
      </p:sp>
    </p:spTree>
    <p:extLst>
      <p:ext uri="{BB962C8B-B14F-4D97-AF65-F5344CB8AC3E}">
        <p14:creationId xmlns:p14="http://schemas.microsoft.com/office/powerpoint/2010/main" val="661583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92075" y="746125"/>
            <a:ext cx="6613525" cy="3721100"/>
          </a:xfrm>
          <a:ln/>
        </p:spPr>
      </p:sp>
      <p:sp>
        <p:nvSpPr>
          <p:cNvPr id="74755" name="Rectangle 3"/>
          <p:cNvSpPr>
            <a:spLocks noGrp="1" noChangeArrowheads="1"/>
          </p:cNvSpPr>
          <p:nvPr>
            <p:ph type="body" idx="1"/>
          </p:nvPr>
        </p:nvSpPr>
        <p:spPr>
          <a:noFill/>
          <a:ln/>
        </p:spPr>
        <p:txBody>
          <a:bodyPr/>
          <a:lstStyle/>
          <a:p>
            <a:endParaRPr lang="fr-FR"/>
          </a:p>
        </p:txBody>
      </p:sp>
    </p:spTree>
    <p:extLst>
      <p:ext uri="{BB962C8B-B14F-4D97-AF65-F5344CB8AC3E}">
        <p14:creationId xmlns:p14="http://schemas.microsoft.com/office/powerpoint/2010/main" val="4099241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92075" y="746125"/>
            <a:ext cx="6613525" cy="3721100"/>
          </a:xfrm>
          <a:ln/>
        </p:spPr>
      </p:sp>
      <p:sp>
        <p:nvSpPr>
          <p:cNvPr id="74755" name="Rectangle 3"/>
          <p:cNvSpPr>
            <a:spLocks noGrp="1" noChangeArrowheads="1"/>
          </p:cNvSpPr>
          <p:nvPr>
            <p:ph type="body" idx="1"/>
          </p:nvPr>
        </p:nvSpPr>
        <p:spPr>
          <a:noFill/>
          <a:ln/>
        </p:spPr>
        <p:txBody>
          <a:bodyPr/>
          <a:lstStyle/>
          <a:p>
            <a:endParaRPr lang="fr-FR"/>
          </a:p>
        </p:txBody>
      </p:sp>
    </p:spTree>
    <p:extLst>
      <p:ext uri="{BB962C8B-B14F-4D97-AF65-F5344CB8AC3E}">
        <p14:creationId xmlns:p14="http://schemas.microsoft.com/office/powerpoint/2010/main" val="196591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92075" y="746125"/>
            <a:ext cx="6613525" cy="3721100"/>
          </a:xfrm>
          <a:ln/>
        </p:spPr>
      </p:sp>
      <p:sp>
        <p:nvSpPr>
          <p:cNvPr id="77827" name="Rectangle 3"/>
          <p:cNvSpPr>
            <a:spLocks noGrp="1" noChangeArrowheads="1"/>
          </p:cNvSpPr>
          <p:nvPr>
            <p:ph type="body" idx="1"/>
          </p:nvPr>
        </p:nvSpPr>
        <p:spPr>
          <a:noFill/>
          <a:ln/>
        </p:spPr>
        <p:txBody>
          <a:bodyPr/>
          <a:lstStyle/>
          <a:p>
            <a:endParaRPr lang="fr-FR"/>
          </a:p>
        </p:txBody>
      </p:sp>
    </p:spTree>
    <p:extLst>
      <p:ext uri="{BB962C8B-B14F-4D97-AF65-F5344CB8AC3E}">
        <p14:creationId xmlns:p14="http://schemas.microsoft.com/office/powerpoint/2010/main" val="3548594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92075" y="746125"/>
            <a:ext cx="6613525" cy="3721100"/>
          </a:xfrm>
          <a:ln/>
        </p:spPr>
      </p:sp>
      <p:sp>
        <p:nvSpPr>
          <p:cNvPr id="83971" name="Rectangle 3"/>
          <p:cNvSpPr>
            <a:spLocks noGrp="1" noChangeArrowheads="1"/>
          </p:cNvSpPr>
          <p:nvPr>
            <p:ph type="body" idx="1"/>
          </p:nvPr>
        </p:nvSpPr>
        <p:spPr>
          <a:noFill/>
          <a:ln/>
        </p:spPr>
        <p:txBody>
          <a:bodyPr/>
          <a:lstStyle/>
          <a:p>
            <a:endParaRPr lang="fr-FR"/>
          </a:p>
        </p:txBody>
      </p:sp>
    </p:spTree>
    <p:extLst>
      <p:ext uri="{BB962C8B-B14F-4D97-AF65-F5344CB8AC3E}">
        <p14:creationId xmlns:p14="http://schemas.microsoft.com/office/powerpoint/2010/main" val="3085200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lvl1pPr>
              <a:defRPr sz="4400" b="0"/>
            </a:lvl1pPr>
          </a:lstStyle>
          <a:p>
            <a:r>
              <a:rPr lang="en-US"/>
              <a:t>Click to edit Master title style</a:t>
            </a:r>
            <a:endParaRPr lang="fr-CH" dirty="0"/>
          </a:p>
        </p:txBody>
      </p:sp>
      <p:sp>
        <p:nvSpPr>
          <p:cNvPr id="3" name="Subtitle 2"/>
          <p:cNvSpPr>
            <a:spLocks noGrp="1"/>
          </p:cNvSpPr>
          <p:nvPr>
            <p:ph type="subTitle" idx="1"/>
          </p:nvPr>
        </p:nvSpPr>
        <p:spPr>
          <a:xfrm>
            <a:off x="914400" y="3886200"/>
            <a:ext cx="9448800" cy="1752600"/>
          </a:xfrm>
        </p:spPr>
        <p:txBody>
          <a:bodyPr/>
          <a:lstStyle>
            <a:lvl1pPr marL="0" indent="0" algn="l">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endParaRPr lang="fr-CH" dirty="0"/>
          </a:p>
        </p:txBody>
      </p:sp>
      <p:sp>
        <p:nvSpPr>
          <p:cNvPr id="4" name="Rectangle 4"/>
          <p:cNvSpPr>
            <a:spLocks noGrp="1" noChangeArrowheads="1"/>
          </p:cNvSpPr>
          <p:nvPr>
            <p:ph type="ftr" sz="quarter" idx="10"/>
          </p:nvPr>
        </p:nvSpPr>
        <p:spPr>
          <a:ln/>
        </p:spPr>
        <p:txBody>
          <a:bodyPr/>
          <a:lstStyle>
            <a:lvl1pPr>
              <a:defRPr/>
            </a:lvl1pPr>
          </a:lstStyle>
          <a:p>
            <a:pPr>
              <a:defRPr/>
            </a:pPr>
            <a:fld id="{F7C9D96D-26C0-43EC-B9D3-249939157ABE}" type="slidenum">
              <a:rPr lang="en-US" smtClean="0"/>
              <a:pPr>
                <a:defRPr/>
              </a:pPr>
              <a:t>‹#›</a:t>
            </a:fld>
            <a:endParaRPr lang="en-US" dirty="0"/>
          </a:p>
        </p:txBody>
      </p:sp>
    </p:spTree>
    <p:extLst>
      <p:ext uri="{BB962C8B-B14F-4D97-AF65-F5344CB8AC3E}">
        <p14:creationId xmlns:p14="http://schemas.microsoft.com/office/powerpoint/2010/main" val="1101866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a:t>Click to edit Master title style</a:t>
            </a:r>
            <a:endParaRPr lang="fr-CH" dirty="0"/>
          </a:p>
        </p:txBody>
      </p:sp>
      <p:sp>
        <p:nvSpPr>
          <p:cNvPr id="3" name="Content Placeholder 2"/>
          <p:cNvSpPr>
            <a:spLocks noGrp="1"/>
          </p:cNvSpPr>
          <p:nvPr>
            <p:ph sz="half" idx="1"/>
          </p:nvPr>
        </p:nvSpPr>
        <p:spPr>
          <a:xfrm>
            <a:off x="239185" y="1052513"/>
            <a:ext cx="5801783" cy="5689600"/>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CH" dirty="0"/>
          </a:p>
        </p:txBody>
      </p:sp>
      <p:sp>
        <p:nvSpPr>
          <p:cNvPr id="4" name="Content Placeholder 3"/>
          <p:cNvSpPr>
            <a:spLocks noGrp="1"/>
          </p:cNvSpPr>
          <p:nvPr>
            <p:ph sz="half" idx="2"/>
          </p:nvPr>
        </p:nvSpPr>
        <p:spPr>
          <a:xfrm>
            <a:off x="6244167" y="1052513"/>
            <a:ext cx="5803900" cy="5689600"/>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Rectangle 4"/>
          <p:cNvSpPr>
            <a:spLocks noGrp="1" noChangeArrowheads="1"/>
          </p:cNvSpPr>
          <p:nvPr>
            <p:ph type="ftr" sz="quarter" idx="10"/>
          </p:nvPr>
        </p:nvSpPr>
        <p:spPr>
          <a:ln/>
        </p:spPr>
        <p:txBody>
          <a:bodyPr/>
          <a:lstStyle>
            <a:lvl1pPr>
              <a:defRPr/>
            </a:lvl1pPr>
          </a:lstStyle>
          <a:p>
            <a:pPr>
              <a:defRPr/>
            </a:pPr>
            <a:fld id="{5B488EFA-4CF3-4386-B551-3CC9AE9B8056}" type="slidenum">
              <a:rPr lang="en-US" smtClean="0"/>
              <a:pPr>
                <a:defRPr/>
              </a:pPr>
              <a:t>‹#›</a:t>
            </a:fld>
            <a:endParaRPr lang="en-US" dirty="0"/>
          </a:p>
        </p:txBody>
      </p:sp>
    </p:spTree>
    <p:extLst>
      <p:ext uri="{BB962C8B-B14F-4D97-AF65-F5344CB8AC3E}">
        <p14:creationId xmlns:p14="http://schemas.microsoft.com/office/powerpoint/2010/main" val="3978278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3565" y="0"/>
            <a:ext cx="11065561" cy="908050"/>
          </a:xfrm>
        </p:spPr>
        <p:txBody>
          <a:bodyPr/>
          <a:lstStyle>
            <a:lvl1pPr>
              <a:defRPr sz="3200" b="0"/>
            </a:lvl1pPr>
          </a:lstStyle>
          <a:p>
            <a:r>
              <a:rPr lang="en-US" noProof="0"/>
              <a:t>Click to edit Master title style</a:t>
            </a:r>
            <a:endParaRPr lang="en-CA" noProof="0" dirty="0"/>
          </a:p>
        </p:txBody>
      </p:sp>
      <p:sp>
        <p:nvSpPr>
          <p:cNvPr id="3" name="Content Placeholder 2"/>
          <p:cNvSpPr>
            <a:spLocks noGrp="1"/>
          </p:cNvSpPr>
          <p:nvPr>
            <p:ph idx="1"/>
          </p:nvPr>
        </p:nvSpPr>
        <p:spPr>
          <a:xfrm>
            <a:off x="343565" y="1073295"/>
            <a:ext cx="9433048" cy="5689600"/>
          </a:xfrm>
        </p:spPr>
        <p:txBody>
          <a:bodyPr/>
          <a:lstStyle>
            <a:lvl1pPr marL="0" indent="0">
              <a:buFont typeface="Arial" panose="020B0604020202020204" pitchFamily="34" charset="0"/>
              <a:buNone/>
              <a:defRPr sz="2400">
                <a:solidFill>
                  <a:schemeClr val="tx1">
                    <a:lumMod val="95000"/>
                    <a:lumOff val="5000"/>
                  </a:schemeClr>
                </a:solidFill>
                <a:latin typeface="Calibri Light" panose="020F0302020204030204" pitchFamily="34" charset="0"/>
              </a:defRPr>
            </a:lvl1pPr>
            <a:lvl2pPr marL="405000">
              <a:defRPr sz="2400"/>
            </a:lvl2pPr>
            <a:lvl3pPr>
              <a:defRPr sz="2400"/>
            </a:lvl3pPr>
            <a:lvl4pPr>
              <a:defRPr sz="2400"/>
            </a:lvl4pPr>
            <a:lvl5pPr>
              <a:defRPr sz="2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4" name="Rectangle 4"/>
          <p:cNvSpPr>
            <a:spLocks noGrp="1" noChangeArrowheads="1"/>
          </p:cNvSpPr>
          <p:nvPr>
            <p:ph type="ftr" sz="quarter" idx="10"/>
          </p:nvPr>
        </p:nvSpPr>
        <p:spPr>
          <a:ln/>
        </p:spPr>
        <p:txBody>
          <a:bodyPr/>
          <a:lstStyle>
            <a:lvl1pPr>
              <a:defRPr>
                <a:latin typeface="Calibri Light" panose="020F0302020204030204" pitchFamily="34" charset="0"/>
              </a:defRPr>
            </a:lvl1pPr>
          </a:lstStyle>
          <a:p>
            <a:pPr>
              <a:defRPr/>
            </a:pPr>
            <a:fld id="{C3A5A597-CA98-43DC-8E18-EB322DDCE446}" type="slidenum">
              <a:rPr lang="en-US" smtClean="0"/>
              <a:pPr>
                <a:defRPr/>
              </a:pPr>
              <a:t>‹#›</a:t>
            </a:fld>
            <a:endParaRPr lang="en-US" dirty="0"/>
          </a:p>
        </p:txBody>
      </p:sp>
    </p:spTree>
    <p:extLst>
      <p:ext uri="{BB962C8B-B14F-4D97-AF65-F5344CB8AC3E}">
        <p14:creationId xmlns:p14="http://schemas.microsoft.com/office/powerpoint/2010/main" val="3266809566"/>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olu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401" y="1052513"/>
            <a:ext cx="9649073" cy="5689600"/>
          </a:xfrm>
        </p:spPr>
        <p:txBody>
          <a:bodyPr/>
          <a:lstStyle>
            <a:lvl1pPr marL="0" indent="0">
              <a:buFont typeface="Arial" panose="020B0604020202020204" pitchFamily="34" charset="0"/>
              <a:buNone/>
              <a:defRPr sz="2400">
                <a:solidFill>
                  <a:schemeClr val="tx1">
                    <a:lumMod val="95000"/>
                    <a:lumOff val="5000"/>
                  </a:schemeClr>
                </a:solidFill>
                <a:latin typeface="Calibri Light" panose="020F0302020204030204" pitchFamily="34" charset="0"/>
              </a:defRPr>
            </a:lvl1pPr>
            <a:lvl2pPr marL="557213" indent="-214313">
              <a:buFont typeface="Arial" panose="020B0604020202020204" pitchFamily="34" charset="0"/>
              <a:buChar char="•"/>
              <a:defRPr sz="1500"/>
            </a:lvl2pPr>
          </a:lstStyle>
          <a:p>
            <a:pPr lvl="0"/>
            <a:r>
              <a:rPr lang="en-US" noProof="0"/>
              <a:t>Edit Master text styles</a:t>
            </a:r>
          </a:p>
        </p:txBody>
      </p:sp>
      <p:sp>
        <p:nvSpPr>
          <p:cNvPr id="4" name="Rectangle 4"/>
          <p:cNvSpPr>
            <a:spLocks noGrp="1" noChangeArrowheads="1"/>
          </p:cNvSpPr>
          <p:nvPr>
            <p:ph type="ftr" sz="quarter" idx="10"/>
          </p:nvPr>
        </p:nvSpPr>
        <p:spPr>
          <a:ln/>
        </p:spPr>
        <p:txBody>
          <a:bodyPr/>
          <a:lstStyle>
            <a:lvl1pPr>
              <a:defRPr>
                <a:latin typeface="+mj-lt"/>
              </a:defRPr>
            </a:lvl1pPr>
          </a:lstStyle>
          <a:p>
            <a:pPr>
              <a:defRPr/>
            </a:pPr>
            <a:fld id="{D42D046B-9B48-43E5-9FA7-F1852605721D}" type="slidenum">
              <a:rPr lang="en-US" smtClean="0"/>
              <a:pPr>
                <a:defRPr/>
              </a:pPr>
              <a:t>‹#›</a:t>
            </a:fld>
            <a:endParaRPr lang="en-US" dirty="0"/>
          </a:p>
        </p:txBody>
      </p:sp>
      <p:sp>
        <p:nvSpPr>
          <p:cNvPr id="5" name="TextBox 4"/>
          <p:cNvSpPr txBox="1"/>
          <p:nvPr/>
        </p:nvSpPr>
        <p:spPr>
          <a:xfrm>
            <a:off x="209536" y="188641"/>
            <a:ext cx="1566454" cy="584775"/>
          </a:xfrm>
          <a:prstGeom prst="rect">
            <a:avLst/>
          </a:prstGeom>
          <a:noFill/>
        </p:spPr>
        <p:txBody>
          <a:bodyPr wrap="none" rtlCol="0">
            <a:spAutoFit/>
          </a:bodyPr>
          <a:lstStyle/>
          <a:p>
            <a:pPr algn="l"/>
            <a:r>
              <a:rPr lang="en-US" sz="3200" b="0" noProof="0" dirty="0">
                <a:solidFill>
                  <a:srgbClr val="FF0000"/>
                </a:solidFill>
                <a:latin typeface="+mj-lt"/>
                <a:ea typeface="+mj-ea"/>
                <a:cs typeface="+mj-cs"/>
              </a:rPr>
              <a:t>Solution</a:t>
            </a:r>
          </a:p>
        </p:txBody>
      </p:sp>
    </p:spTree>
    <p:extLst>
      <p:ext uri="{BB962C8B-B14F-4D97-AF65-F5344CB8AC3E}">
        <p14:creationId xmlns:p14="http://schemas.microsoft.com/office/powerpoint/2010/main" val="4210590278"/>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b="0"/>
            </a:lvl1pPr>
          </a:lstStyle>
          <a:p>
            <a:r>
              <a:rPr lang="en-US"/>
              <a:t>Click to edit Master title style</a:t>
            </a:r>
            <a:endParaRPr lang="fr-CH"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Rectangle 4"/>
          <p:cNvSpPr>
            <a:spLocks noGrp="1" noChangeArrowheads="1"/>
          </p:cNvSpPr>
          <p:nvPr>
            <p:ph type="ftr" sz="quarter" idx="10"/>
          </p:nvPr>
        </p:nvSpPr>
        <p:spPr>
          <a:ln/>
        </p:spPr>
        <p:txBody>
          <a:bodyPr/>
          <a:lstStyle>
            <a:lvl1pPr>
              <a:defRPr/>
            </a:lvl1pPr>
          </a:lstStyle>
          <a:p>
            <a:pPr>
              <a:defRPr/>
            </a:pPr>
            <a:fld id="{EB40DE49-4246-4011-B964-D654E5D2EC1B}" type="slidenum">
              <a:rPr lang="en-US" smtClean="0"/>
              <a:pPr>
                <a:defRPr/>
              </a:pPr>
              <a:t>‹#›</a:t>
            </a:fld>
            <a:endParaRPr lang="en-US" dirty="0"/>
          </a:p>
        </p:txBody>
      </p:sp>
    </p:spTree>
    <p:extLst>
      <p:ext uri="{BB962C8B-B14F-4D97-AF65-F5344CB8AC3E}">
        <p14:creationId xmlns:p14="http://schemas.microsoft.com/office/powerpoint/2010/main" val="2452118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a:t>Click to edit Master title style</a:t>
            </a:r>
            <a:endParaRPr lang="fr-CH" dirty="0"/>
          </a:p>
        </p:txBody>
      </p:sp>
      <p:sp>
        <p:nvSpPr>
          <p:cNvPr id="3" name="Rectangle 4"/>
          <p:cNvSpPr>
            <a:spLocks noGrp="1" noChangeArrowheads="1"/>
          </p:cNvSpPr>
          <p:nvPr>
            <p:ph type="ftr" sz="quarter" idx="10"/>
          </p:nvPr>
        </p:nvSpPr>
        <p:spPr>
          <a:ln/>
        </p:spPr>
        <p:txBody>
          <a:bodyPr/>
          <a:lstStyle>
            <a:lvl1pPr>
              <a:defRPr/>
            </a:lvl1pPr>
          </a:lstStyle>
          <a:p>
            <a:pPr>
              <a:defRPr/>
            </a:pPr>
            <a:fld id="{8A0E906B-EEDA-48BE-9AED-19AEAF4AB5F8}" type="slidenum">
              <a:rPr lang="en-US" smtClean="0"/>
              <a:pPr>
                <a:defRPr/>
              </a:pPr>
              <a:t>‹#›</a:t>
            </a:fld>
            <a:endParaRPr lang="en-US" dirty="0"/>
          </a:p>
        </p:txBody>
      </p:sp>
    </p:spTree>
    <p:extLst>
      <p:ext uri="{BB962C8B-B14F-4D97-AF65-F5344CB8AC3E}">
        <p14:creationId xmlns:p14="http://schemas.microsoft.com/office/powerpoint/2010/main" val="169602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fld id="{C12C9490-29B1-450A-A54A-1A528E3E45A2}" type="slidenum">
              <a:rPr lang="en-US" smtClean="0"/>
              <a:pPr>
                <a:defRPr/>
              </a:pPr>
              <a:t>‹#›</a:t>
            </a:fld>
            <a:endParaRPr lang="en-US" dirty="0"/>
          </a:p>
        </p:txBody>
      </p:sp>
    </p:spTree>
    <p:extLst>
      <p:ext uri="{BB962C8B-B14F-4D97-AF65-F5344CB8AC3E}">
        <p14:creationId xmlns:p14="http://schemas.microsoft.com/office/powerpoint/2010/main" val="3368167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fld id="{163F11B8-A34A-4C5B-A5FD-CF5C34B1A0D7}" type="slidenum">
              <a:rPr lang="en-US" smtClean="0"/>
              <a:pPr>
                <a:defRPr/>
              </a:pPr>
              <a:t>‹#›</a:t>
            </a:fld>
            <a:endParaRPr lang="en-US" dirty="0"/>
          </a:p>
        </p:txBody>
      </p:sp>
    </p:spTree>
    <p:extLst>
      <p:ext uri="{BB962C8B-B14F-4D97-AF65-F5344CB8AC3E}">
        <p14:creationId xmlns:p14="http://schemas.microsoft.com/office/powerpoint/2010/main" val="4147891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2" y="104775"/>
            <a:ext cx="12020551" cy="628650"/>
          </a:xfrm>
        </p:spPr>
        <p:txBody>
          <a:bodyPr/>
          <a:lstStyle/>
          <a:p>
            <a:r>
              <a:rPr lang="en-US"/>
              <a:t>Click to edit Master title style</a:t>
            </a:r>
            <a:endParaRPr lang="fr-CH"/>
          </a:p>
        </p:txBody>
      </p:sp>
      <p:sp>
        <p:nvSpPr>
          <p:cNvPr id="3" name="Text Placeholder 2"/>
          <p:cNvSpPr>
            <a:spLocks noGrp="1"/>
          </p:cNvSpPr>
          <p:nvPr>
            <p:ph type="body" sz="half" idx="1"/>
          </p:nvPr>
        </p:nvSpPr>
        <p:spPr>
          <a:xfrm>
            <a:off x="711200" y="1036638"/>
            <a:ext cx="5427133" cy="58213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lipArt Placeholder 3"/>
          <p:cNvSpPr>
            <a:spLocks noGrp="1"/>
          </p:cNvSpPr>
          <p:nvPr>
            <p:ph type="clipArt" sz="half" idx="2"/>
          </p:nvPr>
        </p:nvSpPr>
        <p:spPr>
          <a:xfrm>
            <a:off x="6341533" y="1036638"/>
            <a:ext cx="5429251" cy="5821362"/>
          </a:xfrm>
        </p:spPr>
        <p:txBody>
          <a:bodyPr/>
          <a:lstStyle/>
          <a:p>
            <a:pPr lvl="0"/>
            <a:r>
              <a:rPr lang="en-US" noProof="0"/>
              <a:t>Click icon to add online image</a:t>
            </a:r>
            <a:endParaRPr lang="fr-CH" noProof="0"/>
          </a:p>
        </p:txBody>
      </p:sp>
    </p:spTree>
    <p:extLst>
      <p:ext uri="{BB962C8B-B14F-4D97-AF65-F5344CB8AC3E}">
        <p14:creationId xmlns:p14="http://schemas.microsoft.com/office/powerpoint/2010/main" val="2450742684"/>
      </p:ext>
    </p:extLst>
  </p:cSld>
  <p:clrMapOvr>
    <a:masterClrMapping/>
  </p:clrMapOvr>
  <p:transition/>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2" y="104775"/>
            <a:ext cx="12020551" cy="628650"/>
          </a:xfrm>
        </p:spPr>
        <p:txBody>
          <a:bodyPr/>
          <a:lstStyle/>
          <a:p>
            <a:r>
              <a:rPr lang="en-US"/>
              <a:t>Click to edit Master title style</a:t>
            </a:r>
            <a:endParaRPr lang="fr-CH"/>
          </a:p>
        </p:txBody>
      </p:sp>
      <p:sp>
        <p:nvSpPr>
          <p:cNvPr id="3" name="Text Placeholder 2"/>
          <p:cNvSpPr>
            <a:spLocks noGrp="1"/>
          </p:cNvSpPr>
          <p:nvPr>
            <p:ph type="body" sz="half" idx="1"/>
          </p:nvPr>
        </p:nvSpPr>
        <p:spPr>
          <a:xfrm>
            <a:off x="711200" y="1036638"/>
            <a:ext cx="5427133" cy="58213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hart Placeholder 3"/>
          <p:cNvSpPr>
            <a:spLocks noGrp="1"/>
          </p:cNvSpPr>
          <p:nvPr>
            <p:ph type="chart" sz="half" idx="2"/>
          </p:nvPr>
        </p:nvSpPr>
        <p:spPr>
          <a:xfrm>
            <a:off x="6341533" y="1036638"/>
            <a:ext cx="5429251" cy="5821362"/>
          </a:xfrm>
        </p:spPr>
        <p:txBody>
          <a:bodyPr/>
          <a:lstStyle/>
          <a:p>
            <a:pPr lvl="0"/>
            <a:r>
              <a:rPr lang="en-US" noProof="0"/>
              <a:t>Click icon to add chart</a:t>
            </a:r>
            <a:endParaRPr lang="fr-CH" noProof="0"/>
          </a:p>
        </p:txBody>
      </p:sp>
    </p:spTree>
    <p:extLst>
      <p:ext uri="{BB962C8B-B14F-4D97-AF65-F5344CB8AC3E}">
        <p14:creationId xmlns:p14="http://schemas.microsoft.com/office/powerpoint/2010/main" val="3583799567"/>
      </p:ext>
    </p:extLst>
  </p:cSld>
  <p:clrMapOvr>
    <a:masterClrMapping/>
  </p:clrMapOvr>
  <p:transition/>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3936" y="0"/>
            <a:ext cx="11713633" cy="9080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Click to edit Master title style</a:t>
            </a:r>
            <a:endParaRPr lang="en-US" noProof="0" dirty="0"/>
          </a:p>
        </p:txBody>
      </p:sp>
      <p:sp>
        <p:nvSpPr>
          <p:cNvPr id="1027" name="Rectangle 3"/>
          <p:cNvSpPr>
            <a:spLocks noGrp="1" noChangeArrowheads="1"/>
          </p:cNvSpPr>
          <p:nvPr>
            <p:ph type="body" idx="1"/>
          </p:nvPr>
        </p:nvSpPr>
        <p:spPr bwMode="auto">
          <a:xfrm>
            <a:off x="239185" y="1052513"/>
            <a:ext cx="10105288" cy="568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73412" name="Rectangle 4"/>
          <p:cNvSpPr>
            <a:spLocks noGrp="1" noChangeArrowheads="1"/>
          </p:cNvSpPr>
          <p:nvPr>
            <p:ph type="ftr" sz="quarter" idx="3"/>
          </p:nvPr>
        </p:nvSpPr>
        <p:spPr bwMode="auto">
          <a:xfrm>
            <a:off x="11377086" y="6597650"/>
            <a:ext cx="814916"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50">
                <a:solidFill>
                  <a:schemeClr val="tx1"/>
                </a:solidFill>
                <a:latin typeface="+mj-lt"/>
                <a:cs typeface="+mn-cs"/>
              </a:defRPr>
            </a:lvl1pPr>
          </a:lstStyle>
          <a:p>
            <a:pPr>
              <a:defRPr/>
            </a:pPr>
            <a:fld id="{D42D046B-9B48-43E5-9FA7-F1852605721D}" type="slidenum">
              <a:rPr lang="en-US" smtClean="0"/>
              <a:pPr>
                <a:defRPr/>
              </a:pPr>
              <a:t>‹#›</a:t>
            </a:fld>
            <a:endParaRPr lang="en-US" dirty="0"/>
          </a:p>
        </p:txBody>
      </p:sp>
    </p:spTree>
    <p:extLst>
      <p:ext uri="{BB962C8B-B14F-4D97-AF65-F5344CB8AC3E}">
        <p14:creationId xmlns:p14="http://schemas.microsoft.com/office/powerpoint/2010/main" val="258521995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Lst>
  <p:hf hdr="0" dt="0"/>
  <p:txStyles>
    <p:titleStyle>
      <a:lvl1pPr algn="l" rtl="0" eaLnBrk="1" fontAlgn="base" hangingPunct="1">
        <a:spcBef>
          <a:spcPct val="0"/>
        </a:spcBef>
        <a:spcAft>
          <a:spcPct val="0"/>
        </a:spcAft>
        <a:defRPr sz="3200" b="0">
          <a:solidFill>
            <a:srgbClr val="0099CC"/>
          </a:solidFill>
          <a:latin typeface="+mj-lt"/>
          <a:ea typeface="+mj-ea"/>
          <a:cs typeface="+mj-cs"/>
        </a:defRPr>
      </a:lvl1pPr>
      <a:lvl2pPr algn="ctr" rtl="0" eaLnBrk="1" fontAlgn="base" hangingPunct="1">
        <a:spcBef>
          <a:spcPct val="0"/>
        </a:spcBef>
        <a:spcAft>
          <a:spcPct val="0"/>
        </a:spcAft>
        <a:defRPr sz="2700" b="1">
          <a:solidFill>
            <a:srgbClr val="0099CC"/>
          </a:solidFill>
          <a:latin typeface="Calibri" pitchFamily="34" charset="0"/>
        </a:defRPr>
      </a:lvl2pPr>
      <a:lvl3pPr algn="ctr" rtl="0" eaLnBrk="1" fontAlgn="base" hangingPunct="1">
        <a:spcBef>
          <a:spcPct val="0"/>
        </a:spcBef>
        <a:spcAft>
          <a:spcPct val="0"/>
        </a:spcAft>
        <a:defRPr sz="2700" b="1">
          <a:solidFill>
            <a:srgbClr val="0099CC"/>
          </a:solidFill>
          <a:latin typeface="Calibri" pitchFamily="34" charset="0"/>
        </a:defRPr>
      </a:lvl3pPr>
      <a:lvl4pPr algn="ctr" rtl="0" eaLnBrk="1" fontAlgn="base" hangingPunct="1">
        <a:spcBef>
          <a:spcPct val="0"/>
        </a:spcBef>
        <a:spcAft>
          <a:spcPct val="0"/>
        </a:spcAft>
        <a:defRPr sz="2700" b="1">
          <a:solidFill>
            <a:srgbClr val="0099CC"/>
          </a:solidFill>
          <a:latin typeface="Calibri" pitchFamily="34" charset="0"/>
        </a:defRPr>
      </a:lvl4pPr>
      <a:lvl5pPr algn="ctr" rtl="0" eaLnBrk="1" fontAlgn="base" hangingPunct="1">
        <a:spcBef>
          <a:spcPct val="0"/>
        </a:spcBef>
        <a:spcAft>
          <a:spcPct val="0"/>
        </a:spcAft>
        <a:defRPr sz="2700" b="1">
          <a:solidFill>
            <a:srgbClr val="0099CC"/>
          </a:solidFill>
          <a:latin typeface="Calibri" pitchFamily="34" charset="0"/>
        </a:defRPr>
      </a:lvl5pPr>
      <a:lvl6pPr marL="342900" algn="ctr" rtl="0" eaLnBrk="1" fontAlgn="base" hangingPunct="1">
        <a:spcBef>
          <a:spcPct val="0"/>
        </a:spcBef>
        <a:spcAft>
          <a:spcPct val="0"/>
        </a:spcAft>
        <a:defRPr sz="2700" b="1">
          <a:solidFill>
            <a:srgbClr val="0099CC"/>
          </a:solidFill>
          <a:latin typeface="Calibri" pitchFamily="34" charset="0"/>
        </a:defRPr>
      </a:lvl6pPr>
      <a:lvl7pPr marL="685800" algn="ctr" rtl="0" eaLnBrk="1" fontAlgn="base" hangingPunct="1">
        <a:spcBef>
          <a:spcPct val="0"/>
        </a:spcBef>
        <a:spcAft>
          <a:spcPct val="0"/>
        </a:spcAft>
        <a:defRPr sz="2700" b="1">
          <a:solidFill>
            <a:srgbClr val="0099CC"/>
          </a:solidFill>
          <a:latin typeface="Calibri" pitchFamily="34" charset="0"/>
        </a:defRPr>
      </a:lvl7pPr>
      <a:lvl8pPr marL="1028700" algn="ctr" rtl="0" eaLnBrk="1" fontAlgn="base" hangingPunct="1">
        <a:spcBef>
          <a:spcPct val="0"/>
        </a:spcBef>
        <a:spcAft>
          <a:spcPct val="0"/>
        </a:spcAft>
        <a:defRPr sz="2700" b="1">
          <a:solidFill>
            <a:srgbClr val="0099CC"/>
          </a:solidFill>
          <a:latin typeface="Calibri" pitchFamily="34" charset="0"/>
        </a:defRPr>
      </a:lvl8pPr>
      <a:lvl9pPr marL="1371600" algn="ctr" rtl="0" eaLnBrk="1" fontAlgn="base" hangingPunct="1">
        <a:spcBef>
          <a:spcPct val="0"/>
        </a:spcBef>
        <a:spcAft>
          <a:spcPct val="0"/>
        </a:spcAft>
        <a:defRPr sz="2700" b="1">
          <a:solidFill>
            <a:srgbClr val="0099CC"/>
          </a:solidFill>
          <a:latin typeface="Calibri" pitchFamily="34" charset="0"/>
        </a:defRPr>
      </a:lvl9pPr>
    </p:titleStyle>
    <p:bodyStyle>
      <a:lvl1pPr marL="0" indent="0" algn="l" rtl="0" eaLnBrk="1" fontAlgn="base" hangingPunct="1">
        <a:spcBef>
          <a:spcPct val="20000"/>
        </a:spcBef>
        <a:spcAft>
          <a:spcPct val="0"/>
        </a:spcAft>
        <a:buFont typeface="Wingdings" pitchFamily="2" charset="2"/>
        <a:buNone/>
        <a:defRPr sz="2400">
          <a:solidFill>
            <a:schemeClr val="tx1">
              <a:lumMod val="95000"/>
              <a:lumOff val="5000"/>
            </a:schemeClr>
          </a:solidFill>
          <a:latin typeface="Calibri Light" panose="020F0302020204030204" pitchFamily="34" charset="0"/>
          <a:ea typeface="+mn-ea"/>
          <a:cs typeface="+mn-cs"/>
        </a:defRPr>
      </a:lvl1pPr>
      <a:lvl2pPr marL="342900" indent="0" algn="l" rtl="0" eaLnBrk="1" fontAlgn="base" hangingPunct="1">
        <a:spcBef>
          <a:spcPct val="20000"/>
        </a:spcBef>
        <a:spcAft>
          <a:spcPct val="0"/>
        </a:spcAft>
        <a:buFont typeface="Wingdings" pitchFamily="2" charset="2"/>
        <a:buNone/>
        <a:defRPr sz="2400">
          <a:solidFill>
            <a:schemeClr val="tx1">
              <a:lumMod val="95000"/>
              <a:lumOff val="5000"/>
            </a:schemeClr>
          </a:solidFill>
          <a:latin typeface="Calibri Light" panose="020F0302020204030204" pitchFamily="34" charset="0"/>
        </a:defRPr>
      </a:lvl2pPr>
      <a:lvl3pPr marL="685800" indent="0" algn="l" rtl="0" eaLnBrk="1" fontAlgn="base" hangingPunct="1">
        <a:spcBef>
          <a:spcPct val="20000"/>
        </a:spcBef>
        <a:spcAft>
          <a:spcPct val="0"/>
        </a:spcAft>
        <a:buFont typeface="Wingdings" pitchFamily="2" charset="2"/>
        <a:buNone/>
        <a:defRPr sz="1800">
          <a:solidFill>
            <a:schemeClr val="tx1">
              <a:lumMod val="95000"/>
              <a:lumOff val="5000"/>
            </a:schemeClr>
          </a:solidFill>
          <a:latin typeface="Calibri Light" panose="020F0302020204030204" pitchFamily="34" charset="0"/>
        </a:defRPr>
      </a:lvl3pPr>
      <a:lvl4pPr marL="1200150" indent="-171450" algn="l" rtl="0" eaLnBrk="1" fontAlgn="base" hangingPunct="1">
        <a:spcBef>
          <a:spcPct val="20000"/>
        </a:spcBef>
        <a:spcAft>
          <a:spcPct val="0"/>
        </a:spcAft>
        <a:buFont typeface="Wingdings" pitchFamily="2" charset="2"/>
        <a:buBlip>
          <a:blip r:embed="rId12"/>
        </a:buBlip>
        <a:defRPr sz="1600">
          <a:solidFill>
            <a:schemeClr val="tx1">
              <a:lumMod val="95000"/>
              <a:lumOff val="5000"/>
            </a:schemeClr>
          </a:solidFill>
          <a:latin typeface="Calibri Light" panose="020F0302020204030204" pitchFamily="34" charset="0"/>
        </a:defRPr>
      </a:lvl4pPr>
      <a:lvl5pPr marL="1543050" indent="-171450" algn="l" rtl="0" eaLnBrk="1" fontAlgn="base" hangingPunct="1">
        <a:spcBef>
          <a:spcPct val="20000"/>
        </a:spcBef>
        <a:spcAft>
          <a:spcPct val="0"/>
        </a:spcAft>
        <a:buFont typeface="Wingdings" pitchFamily="2" charset="2"/>
        <a:buBlip>
          <a:blip r:embed="rId12"/>
        </a:buBlip>
        <a:defRPr sz="1600">
          <a:solidFill>
            <a:schemeClr val="tx1">
              <a:lumMod val="95000"/>
              <a:lumOff val="5000"/>
            </a:schemeClr>
          </a:solidFill>
          <a:latin typeface="Calibri Light" panose="020F0302020204030204" pitchFamily="34" charset="0"/>
        </a:defRPr>
      </a:lvl5pPr>
      <a:lvl6pPr marL="1885950" indent="-171450" algn="l" rtl="0" eaLnBrk="1" fontAlgn="base" hangingPunct="1">
        <a:spcBef>
          <a:spcPct val="20000"/>
        </a:spcBef>
        <a:spcAft>
          <a:spcPct val="0"/>
        </a:spcAft>
        <a:buFont typeface="Wingdings" pitchFamily="2" charset="2"/>
        <a:buBlip>
          <a:blip r:embed="rId12"/>
        </a:buBlip>
        <a:defRPr sz="1050">
          <a:solidFill>
            <a:srgbClr val="5F5F5F"/>
          </a:solidFill>
          <a:latin typeface="+mn-lt"/>
        </a:defRPr>
      </a:lvl6pPr>
      <a:lvl7pPr marL="2228850" indent="-171450" algn="l" rtl="0" eaLnBrk="1" fontAlgn="base" hangingPunct="1">
        <a:spcBef>
          <a:spcPct val="20000"/>
        </a:spcBef>
        <a:spcAft>
          <a:spcPct val="0"/>
        </a:spcAft>
        <a:buFont typeface="Wingdings" pitchFamily="2" charset="2"/>
        <a:buBlip>
          <a:blip r:embed="rId12"/>
        </a:buBlip>
        <a:defRPr sz="1050">
          <a:solidFill>
            <a:srgbClr val="5F5F5F"/>
          </a:solidFill>
          <a:latin typeface="+mn-lt"/>
        </a:defRPr>
      </a:lvl7pPr>
      <a:lvl8pPr marL="2571750" indent="-171450" algn="l" rtl="0" eaLnBrk="1" fontAlgn="base" hangingPunct="1">
        <a:spcBef>
          <a:spcPct val="20000"/>
        </a:spcBef>
        <a:spcAft>
          <a:spcPct val="0"/>
        </a:spcAft>
        <a:buFont typeface="Wingdings" pitchFamily="2" charset="2"/>
        <a:buBlip>
          <a:blip r:embed="rId12"/>
        </a:buBlip>
        <a:defRPr sz="1050">
          <a:solidFill>
            <a:srgbClr val="5F5F5F"/>
          </a:solidFill>
          <a:latin typeface="+mn-lt"/>
        </a:defRPr>
      </a:lvl8pPr>
      <a:lvl9pPr marL="2914650" indent="-171450" algn="l" rtl="0" eaLnBrk="1" fontAlgn="base" hangingPunct="1">
        <a:spcBef>
          <a:spcPct val="20000"/>
        </a:spcBef>
        <a:spcAft>
          <a:spcPct val="0"/>
        </a:spcAft>
        <a:buFont typeface="Wingdings" pitchFamily="2" charset="2"/>
        <a:buBlip>
          <a:blip r:embed="rId12"/>
        </a:buBlip>
        <a:defRPr sz="1050">
          <a:solidFill>
            <a:srgbClr val="5F5F5F"/>
          </a:solidFill>
          <a:latin typeface="+mn-lt"/>
        </a:defRPr>
      </a:lvl9pPr>
    </p:bodyStyle>
    <p:other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image" Target="../media/image90.png"/><Relationship Id="rId7" Type="http://schemas.openxmlformats.org/officeDocument/2006/relationships/image" Target="../media/image27.png"/><Relationship Id="rId2" Type="http://schemas.openxmlformats.org/officeDocument/2006/relationships/image" Target="../media/image8.png"/><Relationship Id="rId1" Type="http://schemas.openxmlformats.org/officeDocument/2006/relationships/slideLayout" Target="../slideLayouts/slideLayout2.xml"/><Relationship Id="rId11" Type="http://schemas.openxmlformats.org/officeDocument/2006/relationships/image" Target="../media/image11.png"/><Relationship Id="rId5" Type="http://schemas.openxmlformats.org/officeDocument/2006/relationships/image" Target="../media/image11.emf"/><Relationship Id="rId10" Type="http://schemas.openxmlformats.org/officeDocument/2006/relationships/image" Target="../media/image29.png"/><Relationship Id="rId4" Type="http://schemas.openxmlformats.org/officeDocument/2006/relationships/customXml" Target="../ink/ink1.xml"/><Relationship Id="rId9"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5.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24.png"/><Relationship Id="rId5" Type="http://schemas.openxmlformats.org/officeDocument/2006/relationships/tags" Target="../tags/tag5.xml"/><Relationship Id="rId4" Type="http://schemas.openxmlformats.org/officeDocument/2006/relationships/image" Target="../media/image230.png"/></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customXml" Target="../ink/ink3.xml"/><Relationship Id="rId7" Type="http://schemas.openxmlformats.org/officeDocument/2006/relationships/customXml" Target="../ink/ink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4.png"/><Relationship Id="rId5" Type="http://schemas.openxmlformats.org/officeDocument/2006/relationships/customXml" Target="../ink/ink4.xml"/><Relationship Id="rId10" Type="http://schemas.openxmlformats.org/officeDocument/2006/relationships/image" Target="../media/image32.png"/><Relationship Id="rId4" Type="http://schemas.openxmlformats.org/officeDocument/2006/relationships/image" Target="../media/image28.png"/><Relationship Id="rId9" Type="http://schemas.openxmlformats.org/officeDocument/2006/relationships/customXml" Target="../ink/ink6.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customXml" Target="../ink/ink7.xml"/><Relationship Id="rId7" Type="http://schemas.openxmlformats.org/officeDocument/2006/relationships/customXml" Target="../ink/ink9.xml"/><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8.png"/><Relationship Id="rId5" Type="http://schemas.openxmlformats.org/officeDocument/2006/relationships/customXml" Target="../ink/ink8.xml"/><Relationship Id="rId10" Type="http://schemas.openxmlformats.org/officeDocument/2006/relationships/image" Target="../media/image32.png"/><Relationship Id="rId4" Type="http://schemas.openxmlformats.org/officeDocument/2006/relationships/image" Target="../media/image28.png"/><Relationship Id="rId9" Type="http://schemas.openxmlformats.org/officeDocument/2006/relationships/customXml" Target="../ink/ink10.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8" Type="http://schemas.openxmlformats.org/officeDocument/2006/relationships/customXml" Target="../ink/ink13.xml"/><Relationship Id="rId3" Type="http://schemas.openxmlformats.org/officeDocument/2006/relationships/image" Target="../media/image41.png"/><Relationship Id="rId7" Type="http://schemas.openxmlformats.org/officeDocument/2006/relationships/image" Target="../media/image43.png"/><Relationship Id="rId12" Type="http://schemas.openxmlformats.org/officeDocument/2006/relationships/image" Target="../media/image47.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customXml" Target="../ink/ink12.xml"/><Relationship Id="rId11" Type="http://schemas.openxmlformats.org/officeDocument/2006/relationships/image" Target="../media/image46.png"/><Relationship Id="rId5" Type="http://schemas.openxmlformats.org/officeDocument/2006/relationships/image" Target="../media/image42.png"/><Relationship Id="rId10" Type="http://schemas.openxmlformats.org/officeDocument/2006/relationships/image" Target="../media/image45.png"/><Relationship Id="rId4" Type="http://schemas.openxmlformats.org/officeDocument/2006/relationships/customXml" Target="../ink/ink11.xml"/><Relationship Id="rId9" Type="http://schemas.openxmlformats.org/officeDocument/2006/relationships/image" Target="../media/image44.png"/></Relationships>
</file>

<file path=ppt/slides/_rels/slide21.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52.png"/><Relationship Id="rId3" Type="http://schemas.openxmlformats.org/officeDocument/2006/relationships/customXml" Target="../ink/ink14.xml"/><Relationship Id="rId7" Type="http://schemas.openxmlformats.org/officeDocument/2006/relationships/customXml" Target="../ink/ink16.xml"/><Relationship Id="rId12" Type="http://schemas.openxmlformats.org/officeDocument/2006/relationships/image" Target="../media/image51.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50.png"/><Relationship Id="rId5" Type="http://schemas.openxmlformats.org/officeDocument/2006/relationships/customXml" Target="../ink/ink15.xml"/><Relationship Id="rId10" Type="http://schemas.openxmlformats.org/officeDocument/2006/relationships/image" Target="../media/image44.png"/><Relationship Id="rId4" Type="http://schemas.openxmlformats.org/officeDocument/2006/relationships/image" Target="../media/image49.png"/><Relationship Id="rId9" Type="http://schemas.openxmlformats.org/officeDocument/2006/relationships/customXml" Target="../ink/ink17.xml"/></Relationships>
</file>

<file path=ppt/slides/_rels/slide22.xml.rels><?xml version="1.0" encoding="UTF-8" standalone="yes"?>
<Relationships xmlns="http://schemas.openxmlformats.org/package/2006/relationships"><Relationship Id="rId8" Type="http://schemas.openxmlformats.org/officeDocument/2006/relationships/customXml" Target="../ink/ink20.xml"/><Relationship Id="rId3" Type="http://schemas.openxmlformats.org/officeDocument/2006/relationships/image" Target="../media/image54.png"/><Relationship Id="rId7" Type="http://schemas.openxmlformats.org/officeDocument/2006/relationships/image" Target="../media/image43.png"/><Relationship Id="rId12" Type="http://schemas.openxmlformats.org/officeDocument/2006/relationships/image" Target="../media/image57.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customXml" Target="../ink/ink19.xml"/><Relationship Id="rId11" Type="http://schemas.openxmlformats.org/officeDocument/2006/relationships/image" Target="../media/image56.png"/><Relationship Id="rId5" Type="http://schemas.openxmlformats.org/officeDocument/2006/relationships/image" Target="../media/image42.png"/><Relationship Id="rId10" Type="http://schemas.openxmlformats.org/officeDocument/2006/relationships/image" Target="../media/image55.png"/><Relationship Id="rId4" Type="http://schemas.openxmlformats.org/officeDocument/2006/relationships/customXml" Target="../ink/ink18.xml"/><Relationship Id="rId9"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customXml" Target="../ink/ink21.xml"/><Relationship Id="rId7" Type="http://schemas.openxmlformats.org/officeDocument/2006/relationships/customXml" Target="../ink/ink23.xml"/><Relationship Id="rId2" Type="http://schemas.openxmlformats.org/officeDocument/2006/relationships/image" Target="../media/image59.png"/><Relationship Id="rId1" Type="http://schemas.openxmlformats.org/officeDocument/2006/relationships/slideLayout" Target="../slideLayouts/slideLayout3.xml"/><Relationship Id="rId6" Type="http://schemas.openxmlformats.org/officeDocument/2006/relationships/image" Target="../media/image61.png"/><Relationship Id="rId5" Type="http://schemas.openxmlformats.org/officeDocument/2006/relationships/customXml" Target="../ink/ink22.xml"/><Relationship Id="rId4" Type="http://schemas.openxmlformats.org/officeDocument/2006/relationships/image" Target="../media/image60.png"/></Relationships>
</file>

<file path=ppt/slides/_rels/slide25.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6.png"/><Relationship Id="rId3" Type="http://schemas.openxmlformats.org/officeDocument/2006/relationships/customXml" Target="../ink/ink24.xml"/><Relationship Id="rId12" Type="http://schemas.openxmlformats.org/officeDocument/2006/relationships/image" Target="../media/image65.png"/><Relationship Id="rId2" Type="http://schemas.openxmlformats.org/officeDocument/2006/relationships/image" Target="../media/image63.png"/><Relationship Id="rId1" Type="http://schemas.openxmlformats.org/officeDocument/2006/relationships/slideLayout" Target="../slideLayouts/slideLayout3.xml"/><Relationship Id="rId11" Type="http://schemas.openxmlformats.org/officeDocument/2006/relationships/customXml" Target="../ink/ink26.xml"/><Relationship Id="rId15" Type="http://schemas.openxmlformats.org/officeDocument/2006/relationships/image" Target="../media/image68.png"/><Relationship Id="rId10" Type="http://schemas.openxmlformats.org/officeDocument/2006/relationships/image" Target="../media/image64.png"/><Relationship Id="rId9" Type="http://schemas.openxmlformats.org/officeDocument/2006/relationships/customXml" Target="../ink/ink25.xml"/><Relationship Id="rId14" Type="http://schemas.openxmlformats.org/officeDocument/2006/relationships/image" Target="../media/image6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0.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3.png"/><Relationship Id="rId10" Type="http://schemas.openxmlformats.org/officeDocument/2006/relationships/image" Target="../media/image19.png"/><Relationship Id="rId4" Type="http://schemas.openxmlformats.org/officeDocument/2006/relationships/image" Target="../media/image8.png"/><Relationship Id="rId9" Type="http://schemas.openxmlformats.org/officeDocument/2006/relationships/image" Target="NULL"/><Relationship Id="rId14" Type="http://schemas.openxmlformats.org/officeDocument/2006/relationships/image" Target="../media/image82.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3.png"/><Relationship Id="rId10" Type="http://schemas.openxmlformats.org/officeDocument/2006/relationships/image" Target="../media/image19.png"/><Relationship Id="rId4" Type="http://schemas.openxmlformats.org/officeDocument/2006/relationships/image" Target="../media/image8.png"/><Relationship Id="rId9" Type="http://schemas.openxmlformats.org/officeDocument/2006/relationships/image" Target="../media/image18.png"/><Relationship Id="rId14" Type="http://schemas.openxmlformats.org/officeDocument/2006/relationships/image" Target="../media/image82.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NULL"/><Relationship Id="rId3" Type="http://schemas.openxmlformats.org/officeDocument/2006/relationships/image" Target="../media/image14.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3.png"/><Relationship Id="rId10" Type="http://schemas.openxmlformats.org/officeDocument/2006/relationships/image" Target="../media/image19.png"/><Relationship Id="rId4" Type="http://schemas.openxmlformats.org/officeDocument/2006/relationships/image" Target="../media/image8.png"/><Relationship Id="rId9" Type="http://schemas.openxmlformats.org/officeDocument/2006/relationships/image" Target="../media/image18.png"/><Relationship Id="rId14" Type="http://schemas.openxmlformats.org/officeDocument/2006/relationships/image" Target="../media/image8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7"/>
          <p:cNvPicPr>
            <a:picLocks noChangeAspect="1" noChangeArrowheads="1"/>
          </p:cNvPicPr>
          <p:nvPr/>
        </p:nvPicPr>
        <p:blipFill>
          <a:blip r:embed="rId3" cstate="print"/>
          <a:srcRect/>
          <a:stretch>
            <a:fillRect/>
          </a:stretch>
        </p:blipFill>
        <p:spPr bwMode="auto">
          <a:xfrm>
            <a:off x="5872942" y="362743"/>
            <a:ext cx="4533900" cy="5114925"/>
          </a:xfrm>
          <a:prstGeom prst="rect">
            <a:avLst/>
          </a:prstGeom>
          <a:noFill/>
          <a:ln w="9525" algn="ctr">
            <a:noFill/>
            <a:miter lim="800000"/>
            <a:headEnd/>
            <a:tailEnd/>
          </a:ln>
        </p:spPr>
      </p:pic>
      <p:sp>
        <p:nvSpPr>
          <p:cNvPr id="3075" name="Rectangle 2"/>
          <p:cNvSpPr>
            <a:spLocks noGrp="1" noChangeArrowheads="1"/>
          </p:cNvSpPr>
          <p:nvPr>
            <p:ph type="ctrTitle"/>
          </p:nvPr>
        </p:nvSpPr>
        <p:spPr>
          <a:xfrm>
            <a:off x="782385" y="1918064"/>
            <a:ext cx="3651069" cy="1470025"/>
          </a:xfrm>
        </p:spPr>
        <p:txBody>
          <a:bodyPr/>
          <a:lstStyle/>
          <a:p>
            <a:r>
              <a:rPr lang="en-US" dirty="0"/>
              <a:t>Palm Calculus</a:t>
            </a:r>
            <a:br>
              <a:rPr lang="en-US" dirty="0"/>
            </a:br>
            <a:r>
              <a:rPr lang="en-US" dirty="0"/>
              <a:t>Part 1</a:t>
            </a:r>
            <a:br>
              <a:rPr lang="en-US" dirty="0"/>
            </a:br>
            <a:r>
              <a:rPr lang="en-US" i="1" dirty="0"/>
              <a:t>The Importance of the Viewpoint</a:t>
            </a:r>
            <a:br>
              <a:rPr lang="en-US" dirty="0"/>
            </a:br>
            <a:br>
              <a:rPr lang="en-US" dirty="0"/>
            </a:br>
            <a:endParaRPr lang="en-US" sz="3200" i="1" dirty="0"/>
          </a:p>
        </p:txBody>
      </p:sp>
      <p:sp>
        <p:nvSpPr>
          <p:cNvPr id="3076" name="Rectangle 3"/>
          <p:cNvSpPr>
            <a:spLocks noGrp="1" noChangeArrowheads="1"/>
          </p:cNvSpPr>
          <p:nvPr>
            <p:ph type="subTitle" idx="1"/>
          </p:nvPr>
        </p:nvSpPr>
        <p:spPr>
          <a:xfrm>
            <a:off x="802570" y="4161205"/>
            <a:ext cx="4267200" cy="1752600"/>
          </a:xfrm>
        </p:spPr>
        <p:txBody>
          <a:bodyPr/>
          <a:lstStyle/>
          <a:p>
            <a:pPr algn="l"/>
            <a:r>
              <a:rPr lang="en-US" dirty="0"/>
              <a:t>Jean-Yves Le Boudec</a:t>
            </a:r>
            <a:br>
              <a:rPr lang="en-US" dirty="0"/>
            </a:br>
            <a:r>
              <a:rPr lang="en-US" dirty="0"/>
              <a:t>2021</a:t>
            </a:r>
          </a:p>
        </p:txBody>
      </p:sp>
      <p:sp>
        <p:nvSpPr>
          <p:cNvPr id="3077" name="Footer Placeholder 3"/>
          <p:cNvSpPr>
            <a:spLocks noGrp="1"/>
          </p:cNvSpPr>
          <p:nvPr>
            <p:ph type="ftr" sz="quarter" idx="10"/>
          </p:nvPr>
        </p:nvSpPr>
        <p:spPr>
          <a:noFill/>
        </p:spPr>
        <p:txBody>
          <a:bodyPr/>
          <a:lstStyle/>
          <a:p>
            <a:fld id="{D90B0F78-1DF0-467C-884F-4B922EB9371B}" type="slidenum">
              <a:rPr lang="en-US" smtClean="0"/>
              <a:pPr/>
              <a:t>1</a:t>
            </a:fld>
            <a:endParaRPr lang="en-US"/>
          </a:p>
        </p:txBody>
      </p:sp>
      <p:sp>
        <p:nvSpPr>
          <p:cNvPr id="6" name="TextBox 5"/>
          <p:cNvSpPr txBox="1"/>
          <p:nvPr/>
        </p:nvSpPr>
        <p:spPr>
          <a:xfrm>
            <a:off x="9005947" y="6578222"/>
            <a:ext cx="1005403" cy="307777"/>
          </a:xfrm>
          <a:prstGeom prst="rect">
            <a:avLst/>
          </a:prstGeom>
          <a:noFill/>
        </p:spPr>
        <p:txBody>
          <a:bodyPr wrap="none" rtlCol="0">
            <a:spAutoFit/>
          </a:bodyPr>
          <a:lstStyle/>
          <a:p>
            <a:r>
              <a:rPr lang="en-US" sz="1400" dirty="0">
                <a:latin typeface="+mn-lt"/>
              </a:rPr>
              <a:t>April 2019</a:t>
            </a:r>
          </a:p>
        </p:txBody>
      </p:sp>
      <p:pic>
        <p:nvPicPr>
          <p:cNvPr id="7" name="Image 29">
            <a:extLst>
              <a:ext uri="{FF2B5EF4-FFF2-40B4-BE49-F238E27FC236}">
                <a16:creationId xmlns:a16="http://schemas.microsoft.com/office/drawing/2014/main" id="{649F09B2-8747-4551-923E-7827E85BFD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409588">
            <a:off x="5916692" y="1847180"/>
            <a:ext cx="1033424" cy="370595"/>
          </a:xfrm>
          <a:prstGeom prst="rect">
            <a:avLst/>
          </a:prstGeom>
        </p:spPr>
      </p:pic>
      <p:sp>
        <p:nvSpPr>
          <p:cNvPr id="2" name="Freeform: Shape 1">
            <a:extLst>
              <a:ext uri="{FF2B5EF4-FFF2-40B4-BE49-F238E27FC236}">
                <a16:creationId xmlns:a16="http://schemas.microsoft.com/office/drawing/2014/main" id="{78EAA99D-9021-44A7-A8A0-745CF475152E}"/>
              </a:ext>
            </a:extLst>
          </p:cNvPr>
          <p:cNvSpPr/>
          <p:nvPr/>
        </p:nvSpPr>
        <p:spPr bwMode="auto">
          <a:xfrm>
            <a:off x="5852504" y="2105526"/>
            <a:ext cx="1359568" cy="498451"/>
          </a:xfrm>
          <a:custGeom>
            <a:avLst/>
            <a:gdLst>
              <a:gd name="connsiteX0" fmla="*/ 30938 w 1359568"/>
              <a:gd name="connsiteY0" fmla="*/ 73909 h 498451"/>
              <a:gd name="connsiteX1" fmla="*/ 307664 w 1359568"/>
              <a:gd name="connsiteY1" fmla="*/ 72190 h 498451"/>
              <a:gd name="connsiteX2" fmla="*/ 440012 w 1359568"/>
              <a:gd name="connsiteY2" fmla="*/ 39533 h 498451"/>
              <a:gd name="connsiteX3" fmla="*/ 740801 w 1359568"/>
              <a:gd name="connsiteY3" fmla="*/ 39533 h 498451"/>
              <a:gd name="connsiteX4" fmla="*/ 983152 w 1359568"/>
              <a:gd name="connsiteY4" fmla="*/ 53283 h 498451"/>
              <a:gd name="connsiteX5" fmla="*/ 1122374 w 1359568"/>
              <a:gd name="connsiteY5" fmla="*/ 44689 h 498451"/>
              <a:gd name="connsiteX6" fmla="*/ 1261597 w 1359568"/>
              <a:gd name="connsiteY6" fmla="*/ 30939 h 498451"/>
              <a:gd name="connsiteX7" fmla="*/ 1352693 w 1359568"/>
              <a:gd name="connsiteY7" fmla="*/ 0 h 498451"/>
              <a:gd name="connsiteX8" fmla="*/ 1359568 w 1359568"/>
              <a:gd name="connsiteY8" fmla="*/ 474388 h 498451"/>
              <a:gd name="connsiteX9" fmla="*/ 0 w 1359568"/>
              <a:gd name="connsiteY9" fmla="*/ 498451 h 498451"/>
              <a:gd name="connsiteX10" fmla="*/ 30938 w 1359568"/>
              <a:gd name="connsiteY10" fmla="*/ 73909 h 498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9568" h="498451">
                <a:moveTo>
                  <a:pt x="30938" y="73909"/>
                </a:moveTo>
                <a:lnTo>
                  <a:pt x="307664" y="72190"/>
                </a:lnTo>
                <a:lnTo>
                  <a:pt x="440012" y="39533"/>
                </a:lnTo>
                <a:lnTo>
                  <a:pt x="740801" y="39533"/>
                </a:lnTo>
                <a:lnTo>
                  <a:pt x="983152" y="53283"/>
                </a:lnTo>
                <a:lnTo>
                  <a:pt x="1122374" y="44689"/>
                </a:lnTo>
                <a:lnTo>
                  <a:pt x="1261597" y="30939"/>
                </a:lnTo>
                <a:lnTo>
                  <a:pt x="1352693" y="0"/>
                </a:lnTo>
                <a:cubicBezTo>
                  <a:pt x="1354985" y="158129"/>
                  <a:pt x="1357276" y="316259"/>
                  <a:pt x="1359568" y="474388"/>
                </a:cubicBezTo>
                <a:lnTo>
                  <a:pt x="0" y="498451"/>
                </a:lnTo>
                <a:lnTo>
                  <a:pt x="30938" y="73909"/>
                </a:lnTo>
                <a:close/>
              </a:path>
            </a:pathLst>
          </a:cu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CH" sz="18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867360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a:t>This </a:t>
            </a:r>
            <a:r>
              <a:rPr lang="fr-CH" dirty="0" err="1"/>
              <a:t>is</a:t>
            </a:r>
            <a:r>
              <a:rPr lang="fr-CH" dirty="0"/>
              <a:t> Palm </a:t>
            </a:r>
            <a:r>
              <a:rPr lang="fr-CH" dirty="0" err="1"/>
              <a:t>Calculus</a:t>
            </a:r>
            <a:r>
              <a:rPr lang="fr-CH" dirty="0"/>
              <a:t> !</a:t>
            </a:r>
          </a:p>
        </p:txBody>
      </p:sp>
      <p:pic>
        <p:nvPicPr>
          <p:cNvPr id="5"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667001" y="1295401"/>
            <a:ext cx="7529213" cy="2755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0"/>
          </p:nvPr>
        </p:nvSpPr>
        <p:spPr/>
        <p:txBody>
          <a:bodyPr/>
          <a:lstStyle/>
          <a:p>
            <a:pPr>
              <a:defRPr/>
            </a:pPr>
            <a:fld id="{9BDF427E-DEB7-4B89-A6D7-99477B1B9524}" type="slidenum">
              <a:rPr lang="en-US" smtClean="0"/>
              <a:pPr>
                <a:defRPr/>
              </a:pPr>
              <a:t>10</a:t>
            </a:fld>
            <a:endParaRPr lang="en-US"/>
          </a:p>
        </p:txBody>
      </p:sp>
      <p:grpSp>
        <p:nvGrpSpPr>
          <p:cNvPr id="10" name="Group 9"/>
          <p:cNvGrpSpPr/>
          <p:nvPr/>
        </p:nvGrpSpPr>
        <p:grpSpPr>
          <a:xfrm>
            <a:off x="2118557" y="4507417"/>
            <a:ext cx="3423960" cy="1452600"/>
            <a:chOff x="594557" y="4507417"/>
            <a:chExt cx="3423960" cy="1452600"/>
          </a:xfrm>
        </p:grpSpPr>
        <mc:AlternateContent xmlns:mc="http://schemas.openxmlformats.org/markup-compatibility/2006" xmlns:a14="http://schemas.microsoft.com/office/drawing/2010/main">
          <mc:Choice Requires="a14">
            <p:sp>
              <p:nvSpPr>
                <p:cNvPr id="7" name="TextBox 6"/>
                <p:cNvSpPr txBox="1"/>
                <p:nvPr/>
              </p:nvSpPr>
              <p:spPr>
                <a:xfrm>
                  <a:off x="691320" y="4923690"/>
                  <a:ext cx="314675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CH" sz="2400" i="1">
                                <a:solidFill>
                                  <a:schemeClr val="tx1">
                                    <a:lumMod val="95000"/>
                                    <a:lumOff val="5000"/>
                                  </a:schemeClr>
                                </a:solidFill>
                                <a:latin typeface="Cambria Math" panose="02040503050406030204" pitchFamily="18" charset="0"/>
                              </a:rPr>
                            </m:ctrlPr>
                          </m:sSubPr>
                          <m:e>
                            <m:r>
                              <a:rPr lang="fr-CH" sz="2400">
                                <a:solidFill>
                                  <a:schemeClr val="tx1">
                                    <a:lumMod val="95000"/>
                                    <a:lumOff val="5000"/>
                                  </a:schemeClr>
                                </a:solidFill>
                                <a:latin typeface="Cambria Math" panose="02040503050406030204" pitchFamily="18" charset="0"/>
                              </a:rPr>
                              <m:t>𝑊</m:t>
                            </m:r>
                          </m:e>
                          <m:sub>
                            <m:r>
                              <a:rPr lang="fr-CH" sz="2400">
                                <a:solidFill>
                                  <a:schemeClr val="tx1">
                                    <a:lumMod val="95000"/>
                                    <a:lumOff val="5000"/>
                                  </a:schemeClr>
                                </a:solidFill>
                                <a:latin typeface="Cambria Math" panose="02040503050406030204" pitchFamily="18" charset="0"/>
                              </a:rPr>
                              <m:t>𝑐</m:t>
                            </m:r>
                          </m:sub>
                        </m:sSub>
                        <m:r>
                          <a:rPr lang="fr-CH" sz="2400">
                            <a:solidFill>
                              <a:schemeClr val="tx1">
                                <a:lumMod val="95000"/>
                                <a:lumOff val="5000"/>
                              </a:schemeClr>
                            </a:solidFill>
                            <a:latin typeface="Cambria Math" panose="02040503050406030204" pitchFamily="18" charset="0"/>
                          </a:rPr>
                          <m:t>=</m:t>
                        </m:r>
                        <m:r>
                          <a:rPr lang="fr-CH" sz="2400">
                            <a:solidFill>
                              <a:schemeClr val="tx1">
                                <a:lumMod val="95000"/>
                                <a:lumOff val="5000"/>
                              </a:schemeClr>
                            </a:solidFill>
                            <a:latin typeface="Cambria Math" panose="02040503050406030204" pitchFamily="18" charset="0"/>
                          </a:rPr>
                          <m:t>𝜆</m:t>
                        </m:r>
                        <m:r>
                          <a:rPr lang="fr-CH" sz="2400">
                            <a:solidFill>
                              <a:schemeClr val="tx1">
                                <a:lumMod val="95000"/>
                                <a:lumOff val="5000"/>
                              </a:schemeClr>
                            </a:solidFill>
                            <a:latin typeface="Cambria Math" panose="02040503050406030204" pitchFamily="18" charset="0"/>
                          </a:rPr>
                          <m:t> </m:t>
                        </m:r>
                        <m:r>
                          <m:rPr>
                            <m:sty m:val="p"/>
                          </m:rPr>
                          <a:rPr lang="fr-CH" sz="2400">
                            <a:solidFill>
                              <a:schemeClr val="tx1">
                                <a:lumMod val="95000"/>
                                <a:lumOff val="5000"/>
                              </a:schemeClr>
                            </a:solidFill>
                            <a:latin typeface="Cambria Math" panose="02040503050406030204" pitchFamily="18" charset="0"/>
                          </a:rPr>
                          <m:t>cov</m:t>
                        </m:r>
                        <m:d>
                          <m:dPr>
                            <m:ctrlPr>
                              <a:rPr lang="fr-CH" sz="2400" i="1">
                                <a:solidFill>
                                  <a:schemeClr val="tx1">
                                    <a:lumMod val="95000"/>
                                    <a:lumOff val="5000"/>
                                  </a:schemeClr>
                                </a:solidFill>
                                <a:latin typeface="Cambria Math" panose="02040503050406030204" pitchFamily="18" charset="0"/>
                              </a:rPr>
                            </m:ctrlPr>
                          </m:dPr>
                          <m:e>
                            <m:r>
                              <a:rPr lang="fr-CH" sz="2400">
                                <a:solidFill>
                                  <a:schemeClr val="tx1">
                                    <a:lumMod val="95000"/>
                                    <a:lumOff val="5000"/>
                                  </a:schemeClr>
                                </a:solidFill>
                                <a:latin typeface="Cambria Math" panose="02040503050406030204" pitchFamily="18" charset="0"/>
                              </a:rPr>
                              <m:t>𝑆</m:t>
                            </m:r>
                            <m:r>
                              <a:rPr lang="fr-CH" sz="2400">
                                <a:solidFill>
                                  <a:schemeClr val="tx1">
                                    <a:lumMod val="95000"/>
                                    <a:lumOff val="5000"/>
                                  </a:schemeClr>
                                </a:solidFill>
                                <a:latin typeface="Cambria Math" panose="02040503050406030204" pitchFamily="18" charset="0"/>
                              </a:rPr>
                              <m:t>,</m:t>
                            </m:r>
                            <m:r>
                              <a:rPr lang="fr-CH" sz="2400">
                                <a:solidFill>
                                  <a:schemeClr val="tx1">
                                    <a:lumMod val="95000"/>
                                    <a:lumOff val="5000"/>
                                  </a:schemeClr>
                                </a:solidFill>
                                <a:latin typeface="Cambria Math" panose="02040503050406030204" pitchFamily="18" charset="0"/>
                              </a:rPr>
                              <m:t>𝑋</m:t>
                            </m:r>
                          </m:e>
                        </m:d>
                        <m:r>
                          <a:rPr lang="fr-CH" sz="2400">
                            <a:solidFill>
                              <a:schemeClr val="tx1">
                                <a:lumMod val="95000"/>
                                <a:lumOff val="5000"/>
                              </a:schemeClr>
                            </a:solidFill>
                            <a:latin typeface="Cambria Math" panose="02040503050406030204" pitchFamily="18" charset="0"/>
                          </a:rPr>
                          <m:t>+</m:t>
                        </m:r>
                        <m:sSub>
                          <m:sSubPr>
                            <m:ctrlPr>
                              <a:rPr lang="fr-CH" sz="2400" i="1">
                                <a:solidFill>
                                  <a:schemeClr val="tx1">
                                    <a:lumMod val="95000"/>
                                    <a:lumOff val="5000"/>
                                  </a:schemeClr>
                                </a:solidFill>
                                <a:latin typeface="Cambria Math" panose="02040503050406030204" pitchFamily="18" charset="0"/>
                              </a:rPr>
                            </m:ctrlPr>
                          </m:sSubPr>
                          <m:e>
                            <m:r>
                              <a:rPr lang="fr-CH" sz="2400">
                                <a:solidFill>
                                  <a:schemeClr val="tx1">
                                    <a:lumMod val="95000"/>
                                    <a:lumOff val="5000"/>
                                  </a:schemeClr>
                                </a:solidFill>
                                <a:latin typeface="Cambria Math" panose="02040503050406030204" pitchFamily="18" charset="0"/>
                              </a:rPr>
                              <m:t>𝑊</m:t>
                            </m:r>
                          </m:e>
                          <m:sub>
                            <m:r>
                              <a:rPr lang="fr-CH" sz="2400">
                                <a:solidFill>
                                  <a:schemeClr val="tx1">
                                    <a:lumMod val="95000"/>
                                    <a:lumOff val="5000"/>
                                  </a:schemeClr>
                                </a:solidFill>
                                <a:latin typeface="Cambria Math" panose="02040503050406030204" pitchFamily="18" charset="0"/>
                              </a:rPr>
                              <m:t>𝑠</m:t>
                            </m:r>
                          </m:sub>
                        </m:sSub>
                      </m:oMath>
                    </m:oMathPara>
                  </a14:m>
                  <a:endParaRPr lang="fr-CH" sz="2400" dirty="0">
                    <a:solidFill>
                      <a:schemeClr val="tx1">
                        <a:lumMod val="95000"/>
                        <a:lumOff val="5000"/>
                      </a:schemeClr>
                    </a:solidFill>
                    <a:latin typeface="Calibri Light" panose="020F0302020204030204"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91320" y="4923690"/>
                  <a:ext cx="3146759" cy="461665"/>
                </a:xfrm>
                <a:prstGeom prst="rect">
                  <a:avLst/>
                </a:prstGeom>
                <a:blipFill>
                  <a:blip r:embed="rId3"/>
                  <a:stretch>
                    <a:fillRect/>
                  </a:stretch>
                </a:blipFill>
              </p:spPr>
              <p:txBody>
                <a:bodyPr/>
                <a:lstStyle/>
                <a:p>
                  <a:r>
                    <a:rPr lang="fr-CH">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12" name="Ink 11"/>
                <p14:cNvContentPartPr/>
                <p14:nvPr/>
              </p14:nvContentPartPr>
              <p14:xfrm>
                <a:off x="594557" y="4507417"/>
                <a:ext cx="3423960" cy="1452600"/>
              </p14:xfrm>
            </p:contentPart>
          </mc:Choice>
          <mc:Fallback xmlns="">
            <p:pic>
              <p:nvPicPr>
                <p:cNvPr id="12" name="Ink 11"/>
                <p:cNvPicPr/>
                <p:nvPr/>
              </p:nvPicPr>
              <p:blipFill>
                <a:blip r:embed="rId5"/>
                <a:stretch>
                  <a:fillRect/>
                </a:stretch>
              </p:blipFill>
              <p:spPr>
                <a:xfrm>
                  <a:off x="582677" y="4495537"/>
                  <a:ext cx="3447720" cy="1476360"/>
                </a:xfrm>
                <a:prstGeom prst="rect">
                  <a:avLst/>
                </a:prstGeom>
              </p:spPr>
            </p:pic>
          </mc:Fallback>
        </mc:AlternateContent>
      </p:grpSp>
      <p:grpSp>
        <p:nvGrpSpPr>
          <p:cNvPr id="9" name="Group 8"/>
          <p:cNvGrpSpPr/>
          <p:nvPr/>
        </p:nvGrpSpPr>
        <p:grpSpPr>
          <a:xfrm>
            <a:off x="4582881" y="2504916"/>
            <a:ext cx="1311840" cy="1652107"/>
            <a:chOff x="3058881" y="2504915"/>
            <a:chExt cx="1311840" cy="1652107"/>
          </a:xfrm>
        </p:grpSpPr>
        <mc:AlternateContent xmlns:mc="http://schemas.openxmlformats.org/markup-compatibility/2006" xmlns:a14="http://schemas.microsoft.com/office/drawing/2010/main">
          <mc:Choice Requires="a14">
            <p:sp>
              <p:nvSpPr>
                <p:cNvPr id="6" name="TextBox 5"/>
                <p:cNvSpPr txBox="1"/>
                <p:nvPr/>
              </p:nvSpPr>
              <p:spPr>
                <a:xfrm>
                  <a:off x="3545403" y="2504915"/>
                  <a:ext cx="58535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CH" sz="2400" b="1" i="1" dirty="0">
                                <a:solidFill>
                                  <a:srgbClr val="0070C0"/>
                                </a:solidFill>
                                <a:latin typeface="Cambria Math" panose="02040503050406030204" pitchFamily="18" charset="0"/>
                              </a:rPr>
                            </m:ctrlPr>
                          </m:sSubPr>
                          <m:e>
                            <m:r>
                              <a:rPr lang="fr-CH" sz="2400" b="1" i="1" dirty="0">
                                <a:solidFill>
                                  <a:srgbClr val="0070C0"/>
                                </a:solidFill>
                                <a:latin typeface="Cambria Math" panose="02040503050406030204" pitchFamily="18" charset="0"/>
                              </a:rPr>
                              <m:t>𝑺</m:t>
                            </m:r>
                          </m:e>
                          <m:sub>
                            <m:r>
                              <a:rPr lang="fr-CH" sz="2400" b="1" i="1" dirty="0">
                                <a:solidFill>
                                  <a:srgbClr val="0070C0"/>
                                </a:solidFill>
                                <a:latin typeface="Cambria Math" panose="02040503050406030204" pitchFamily="18" charset="0"/>
                              </a:rPr>
                              <m:t>𝒏</m:t>
                            </m:r>
                          </m:sub>
                        </m:sSub>
                      </m:oMath>
                    </m:oMathPara>
                  </a14:m>
                  <a:endParaRPr lang="en-US" sz="2400" b="1" dirty="0">
                    <a:solidFill>
                      <a:srgbClr val="0070C0"/>
                    </a:solidFill>
                    <a:latin typeface="+mn-lt"/>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545403" y="2504915"/>
                  <a:ext cx="585353" cy="461665"/>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8">
              <p14:nvContentPartPr>
                <p14:cNvPr id="8" name="Ink 7"/>
                <p14:cNvContentPartPr/>
                <p14:nvPr/>
              </p14:nvContentPartPr>
              <p14:xfrm>
                <a:off x="3058881" y="2822698"/>
                <a:ext cx="1311840" cy="935687"/>
              </p14:xfrm>
            </p:contentPart>
          </mc:Choice>
          <mc:Fallback xmlns="">
            <p:pic>
              <p:nvPicPr>
                <p:cNvPr id="8" name="Ink 7"/>
                <p:cNvPicPr/>
                <p:nvPr/>
              </p:nvPicPr>
              <p:blipFill>
                <a:blip r:embed="rId9"/>
                <a:stretch>
                  <a:fillRect/>
                </a:stretch>
              </p:blipFill>
              <p:spPr>
                <a:xfrm>
                  <a:off x="3047001" y="2810817"/>
                  <a:ext cx="1335600" cy="959448"/>
                </a:xfrm>
                <a:prstGeom prst="rect">
                  <a:avLst/>
                </a:prstGeom>
              </p:spPr>
            </p:pic>
          </mc:Fallback>
        </mc:AlternateContent>
        <mc:AlternateContent xmlns:mc="http://schemas.openxmlformats.org/markup-compatibility/2006" xmlns:a14="http://schemas.microsoft.com/office/drawing/2010/main">
          <mc:Choice Requires="a14">
            <p:sp>
              <p:nvSpPr>
                <p:cNvPr id="13" name="TextBox 12"/>
                <p:cNvSpPr txBox="1"/>
                <p:nvPr/>
              </p:nvSpPr>
              <p:spPr>
                <a:xfrm>
                  <a:off x="3746896" y="3695357"/>
                  <a:ext cx="62382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CH" sz="2400" b="1" i="1" dirty="0">
                                <a:solidFill>
                                  <a:srgbClr val="0070C0"/>
                                </a:solidFill>
                                <a:latin typeface="Cambria Math" panose="02040503050406030204" pitchFamily="18" charset="0"/>
                              </a:rPr>
                            </m:ctrlPr>
                          </m:sSubPr>
                          <m:e>
                            <m:r>
                              <a:rPr lang="fr-CH" sz="2400" b="1" i="1" dirty="0">
                                <a:solidFill>
                                  <a:srgbClr val="0070C0"/>
                                </a:solidFill>
                                <a:latin typeface="Cambria Math" panose="02040503050406030204" pitchFamily="18" charset="0"/>
                              </a:rPr>
                              <m:t>𝑿</m:t>
                            </m:r>
                          </m:e>
                          <m:sub>
                            <m:r>
                              <a:rPr lang="fr-CH" sz="2400" b="1" i="1" dirty="0">
                                <a:solidFill>
                                  <a:srgbClr val="0070C0"/>
                                </a:solidFill>
                                <a:latin typeface="Cambria Math" panose="02040503050406030204" pitchFamily="18" charset="0"/>
                              </a:rPr>
                              <m:t>𝒏</m:t>
                            </m:r>
                          </m:sub>
                        </m:sSub>
                      </m:oMath>
                    </m:oMathPara>
                  </a14:m>
                  <a:endParaRPr lang="en-US" sz="2400" b="1" dirty="0">
                    <a:solidFill>
                      <a:srgbClr val="0070C0"/>
                    </a:solidFill>
                    <a:latin typeface="+mn-lt"/>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746896" y="3695357"/>
                  <a:ext cx="623825" cy="461665"/>
                </a:xfrm>
                <a:prstGeom prst="rect">
                  <a:avLst/>
                </a:prstGeom>
                <a:blipFill rotWithShape="0">
                  <a:blip r:embed="rId10"/>
                  <a:stretch>
                    <a:fillRect/>
                  </a:stretch>
                </a:blipFill>
              </p:spPr>
              <p:txBody>
                <a:bodyPr/>
                <a:lstStyle/>
                <a:p>
                  <a:r>
                    <a:rPr lang="en-US">
                      <a:noFill/>
                    </a:rPr>
                    <a:t> </a:t>
                  </a:r>
                </a:p>
              </p:txBody>
            </p:sp>
          </mc:Fallback>
        </mc:AlternateContent>
      </p:grpSp>
      <p:pic>
        <p:nvPicPr>
          <p:cNvPr id="11" name="Picture 10">
            <a:extLst>
              <a:ext uri="{FF2B5EF4-FFF2-40B4-BE49-F238E27FC236}">
                <a16:creationId xmlns:a16="http://schemas.microsoft.com/office/drawing/2014/main" id="{4B8F32F8-9CE7-46B3-A857-41A37F453A0A}"/>
              </a:ext>
            </a:extLst>
          </p:cNvPr>
          <p:cNvPicPr>
            <a:picLocks noChangeAspect="1"/>
          </p:cNvPicPr>
          <p:nvPr/>
        </p:nvPicPr>
        <p:blipFill>
          <a:blip r:embed="rId11"/>
          <a:stretch>
            <a:fillRect/>
          </a:stretch>
        </p:blipFill>
        <p:spPr>
          <a:xfrm>
            <a:off x="6080409" y="4438383"/>
            <a:ext cx="5249515" cy="1412825"/>
          </a:xfrm>
          <a:prstGeom prst="rect">
            <a:avLst/>
          </a:prstGeom>
        </p:spPr>
      </p:pic>
    </p:spTree>
    <p:extLst>
      <p:ext uri="{BB962C8B-B14F-4D97-AF65-F5344CB8AC3E}">
        <p14:creationId xmlns:p14="http://schemas.microsoft.com/office/powerpoint/2010/main" val="1811027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PQuestion"/>
              <p:cNvSpPr>
                <a:spLocks noGrp="1"/>
              </p:cNvSpPr>
              <p:nvPr>
                <p:ph type="title"/>
              </p:nvPr>
            </p:nvSpPr>
            <p:spPr>
              <a:xfrm>
                <a:off x="566245" y="334002"/>
                <a:ext cx="3173487" cy="1894506"/>
              </a:xfrm>
            </p:spPr>
            <p:txBody>
              <a:bodyPr/>
              <a:lstStyle/>
              <a:p>
                <a:pPr/>
                <a:r>
                  <a:rPr lang="en-US" sz="2400" dirty="0"/>
                  <a:t>In which case do we expect </a:t>
                </a:r>
                <a:br>
                  <a:rPr lang="en-US" sz="2400" dirty="0"/>
                </a:br>
                <a14:m>
                  <m:oMathPara xmlns:m="http://schemas.openxmlformats.org/officeDocument/2006/math">
                    <m:oMathParaPr>
                      <m:jc m:val="centerGroup"/>
                    </m:oMathParaPr>
                    <m:oMath xmlns:m="http://schemas.openxmlformats.org/officeDocument/2006/math">
                      <m:sSub>
                        <m:sSubPr>
                          <m:ctrlPr>
                            <a:rPr lang="fr-CH" sz="2400" b="1" i="1">
                              <a:latin typeface="Cambria Math" panose="02040503050406030204" pitchFamily="18" charset="0"/>
                            </a:rPr>
                          </m:ctrlPr>
                        </m:sSubPr>
                        <m:e>
                          <m:r>
                            <a:rPr lang="fr-CH" sz="2400" b="1" i="1">
                              <a:latin typeface="Cambria Math" panose="02040503050406030204" pitchFamily="18" charset="0"/>
                            </a:rPr>
                            <m:t>𝑾</m:t>
                          </m:r>
                        </m:e>
                        <m:sub>
                          <m:r>
                            <a:rPr lang="fr-CH" sz="2400" b="1" i="1">
                              <a:latin typeface="Cambria Math" panose="02040503050406030204" pitchFamily="18" charset="0"/>
                            </a:rPr>
                            <m:t>𝒄</m:t>
                          </m:r>
                        </m:sub>
                      </m:sSub>
                      <m:r>
                        <a:rPr lang="fr-CH" sz="2400" b="1" i="1">
                          <a:latin typeface="Cambria Math" panose="02040503050406030204" pitchFamily="18" charset="0"/>
                        </a:rPr>
                        <m:t>&gt;</m:t>
                      </m:r>
                      <m:sSub>
                        <m:sSubPr>
                          <m:ctrlPr>
                            <a:rPr lang="fr-CH" sz="2400" b="1" i="1">
                              <a:latin typeface="Cambria Math" panose="02040503050406030204" pitchFamily="18" charset="0"/>
                            </a:rPr>
                          </m:ctrlPr>
                        </m:sSubPr>
                        <m:e>
                          <m:r>
                            <a:rPr lang="fr-CH" sz="2400" b="1" i="1">
                              <a:latin typeface="Cambria Math" panose="02040503050406030204" pitchFamily="18" charset="0"/>
                            </a:rPr>
                            <m:t>𝑾</m:t>
                          </m:r>
                        </m:e>
                        <m:sub>
                          <m:r>
                            <a:rPr lang="fr-CH" sz="2400" b="1" i="1">
                              <a:latin typeface="Cambria Math" panose="02040503050406030204" pitchFamily="18" charset="0"/>
                            </a:rPr>
                            <m:t>𝒔</m:t>
                          </m:r>
                        </m:sub>
                      </m:sSub>
                      <m:r>
                        <a:rPr lang="fr-CH" sz="2400" b="1" i="1">
                          <a:latin typeface="Cambria Math" panose="02040503050406030204" pitchFamily="18" charset="0"/>
                        </a:rPr>
                        <m:t>?</m:t>
                      </m:r>
                    </m:oMath>
                  </m:oMathPara>
                </a14:m>
                <a:endParaRPr lang="en-US" sz="2400" dirty="0"/>
              </a:p>
            </p:txBody>
          </p:sp>
        </mc:Choice>
        <mc:Fallback xmlns="">
          <p:sp>
            <p:nvSpPr>
              <p:cNvPr id="2" name="TPQuestion"/>
              <p:cNvSpPr>
                <a:spLocks noGrp="1" noRot="1" noChangeAspect="1" noMove="1" noResize="1" noEditPoints="1" noAdjustHandles="1" noChangeArrowheads="1" noChangeShapeType="1" noTextEdit="1"/>
              </p:cNvSpPr>
              <p:nvPr>
                <p:ph type="title"/>
              </p:nvPr>
            </p:nvSpPr>
            <p:spPr>
              <a:xfrm>
                <a:off x="566245" y="334002"/>
                <a:ext cx="3173487" cy="1894506"/>
              </a:xfrm>
              <a:blipFill>
                <a:blip r:embed="rId4"/>
                <a:stretch>
                  <a:fillRect l="-3077"/>
                </a:stretch>
              </a:blipFill>
            </p:spPr>
            <p:txBody>
              <a:bodyPr/>
              <a:lstStyle/>
              <a:p>
                <a:r>
                  <a:rPr lang="fr-CH">
                    <a:noFill/>
                  </a:rPr>
                  <a:t> </a:t>
                </a:r>
              </a:p>
            </p:txBody>
          </p:sp>
        </mc:Fallback>
      </mc:AlternateContent>
      <mc:AlternateContent xmlns:mc="http://schemas.openxmlformats.org/markup-compatibility/2006" xmlns:a14="http://schemas.microsoft.com/office/drawing/2010/main">
        <mc:Choice Requires="a14">
          <p:sp>
            <p:nvSpPr>
              <p:cNvPr id="3" name="TPAnswers"/>
              <p:cNvSpPr>
                <a:spLocks noGrp="1"/>
              </p:cNvSpPr>
              <p:nvPr>
                <p:ph idx="1"/>
                <p:custDataLst>
                  <p:tags r:id="rId2"/>
                </p:custDataLst>
              </p:nvPr>
            </p:nvSpPr>
            <p:spPr>
              <a:xfrm>
                <a:off x="515216" y="3129353"/>
                <a:ext cx="8856662" cy="3124270"/>
              </a:xfrm>
            </p:spPr>
            <p:txBody>
              <a:bodyPr>
                <a:normAutofit/>
              </a:bodyPr>
              <a:lstStyle/>
              <a:p>
                <a:pPr marL="457200" indent="-457200">
                  <a:spcAft>
                    <a:spcPts val="0"/>
                  </a:spcAft>
                  <a:buFont typeface="+mj-lt"/>
                  <a:buAutoNum type="alphaUcPeriod"/>
                </a:pPr>
                <a:r>
                  <a:rPr lang="" b="0" dirty="0"/>
                  <a:t> </a:t>
                </a:r>
                <a14:m>
                  <m:oMath xmlns:m="http://schemas.openxmlformats.org/officeDocument/2006/math">
                    <m:sSub>
                      <m:sSubPr>
                        <m:ctrlPr>
                          <a:rPr lang="" b="0" i="1" dirty="0" smtClean="0">
                            <a:latin typeface="Cambria Math" panose="02040503050406030204" pitchFamily="18" charset="0"/>
                          </a:rPr>
                        </m:ctrlPr>
                      </m:sSubPr>
                      <m:e>
                        <m:r>
                          <a:rPr lang="sv-SE" i="1" dirty="0" smtClean="0">
                            <a:latin typeface="Cambria Math" panose="02040503050406030204" pitchFamily="18" charset="0"/>
                          </a:rPr>
                          <m:t>𝑆</m:t>
                        </m:r>
                      </m:e>
                      <m:sub>
                        <m:r>
                          <a:rPr lang="" b="0" i="1" dirty="0" smtClean="0">
                            <a:latin typeface="Cambria Math" panose="02040503050406030204" pitchFamily="18" charset="0"/>
                          </a:rPr>
                          <m:t>𝑛</m:t>
                        </m:r>
                      </m:sub>
                    </m:sSub>
                  </m:oMath>
                </a14:m>
                <a:r>
                  <a:rPr lang="sv-SE" dirty="0"/>
                  <a:t> = 90, 10, 90, 10, 90; </a:t>
                </a:r>
                <a14:m>
                  <m:oMath xmlns:m="http://schemas.openxmlformats.org/officeDocument/2006/math">
                    <m:sSub>
                      <m:sSubPr>
                        <m:ctrlPr>
                          <a:rPr lang="" b="0" i="1" dirty="0" smtClean="0">
                            <a:latin typeface="Cambria Math" panose="02040503050406030204" pitchFamily="18" charset="0"/>
                          </a:rPr>
                        </m:ctrlPr>
                      </m:sSubPr>
                      <m:e>
                        <m:r>
                          <a:rPr lang="sv-SE" i="1" dirty="0" smtClean="0">
                            <a:latin typeface="Cambria Math" panose="02040503050406030204" pitchFamily="18" charset="0"/>
                          </a:rPr>
                          <m:t>𝑋</m:t>
                        </m:r>
                      </m:e>
                      <m:sub>
                        <m:r>
                          <a:rPr lang="sv-SE" i="1" dirty="0" smtClean="0">
                            <a:latin typeface="Cambria Math" panose="02040503050406030204" pitchFamily="18" charset="0"/>
                          </a:rPr>
                          <m:t>𝑛</m:t>
                        </m:r>
                      </m:sub>
                    </m:sSub>
                  </m:oMath>
                </a14:m>
                <a:r>
                  <a:rPr lang="sv-SE" dirty="0"/>
                  <a:t> = 5000, 1000, 5000, 1000, 5000</a:t>
                </a:r>
                <a:endParaRPr lang="fr-CH" dirty="0"/>
              </a:p>
              <a:p>
                <a:pPr marL="457200" indent="-457200">
                  <a:spcAft>
                    <a:spcPts val="0"/>
                  </a:spcAft>
                  <a:buFont typeface="+mj-lt"/>
                  <a:buAutoNum type="alphaUcPeriod"/>
                </a:pPr>
                <a:r>
                  <a:rPr lang="en-CA" b="0" dirty="0"/>
                  <a:t> </a:t>
                </a:r>
                <a14:m>
                  <m:oMath xmlns:m="http://schemas.openxmlformats.org/officeDocument/2006/math">
                    <m:sSub>
                      <m:sSubPr>
                        <m:ctrlPr>
                          <a:rPr lang="" b="0" i="1" smtClean="0">
                            <a:latin typeface="Cambria Math" panose="02040503050406030204" pitchFamily="18" charset="0"/>
                          </a:rPr>
                        </m:ctrlPr>
                      </m:sSubPr>
                      <m:e>
                        <m:r>
                          <a:rPr lang="" b="0" i="1" smtClean="0">
                            <a:latin typeface="Cambria Math" panose="02040503050406030204" pitchFamily="18" charset="0"/>
                          </a:rPr>
                          <m:t>𝑆</m:t>
                        </m:r>
                      </m:e>
                      <m:sub>
                        <m:r>
                          <a:rPr lang="" b="0" i="1" smtClean="0">
                            <a:latin typeface="Cambria Math" panose="02040503050406030204" pitchFamily="18" charset="0"/>
                          </a:rPr>
                          <m:t>𝑛</m:t>
                        </m:r>
                      </m:sub>
                    </m:sSub>
                  </m:oMath>
                </a14:m>
                <a:r>
                  <a:rPr lang="fr-CH" dirty="0"/>
                  <a:t>= 90, 10, 90, 10, 90; </a:t>
                </a:r>
                <a14:m>
                  <m:oMath xmlns:m="http://schemas.openxmlformats.org/officeDocument/2006/math">
                    <m:sSub>
                      <m:sSubPr>
                        <m:ctrlPr>
                          <a:rPr lang="" b="0" i="1" smtClean="0">
                            <a:latin typeface="Cambria Math" panose="02040503050406030204" pitchFamily="18" charset="0"/>
                          </a:rPr>
                        </m:ctrlPr>
                      </m:sSubPr>
                      <m:e>
                        <m:r>
                          <a:rPr lang="" b="0" i="1" smtClean="0">
                            <a:latin typeface="Cambria Math" panose="02040503050406030204" pitchFamily="18" charset="0"/>
                          </a:rPr>
                          <m:t>𝑋</m:t>
                        </m:r>
                      </m:e>
                      <m:sub>
                        <m:r>
                          <a:rPr lang="" b="0" i="1" smtClean="0">
                            <a:latin typeface="Cambria Math" panose="02040503050406030204" pitchFamily="18" charset="0"/>
                          </a:rPr>
                          <m:t>𝑛</m:t>
                        </m:r>
                      </m:sub>
                    </m:sSub>
                  </m:oMath>
                </a14:m>
                <a:r>
                  <a:rPr lang="fr-CH" dirty="0"/>
                  <a:t>= 1000, 5000, 1000, 5000, 1000</a:t>
                </a:r>
              </a:p>
              <a:p>
                <a:pPr marL="457200" indent="-457200">
                  <a:spcAft>
                    <a:spcPts val="0"/>
                  </a:spcAft>
                  <a:buFont typeface="+mj-lt"/>
                  <a:buAutoNum type="alphaUcPeriod"/>
                </a:pPr>
                <a:r>
                  <a:rPr lang="fr-CH" dirty="0" err="1"/>
                  <a:t>Both</a:t>
                </a:r>
                <a:endParaRPr lang="fr-CH" dirty="0"/>
              </a:p>
              <a:p>
                <a:pPr marL="457200" indent="-457200">
                  <a:spcAft>
                    <a:spcPts val="0"/>
                  </a:spcAft>
                  <a:buFont typeface="+mj-lt"/>
                  <a:buAutoNum type="alphaUcPeriod"/>
                </a:pPr>
                <a:r>
                  <a:rPr lang="fr-CH" dirty="0"/>
                  <a:t>None</a:t>
                </a:r>
              </a:p>
              <a:p>
                <a:pPr marL="457200" indent="-457200">
                  <a:spcAft>
                    <a:spcPts val="0"/>
                  </a:spcAft>
                  <a:buFont typeface="+mj-lt"/>
                  <a:buAutoNum type="alphaUcPeriod"/>
                </a:pPr>
                <a:r>
                  <a:rPr lang="en-US" dirty="0"/>
                  <a:t>I don’t know</a:t>
                </a:r>
              </a:p>
            </p:txBody>
          </p:sp>
        </mc:Choice>
        <mc:Fallback xmlns="">
          <p:sp>
            <p:nvSpPr>
              <p:cNvPr id="3" name="TPAnswers"/>
              <p:cNvSpPr>
                <a:spLocks noGrp="1" noRot="1" noChangeAspect="1" noMove="1" noResize="1" noEditPoints="1" noAdjustHandles="1" noChangeArrowheads="1" noChangeShapeType="1" noTextEdit="1"/>
              </p:cNvSpPr>
              <p:nvPr>
                <p:ph idx="1"/>
                <p:custDataLst>
                  <p:tags r:id="rId5"/>
                </p:custDataLst>
              </p:nvPr>
            </p:nvSpPr>
            <p:spPr>
              <a:xfrm>
                <a:off x="515216" y="3129353"/>
                <a:ext cx="8856662" cy="3124270"/>
              </a:xfrm>
              <a:blipFill>
                <a:blip r:embed="rId6"/>
                <a:stretch>
                  <a:fillRect l="-1102" t="-1754"/>
                </a:stretch>
              </a:blipFill>
            </p:spPr>
            <p:txBody>
              <a:bodyPr/>
              <a:lstStyle/>
              <a:p>
                <a:r>
                  <a:rPr lang="fr-CH">
                    <a:noFill/>
                  </a:rPr>
                  <a:t> </a:t>
                </a:r>
              </a:p>
            </p:txBody>
          </p:sp>
        </mc:Fallback>
      </mc:AlternateContent>
      <p:sp>
        <p:nvSpPr>
          <p:cNvPr id="4" name="Footer Placeholder 3"/>
          <p:cNvSpPr>
            <a:spLocks noGrp="1"/>
          </p:cNvSpPr>
          <p:nvPr>
            <p:ph type="ftr" sz="quarter" idx="10"/>
          </p:nvPr>
        </p:nvSpPr>
        <p:spPr/>
        <p:txBody>
          <a:bodyPr/>
          <a:lstStyle/>
          <a:p>
            <a:pPr>
              <a:defRPr/>
            </a:pPr>
            <a:fld id="{C3A5A597-CA98-43DC-8E18-EB322DDCE446}" type="slidenum">
              <a:rPr lang="en-US" smtClean="0"/>
              <a:pPr>
                <a:defRPr/>
              </a:pPr>
              <a:t>11</a:t>
            </a:fld>
            <a:endParaRPr lang="en-US" dirty="0"/>
          </a:p>
        </p:txBody>
      </p:sp>
      <p:pic>
        <p:nvPicPr>
          <p:cNvPr id="5" name="Picture 4">
            <a:extLst>
              <a:ext uri="{FF2B5EF4-FFF2-40B4-BE49-F238E27FC236}">
                <a16:creationId xmlns:a16="http://schemas.microsoft.com/office/drawing/2014/main" id="{FDAB8B47-C771-40F0-8DE0-0531DA455E85}"/>
              </a:ext>
            </a:extLst>
          </p:cNvPr>
          <p:cNvPicPr>
            <a:picLocks noChangeAspect="1"/>
          </p:cNvPicPr>
          <p:nvPr/>
        </p:nvPicPr>
        <p:blipFill>
          <a:blip r:embed="rId7"/>
          <a:stretch>
            <a:fillRect/>
          </a:stretch>
        </p:blipFill>
        <p:spPr>
          <a:xfrm>
            <a:off x="3548999" y="174458"/>
            <a:ext cx="5822879" cy="2889190"/>
          </a:xfrm>
          <a:prstGeom prst="rect">
            <a:avLst/>
          </a:prstGeom>
        </p:spPr>
      </p:pic>
    </p:spTree>
    <p:custDataLst>
      <p:tags r:id="rId1"/>
    </p:custDataLst>
    <p:extLst>
      <p:ext uri="{BB962C8B-B14F-4D97-AF65-F5344CB8AC3E}">
        <p14:creationId xmlns:p14="http://schemas.microsoft.com/office/powerpoint/2010/main" val="1437288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Solution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In case A, </a:t>
                </a:r>
                <a14:m>
                  <m:oMath xmlns:m="http://schemas.openxmlformats.org/officeDocument/2006/math">
                    <m:sSub>
                      <m:sSubPr>
                        <m:ctrlPr>
                          <a:rPr lang="fr-CH" b="0" i="1" smtClean="0">
                            <a:latin typeface="Cambria Math" panose="02040503050406030204" pitchFamily="18" charset="0"/>
                          </a:rPr>
                        </m:ctrlPr>
                      </m:sSubPr>
                      <m:e>
                        <m:r>
                          <a:rPr lang="fr-CH" b="0" i="1" smtClean="0">
                            <a:latin typeface="Cambria Math" panose="02040503050406030204" pitchFamily="18" charset="0"/>
                          </a:rPr>
                          <m:t>𝑆</m:t>
                        </m:r>
                      </m:e>
                      <m:sub>
                        <m:r>
                          <a:rPr lang="fr-CH" b="0" i="1" smtClean="0">
                            <a:latin typeface="Cambria Math" panose="02040503050406030204" pitchFamily="18" charset="0"/>
                          </a:rPr>
                          <m:t>𝑛</m:t>
                        </m:r>
                      </m:sub>
                    </m:sSub>
                  </m:oMath>
                </a14:m>
                <a:r>
                  <a:rPr lang="en-US" dirty="0"/>
                  <a:t> and </a:t>
                </a:r>
                <a14:m>
                  <m:oMath xmlns:m="http://schemas.openxmlformats.org/officeDocument/2006/math">
                    <m:sSub>
                      <m:sSubPr>
                        <m:ctrlPr>
                          <a:rPr lang="fr-CH" b="0" i="1" smtClean="0">
                            <a:latin typeface="Cambria Math" panose="02040503050406030204" pitchFamily="18" charset="0"/>
                          </a:rPr>
                        </m:ctrlPr>
                      </m:sSubPr>
                      <m:e>
                        <m:r>
                          <a:rPr lang="fr-CH" b="0" i="1" smtClean="0">
                            <a:latin typeface="Cambria Math" panose="02040503050406030204" pitchFamily="18" charset="0"/>
                          </a:rPr>
                          <m:t>𝑋</m:t>
                        </m:r>
                      </m:e>
                      <m:sub>
                        <m:r>
                          <a:rPr lang="fr-CH" b="0" i="1" smtClean="0">
                            <a:latin typeface="Cambria Math" panose="02040503050406030204" pitchFamily="18" charset="0"/>
                          </a:rPr>
                          <m:t>𝑛</m:t>
                        </m:r>
                      </m:sub>
                    </m:sSub>
                  </m:oMath>
                </a14:m>
                <a:r>
                  <a:rPr lang="en-US" dirty="0"/>
                  <a:t> are positively correlated (when the interval is long, so is the processing time), i.e. </a:t>
                </a:r>
                <a14:m>
                  <m:oMath xmlns:m="http://schemas.openxmlformats.org/officeDocument/2006/math">
                    <m:r>
                      <m:rPr>
                        <m:sty m:val="p"/>
                      </m:rPr>
                      <a:rPr lang="fr-CH" b="0" i="0" smtClean="0">
                        <a:latin typeface="Cambria Math" panose="02040503050406030204" pitchFamily="18" charset="0"/>
                      </a:rPr>
                      <m:t>cov</m:t>
                    </m:r>
                    <m:d>
                      <m:dPr>
                        <m:ctrlPr>
                          <a:rPr lang="fr-CH" b="0" i="1" smtClean="0">
                            <a:latin typeface="Cambria Math" panose="02040503050406030204" pitchFamily="18" charset="0"/>
                          </a:rPr>
                        </m:ctrlPr>
                      </m:dPr>
                      <m:e>
                        <m:r>
                          <a:rPr lang="fr-CH" b="0" i="1" smtClean="0">
                            <a:latin typeface="Cambria Math" panose="02040503050406030204" pitchFamily="18" charset="0"/>
                          </a:rPr>
                          <m:t>𝑋</m:t>
                        </m:r>
                        <m:r>
                          <a:rPr lang="fr-CH" b="0" i="1" smtClean="0">
                            <a:latin typeface="Cambria Math" panose="02040503050406030204" pitchFamily="18" charset="0"/>
                          </a:rPr>
                          <m:t>,</m:t>
                        </m:r>
                        <m:r>
                          <a:rPr lang="fr-CH" b="0" i="1" smtClean="0">
                            <a:latin typeface="Cambria Math" panose="02040503050406030204" pitchFamily="18" charset="0"/>
                          </a:rPr>
                          <m:t>𝑆</m:t>
                        </m:r>
                      </m:e>
                    </m:d>
                    <m:r>
                      <a:rPr lang="fr-CH" b="0" i="1" smtClean="0">
                        <a:latin typeface="Cambria Math" panose="02040503050406030204" pitchFamily="18" charset="0"/>
                      </a:rPr>
                      <m:t>&gt;0</m:t>
                    </m:r>
                  </m:oMath>
                </a14:m>
                <a:r>
                  <a:rPr lang="en-US" dirty="0"/>
                  <a:t>. By the Palm calculus formula:</a:t>
                </a:r>
                <a14:m>
                  <m:oMath xmlns:m="http://schemas.openxmlformats.org/officeDocument/2006/math">
                    <m:r>
                      <a:rPr lang="en-US" i="1" dirty="0" smtClean="0">
                        <a:latin typeface="Cambria Math" panose="02040503050406030204" pitchFamily="18" charset="0"/>
                      </a:rPr>
                      <m:t> </m:t>
                    </m:r>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𝑊</m:t>
                        </m:r>
                      </m:e>
                      <m:sub>
                        <m:r>
                          <a:rPr lang="en-US" i="1" dirty="0" err="1" smtClean="0">
                            <a:latin typeface="Cambria Math" panose="02040503050406030204" pitchFamily="18" charset="0"/>
                          </a:rPr>
                          <m:t>𝑐</m:t>
                        </m:r>
                      </m:sub>
                    </m:sSub>
                    <m:r>
                      <a:rPr lang="en-US" i="1" dirty="0" smtClean="0">
                        <a:latin typeface="Cambria Math" panose="02040503050406030204" pitchFamily="18" charset="0"/>
                      </a:rPr>
                      <m:t>&gt;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𝑊</m:t>
                        </m:r>
                      </m:e>
                      <m:sub>
                        <m:r>
                          <a:rPr lang="en-US" i="1" dirty="0" smtClean="0">
                            <a:latin typeface="Cambria Math" panose="02040503050406030204" pitchFamily="18" charset="0"/>
                          </a:rPr>
                          <m:t>𝑠</m:t>
                        </m:r>
                      </m:sub>
                    </m:sSub>
                  </m:oMath>
                </a14:m>
                <a:endParaRPr lang="en-US" dirty="0"/>
              </a:p>
              <a:p>
                <a:endParaRPr lang="en-US" dirty="0"/>
              </a:p>
              <a:p>
                <a:r>
                  <a:rPr lang="en-US" dirty="0"/>
                  <a:t>In case B, the correlation is negative, therefore </a:t>
                </a:r>
                <a14:m>
                  <m:oMath xmlns:m="http://schemas.openxmlformats.org/officeDocument/2006/math">
                    <m:sSub>
                      <m:sSubPr>
                        <m:ctrlPr>
                          <a:rPr lang="en-US" i="1" dirty="0">
                            <a:latin typeface="Cambria Math" panose="02040503050406030204" pitchFamily="18" charset="0"/>
                          </a:rPr>
                        </m:ctrlPr>
                      </m:sSubPr>
                      <m:e>
                        <m:r>
                          <a:rPr lang="en-US" i="1" dirty="0" err="1">
                            <a:latin typeface="Cambria Math" panose="02040503050406030204" pitchFamily="18" charset="0"/>
                          </a:rPr>
                          <m:t>𝑊</m:t>
                        </m:r>
                      </m:e>
                      <m:sub>
                        <m:r>
                          <a:rPr lang="en-US" i="1" dirty="0" err="1">
                            <a:latin typeface="Cambria Math" panose="02040503050406030204" pitchFamily="18" charset="0"/>
                          </a:rPr>
                          <m:t>𝑐</m:t>
                        </m:r>
                      </m:sub>
                    </m:sSub>
                    <m:r>
                      <a:rPr lang="fr-CH" b="0" i="1" dirty="0" smtClean="0">
                        <a:latin typeface="Cambria Math" panose="02040503050406030204" pitchFamily="18" charset="0"/>
                      </a:rPr>
                      <m:t>&lt;</m:t>
                    </m:r>
                    <m:sSub>
                      <m:sSubPr>
                        <m:ctrlPr>
                          <a:rPr lang="en-US" i="1" dirty="0">
                            <a:latin typeface="Cambria Math" panose="02040503050406030204" pitchFamily="18" charset="0"/>
                          </a:rPr>
                        </m:ctrlPr>
                      </m:sSubPr>
                      <m:e>
                        <m:r>
                          <a:rPr lang="en-US" i="1" dirty="0">
                            <a:latin typeface="Cambria Math" panose="02040503050406030204" pitchFamily="18" charset="0"/>
                          </a:rPr>
                          <m:t>𝑊</m:t>
                        </m:r>
                      </m:e>
                      <m:sub>
                        <m:r>
                          <a:rPr lang="en-US" i="1" dirty="0">
                            <a:latin typeface="Cambria Math" panose="02040503050406030204" pitchFamily="18" charset="0"/>
                          </a:rPr>
                          <m:t>𝑠</m:t>
                        </m:r>
                      </m:sub>
                    </m:sSub>
                  </m:oMath>
                </a14:m>
                <a:endParaRPr lang="en-US" dirty="0"/>
              </a:p>
              <a:p>
                <a:endParaRPr lang="en-US" dirty="0"/>
              </a:p>
              <a:p>
                <a:r>
                  <a:rPr lang="en-US" dirty="0"/>
                  <a:t>Answer A</a:t>
                </a:r>
                <a:br>
                  <a:rPr lang="en-US"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32" t="-857" r="-688"/>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defRPr/>
            </a:pPr>
            <a:fld id="{C3A5A597-CA98-43DC-8E18-EB322DDCE446}" type="slidenum">
              <a:rPr lang="en-US" smtClean="0"/>
              <a:pPr>
                <a:defRPr/>
              </a:pPr>
              <a:t>12</a:t>
            </a:fld>
            <a:endParaRPr lang="en-US" dirty="0"/>
          </a:p>
        </p:txBody>
      </p:sp>
    </p:spTree>
    <p:extLst>
      <p:ext uri="{BB962C8B-B14F-4D97-AF65-F5344CB8AC3E}">
        <p14:creationId xmlns:p14="http://schemas.microsoft.com/office/powerpoint/2010/main" val="2677731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p:cNvSpPr>
            <a:spLocks noGrp="1"/>
          </p:cNvSpPr>
          <p:nvPr>
            <p:ph type="title"/>
          </p:nvPr>
        </p:nvSpPr>
        <p:spPr/>
        <p:txBody>
          <a:bodyPr/>
          <a:lstStyle/>
          <a:p>
            <a:r>
              <a:rPr lang="fr-CH"/>
              <a:t>The Large Time Heuristic</a:t>
            </a:r>
          </a:p>
        </p:txBody>
      </p:sp>
      <p:sp>
        <p:nvSpPr>
          <p:cNvPr id="11267" name="Content Placeholder 4"/>
          <p:cNvSpPr>
            <a:spLocks noGrp="1"/>
          </p:cNvSpPr>
          <p:nvPr>
            <p:ph idx="1"/>
          </p:nvPr>
        </p:nvSpPr>
        <p:spPr>
          <a:xfrm>
            <a:off x="1046267" y="3592162"/>
            <a:ext cx="7893050" cy="2627313"/>
          </a:xfrm>
        </p:spPr>
        <p:txBody>
          <a:bodyPr/>
          <a:lstStyle/>
          <a:p>
            <a:r>
              <a:rPr lang="en-US" dirty="0"/>
              <a:t>Formally correct if simulation is stationary</a:t>
            </a:r>
          </a:p>
          <a:p>
            <a:endParaRPr lang="en-US" dirty="0"/>
          </a:p>
          <a:p>
            <a:r>
              <a:rPr lang="en-US" dirty="0"/>
              <a:t>It is a </a:t>
            </a:r>
            <a:r>
              <a:rPr lang="en-US" i="1" dirty="0">
                <a:solidFill>
                  <a:srgbClr val="FF0000"/>
                </a:solidFill>
              </a:rPr>
              <a:t>robust</a:t>
            </a:r>
            <a:r>
              <a:rPr lang="en-US" i="1" dirty="0"/>
              <a:t> </a:t>
            </a:r>
            <a:r>
              <a:rPr lang="en-US" dirty="0"/>
              <a:t> method, i.e. independent of assumptions on distributions (and on independence)</a:t>
            </a:r>
          </a:p>
        </p:txBody>
      </p:sp>
      <p:sp>
        <p:nvSpPr>
          <p:cNvPr id="11268" name="Footer Placeholder 1"/>
          <p:cNvSpPr>
            <a:spLocks noGrp="1"/>
          </p:cNvSpPr>
          <p:nvPr>
            <p:ph type="ftr" sz="quarter" idx="10"/>
          </p:nvPr>
        </p:nvSpPr>
        <p:spPr>
          <a:noFill/>
        </p:spPr>
        <p:txBody>
          <a:bodyPr/>
          <a:lstStyle/>
          <a:p>
            <a:fld id="{59AAEF80-5572-4D86-BF89-CEADD7287B50}" type="slidenum">
              <a:rPr lang="en-US" smtClean="0"/>
              <a:pPr/>
              <a:t>13</a:t>
            </a:fld>
            <a:endParaRPr lang="en-US"/>
          </a:p>
        </p:txBody>
      </p:sp>
      <p:pic>
        <p:nvPicPr>
          <p:cNvPr id="2" name="Picture 1"/>
          <p:cNvPicPr>
            <a:picLocks noChangeAspect="1"/>
          </p:cNvPicPr>
          <p:nvPr/>
        </p:nvPicPr>
        <p:blipFill>
          <a:blip r:embed="rId3"/>
          <a:stretch>
            <a:fillRect/>
          </a:stretch>
        </p:blipFill>
        <p:spPr>
          <a:xfrm>
            <a:off x="861471" y="1494189"/>
            <a:ext cx="9182100" cy="1771650"/>
          </a:xfrm>
          <a:prstGeom prst="rect">
            <a:avLst/>
          </a:prstGeom>
        </p:spPr>
      </p:pic>
    </p:spTree>
    <p:extLst>
      <p:ext uri="{BB962C8B-B14F-4D97-AF65-F5344CB8AC3E}">
        <p14:creationId xmlns:p14="http://schemas.microsoft.com/office/powerpoint/2010/main" val="2543758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fr-CH" dirty="0" err="1"/>
              <a:t>Other</a:t>
            </a:r>
            <a:r>
              <a:rPr lang="fr-CH" dirty="0"/>
              <a:t> «</a:t>
            </a:r>
            <a:r>
              <a:rPr lang="fr-CH" dirty="0" err="1"/>
              <a:t>Clocks</a:t>
            </a:r>
            <a:r>
              <a:rPr lang="fr-CH" dirty="0"/>
              <a:t>»</a:t>
            </a:r>
          </a:p>
        </p:txBody>
      </p:sp>
      <p:sp>
        <p:nvSpPr>
          <p:cNvPr id="17411" name="Footer Placeholder 3"/>
          <p:cNvSpPr>
            <a:spLocks noGrp="1"/>
          </p:cNvSpPr>
          <p:nvPr>
            <p:ph type="ftr" sz="quarter" idx="10"/>
          </p:nvPr>
        </p:nvSpPr>
        <p:spPr>
          <a:noFill/>
        </p:spPr>
        <p:txBody>
          <a:bodyPr/>
          <a:lstStyle/>
          <a:p>
            <a:fld id="{BF82AFED-6C83-41B7-B75F-95FA0AB229E4}" type="slidenum">
              <a:rPr lang="en-US" smtClean="0"/>
              <a:pPr/>
              <a:t>14</a:t>
            </a:fld>
            <a:endParaRPr lang="en-US"/>
          </a:p>
        </p:txBody>
      </p:sp>
      <mc:AlternateContent xmlns:mc="http://schemas.openxmlformats.org/markup-compatibility/2006" xmlns:p14="http://schemas.microsoft.com/office/powerpoint/2010/main">
        <mc:Choice Requires="p14">
          <p:contentPart p14:bwMode="auto" r:id="rId3">
            <p14:nvContentPartPr>
              <p14:cNvPr id="17429" name="Ink 17428"/>
              <p14:cNvContentPartPr/>
              <p14:nvPr/>
            </p14:nvContentPartPr>
            <p14:xfrm>
              <a:off x="2403697" y="3619297"/>
              <a:ext cx="5255280" cy="2715480"/>
            </p14:xfrm>
          </p:contentPart>
        </mc:Choice>
        <mc:Fallback xmlns="">
          <p:pic>
            <p:nvPicPr>
              <p:cNvPr id="17429" name="Ink 17428"/>
              <p:cNvPicPr/>
              <p:nvPr/>
            </p:nvPicPr>
            <p:blipFill>
              <a:blip r:embed="rId4"/>
              <a:stretch>
                <a:fillRect/>
              </a:stretch>
            </p:blipFill>
            <p:spPr>
              <a:xfrm>
                <a:off x="2391817" y="3607417"/>
                <a:ext cx="5279040" cy="2739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451" name="Ink 17450"/>
              <p14:cNvContentPartPr/>
              <p14:nvPr/>
            </p14:nvContentPartPr>
            <p14:xfrm>
              <a:off x="4956817" y="4844737"/>
              <a:ext cx="3071160" cy="932040"/>
            </p14:xfrm>
          </p:contentPart>
        </mc:Choice>
        <mc:Fallback xmlns="">
          <p:pic>
            <p:nvPicPr>
              <p:cNvPr id="17451" name="Ink 17450"/>
              <p:cNvPicPr/>
              <p:nvPr/>
            </p:nvPicPr>
            <p:blipFill>
              <a:blip r:embed="rId6"/>
              <a:stretch>
                <a:fillRect/>
              </a:stretch>
            </p:blipFill>
            <p:spPr>
              <a:xfrm>
                <a:off x="4948537" y="4836457"/>
                <a:ext cx="3087720" cy="948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454" name="Ink 17453"/>
              <p14:cNvContentPartPr/>
              <p14:nvPr/>
            </p14:nvContentPartPr>
            <p14:xfrm>
              <a:off x="2314417" y="4769497"/>
              <a:ext cx="2382120" cy="956880"/>
            </p14:xfrm>
          </p:contentPart>
        </mc:Choice>
        <mc:Fallback xmlns="">
          <p:pic>
            <p:nvPicPr>
              <p:cNvPr id="17454" name="Ink 17453"/>
              <p:cNvPicPr/>
              <p:nvPr/>
            </p:nvPicPr>
            <p:blipFill>
              <a:blip r:embed="rId8"/>
              <a:stretch>
                <a:fillRect/>
              </a:stretch>
            </p:blipFill>
            <p:spPr>
              <a:xfrm>
                <a:off x="2306137" y="4761214"/>
                <a:ext cx="2398680" cy="973446"/>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455" name="Ink 17454"/>
              <p14:cNvContentPartPr/>
              <p14:nvPr/>
            </p14:nvContentPartPr>
            <p14:xfrm>
              <a:off x="2854057" y="5741857"/>
              <a:ext cx="4720320" cy="739800"/>
            </p14:xfrm>
          </p:contentPart>
        </mc:Choice>
        <mc:Fallback xmlns="">
          <p:pic>
            <p:nvPicPr>
              <p:cNvPr id="17455" name="Ink 17454"/>
              <p:cNvPicPr/>
              <p:nvPr/>
            </p:nvPicPr>
            <p:blipFill>
              <a:blip r:embed="rId10"/>
              <a:stretch>
                <a:fillRect/>
              </a:stretch>
            </p:blipFill>
            <p:spPr>
              <a:xfrm>
                <a:off x="2845777" y="5733577"/>
                <a:ext cx="4736880" cy="756360"/>
              </a:xfrm>
              <a:prstGeom prst="rect">
                <a:avLst/>
              </a:prstGeom>
            </p:spPr>
          </p:pic>
        </mc:Fallback>
      </mc:AlternateContent>
      <p:sp>
        <p:nvSpPr>
          <p:cNvPr id="17456" name="TextBox 17455"/>
          <p:cNvSpPr txBox="1"/>
          <p:nvPr/>
        </p:nvSpPr>
        <p:spPr>
          <a:xfrm>
            <a:off x="2087755" y="4660071"/>
            <a:ext cx="923972" cy="400110"/>
          </a:xfrm>
          <a:prstGeom prst="rect">
            <a:avLst/>
          </a:prstGeom>
          <a:noFill/>
        </p:spPr>
        <p:txBody>
          <a:bodyPr wrap="none" rtlCol="0">
            <a:spAutoFit/>
          </a:bodyPr>
          <a:lstStyle/>
          <a:p>
            <a:r>
              <a:rPr lang="fr-CH" sz="2000" dirty="0">
                <a:solidFill>
                  <a:srgbClr val="FF0000"/>
                </a:solidFill>
                <a:latin typeface="+mn-lt"/>
              </a:rPr>
              <a:t>Flow 1</a:t>
            </a:r>
          </a:p>
        </p:txBody>
      </p:sp>
      <p:sp>
        <p:nvSpPr>
          <p:cNvPr id="113" name="TextBox 112"/>
          <p:cNvSpPr txBox="1"/>
          <p:nvPr/>
        </p:nvSpPr>
        <p:spPr>
          <a:xfrm>
            <a:off x="6583555" y="4584831"/>
            <a:ext cx="923972" cy="400110"/>
          </a:xfrm>
          <a:prstGeom prst="rect">
            <a:avLst/>
          </a:prstGeom>
          <a:noFill/>
        </p:spPr>
        <p:txBody>
          <a:bodyPr wrap="none" rtlCol="0">
            <a:spAutoFit/>
          </a:bodyPr>
          <a:lstStyle/>
          <a:p>
            <a:r>
              <a:rPr lang="fr-CH" sz="2000" dirty="0">
                <a:solidFill>
                  <a:srgbClr val="FF0000"/>
                </a:solidFill>
                <a:latin typeface="+mn-lt"/>
              </a:rPr>
              <a:t>Flow 2</a:t>
            </a:r>
          </a:p>
        </p:txBody>
      </p:sp>
      <p:sp>
        <p:nvSpPr>
          <p:cNvPr id="114" name="TextBox 113"/>
          <p:cNvSpPr txBox="1"/>
          <p:nvPr/>
        </p:nvSpPr>
        <p:spPr>
          <a:xfrm>
            <a:off x="7525657" y="5980674"/>
            <a:ext cx="923972" cy="400110"/>
          </a:xfrm>
          <a:prstGeom prst="rect">
            <a:avLst/>
          </a:prstGeom>
          <a:noFill/>
        </p:spPr>
        <p:txBody>
          <a:bodyPr wrap="none" rtlCol="0">
            <a:spAutoFit/>
          </a:bodyPr>
          <a:lstStyle/>
          <a:p>
            <a:r>
              <a:rPr lang="fr-CH" sz="2000" dirty="0">
                <a:solidFill>
                  <a:srgbClr val="FF0000"/>
                </a:solidFill>
                <a:latin typeface="+mn-lt"/>
              </a:rPr>
              <a:t>Flow 3</a:t>
            </a:r>
          </a:p>
        </p:txBody>
      </p:sp>
      <p:sp>
        <p:nvSpPr>
          <p:cNvPr id="17457" name="TextBox 17456"/>
          <p:cNvSpPr txBox="1"/>
          <p:nvPr/>
        </p:nvSpPr>
        <p:spPr>
          <a:xfrm>
            <a:off x="5997696" y="3352801"/>
            <a:ext cx="4563023" cy="1015663"/>
          </a:xfrm>
          <a:prstGeom prst="rect">
            <a:avLst/>
          </a:prstGeom>
          <a:noFill/>
        </p:spPr>
        <p:txBody>
          <a:bodyPr wrap="square" rtlCol="0">
            <a:spAutoFit/>
          </a:bodyPr>
          <a:lstStyle/>
          <a:p>
            <a:pPr algn="l"/>
            <a:r>
              <a:rPr lang="fr-CH" sz="2000" dirty="0">
                <a:solidFill>
                  <a:srgbClr val="FF0000"/>
                </a:solidFill>
                <a:latin typeface="+mn-lt"/>
              </a:rPr>
              <a:t>Distribution of flow sizes</a:t>
            </a:r>
          </a:p>
          <a:p>
            <a:pPr algn="l"/>
            <a:r>
              <a:rPr lang="fr-CH" sz="2000" dirty="0">
                <a:solidFill>
                  <a:srgbClr val="FF0000"/>
                </a:solidFill>
                <a:latin typeface="+mn-lt"/>
              </a:rPr>
              <a:t>	for an </a:t>
            </a:r>
            <a:r>
              <a:rPr lang="fr-CH" sz="2000" dirty="0" err="1">
                <a:solidFill>
                  <a:srgbClr val="FF0000"/>
                </a:solidFill>
                <a:latin typeface="+mn-lt"/>
              </a:rPr>
              <a:t>arbitrary</a:t>
            </a:r>
            <a:r>
              <a:rPr lang="fr-CH" sz="2000" dirty="0">
                <a:solidFill>
                  <a:srgbClr val="FF0000"/>
                </a:solidFill>
                <a:latin typeface="+mn-lt"/>
              </a:rPr>
              <a:t> flow</a:t>
            </a:r>
            <a:br>
              <a:rPr lang="fr-CH" sz="2000" dirty="0">
                <a:solidFill>
                  <a:srgbClr val="FF0000"/>
                </a:solidFill>
                <a:latin typeface="+mn-lt"/>
              </a:rPr>
            </a:br>
            <a:r>
              <a:rPr lang="fr-CH" sz="2000" dirty="0">
                <a:solidFill>
                  <a:srgbClr val="FF0000"/>
                </a:solidFill>
                <a:latin typeface="+mn-lt"/>
              </a:rPr>
              <a:t>	for an </a:t>
            </a:r>
            <a:r>
              <a:rPr lang="fr-CH" sz="2000" dirty="0" err="1">
                <a:solidFill>
                  <a:srgbClr val="FF0000"/>
                </a:solidFill>
                <a:latin typeface="+mn-lt"/>
              </a:rPr>
              <a:t>arbitrary</a:t>
            </a:r>
            <a:r>
              <a:rPr lang="fr-CH" sz="2000" dirty="0">
                <a:solidFill>
                  <a:srgbClr val="FF0000"/>
                </a:solidFill>
                <a:latin typeface="+mn-lt"/>
              </a:rPr>
              <a:t> </a:t>
            </a:r>
            <a:r>
              <a:rPr lang="fr-CH" sz="2000" dirty="0" err="1">
                <a:solidFill>
                  <a:srgbClr val="FF0000"/>
                </a:solidFill>
                <a:latin typeface="+mn-lt"/>
              </a:rPr>
              <a:t>packet</a:t>
            </a:r>
            <a:endParaRPr lang="fr-CH" sz="2000" dirty="0">
              <a:solidFill>
                <a:srgbClr val="FF0000"/>
              </a:solidFill>
              <a:latin typeface="+mn-lt"/>
            </a:endParaRPr>
          </a:p>
        </p:txBody>
      </p:sp>
      <p:pic>
        <p:nvPicPr>
          <p:cNvPr id="2" name="Picture 1"/>
          <p:cNvPicPr>
            <a:picLocks noChangeAspect="1"/>
          </p:cNvPicPr>
          <p:nvPr/>
        </p:nvPicPr>
        <p:blipFill>
          <a:blip r:embed="rId11"/>
          <a:stretch>
            <a:fillRect/>
          </a:stretch>
        </p:blipFill>
        <p:spPr>
          <a:xfrm>
            <a:off x="1512581" y="828652"/>
            <a:ext cx="9124950" cy="2047875"/>
          </a:xfrm>
          <a:prstGeom prst="rect">
            <a:avLst/>
          </a:prstGeom>
        </p:spPr>
      </p:pic>
    </p:spTree>
    <p:extLst>
      <p:ext uri="{BB962C8B-B14F-4D97-AF65-F5344CB8AC3E}">
        <p14:creationId xmlns:p14="http://schemas.microsoft.com/office/powerpoint/2010/main" val="3198159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PQuestion"/>
          <p:cNvSpPr>
            <a:spLocks noGrp="1"/>
          </p:cNvSpPr>
          <p:nvPr>
            <p:ph type="title"/>
          </p:nvPr>
        </p:nvSpPr>
        <p:spPr>
          <a:xfrm>
            <a:off x="312368" y="78378"/>
            <a:ext cx="2678792" cy="2307771"/>
          </a:xfrm>
        </p:spPr>
        <p:txBody>
          <a:bodyPr/>
          <a:lstStyle/>
          <a:p>
            <a:r>
              <a:rPr lang="en-US" sz="2400" dirty="0"/>
              <a:t>Which curves are for the per-packet viewpoint ?</a:t>
            </a:r>
          </a:p>
        </p:txBody>
      </p:sp>
      <p:sp>
        <p:nvSpPr>
          <p:cNvPr id="5" name="TPAnswers"/>
          <p:cNvSpPr>
            <a:spLocks noGrp="1"/>
          </p:cNvSpPr>
          <p:nvPr>
            <p:ph idx="1"/>
            <p:custDataLst>
              <p:tags r:id="rId2"/>
            </p:custDataLst>
          </p:nvPr>
        </p:nvSpPr>
        <p:spPr>
          <a:xfrm>
            <a:off x="459938" y="1968138"/>
            <a:ext cx="2847233" cy="3457303"/>
          </a:xfrm>
        </p:spPr>
        <p:txBody>
          <a:bodyPr>
            <a:normAutofit/>
          </a:bodyPr>
          <a:lstStyle/>
          <a:p>
            <a:pPr marL="457200" indent="-457200">
              <a:spcAft>
                <a:spcPts val="0"/>
              </a:spcAft>
              <a:buFont typeface="+mj-lt"/>
              <a:buAutoNum type="alphaUcPeriod"/>
            </a:pPr>
            <a:r>
              <a:rPr lang="en-US" dirty="0"/>
              <a:t>A</a:t>
            </a:r>
          </a:p>
          <a:p>
            <a:pPr marL="457200" indent="-457200">
              <a:spcAft>
                <a:spcPts val="0"/>
              </a:spcAft>
              <a:buFont typeface="+mj-lt"/>
              <a:buAutoNum type="alphaUcPeriod"/>
            </a:pPr>
            <a:r>
              <a:rPr lang="en-US" dirty="0"/>
              <a:t>B</a:t>
            </a:r>
          </a:p>
          <a:p>
            <a:pPr marL="457200" indent="-457200">
              <a:spcAft>
                <a:spcPts val="0"/>
              </a:spcAft>
              <a:buFont typeface="+mj-lt"/>
              <a:buAutoNum type="alphaUcPeriod"/>
            </a:pPr>
            <a:r>
              <a:rPr lang="en-US" dirty="0"/>
              <a:t>It depends</a:t>
            </a:r>
          </a:p>
          <a:p>
            <a:pPr marL="457200" indent="-457200">
              <a:spcAft>
                <a:spcPts val="0"/>
              </a:spcAft>
              <a:buFont typeface="+mj-lt"/>
              <a:buAutoNum type="alphaUcPeriod"/>
            </a:pPr>
            <a:r>
              <a:rPr lang="en-US" dirty="0"/>
              <a:t>I don’t know</a:t>
            </a:r>
          </a:p>
        </p:txBody>
      </p:sp>
      <p:sp>
        <p:nvSpPr>
          <p:cNvPr id="2" name="Footer Placeholder 1"/>
          <p:cNvSpPr>
            <a:spLocks noGrp="1"/>
          </p:cNvSpPr>
          <p:nvPr>
            <p:ph type="ftr" sz="quarter" idx="10"/>
          </p:nvPr>
        </p:nvSpPr>
        <p:spPr/>
        <p:txBody>
          <a:bodyPr/>
          <a:lstStyle/>
          <a:p>
            <a:pPr>
              <a:defRPr/>
            </a:pPr>
            <a:fld id="{C12C9490-29B1-450A-A54A-1A528E3E45A2}" type="slidenum">
              <a:rPr lang="en-US" smtClean="0"/>
              <a:pPr>
                <a:defRPr/>
              </a:pPr>
              <a:t>15</a:t>
            </a:fld>
            <a:endParaRPr lang="en-US" dirty="0"/>
          </a:p>
        </p:txBody>
      </p:sp>
      <p:pic>
        <p:nvPicPr>
          <p:cNvPr id="7" name="Picture 6"/>
          <p:cNvPicPr>
            <a:picLocks noChangeAspect="1"/>
          </p:cNvPicPr>
          <p:nvPr/>
        </p:nvPicPr>
        <p:blipFill>
          <a:blip r:embed="rId4"/>
          <a:stretch>
            <a:fillRect/>
          </a:stretch>
        </p:blipFill>
        <p:spPr>
          <a:xfrm>
            <a:off x="4132472" y="78378"/>
            <a:ext cx="6472029" cy="5347062"/>
          </a:xfrm>
          <a:prstGeom prst="rect">
            <a:avLst/>
          </a:prstGeom>
        </p:spPr>
      </p:pic>
    </p:spTree>
    <p:custDataLst>
      <p:tags r:id="rId1"/>
    </p:custDataLst>
    <p:extLst>
      <p:ext uri="{BB962C8B-B14F-4D97-AF65-F5344CB8AC3E}">
        <p14:creationId xmlns:p14="http://schemas.microsoft.com/office/powerpoint/2010/main" val="341833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Solution</a:t>
            </a:r>
          </a:p>
        </p:txBody>
      </p:sp>
      <p:sp>
        <p:nvSpPr>
          <p:cNvPr id="3" name="Content Placeholder 2"/>
          <p:cNvSpPr>
            <a:spLocks noGrp="1"/>
          </p:cNvSpPr>
          <p:nvPr>
            <p:ph idx="1"/>
          </p:nvPr>
        </p:nvSpPr>
        <p:spPr/>
        <p:txBody>
          <a:bodyPr/>
          <a:lstStyle/>
          <a:p>
            <a:r>
              <a:rPr lang="en-US" dirty="0"/>
              <a:t>Answer A</a:t>
            </a:r>
            <a:br>
              <a:rPr lang="en-US" dirty="0"/>
            </a:br>
            <a:r>
              <a:rPr lang="en-US" dirty="0"/>
              <a:t>There are more packets in the large flows. So more packets experience a large flow size.</a:t>
            </a:r>
          </a:p>
          <a:p>
            <a:endParaRPr lang="en-US" dirty="0"/>
          </a:p>
        </p:txBody>
      </p:sp>
      <p:sp>
        <p:nvSpPr>
          <p:cNvPr id="4" name="Footer Placeholder 3"/>
          <p:cNvSpPr>
            <a:spLocks noGrp="1"/>
          </p:cNvSpPr>
          <p:nvPr>
            <p:ph type="ftr" sz="quarter" idx="10"/>
          </p:nvPr>
        </p:nvSpPr>
        <p:spPr/>
        <p:txBody>
          <a:bodyPr/>
          <a:lstStyle/>
          <a:p>
            <a:pPr>
              <a:defRPr/>
            </a:pPr>
            <a:fld id="{C3A5A597-CA98-43DC-8E18-EB322DDCE446}" type="slidenum">
              <a:rPr lang="en-US" smtClean="0"/>
              <a:pPr>
                <a:defRPr/>
              </a:pPr>
              <a:t>16</a:t>
            </a:fld>
            <a:endParaRPr lang="en-US" dirty="0"/>
          </a:p>
        </p:txBody>
      </p:sp>
    </p:spTree>
    <p:extLst>
      <p:ext uri="{BB962C8B-B14F-4D97-AF65-F5344CB8AC3E}">
        <p14:creationId xmlns:p14="http://schemas.microsoft.com/office/powerpoint/2010/main" val="715549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fld id="{62A9DB06-CC2D-4671-8E9F-390B37BE7F2C}" type="slidenum">
              <a:rPr lang="en-US" smtClean="0"/>
              <a:pPr/>
              <a:t>17</a:t>
            </a:fld>
            <a:endParaRPr lang="en-US"/>
          </a:p>
        </p:txBody>
      </p:sp>
      <p:sp>
        <p:nvSpPr>
          <p:cNvPr id="18436" name="Rectangle 5"/>
          <p:cNvSpPr>
            <a:spLocks noChangeArrowheads="1"/>
          </p:cNvSpPr>
          <p:nvPr/>
        </p:nvSpPr>
        <p:spPr bwMode="auto">
          <a:xfrm>
            <a:off x="2898338" y="54755"/>
            <a:ext cx="7391400" cy="738664"/>
          </a:xfrm>
          <a:prstGeom prst="rect">
            <a:avLst/>
          </a:prstGeom>
          <a:noFill/>
          <a:ln w="9525">
            <a:noFill/>
            <a:miter lim="800000"/>
            <a:headEnd/>
            <a:tailEnd/>
          </a:ln>
        </p:spPr>
        <p:txBody>
          <a:bodyPr>
            <a:spAutoFit/>
          </a:bodyPr>
          <a:lstStyle/>
          <a:p>
            <a:pPr algn="l"/>
            <a:r>
              <a:rPr lang="en-US" dirty="0">
                <a:solidFill>
                  <a:srgbClr val="FF0000"/>
                </a:solidFill>
                <a:latin typeface="+mn-lt"/>
              </a:rPr>
              <a:t>Load Sensitive Routing of Long-Lived IP Flows</a:t>
            </a:r>
            <a:br>
              <a:rPr lang="en-US" dirty="0">
                <a:solidFill>
                  <a:srgbClr val="FF0000"/>
                </a:solidFill>
                <a:latin typeface="+mn-lt"/>
              </a:rPr>
            </a:br>
            <a:r>
              <a:rPr lang="en-US" dirty="0" err="1">
                <a:solidFill>
                  <a:srgbClr val="FF0000"/>
                </a:solidFill>
                <a:latin typeface="+mn-lt"/>
              </a:rPr>
              <a:t>Anees</a:t>
            </a:r>
            <a:r>
              <a:rPr lang="en-US" dirty="0">
                <a:solidFill>
                  <a:srgbClr val="FF0000"/>
                </a:solidFill>
                <a:latin typeface="+mn-lt"/>
              </a:rPr>
              <a:t> Shaikh, Jennifer Rexford and Kang G. Shin</a:t>
            </a:r>
            <a:br>
              <a:rPr lang="en-US" dirty="0">
                <a:solidFill>
                  <a:srgbClr val="FF0000"/>
                </a:solidFill>
                <a:latin typeface="+mn-lt"/>
              </a:rPr>
            </a:br>
            <a:r>
              <a:rPr lang="en-US" dirty="0">
                <a:solidFill>
                  <a:srgbClr val="FF0000"/>
                </a:solidFill>
                <a:latin typeface="+mn-lt"/>
              </a:rPr>
              <a:t>Proceedings of Sigcomm'99</a:t>
            </a:r>
            <a:endParaRPr lang="fr-CH" dirty="0">
              <a:solidFill>
                <a:srgbClr val="FF0000"/>
              </a:solidFill>
              <a:latin typeface="+mn-lt"/>
            </a:endParaRPr>
          </a:p>
        </p:txBody>
      </p:sp>
      <p:grpSp>
        <p:nvGrpSpPr>
          <p:cNvPr id="2" name="Group 1"/>
          <p:cNvGrpSpPr/>
          <p:nvPr/>
        </p:nvGrpSpPr>
        <p:grpSpPr>
          <a:xfrm>
            <a:off x="2279651" y="503238"/>
            <a:ext cx="7720013" cy="6507162"/>
            <a:chOff x="755650" y="503238"/>
            <a:chExt cx="7720013" cy="6507162"/>
          </a:xfrm>
        </p:grpSpPr>
        <p:pic>
          <p:nvPicPr>
            <p:cNvPr id="18435"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55650" y="503238"/>
              <a:ext cx="7720013" cy="6507162"/>
            </a:xfrm>
            <a:prstGeom prst="rect">
              <a:avLst/>
            </a:prstGeom>
            <a:noFill/>
            <a:ln w="9525">
              <a:noFill/>
              <a:miter lim="800000"/>
              <a:headEnd/>
              <a:tailEnd/>
            </a:ln>
          </p:spPr>
        </p:pic>
        <p:sp>
          <p:nvSpPr>
            <p:cNvPr id="18437" name="TextBox 6"/>
            <p:cNvSpPr txBox="1">
              <a:spLocks noChangeArrowheads="1"/>
            </p:cNvSpPr>
            <p:nvPr/>
          </p:nvSpPr>
          <p:spPr bwMode="auto">
            <a:xfrm>
              <a:off x="1928250" y="3782218"/>
              <a:ext cx="2935099" cy="400110"/>
            </a:xfrm>
            <a:prstGeom prst="rect">
              <a:avLst/>
            </a:prstGeom>
            <a:noFill/>
            <a:ln w="9525">
              <a:noFill/>
              <a:miter lim="800000"/>
              <a:headEnd/>
              <a:tailEnd/>
            </a:ln>
          </p:spPr>
          <p:txBody>
            <a:bodyPr wrap="none">
              <a:spAutoFit/>
            </a:bodyPr>
            <a:lstStyle/>
            <a:p>
              <a:r>
                <a:rPr lang="fr-CH" sz="2000" dirty="0">
                  <a:solidFill>
                    <a:srgbClr val="FF0000"/>
                  </a:solidFill>
                  <a:latin typeface="+mn-lt"/>
                </a:rPr>
                <a:t>ECDF, per flow </a:t>
              </a:r>
              <a:r>
                <a:rPr lang="fr-CH" sz="2000" dirty="0" err="1">
                  <a:solidFill>
                    <a:srgbClr val="FF0000"/>
                  </a:solidFill>
                  <a:latin typeface="+mn-lt"/>
                </a:rPr>
                <a:t>viewpoint</a:t>
              </a:r>
              <a:endParaRPr lang="fr-CH" sz="2000" dirty="0">
                <a:solidFill>
                  <a:srgbClr val="FF0000"/>
                </a:solidFill>
                <a:latin typeface="+mn-lt"/>
              </a:endParaRPr>
            </a:p>
          </p:txBody>
        </p:sp>
        <p:sp>
          <p:nvSpPr>
            <p:cNvPr id="18438" name="TextBox 7"/>
            <p:cNvSpPr txBox="1">
              <a:spLocks noChangeArrowheads="1"/>
            </p:cNvSpPr>
            <p:nvPr/>
          </p:nvSpPr>
          <p:spPr bwMode="auto">
            <a:xfrm>
              <a:off x="4310502" y="1447800"/>
              <a:ext cx="3178884" cy="400110"/>
            </a:xfrm>
            <a:prstGeom prst="rect">
              <a:avLst/>
            </a:prstGeom>
            <a:noFill/>
            <a:ln w="9525">
              <a:noFill/>
              <a:miter lim="800000"/>
              <a:headEnd/>
              <a:tailEnd/>
            </a:ln>
          </p:spPr>
          <p:txBody>
            <a:bodyPr wrap="none">
              <a:spAutoFit/>
            </a:bodyPr>
            <a:lstStyle/>
            <a:p>
              <a:r>
                <a:rPr lang="fr-CH" sz="2000" dirty="0">
                  <a:solidFill>
                    <a:srgbClr val="FF0000"/>
                  </a:solidFill>
                  <a:latin typeface="+mn-lt"/>
                </a:rPr>
                <a:t>ECDF, per </a:t>
              </a:r>
              <a:r>
                <a:rPr lang="fr-CH" sz="2000" dirty="0" err="1">
                  <a:solidFill>
                    <a:srgbClr val="FF0000"/>
                  </a:solidFill>
                  <a:latin typeface="+mn-lt"/>
                </a:rPr>
                <a:t>packet</a:t>
              </a:r>
              <a:r>
                <a:rPr lang="fr-CH" sz="2000" dirty="0">
                  <a:solidFill>
                    <a:srgbClr val="FF0000"/>
                  </a:solidFill>
                  <a:latin typeface="+mn-lt"/>
                </a:rPr>
                <a:t> </a:t>
              </a:r>
              <a:r>
                <a:rPr lang="fr-CH" sz="2000" dirty="0" err="1">
                  <a:solidFill>
                    <a:srgbClr val="FF0000"/>
                  </a:solidFill>
                  <a:latin typeface="+mn-lt"/>
                </a:rPr>
                <a:t>viewpoint</a:t>
              </a:r>
              <a:endParaRPr lang="fr-CH" sz="2000" dirty="0">
                <a:solidFill>
                  <a:srgbClr val="FF0000"/>
                </a:solidFill>
                <a:latin typeface="+mn-lt"/>
              </a:endParaRPr>
            </a:p>
          </p:txBody>
        </p:sp>
      </p:grpSp>
    </p:spTree>
    <p:extLst>
      <p:ext uri="{BB962C8B-B14F-4D97-AF65-F5344CB8AC3E}">
        <p14:creationId xmlns:p14="http://schemas.microsoft.com/office/powerpoint/2010/main" val="2906961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 name="Content Placeholder 14"/>
              <p:cNvSpPr>
                <a:spLocks noGrp="1"/>
              </p:cNvSpPr>
              <p:nvPr>
                <p:ph idx="1"/>
              </p:nvPr>
            </p:nvSpPr>
            <p:spPr>
              <a:xfrm>
                <a:off x="2057400" y="4953000"/>
                <a:ext cx="8502650" cy="1789113"/>
              </a:xfrm>
            </p:spPr>
            <p:txBody>
              <a:bodyPr/>
              <a:lstStyle/>
              <a:p>
                <a:r>
                  <a:rPr lang="fr-CH" dirty="0"/>
                  <a:t>Mean flow size:</a:t>
                </a:r>
                <a:br>
                  <a:rPr lang="fr-CH" dirty="0"/>
                </a:br>
                <a:r>
                  <a:rPr lang="fr-CH" b="1" dirty="0"/>
                  <a:t>per flow </a:t>
                </a:r>
                <a:r>
                  <a:rPr lang="fr-CH" dirty="0"/>
                  <a:t>	</a:t>
                </a:r>
                <a14:m>
                  <m:oMath xmlns:m="http://schemas.openxmlformats.org/officeDocument/2006/math">
                    <m:sSub>
                      <m:sSubPr>
                        <m:ctrlPr>
                          <a:rPr lang="fr-CH" b="0" i="1" dirty="0" smtClean="0">
                            <a:latin typeface="Cambria Math" panose="02040503050406030204" pitchFamily="18" charset="0"/>
                          </a:rPr>
                        </m:ctrlPr>
                      </m:sSubPr>
                      <m:e>
                        <m:r>
                          <a:rPr lang="fr-CH" i="1" dirty="0" smtClean="0">
                            <a:latin typeface="Cambria Math"/>
                          </a:rPr>
                          <m:t>𝑆</m:t>
                        </m:r>
                      </m:e>
                      <m:sub>
                        <m:r>
                          <a:rPr lang="fr-CH" b="0" i="1" dirty="0" smtClean="0">
                            <a:latin typeface="Cambria Math"/>
                          </a:rPr>
                          <m:t>𝐹</m:t>
                        </m:r>
                      </m:sub>
                    </m:sSub>
                  </m:oMath>
                </a14:m>
                <a:endParaRPr lang="fr-CH" b="1" dirty="0"/>
              </a:p>
              <a:p>
                <a:r>
                  <a:rPr lang="fr-CH" b="1" dirty="0"/>
                  <a:t>per </a:t>
                </a:r>
                <a:r>
                  <a:rPr lang="fr-CH" b="1" dirty="0" err="1"/>
                  <a:t>packet</a:t>
                </a:r>
                <a:r>
                  <a:rPr lang="fr-CH" b="1" dirty="0"/>
                  <a:t>	</a:t>
                </a:r>
                <a14:m>
                  <m:oMath xmlns:m="http://schemas.openxmlformats.org/officeDocument/2006/math">
                    <m:sSub>
                      <m:sSubPr>
                        <m:ctrlPr>
                          <a:rPr lang="fr-CH" b="0" i="1" smtClean="0">
                            <a:latin typeface="Cambria Math" panose="02040503050406030204" pitchFamily="18" charset="0"/>
                          </a:rPr>
                        </m:ctrlPr>
                      </m:sSubPr>
                      <m:e>
                        <m:r>
                          <a:rPr lang="fr-CH" b="0" i="1" smtClean="0">
                            <a:latin typeface="Cambria Math"/>
                          </a:rPr>
                          <m:t>𝑆</m:t>
                        </m:r>
                      </m:e>
                      <m:sub>
                        <m:r>
                          <a:rPr lang="fr-CH" b="0" i="1" smtClean="0">
                            <a:latin typeface="Cambria Math"/>
                          </a:rPr>
                          <m:t>𝑃</m:t>
                        </m:r>
                      </m:sub>
                    </m:sSub>
                  </m:oMath>
                </a14:m>
                <a:endParaRPr lang="fr-CH" dirty="0"/>
              </a:p>
            </p:txBody>
          </p:sp>
        </mc:Choice>
        <mc:Fallback xmlns="">
          <p:sp>
            <p:nvSpPr>
              <p:cNvPr id="15" name="Content Placeholder 14"/>
              <p:cNvSpPr>
                <a:spLocks noGrp="1" noRot="1" noChangeAspect="1" noMove="1" noResize="1" noEditPoints="1" noAdjustHandles="1" noChangeArrowheads="1" noChangeShapeType="1" noTextEdit="1"/>
              </p:cNvSpPr>
              <p:nvPr>
                <p:ph idx="1"/>
              </p:nvPr>
            </p:nvSpPr>
            <p:spPr>
              <a:xfrm>
                <a:off x="2057400" y="4953000"/>
                <a:ext cx="8502650" cy="1789113"/>
              </a:xfrm>
              <a:blipFill>
                <a:blip r:embed="rId2"/>
                <a:stretch>
                  <a:fillRect l="-1148" t="-2730"/>
                </a:stretch>
              </a:blipFill>
            </p:spPr>
            <p:txBody>
              <a:bodyPr/>
              <a:lstStyle/>
              <a:p>
                <a:r>
                  <a:rPr lang="fr-CH">
                    <a:noFill/>
                  </a:rPr>
                  <a:t> </a:t>
                </a:r>
              </a:p>
            </p:txBody>
          </p:sp>
        </mc:Fallback>
      </mc:AlternateContent>
      <p:sp>
        <p:nvSpPr>
          <p:cNvPr id="2" name="Footer Placeholder 1"/>
          <p:cNvSpPr>
            <a:spLocks noGrp="1"/>
          </p:cNvSpPr>
          <p:nvPr>
            <p:ph type="ftr" sz="quarter" idx="10"/>
          </p:nvPr>
        </p:nvSpPr>
        <p:spPr/>
        <p:txBody>
          <a:bodyPr/>
          <a:lstStyle/>
          <a:p>
            <a:pPr>
              <a:defRPr/>
            </a:pPr>
            <a:fld id="{915B0226-F7DF-4EE2-9765-9311FD03340C}" type="slidenum">
              <a:rPr lang="en-US" smtClean="0"/>
              <a:pPr>
                <a:defRPr/>
              </a:pPr>
              <a:t>18</a:t>
            </a:fld>
            <a:endParaRPr lang="en-US"/>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2403697" y="495097"/>
              <a:ext cx="5255280" cy="2715480"/>
            </p14:xfrm>
          </p:contentPart>
        </mc:Choice>
        <mc:Fallback xmlns="">
          <p:pic>
            <p:nvPicPr>
              <p:cNvPr id="4" name="Ink 3"/>
              <p:cNvPicPr/>
              <p:nvPr/>
            </p:nvPicPr>
            <p:blipFill>
              <a:blip r:embed="rId4"/>
              <a:stretch>
                <a:fillRect/>
              </a:stretch>
            </p:blipFill>
            <p:spPr>
              <a:xfrm>
                <a:off x="2391817" y="483217"/>
                <a:ext cx="5279040" cy="2739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4956817" y="1720537"/>
              <a:ext cx="3071160" cy="932040"/>
            </p14:xfrm>
          </p:contentPart>
        </mc:Choice>
        <mc:Fallback xmlns="">
          <p:pic>
            <p:nvPicPr>
              <p:cNvPr id="5" name="Ink 4"/>
              <p:cNvPicPr/>
              <p:nvPr/>
            </p:nvPicPr>
            <p:blipFill>
              <a:blip r:embed="rId6"/>
              <a:stretch>
                <a:fillRect/>
              </a:stretch>
            </p:blipFill>
            <p:spPr>
              <a:xfrm>
                <a:off x="4948537" y="1712257"/>
                <a:ext cx="3087720" cy="948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p14:cNvContentPartPr/>
              <p14:nvPr/>
            </p14:nvContentPartPr>
            <p14:xfrm>
              <a:off x="2314417" y="1645297"/>
              <a:ext cx="2382120" cy="956880"/>
            </p14:xfrm>
          </p:contentPart>
        </mc:Choice>
        <mc:Fallback xmlns="">
          <p:pic>
            <p:nvPicPr>
              <p:cNvPr id="6" name="Ink 5"/>
              <p:cNvPicPr/>
              <p:nvPr/>
            </p:nvPicPr>
            <p:blipFill>
              <a:blip r:embed="rId8"/>
              <a:stretch>
                <a:fillRect/>
              </a:stretch>
            </p:blipFill>
            <p:spPr>
              <a:xfrm>
                <a:off x="2306137" y="1637014"/>
                <a:ext cx="2398680" cy="973446"/>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p14:cNvContentPartPr/>
              <p14:nvPr/>
            </p14:nvContentPartPr>
            <p14:xfrm>
              <a:off x="2854057" y="2617657"/>
              <a:ext cx="4720320" cy="739800"/>
            </p14:xfrm>
          </p:contentPart>
        </mc:Choice>
        <mc:Fallback xmlns="">
          <p:pic>
            <p:nvPicPr>
              <p:cNvPr id="7" name="Ink 6"/>
              <p:cNvPicPr/>
              <p:nvPr/>
            </p:nvPicPr>
            <p:blipFill>
              <a:blip r:embed="rId10"/>
              <a:stretch>
                <a:fillRect/>
              </a:stretch>
            </p:blipFill>
            <p:spPr>
              <a:xfrm>
                <a:off x="2845777" y="2609377"/>
                <a:ext cx="4736880" cy="756360"/>
              </a:xfrm>
              <a:prstGeom prst="rect">
                <a:avLst/>
              </a:prstGeom>
            </p:spPr>
          </p:pic>
        </mc:Fallback>
      </mc:AlternateContent>
      <p:sp>
        <p:nvSpPr>
          <p:cNvPr id="8" name="TextBox 7"/>
          <p:cNvSpPr txBox="1"/>
          <p:nvPr/>
        </p:nvSpPr>
        <p:spPr>
          <a:xfrm>
            <a:off x="2116792" y="1535871"/>
            <a:ext cx="923972" cy="400110"/>
          </a:xfrm>
          <a:prstGeom prst="rect">
            <a:avLst/>
          </a:prstGeom>
          <a:noFill/>
        </p:spPr>
        <p:txBody>
          <a:bodyPr wrap="none" rtlCol="0">
            <a:spAutoFit/>
          </a:bodyPr>
          <a:lstStyle/>
          <a:p>
            <a:r>
              <a:rPr lang="fr-CH" sz="2000" dirty="0">
                <a:solidFill>
                  <a:srgbClr val="FF0000"/>
                </a:solidFill>
                <a:latin typeface="+mn-lt"/>
              </a:rPr>
              <a:t>Flow 1</a:t>
            </a:r>
          </a:p>
        </p:txBody>
      </p:sp>
      <p:sp>
        <p:nvSpPr>
          <p:cNvPr id="9" name="TextBox 8"/>
          <p:cNvSpPr txBox="1"/>
          <p:nvPr/>
        </p:nvSpPr>
        <p:spPr>
          <a:xfrm>
            <a:off x="6612592" y="1460631"/>
            <a:ext cx="923972" cy="400110"/>
          </a:xfrm>
          <a:prstGeom prst="rect">
            <a:avLst/>
          </a:prstGeom>
          <a:noFill/>
        </p:spPr>
        <p:txBody>
          <a:bodyPr wrap="none" rtlCol="0">
            <a:spAutoFit/>
          </a:bodyPr>
          <a:lstStyle/>
          <a:p>
            <a:r>
              <a:rPr lang="fr-CH" sz="2000" dirty="0">
                <a:solidFill>
                  <a:srgbClr val="FF0000"/>
                </a:solidFill>
                <a:latin typeface="+mn-lt"/>
              </a:rPr>
              <a:t>Flow 2</a:t>
            </a:r>
          </a:p>
        </p:txBody>
      </p:sp>
      <p:sp>
        <p:nvSpPr>
          <p:cNvPr id="10" name="TextBox 9"/>
          <p:cNvSpPr txBox="1"/>
          <p:nvPr/>
        </p:nvSpPr>
        <p:spPr>
          <a:xfrm>
            <a:off x="7525657" y="2856474"/>
            <a:ext cx="923972" cy="400110"/>
          </a:xfrm>
          <a:prstGeom prst="rect">
            <a:avLst/>
          </a:prstGeom>
          <a:noFill/>
        </p:spPr>
        <p:txBody>
          <a:bodyPr wrap="none" rtlCol="0">
            <a:spAutoFit/>
          </a:bodyPr>
          <a:lstStyle/>
          <a:p>
            <a:r>
              <a:rPr lang="fr-CH" sz="2000" dirty="0">
                <a:solidFill>
                  <a:srgbClr val="FF0000"/>
                </a:solidFill>
                <a:latin typeface="+mn-lt"/>
              </a:rPr>
              <a:t>Flow 3</a:t>
            </a:r>
          </a:p>
        </p:txBody>
      </p:sp>
      <p:sp>
        <p:nvSpPr>
          <p:cNvPr id="11" name="TextBox 10"/>
          <p:cNvSpPr txBox="1"/>
          <p:nvPr/>
        </p:nvSpPr>
        <p:spPr>
          <a:xfrm>
            <a:off x="5997696" y="228601"/>
            <a:ext cx="4563023" cy="1015663"/>
          </a:xfrm>
          <a:prstGeom prst="rect">
            <a:avLst/>
          </a:prstGeom>
          <a:noFill/>
        </p:spPr>
        <p:txBody>
          <a:bodyPr wrap="square" rtlCol="0">
            <a:spAutoFit/>
          </a:bodyPr>
          <a:lstStyle/>
          <a:p>
            <a:pPr algn="l"/>
            <a:r>
              <a:rPr lang="fr-CH" sz="2000" dirty="0">
                <a:solidFill>
                  <a:srgbClr val="FF0000"/>
                </a:solidFill>
                <a:latin typeface="+mn-lt"/>
              </a:rPr>
              <a:t>Distribution of flow sizes</a:t>
            </a:r>
          </a:p>
          <a:p>
            <a:pPr algn="l"/>
            <a:r>
              <a:rPr lang="fr-CH" sz="2000" dirty="0">
                <a:solidFill>
                  <a:srgbClr val="FF0000"/>
                </a:solidFill>
                <a:latin typeface="+mn-lt"/>
              </a:rPr>
              <a:t>	for an </a:t>
            </a:r>
            <a:r>
              <a:rPr lang="fr-CH" sz="2000" dirty="0" err="1">
                <a:solidFill>
                  <a:srgbClr val="FF0000"/>
                </a:solidFill>
                <a:latin typeface="+mn-lt"/>
              </a:rPr>
              <a:t>arbitrary</a:t>
            </a:r>
            <a:r>
              <a:rPr lang="fr-CH" sz="2000" dirty="0">
                <a:solidFill>
                  <a:srgbClr val="FF0000"/>
                </a:solidFill>
                <a:latin typeface="+mn-lt"/>
              </a:rPr>
              <a:t> flow</a:t>
            </a:r>
            <a:br>
              <a:rPr lang="fr-CH" sz="2000" dirty="0">
                <a:solidFill>
                  <a:srgbClr val="FF0000"/>
                </a:solidFill>
                <a:latin typeface="+mn-lt"/>
              </a:rPr>
            </a:br>
            <a:r>
              <a:rPr lang="fr-CH" sz="2000" dirty="0">
                <a:solidFill>
                  <a:srgbClr val="FF0000"/>
                </a:solidFill>
                <a:latin typeface="+mn-lt"/>
              </a:rPr>
              <a:t>	for an </a:t>
            </a:r>
            <a:r>
              <a:rPr lang="fr-CH" sz="2000" dirty="0" err="1">
                <a:solidFill>
                  <a:srgbClr val="FF0000"/>
                </a:solidFill>
                <a:latin typeface="+mn-lt"/>
              </a:rPr>
              <a:t>arbitrary</a:t>
            </a:r>
            <a:r>
              <a:rPr lang="fr-CH" sz="2000" dirty="0">
                <a:solidFill>
                  <a:srgbClr val="FF0000"/>
                </a:solidFill>
                <a:latin typeface="+mn-lt"/>
              </a:rPr>
              <a:t> </a:t>
            </a:r>
            <a:r>
              <a:rPr lang="fr-CH" sz="2000" dirty="0" err="1">
                <a:solidFill>
                  <a:srgbClr val="FF0000"/>
                </a:solidFill>
                <a:latin typeface="+mn-lt"/>
              </a:rPr>
              <a:t>packet</a:t>
            </a:r>
            <a:endParaRPr lang="fr-CH" sz="2000" dirty="0">
              <a:solidFill>
                <a:srgbClr val="FF0000"/>
              </a:solidFill>
              <a:latin typeface="+mn-lt"/>
            </a:endParaRPr>
          </a:p>
        </p:txBody>
      </p:sp>
      <p:pic>
        <p:nvPicPr>
          <p:cNvPr id="12" name="Picture 3"/>
          <p:cNvPicPr>
            <a:picLocks noChangeAspect="1" noChangeArrowheads="1"/>
          </p:cNvPicPr>
          <p:nvPr/>
        </p:nvPicPr>
        <p:blipFill>
          <a:blip r:embed="rId11" cstate="print"/>
          <a:srcRect/>
          <a:stretch>
            <a:fillRect/>
          </a:stretch>
        </p:blipFill>
        <p:spPr bwMode="auto">
          <a:xfrm>
            <a:off x="1997195" y="3733800"/>
            <a:ext cx="8001000" cy="1181100"/>
          </a:xfrm>
          <a:prstGeom prst="rect">
            <a:avLst/>
          </a:prstGeom>
          <a:noFill/>
          <a:ln w="9525" algn="ctr">
            <a:noFill/>
            <a:miter lim="800000"/>
            <a:headEnd/>
            <a:tailEnd/>
          </a:ln>
        </p:spPr>
      </p:pic>
    </p:spTree>
    <p:extLst>
      <p:ext uri="{BB962C8B-B14F-4D97-AF65-F5344CB8AC3E}">
        <p14:creationId xmlns:p14="http://schemas.microsoft.com/office/powerpoint/2010/main" val="2948550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CH" dirty="0"/>
              <a:t>Large «Time» </a:t>
            </a:r>
            <a:r>
              <a:rPr lang="fr-CH" dirty="0" err="1"/>
              <a:t>Heuristic</a:t>
            </a:r>
            <a:endParaRPr lang="fr-CH"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1703388" y="1052513"/>
                <a:ext cx="8856662" cy="1917110"/>
              </a:xfrm>
            </p:spPr>
            <p:txBody>
              <a:bodyPr/>
              <a:lstStyle/>
              <a:p>
                <a:pPr marL="457200" indent="-457200">
                  <a:buFont typeface="+mj-lt"/>
                  <a:buAutoNum type="arabicPeriod"/>
                </a:pPr>
                <a:r>
                  <a:rPr lang="fr-CH" dirty="0"/>
                  <a:t>How do </a:t>
                </a:r>
                <a:r>
                  <a:rPr lang="fr-CH" dirty="0" err="1"/>
                  <a:t>we</a:t>
                </a:r>
                <a:r>
                  <a:rPr lang="fr-CH" dirty="0"/>
                  <a:t> </a:t>
                </a:r>
                <a:r>
                  <a:rPr lang="fr-CH" dirty="0" err="1"/>
                  <a:t>evaluate</a:t>
                </a:r>
                <a:r>
                  <a:rPr lang="fr-CH" dirty="0"/>
                  <a:t> </a:t>
                </a:r>
                <a:r>
                  <a:rPr lang="fr-CH" dirty="0" err="1"/>
                  <a:t>these</a:t>
                </a:r>
                <a:r>
                  <a:rPr lang="fr-CH" dirty="0"/>
                  <a:t> </a:t>
                </a:r>
                <a:r>
                  <a:rPr lang="fr-CH" dirty="0" err="1"/>
                  <a:t>metrics</a:t>
                </a:r>
                <a:r>
                  <a:rPr lang="fr-CH" dirty="0"/>
                  <a:t> in a simulation ?</a:t>
                </a:r>
              </a:p>
              <a:p>
                <a:r>
                  <a:rPr lang="fr-CH" b="1" dirty="0"/>
                  <a:t>per flow </a:t>
                </a:r>
                <a:r>
                  <a:rPr lang="fr-CH" dirty="0"/>
                  <a:t>	</a:t>
                </a:r>
                <a14:m>
                  <m:oMath xmlns:m="http://schemas.openxmlformats.org/officeDocument/2006/math">
                    <m:sSub>
                      <m:sSubPr>
                        <m:ctrlPr>
                          <a:rPr lang="fr-CH" i="1" dirty="0">
                            <a:latin typeface="Cambria Math" panose="02040503050406030204" pitchFamily="18" charset="0"/>
                          </a:rPr>
                        </m:ctrlPr>
                      </m:sSubPr>
                      <m:e>
                        <m:r>
                          <a:rPr lang="fr-CH" i="1" dirty="0">
                            <a:latin typeface="Cambria Math" panose="02040503050406030204" pitchFamily="18" charset="0"/>
                          </a:rPr>
                          <m:t>𝑆</m:t>
                        </m:r>
                      </m:e>
                      <m:sub>
                        <m:r>
                          <a:rPr lang="fr-CH" i="1" dirty="0">
                            <a:latin typeface="Cambria Math"/>
                          </a:rPr>
                          <m:t>𝐹</m:t>
                        </m:r>
                      </m:sub>
                    </m:sSub>
                    <m:r>
                      <a:rPr lang="fr-CH" i="1" dirty="0">
                        <a:latin typeface="Cambria Math"/>
                      </a:rPr>
                      <m:t>=</m:t>
                    </m:r>
                    <m:f>
                      <m:fPr>
                        <m:ctrlPr>
                          <a:rPr lang="fr-CH" i="1" dirty="0">
                            <a:latin typeface="Cambria Math" panose="02040503050406030204" pitchFamily="18" charset="0"/>
                          </a:rPr>
                        </m:ctrlPr>
                      </m:fPr>
                      <m:num>
                        <m:r>
                          <a:rPr lang="fr-CH" i="1" dirty="0">
                            <a:latin typeface="Cambria Math"/>
                          </a:rPr>
                          <m:t>1</m:t>
                        </m:r>
                      </m:num>
                      <m:den>
                        <m:r>
                          <a:rPr lang="fr-CH" i="1" dirty="0">
                            <a:latin typeface="Cambria Math"/>
                          </a:rPr>
                          <m:t>𝑁</m:t>
                        </m:r>
                      </m:den>
                    </m:f>
                    <m:nary>
                      <m:naryPr>
                        <m:chr m:val="∑"/>
                        <m:supHide m:val="on"/>
                        <m:ctrlPr>
                          <a:rPr lang="fr-CH" i="1" dirty="0">
                            <a:latin typeface="Cambria Math" panose="02040503050406030204" pitchFamily="18" charset="0"/>
                          </a:rPr>
                        </m:ctrlPr>
                      </m:naryPr>
                      <m:sub>
                        <m:r>
                          <a:rPr lang="fr-CH" i="1" dirty="0">
                            <a:latin typeface="Cambria Math"/>
                          </a:rPr>
                          <m:t>𝑛</m:t>
                        </m:r>
                      </m:sub>
                      <m:sup/>
                      <m:e>
                        <m:sSub>
                          <m:sSubPr>
                            <m:ctrlPr>
                              <a:rPr lang="fr-CH" i="1" dirty="0">
                                <a:latin typeface="Cambria Math" panose="02040503050406030204" pitchFamily="18" charset="0"/>
                              </a:rPr>
                            </m:ctrlPr>
                          </m:sSubPr>
                          <m:e>
                            <m:r>
                              <a:rPr lang="fr-CH" i="1" dirty="0">
                                <a:latin typeface="Cambria Math"/>
                              </a:rPr>
                              <m:t>𝑆</m:t>
                            </m:r>
                          </m:e>
                          <m:sub>
                            <m:r>
                              <a:rPr lang="fr-CH" i="1" dirty="0">
                                <a:latin typeface="Cambria Math"/>
                              </a:rPr>
                              <m:t>𝑛</m:t>
                            </m:r>
                          </m:sub>
                        </m:sSub>
                      </m:e>
                    </m:nary>
                    <m:r>
                      <a:rPr lang="fr-CH" i="1" dirty="0">
                        <a:latin typeface="Cambria Math"/>
                      </a:rPr>
                      <m:t> </m:t>
                    </m:r>
                  </m:oMath>
                </a14:m>
                <a:br>
                  <a:rPr lang="fr-CH" dirty="0"/>
                </a:br>
                <a:r>
                  <a:rPr lang="fr-CH" b="1" dirty="0"/>
                  <a:t>per </a:t>
                </a:r>
                <a:r>
                  <a:rPr lang="fr-CH" b="1" dirty="0" err="1"/>
                  <a:t>packet</a:t>
                </a:r>
                <a:r>
                  <a:rPr lang="fr-CH" b="1" dirty="0"/>
                  <a:t>	</a:t>
                </a:r>
                <a14:m>
                  <m:oMath xmlns:m="http://schemas.openxmlformats.org/officeDocument/2006/math">
                    <m:sSub>
                      <m:sSubPr>
                        <m:ctrlPr>
                          <a:rPr lang="fr-CH" i="1">
                            <a:latin typeface="Cambria Math" panose="02040503050406030204" pitchFamily="18" charset="0"/>
                          </a:rPr>
                        </m:ctrlPr>
                      </m:sSubPr>
                      <m:e>
                        <m:r>
                          <a:rPr lang="fr-CH" i="1">
                            <a:latin typeface="Cambria Math"/>
                          </a:rPr>
                          <m:t>𝑆</m:t>
                        </m:r>
                      </m:e>
                      <m:sub>
                        <m:r>
                          <a:rPr lang="fr-CH" i="1">
                            <a:latin typeface="Cambria Math"/>
                          </a:rPr>
                          <m:t>𝑃</m:t>
                        </m:r>
                      </m:sub>
                    </m:sSub>
                    <m:r>
                      <a:rPr lang="fr-CH" i="1">
                        <a:latin typeface="Cambria Math"/>
                      </a:rPr>
                      <m:t>=</m:t>
                    </m:r>
                    <m:f>
                      <m:fPr>
                        <m:ctrlPr>
                          <a:rPr lang="fr-CH" i="1">
                            <a:latin typeface="Cambria Math" panose="02040503050406030204" pitchFamily="18" charset="0"/>
                          </a:rPr>
                        </m:ctrlPr>
                      </m:fPr>
                      <m:num>
                        <m:r>
                          <a:rPr lang="fr-CH" i="1">
                            <a:latin typeface="Cambria Math"/>
                          </a:rPr>
                          <m:t>1</m:t>
                        </m:r>
                      </m:num>
                      <m:den>
                        <m:r>
                          <a:rPr lang="fr-CH" i="1">
                            <a:latin typeface="Cambria Math"/>
                          </a:rPr>
                          <m:t>𝑃</m:t>
                        </m:r>
                      </m:den>
                    </m:f>
                    <m:nary>
                      <m:naryPr>
                        <m:chr m:val="∑"/>
                        <m:supHide m:val="on"/>
                        <m:ctrlPr>
                          <a:rPr lang="fr-CH" i="1">
                            <a:latin typeface="Cambria Math" panose="02040503050406030204" pitchFamily="18" charset="0"/>
                          </a:rPr>
                        </m:ctrlPr>
                      </m:naryPr>
                      <m:sub>
                        <m:r>
                          <a:rPr lang="fr-CH" i="1">
                            <a:latin typeface="Cambria Math"/>
                          </a:rPr>
                          <m:t>𝑝</m:t>
                        </m:r>
                      </m:sub>
                      <m:sup/>
                      <m:e>
                        <m:sSub>
                          <m:sSubPr>
                            <m:ctrlPr>
                              <a:rPr lang="fr-CH" i="1">
                                <a:latin typeface="Cambria Math" panose="02040503050406030204" pitchFamily="18" charset="0"/>
                              </a:rPr>
                            </m:ctrlPr>
                          </m:sSubPr>
                          <m:e>
                            <m:r>
                              <a:rPr lang="fr-CH" i="1">
                                <a:latin typeface="Cambria Math"/>
                              </a:rPr>
                              <m:t>𝑆</m:t>
                            </m:r>
                          </m:e>
                          <m:sub>
                            <m:r>
                              <a:rPr lang="fr-CH" i="1">
                                <a:latin typeface="Cambria Math"/>
                              </a:rPr>
                              <m:t>𝐹</m:t>
                            </m:r>
                            <m:d>
                              <m:dPr>
                                <m:ctrlPr>
                                  <a:rPr lang="fr-CH" i="1">
                                    <a:latin typeface="Cambria Math" panose="02040503050406030204" pitchFamily="18" charset="0"/>
                                  </a:rPr>
                                </m:ctrlPr>
                              </m:dPr>
                              <m:e>
                                <m:r>
                                  <a:rPr lang="fr-CH" i="1">
                                    <a:latin typeface="Cambria Math"/>
                                  </a:rPr>
                                  <m:t>𝑝</m:t>
                                </m:r>
                              </m:e>
                            </m:d>
                          </m:sub>
                        </m:sSub>
                      </m:e>
                    </m:nary>
                  </m:oMath>
                </a14:m>
                <a:r>
                  <a:rPr lang="fr-CH" dirty="0"/>
                  <a:t> </a:t>
                </a:r>
                <a:br>
                  <a:rPr lang="fr-CH" dirty="0"/>
                </a:br>
                <a:r>
                  <a:rPr lang="fr-CH" dirty="0"/>
                  <a:t>where </a:t>
                </a:r>
                <a14:m>
                  <m:oMath xmlns:m="http://schemas.openxmlformats.org/officeDocument/2006/math">
                    <m:r>
                      <a:rPr lang="fr-CH" i="1">
                        <a:latin typeface="Cambria Math"/>
                      </a:rPr>
                      <m:t>𝐹</m:t>
                    </m:r>
                    <m:d>
                      <m:dPr>
                        <m:ctrlPr>
                          <a:rPr lang="fr-CH" i="1">
                            <a:latin typeface="Cambria Math" panose="02040503050406030204" pitchFamily="18" charset="0"/>
                          </a:rPr>
                        </m:ctrlPr>
                      </m:dPr>
                      <m:e>
                        <m:r>
                          <a:rPr lang="fr-CH" i="1">
                            <a:latin typeface="Cambria Math"/>
                          </a:rPr>
                          <m:t>𝑝</m:t>
                        </m:r>
                      </m:e>
                    </m:d>
                    <m:r>
                      <a:rPr lang="fr-CH" i="1">
                        <a:latin typeface="Cambria Math"/>
                      </a:rPr>
                      <m:t>=</m:t>
                    </m:r>
                    <m:r>
                      <a:rPr lang="fr-CH" i="1">
                        <a:latin typeface="Cambria Math"/>
                      </a:rPr>
                      <m:t>𝑛</m:t>
                    </m:r>
                    <m:r>
                      <a:rPr lang="fr-CH" i="1">
                        <a:latin typeface="Cambria Math"/>
                      </a:rPr>
                      <m:t> </m:t>
                    </m:r>
                  </m:oMath>
                </a14:m>
                <a:r>
                  <a:rPr lang="fr-CH" dirty="0" err="1"/>
                  <a:t>when</a:t>
                </a:r>
                <a:r>
                  <a:rPr lang="fr-CH" dirty="0"/>
                  <a:t> </a:t>
                </a:r>
                <a:r>
                  <a:rPr lang="fr-CH" dirty="0" err="1"/>
                  <a:t>packet</a:t>
                </a:r>
                <a:r>
                  <a:rPr lang="fr-CH" dirty="0"/>
                  <a:t> </a:t>
                </a:r>
                <a14:m>
                  <m:oMath xmlns:m="http://schemas.openxmlformats.org/officeDocument/2006/math">
                    <m:r>
                      <a:rPr lang="fr-CH" i="1">
                        <a:latin typeface="Cambria Math"/>
                      </a:rPr>
                      <m:t>𝑝</m:t>
                    </m:r>
                  </m:oMath>
                </a14:m>
                <a:r>
                  <a:rPr lang="fr-CH" dirty="0"/>
                  <a:t> </a:t>
                </a:r>
                <a:r>
                  <a:rPr lang="fr-CH" dirty="0" err="1"/>
                  <a:t>belongs</a:t>
                </a:r>
                <a:r>
                  <a:rPr lang="fr-CH" dirty="0"/>
                  <a:t> to flow </a:t>
                </a:r>
                <a14:m>
                  <m:oMath xmlns:m="http://schemas.openxmlformats.org/officeDocument/2006/math">
                    <m:r>
                      <a:rPr lang="fr-CH" i="1">
                        <a:latin typeface="Cambria Math"/>
                      </a:rPr>
                      <m:t>𝑛</m:t>
                    </m:r>
                  </m:oMath>
                </a14:m>
                <a:endParaRPr lang="fr-CH" dirty="0"/>
              </a:p>
              <a:p>
                <a:br>
                  <a:rPr lang="fr-CH" dirty="0"/>
                </a:br>
                <a:br>
                  <a:rPr lang="fr-CH" dirty="0"/>
                </a:br>
                <a:endParaRPr lang="fr-CH"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1703388" y="1052513"/>
                <a:ext cx="8856662" cy="1917110"/>
              </a:xfrm>
              <a:blipFill>
                <a:blip r:embed="rId2"/>
                <a:stretch>
                  <a:fillRect l="-1101" t="-3185" b="-9554"/>
                </a:stretch>
              </a:blipFill>
            </p:spPr>
            <p:txBody>
              <a:bodyPr/>
              <a:lstStyle/>
              <a:p>
                <a:r>
                  <a:rPr lang="fr-CH">
                    <a:noFill/>
                  </a:rPr>
                  <a:t> </a:t>
                </a:r>
              </a:p>
            </p:txBody>
          </p:sp>
        </mc:Fallback>
      </mc:AlternateContent>
      <p:sp>
        <p:nvSpPr>
          <p:cNvPr id="2" name="Footer Placeholder 1"/>
          <p:cNvSpPr>
            <a:spLocks noGrp="1"/>
          </p:cNvSpPr>
          <p:nvPr>
            <p:ph type="ftr" sz="quarter" idx="10"/>
          </p:nvPr>
        </p:nvSpPr>
        <p:spPr/>
        <p:txBody>
          <a:bodyPr/>
          <a:lstStyle/>
          <a:p>
            <a:pPr>
              <a:defRPr/>
            </a:pPr>
            <a:fld id="{915B0226-F7DF-4EE2-9765-9311FD03340C}" type="slidenum">
              <a:rPr lang="en-US" smtClean="0"/>
              <a:pPr>
                <a:defRPr/>
              </a:pPr>
              <a:t>19</a:t>
            </a:fld>
            <a:endParaRPr lang="en-US"/>
          </a:p>
        </p:txBody>
      </p:sp>
    </p:spTree>
    <p:extLst>
      <p:ext uri="{BB962C8B-B14F-4D97-AF65-F5344CB8AC3E}">
        <p14:creationId xmlns:p14="http://schemas.microsoft.com/office/powerpoint/2010/main" val="2127850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608311" y="1138893"/>
            <a:ext cx="3732530" cy="4682243"/>
          </a:xfrm>
        </p:spPr>
        <p:txBody>
          <a:bodyPr/>
          <a:lstStyle/>
          <a:p>
            <a:r>
              <a:rPr lang="" sz="2800" dirty="0">
                <a:solidFill>
                  <a:schemeClr val="tx1">
                    <a:lumMod val="95000"/>
                    <a:lumOff val="5000"/>
                  </a:schemeClr>
                </a:solidFill>
                <a:latin typeface="Calibri Light" panose="020F0302020204030204" pitchFamily="34" charset="0"/>
              </a:rPr>
              <a:t>AirBnB claims: </a:t>
            </a:r>
            <a:br>
              <a:rPr lang="" sz="2800" dirty="0">
                <a:solidFill>
                  <a:schemeClr val="tx1">
                    <a:lumMod val="95000"/>
                    <a:lumOff val="5000"/>
                  </a:schemeClr>
                </a:solidFill>
                <a:latin typeface="Calibri Light" panose="020F0302020204030204" pitchFamily="34" charset="0"/>
              </a:rPr>
            </a:br>
            <a:r>
              <a:rPr lang="" sz="2800" dirty="0">
                <a:solidFill>
                  <a:schemeClr val="tx1">
                    <a:lumMod val="95000"/>
                    <a:lumOff val="5000"/>
                  </a:schemeClr>
                </a:solidFill>
                <a:latin typeface="Calibri Light" panose="020F0302020204030204" pitchFamily="34" charset="0"/>
              </a:rPr>
              <a:t>median occupancy of rented listings is 11%</a:t>
            </a:r>
            <a:br>
              <a:rPr lang="" sz="2800" dirty="0">
                <a:solidFill>
                  <a:schemeClr val="tx1">
                    <a:lumMod val="95000"/>
                    <a:lumOff val="5000"/>
                  </a:schemeClr>
                </a:solidFill>
                <a:latin typeface="Calibri Light" panose="020F0302020204030204" pitchFamily="34" charset="0"/>
              </a:rPr>
            </a:br>
            <a:r>
              <a:rPr lang="" sz="2800" dirty="0">
                <a:solidFill>
                  <a:schemeClr val="tx1">
                    <a:lumMod val="95000"/>
                    <a:lumOff val="5000"/>
                  </a:schemeClr>
                </a:solidFill>
                <a:latin typeface="Calibri Light" panose="020F0302020204030204" pitchFamily="34" charset="0"/>
              </a:rPr>
              <a:t>(40 days a year)</a:t>
            </a:r>
            <a:br>
              <a:rPr lang="" sz="2800" dirty="0">
                <a:solidFill>
                  <a:schemeClr val="tx1">
                    <a:lumMod val="95000"/>
                    <a:lumOff val="5000"/>
                  </a:schemeClr>
                </a:solidFill>
                <a:latin typeface="Calibri Light" panose="020F0302020204030204" pitchFamily="34" charset="0"/>
              </a:rPr>
            </a:br>
            <a:br>
              <a:rPr lang="" sz="2800" dirty="0">
                <a:solidFill>
                  <a:schemeClr val="tx1">
                    <a:lumMod val="95000"/>
                    <a:lumOff val="5000"/>
                  </a:schemeClr>
                </a:solidFill>
                <a:latin typeface="Calibri Light" panose="020F0302020204030204" pitchFamily="34" charset="0"/>
              </a:rPr>
            </a:br>
            <a:br>
              <a:rPr lang="" sz="2800" dirty="0">
                <a:solidFill>
                  <a:schemeClr val="tx1">
                    <a:lumMod val="95000"/>
                    <a:lumOff val="5000"/>
                  </a:schemeClr>
                </a:solidFill>
                <a:latin typeface="Calibri Light" panose="020F0302020204030204" pitchFamily="34" charset="0"/>
              </a:rPr>
            </a:br>
            <a:br>
              <a:rPr lang="" sz="2800" dirty="0">
                <a:solidFill>
                  <a:schemeClr val="tx1">
                    <a:lumMod val="95000"/>
                    <a:lumOff val="5000"/>
                  </a:schemeClr>
                </a:solidFill>
                <a:latin typeface="Calibri Light" panose="020F0302020204030204" pitchFamily="34" charset="0"/>
              </a:rPr>
            </a:br>
            <a:br>
              <a:rPr lang="" sz="2800" dirty="0">
                <a:solidFill>
                  <a:schemeClr val="tx1">
                    <a:lumMod val="95000"/>
                    <a:lumOff val="5000"/>
                  </a:schemeClr>
                </a:solidFill>
                <a:latin typeface="Calibri Light" panose="020F0302020204030204" pitchFamily="34" charset="0"/>
              </a:rPr>
            </a:br>
            <a:r>
              <a:rPr lang="en-US" sz="1400" dirty="0">
                <a:solidFill>
                  <a:schemeClr val="tx1">
                    <a:lumMod val="95000"/>
                    <a:lumOff val="5000"/>
                  </a:schemeClr>
                </a:solidFill>
                <a:latin typeface="Calibri Light" panose="020F0302020204030204" pitchFamily="34" charset="0"/>
              </a:rPr>
              <a:t>Airbnb. Data on the Airbnb community in New York City . Technical report, </a:t>
            </a:r>
            <a:r>
              <a:rPr lang="en-US" sz="1400" dirty="0" err="1">
                <a:solidFill>
                  <a:schemeClr val="tx1">
                    <a:lumMod val="95000"/>
                    <a:lumOff val="5000"/>
                  </a:schemeClr>
                </a:solidFill>
                <a:latin typeface="Calibri Light" panose="020F0302020204030204" pitchFamily="34" charset="0"/>
              </a:rPr>
              <a:t>AirBnB</a:t>
            </a:r>
            <a:r>
              <a:rPr lang="en-US" sz="1400" dirty="0">
                <a:solidFill>
                  <a:schemeClr val="tx1">
                    <a:lumMod val="95000"/>
                    <a:lumOff val="5000"/>
                  </a:schemeClr>
                </a:solidFill>
                <a:latin typeface="Calibri Light" panose="020F0302020204030204" pitchFamily="34" charset="0"/>
              </a:rPr>
              <a:t> corporation, Dec. 2015. </a:t>
            </a:r>
          </a:p>
        </p:txBody>
      </p:sp>
      <p:sp>
        <p:nvSpPr>
          <p:cNvPr id="4" name="Footer Placeholder 3"/>
          <p:cNvSpPr>
            <a:spLocks noGrp="1"/>
          </p:cNvSpPr>
          <p:nvPr>
            <p:ph type="ftr" sz="quarter" idx="10"/>
          </p:nvPr>
        </p:nvSpPr>
        <p:spPr/>
        <p:txBody>
          <a:bodyPr/>
          <a:lstStyle/>
          <a:p>
            <a:pPr>
              <a:defRPr/>
            </a:pPr>
            <a:fld id="{C3A5A597-CA98-43DC-8E18-EB322DDCE446}" type="slidenum">
              <a:rPr lang="en-US" smtClean="0"/>
              <a:pPr>
                <a:defRPr/>
              </a:pPr>
              <a:t>2</a:t>
            </a:fld>
            <a:endParaRPr lang="en-US" dirty="0"/>
          </a:p>
        </p:txBody>
      </p:sp>
      <p:sp>
        <p:nvSpPr>
          <p:cNvPr id="6" name="TPQuestion"/>
          <p:cNvSpPr txBox="1">
            <a:spLocks/>
          </p:cNvSpPr>
          <p:nvPr/>
        </p:nvSpPr>
        <p:spPr bwMode="auto">
          <a:xfrm>
            <a:off x="4620529" y="1052453"/>
            <a:ext cx="3732530" cy="506639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600" b="0">
                <a:solidFill>
                  <a:srgbClr val="0099CC"/>
                </a:solidFill>
                <a:latin typeface="+mn-lt"/>
                <a:ea typeface="+mj-ea"/>
                <a:cs typeface="+mj-cs"/>
              </a:defRPr>
            </a:lvl1pPr>
            <a:lvl2pPr algn="ctr" rtl="0" eaLnBrk="1" fontAlgn="base" hangingPunct="1">
              <a:spcBef>
                <a:spcPct val="0"/>
              </a:spcBef>
              <a:spcAft>
                <a:spcPct val="0"/>
              </a:spcAft>
              <a:defRPr sz="3600" b="1">
                <a:solidFill>
                  <a:srgbClr val="0099CC"/>
                </a:solidFill>
                <a:latin typeface="Calibri" pitchFamily="34" charset="0"/>
              </a:defRPr>
            </a:lvl2pPr>
            <a:lvl3pPr algn="ctr" rtl="0" eaLnBrk="1" fontAlgn="base" hangingPunct="1">
              <a:spcBef>
                <a:spcPct val="0"/>
              </a:spcBef>
              <a:spcAft>
                <a:spcPct val="0"/>
              </a:spcAft>
              <a:defRPr sz="3600" b="1">
                <a:solidFill>
                  <a:srgbClr val="0099CC"/>
                </a:solidFill>
                <a:latin typeface="Calibri" pitchFamily="34" charset="0"/>
              </a:defRPr>
            </a:lvl3pPr>
            <a:lvl4pPr algn="ctr" rtl="0" eaLnBrk="1" fontAlgn="base" hangingPunct="1">
              <a:spcBef>
                <a:spcPct val="0"/>
              </a:spcBef>
              <a:spcAft>
                <a:spcPct val="0"/>
              </a:spcAft>
              <a:defRPr sz="3600" b="1">
                <a:solidFill>
                  <a:srgbClr val="0099CC"/>
                </a:solidFill>
                <a:latin typeface="Calibri" pitchFamily="34" charset="0"/>
              </a:defRPr>
            </a:lvl4pPr>
            <a:lvl5pPr algn="ctr" rtl="0" eaLnBrk="1" fontAlgn="base" hangingPunct="1">
              <a:spcBef>
                <a:spcPct val="0"/>
              </a:spcBef>
              <a:spcAft>
                <a:spcPct val="0"/>
              </a:spcAft>
              <a:defRPr sz="3600" b="1">
                <a:solidFill>
                  <a:srgbClr val="0099CC"/>
                </a:solidFill>
                <a:latin typeface="Calibri" pitchFamily="34" charset="0"/>
              </a:defRPr>
            </a:lvl5pPr>
            <a:lvl6pPr marL="457200" algn="ctr" rtl="0" eaLnBrk="1" fontAlgn="base" hangingPunct="1">
              <a:spcBef>
                <a:spcPct val="0"/>
              </a:spcBef>
              <a:spcAft>
                <a:spcPct val="0"/>
              </a:spcAft>
              <a:defRPr sz="3600" b="1">
                <a:solidFill>
                  <a:srgbClr val="0099CC"/>
                </a:solidFill>
                <a:latin typeface="Calibri" pitchFamily="34" charset="0"/>
              </a:defRPr>
            </a:lvl6pPr>
            <a:lvl7pPr marL="914400" algn="ctr" rtl="0" eaLnBrk="1" fontAlgn="base" hangingPunct="1">
              <a:spcBef>
                <a:spcPct val="0"/>
              </a:spcBef>
              <a:spcAft>
                <a:spcPct val="0"/>
              </a:spcAft>
              <a:defRPr sz="3600" b="1">
                <a:solidFill>
                  <a:srgbClr val="0099CC"/>
                </a:solidFill>
                <a:latin typeface="Calibri" pitchFamily="34" charset="0"/>
              </a:defRPr>
            </a:lvl7pPr>
            <a:lvl8pPr marL="1371600" algn="ctr" rtl="0" eaLnBrk="1" fontAlgn="base" hangingPunct="1">
              <a:spcBef>
                <a:spcPct val="0"/>
              </a:spcBef>
              <a:spcAft>
                <a:spcPct val="0"/>
              </a:spcAft>
              <a:defRPr sz="3600" b="1">
                <a:solidFill>
                  <a:srgbClr val="0099CC"/>
                </a:solidFill>
                <a:latin typeface="Calibri" pitchFamily="34" charset="0"/>
              </a:defRPr>
            </a:lvl8pPr>
            <a:lvl9pPr marL="1828800" algn="ctr" rtl="0" eaLnBrk="1" fontAlgn="base" hangingPunct="1">
              <a:spcBef>
                <a:spcPct val="0"/>
              </a:spcBef>
              <a:spcAft>
                <a:spcPct val="0"/>
              </a:spcAft>
              <a:defRPr sz="3600" b="1">
                <a:solidFill>
                  <a:srgbClr val="0099CC"/>
                </a:solidFill>
                <a:latin typeface="Calibri" pitchFamily="34" charset="0"/>
              </a:defRPr>
            </a:lvl9pPr>
          </a:lstStyle>
          <a:p>
            <a:pPr algn="l"/>
            <a:r>
              <a:rPr lang="en-US" sz="2800" kern="0" dirty="0">
                <a:solidFill>
                  <a:schemeClr val="tx1">
                    <a:lumMod val="95000"/>
                    <a:lumOff val="5000"/>
                  </a:schemeClr>
                </a:solidFill>
                <a:latin typeface="Calibri Light" panose="020F0302020204030204" pitchFamily="34" charset="0"/>
              </a:rPr>
              <a:t>I</a:t>
            </a:r>
            <a:r>
              <a:rPr lang="" sz="2800" kern="0" dirty="0">
                <a:solidFill>
                  <a:schemeClr val="tx1">
                    <a:lumMod val="95000"/>
                    <a:lumOff val="5000"/>
                  </a:schemeClr>
                </a:solidFill>
                <a:latin typeface="Calibri Light" panose="020F0302020204030204" pitchFamily="34" charset="0"/>
              </a:rPr>
              <a:t>nsideairbnb.com </a:t>
            </a:r>
            <a:br>
              <a:rPr lang="" sz="2800" kern="0" dirty="0">
                <a:solidFill>
                  <a:schemeClr val="tx1">
                    <a:lumMod val="95000"/>
                    <a:lumOff val="5000"/>
                  </a:schemeClr>
                </a:solidFill>
                <a:latin typeface="Calibri Light" panose="020F0302020204030204" pitchFamily="34" charset="0"/>
              </a:rPr>
            </a:br>
            <a:r>
              <a:rPr lang="" sz="2800" kern="0" dirty="0">
                <a:solidFill>
                  <a:schemeClr val="tx1">
                    <a:lumMod val="95000"/>
                    <a:lumOff val="5000"/>
                  </a:schemeClr>
                </a:solidFill>
                <a:latin typeface="Calibri Light" panose="020F0302020204030204" pitchFamily="34" charset="0"/>
              </a:rPr>
              <a:t>claims:</a:t>
            </a:r>
          </a:p>
          <a:p>
            <a:pPr algn="l"/>
            <a:r>
              <a:rPr lang="" sz="2800" dirty="0">
                <a:solidFill>
                  <a:schemeClr val="tx1">
                    <a:lumMod val="95000"/>
                    <a:lumOff val="5000"/>
                  </a:schemeClr>
                </a:solidFill>
                <a:latin typeface="Calibri Light" panose="020F0302020204030204" pitchFamily="34" charset="0"/>
              </a:rPr>
              <a:t>median occupancy of rented listings is 40-50%</a:t>
            </a:r>
            <a:br>
              <a:rPr lang="" sz="2800" dirty="0">
                <a:solidFill>
                  <a:schemeClr val="tx1">
                    <a:lumMod val="95000"/>
                    <a:lumOff val="5000"/>
                  </a:schemeClr>
                </a:solidFill>
                <a:latin typeface="Calibri Light" panose="020F0302020204030204" pitchFamily="34" charset="0"/>
              </a:rPr>
            </a:br>
            <a:r>
              <a:rPr lang="" sz="2800" dirty="0">
                <a:solidFill>
                  <a:schemeClr val="tx1">
                    <a:lumMod val="95000"/>
                    <a:lumOff val="5000"/>
                  </a:schemeClr>
                </a:solidFill>
                <a:latin typeface="Calibri Light" panose="020F0302020204030204" pitchFamily="34" charset="0"/>
              </a:rPr>
              <a:t>(165 days a year)</a:t>
            </a:r>
          </a:p>
          <a:p>
            <a:pPr algn="l"/>
            <a:r>
              <a:rPr lang="" sz="2800" dirty="0">
                <a:solidFill>
                  <a:schemeClr val="tx1">
                    <a:lumMod val="95000"/>
                    <a:lumOff val="5000"/>
                  </a:schemeClr>
                </a:solidFill>
                <a:latin typeface="Calibri Light" panose="020F0302020204030204" pitchFamily="34" charset="0"/>
              </a:rPr>
              <a:t> </a:t>
            </a:r>
          </a:p>
          <a:p>
            <a:pPr algn="l"/>
            <a:endParaRPr lang="" sz="2800" dirty="0">
              <a:solidFill>
                <a:schemeClr val="tx1">
                  <a:lumMod val="95000"/>
                  <a:lumOff val="5000"/>
                </a:schemeClr>
              </a:solidFill>
              <a:latin typeface="Calibri Light" panose="020F0302020204030204" pitchFamily="34" charset="0"/>
            </a:endParaRPr>
          </a:p>
          <a:p>
            <a:pPr algn="l"/>
            <a:endParaRPr lang="" sz="2800" dirty="0">
              <a:solidFill>
                <a:schemeClr val="tx1">
                  <a:lumMod val="95000"/>
                  <a:lumOff val="5000"/>
                </a:schemeClr>
              </a:solidFill>
              <a:latin typeface="Calibri Light" panose="020F0302020204030204" pitchFamily="34" charset="0"/>
            </a:endParaRPr>
          </a:p>
          <a:p>
            <a:pPr algn="l"/>
            <a:r>
              <a:rPr lang="en-US" sz="1400" dirty="0" err="1">
                <a:solidFill>
                  <a:schemeClr val="tx1">
                    <a:lumMod val="95000"/>
                    <a:lumOff val="5000"/>
                  </a:schemeClr>
                </a:solidFill>
                <a:latin typeface="Calibri Light" panose="020F0302020204030204" pitchFamily="34" charset="0"/>
              </a:rPr>
              <a:t>Lecuyer</a:t>
            </a:r>
            <a:r>
              <a:rPr lang="en-US" sz="1400" dirty="0">
                <a:solidFill>
                  <a:schemeClr val="tx1">
                    <a:lumMod val="95000"/>
                    <a:lumOff val="5000"/>
                  </a:schemeClr>
                </a:solidFill>
                <a:latin typeface="Calibri Light" panose="020F0302020204030204" pitchFamily="34" charset="0"/>
              </a:rPr>
              <a:t>, M., Tucker, M. and Chaintreau, A., 2017, April. Improving the Transparency of the Sharing Economy. In Proceedings of the 26th International Conference on World Wide Web Companion (pp. 1043-1051). International World Wide Web Conferences Steering Committee.</a:t>
            </a:r>
            <a:endParaRPr lang="" sz="1400" dirty="0">
              <a:solidFill>
                <a:schemeClr val="tx1">
                  <a:lumMod val="95000"/>
                  <a:lumOff val="5000"/>
                </a:schemeClr>
              </a:solidFill>
              <a:latin typeface="Calibri Light" panose="020F0302020204030204" pitchFamily="34" charset="0"/>
            </a:endParaRPr>
          </a:p>
        </p:txBody>
      </p:sp>
      <p:sp>
        <p:nvSpPr>
          <p:cNvPr id="8" name="Title 1"/>
          <p:cNvSpPr txBox="1">
            <a:spLocks/>
          </p:cNvSpPr>
          <p:nvPr/>
        </p:nvSpPr>
        <p:spPr bwMode="auto">
          <a:xfrm>
            <a:off x="356172" y="144403"/>
            <a:ext cx="8785225" cy="9080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600" b="0">
                <a:solidFill>
                  <a:srgbClr val="0099CC"/>
                </a:solidFill>
                <a:latin typeface="+mn-lt"/>
                <a:ea typeface="+mj-ea"/>
                <a:cs typeface="+mj-cs"/>
              </a:defRPr>
            </a:lvl1pPr>
            <a:lvl2pPr algn="ctr" rtl="0" eaLnBrk="1" fontAlgn="base" hangingPunct="1">
              <a:spcBef>
                <a:spcPct val="0"/>
              </a:spcBef>
              <a:spcAft>
                <a:spcPct val="0"/>
              </a:spcAft>
              <a:defRPr sz="3600" b="1">
                <a:solidFill>
                  <a:srgbClr val="0099CC"/>
                </a:solidFill>
                <a:latin typeface="Calibri" pitchFamily="34" charset="0"/>
              </a:defRPr>
            </a:lvl2pPr>
            <a:lvl3pPr algn="ctr" rtl="0" eaLnBrk="1" fontAlgn="base" hangingPunct="1">
              <a:spcBef>
                <a:spcPct val="0"/>
              </a:spcBef>
              <a:spcAft>
                <a:spcPct val="0"/>
              </a:spcAft>
              <a:defRPr sz="3600" b="1">
                <a:solidFill>
                  <a:srgbClr val="0099CC"/>
                </a:solidFill>
                <a:latin typeface="Calibri" pitchFamily="34" charset="0"/>
              </a:defRPr>
            </a:lvl3pPr>
            <a:lvl4pPr algn="ctr" rtl="0" eaLnBrk="1" fontAlgn="base" hangingPunct="1">
              <a:spcBef>
                <a:spcPct val="0"/>
              </a:spcBef>
              <a:spcAft>
                <a:spcPct val="0"/>
              </a:spcAft>
              <a:defRPr sz="3600" b="1">
                <a:solidFill>
                  <a:srgbClr val="0099CC"/>
                </a:solidFill>
                <a:latin typeface="Calibri" pitchFamily="34" charset="0"/>
              </a:defRPr>
            </a:lvl4pPr>
            <a:lvl5pPr algn="ctr" rtl="0" eaLnBrk="1" fontAlgn="base" hangingPunct="1">
              <a:spcBef>
                <a:spcPct val="0"/>
              </a:spcBef>
              <a:spcAft>
                <a:spcPct val="0"/>
              </a:spcAft>
              <a:defRPr sz="3600" b="1">
                <a:solidFill>
                  <a:srgbClr val="0099CC"/>
                </a:solidFill>
                <a:latin typeface="Calibri" pitchFamily="34" charset="0"/>
              </a:defRPr>
            </a:lvl5pPr>
            <a:lvl6pPr marL="457200" algn="ctr" rtl="0" eaLnBrk="1" fontAlgn="base" hangingPunct="1">
              <a:spcBef>
                <a:spcPct val="0"/>
              </a:spcBef>
              <a:spcAft>
                <a:spcPct val="0"/>
              </a:spcAft>
              <a:defRPr sz="3600" b="1">
                <a:solidFill>
                  <a:srgbClr val="0099CC"/>
                </a:solidFill>
                <a:latin typeface="Calibri" pitchFamily="34" charset="0"/>
              </a:defRPr>
            </a:lvl6pPr>
            <a:lvl7pPr marL="914400" algn="ctr" rtl="0" eaLnBrk="1" fontAlgn="base" hangingPunct="1">
              <a:spcBef>
                <a:spcPct val="0"/>
              </a:spcBef>
              <a:spcAft>
                <a:spcPct val="0"/>
              </a:spcAft>
              <a:defRPr sz="3600" b="1">
                <a:solidFill>
                  <a:srgbClr val="0099CC"/>
                </a:solidFill>
                <a:latin typeface="Calibri" pitchFamily="34" charset="0"/>
              </a:defRPr>
            </a:lvl7pPr>
            <a:lvl8pPr marL="1371600" algn="ctr" rtl="0" eaLnBrk="1" fontAlgn="base" hangingPunct="1">
              <a:spcBef>
                <a:spcPct val="0"/>
              </a:spcBef>
              <a:spcAft>
                <a:spcPct val="0"/>
              </a:spcAft>
              <a:defRPr sz="3600" b="1">
                <a:solidFill>
                  <a:srgbClr val="0099CC"/>
                </a:solidFill>
                <a:latin typeface="Calibri" pitchFamily="34" charset="0"/>
              </a:defRPr>
            </a:lvl8pPr>
            <a:lvl9pPr marL="1828800" algn="ctr" rtl="0" eaLnBrk="1" fontAlgn="base" hangingPunct="1">
              <a:spcBef>
                <a:spcPct val="0"/>
              </a:spcBef>
              <a:spcAft>
                <a:spcPct val="0"/>
              </a:spcAft>
              <a:defRPr sz="3600" b="1">
                <a:solidFill>
                  <a:srgbClr val="0099CC"/>
                </a:solidFill>
                <a:latin typeface="Calibri" pitchFamily="34" charset="0"/>
              </a:defRPr>
            </a:lvl9pPr>
          </a:lstStyle>
          <a:p>
            <a:pPr algn="l"/>
            <a:r>
              <a:rPr lang="en-US" kern="0" dirty="0">
                <a:latin typeface="+mj-lt"/>
              </a:rPr>
              <a:t>Who says the truth ?</a:t>
            </a:r>
          </a:p>
        </p:txBody>
      </p:sp>
      <p:pic>
        <p:nvPicPr>
          <p:cNvPr id="7" name="Picture 6"/>
          <p:cNvPicPr>
            <a:picLocks noChangeAspect="1"/>
          </p:cNvPicPr>
          <p:nvPr/>
        </p:nvPicPr>
        <p:blipFill rotWithShape="1">
          <a:blip r:embed="rId3"/>
          <a:srcRect l="19451" t="19574" r="16729" b="514"/>
          <a:stretch/>
        </p:blipFill>
        <p:spPr>
          <a:xfrm>
            <a:off x="9075908" y="1518741"/>
            <a:ext cx="1222089" cy="2021647"/>
          </a:xfrm>
          <a:prstGeom prst="rect">
            <a:avLst/>
          </a:prstGeom>
        </p:spPr>
      </p:pic>
    </p:spTree>
    <p:custDataLst>
      <p:tags r:id="rId1"/>
    </p:custDataLst>
    <p:extLst>
      <p:ext uri="{BB962C8B-B14F-4D97-AF65-F5344CB8AC3E}">
        <p14:creationId xmlns:p14="http://schemas.microsoft.com/office/powerpoint/2010/main" val="1066805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1720856" y="259099"/>
                <a:ext cx="8856662" cy="2261845"/>
              </a:xfrm>
            </p:spPr>
            <p:txBody>
              <a:bodyPr/>
              <a:lstStyle/>
              <a:p>
                <a:pPr marL="457200" indent="-457200">
                  <a:buFont typeface="+mj-lt"/>
                  <a:buAutoNum type="arabicPeriod"/>
                </a:pPr>
                <a:r>
                  <a:rPr lang="fr-CH" dirty="0"/>
                  <a:t>How do </a:t>
                </a:r>
                <a:r>
                  <a:rPr lang="fr-CH" dirty="0" err="1"/>
                  <a:t>we</a:t>
                </a:r>
                <a:r>
                  <a:rPr lang="fr-CH" dirty="0"/>
                  <a:t> </a:t>
                </a:r>
                <a:r>
                  <a:rPr lang="fr-CH" dirty="0" err="1"/>
                  <a:t>evaluate</a:t>
                </a:r>
                <a:r>
                  <a:rPr lang="fr-CH" dirty="0"/>
                  <a:t> </a:t>
                </a:r>
                <a:r>
                  <a:rPr lang="fr-CH" dirty="0" err="1"/>
                  <a:t>these</a:t>
                </a:r>
                <a:r>
                  <a:rPr lang="fr-CH" dirty="0"/>
                  <a:t> </a:t>
                </a:r>
                <a:r>
                  <a:rPr lang="fr-CH" dirty="0" err="1"/>
                  <a:t>metrics</a:t>
                </a:r>
                <a:r>
                  <a:rPr lang="fr-CH" dirty="0"/>
                  <a:t> in a simulation ?</a:t>
                </a:r>
                <a:br>
                  <a:rPr lang="fr-CH" dirty="0"/>
                </a:br>
                <a:r>
                  <a:rPr lang="fr-CH" b="1" dirty="0"/>
                  <a:t>per flow </a:t>
                </a:r>
                <a:r>
                  <a:rPr lang="fr-CH" dirty="0"/>
                  <a:t>	</a:t>
                </a:r>
                <a14:m>
                  <m:oMath xmlns:m="http://schemas.openxmlformats.org/officeDocument/2006/math">
                    <m:sSub>
                      <m:sSubPr>
                        <m:ctrlPr>
                          <a:rPr lang="fr-CH" i="1" dirty="0">
                            <a:latin typeface="Cambria Math" panose="02040503050406030204" pitchFamily="18" charset="0"/>
                          </a:rPr>
                        </m:ctrlPr>
                      </m:sSubPr>
                      <m:e>
                        <m:r>
                          <a:rPr lang="fr-CH" i="1" dirty="0">
                            <a:latin typeface="Cambria Math"/>
                          </a:rPr>
                          <m:t>𝑆</m:t>
                        </m:r>
                      </m:e>
                      <m:sub>
                        <m:r>
                          <a:rPr lang="fr-CH" i="1" dirty="0">
                            <a:latin typeface="Cambria Math"/>
                          </a:rPr>
                          <m:t>𝐹</m:t>
                        </m:r>
                      </m:sub>
                    </m:sSub>
                    <m:r>
                      <a:rPr lang="fr-CH" i="1" dirty="0">
                        <a:latin typeface="Cambria Math"/>
                      </a:rPr>
                      <m:t>=</m:t>
                    </m:r>
                    <m:f>
                      <m:fPr>
                        <m:ctrlPr>
                          <a:rPr lang="fr-CH" i="1" dirty="0">
                            <a:latin typeface="Cambria Math" panose="02040503050406030204" pitchFamily="18" charset="0"/>
                          </a:rPr>
                        </m:ctrlPr>
                      </m:fPr>
                      <m:num>
                        <m:r>
                          <a:rPr lang="fr-CH" i="1" dirty="0">
                            <a:latin typeface="Cambria Math"/>
                          </a:rPr>
                          <m:t>1</m:t>
                        </m:r>
                      </m:num>
                      <m:den>
                        <m:r>
                          <a:rPr lang="fr-CH" i="1" dirty="0">
                            <a:latin typeface="Cambria Math"/>
                          </a:rPr>
                          <m:t>𝑁</m:t>
                        </m:r>
                      </m:den>
                    </m:f>
                    <m:nary>
                      <m:naryPr>
                        <m:chr m:val="∑"/>
                        <m:supHide m:val="on"/>
                        <m:ctrlPr>
                          <a:rPr lang="fr-CH" i="1" dirty="0">
                            <a:latin typeface="Cambria Math" panose="02040503050406030204" pitchFamily="18" charset="0"/>
                          </a:rPr>
                        </m:ctrlPr>
                      </m:naryPr>
                      <m:sub>
                        <m:r>
                          <a:rPr lang="fr-CH" i="1" dirty="0">
                            <a:latin typeface="Cambria Math"/>
                          </a:rPr>
                          <m:t>𝑛</m:t>
                        </m:r>
                      </m:sub>
                      <m:sup/>
                      <m:e>
                        <m:sSub>
                          <m:sSubPr>
                            <m:ctrlPr>
                              <a:rPr lang="fr-CH" i="1" dirty="0">
                                <a:latin typeface="Cambria Math" panose="02040503050406030204" pitchFamily="18" charset="0"/>
                              </a:rPr>
                            </m:ctrlPr>
                          </m:sSubPr>
                          <m:e>
                            <m:r>
                              <a:rPr lang="fr-CH" i="1" dirty="0">
                                <a:latin typeface="Cambria Math"/>
                              </a:rPr>
                              <m:t>𝑆</m:t>
                            </m:r>
                          </m:e>
                          <m:sub>
                            <m:r>
                              <a:rPr lang="fr-CH" i="1" dirty="0">
                                <a:latin typeface="Cambria Math"/>
                              </a:rPr>
                              <m:t>𝑛</m:t>
                            </m:r>
                          </m:sub>
                        </m:sSub>
                      </m:e>
                    </m:nary>
                    <m:r>
                      <a:rPr lang="fr-CH" i="1" dirty="0">
                        <a:latin typeface="Cambria Math"/>
                      </a:rPr>
                      <m:t> </m:t>
                    </m:r>
                  </m:oMath>
                </a14:m>
                <a:br>
                  <a:rPr lang="fr-CH" dirty="0"/>
                </a:br>
                <a:r>
                  <a:rPr lang="fr-CH" b="1" dirty="0"/>
                  <a:t>per </a:t>
                </a:r>
                <a:r>
                  <a:rPr lang="fr-CH" b="1" dirty="0" err="1"/>
                  <a:t>packet</a:t>
                </a:r>
                <a:r>
                  <a:rPr lang="fr-CH" b="1" dirty="0"/>
                  <a:t>	</a:t>
                </a:r>
                <a14:m>
                  <m:oMath xmlns:m="http://schemas.openxmlformats.org/officeDocument/2006/math">
                    <m:sSub>
                      <m:sSubPr>
                        <m:ctrlPr>
                          <a:rPr lang="fr-CH" i="1">
                            <a:latin typeface="Cambria Math" panose="02040503050406030204" pitchFamily="18" charset="0"/>
                          </a:rPr>
                        </m:ctrlPr>
                      </m:sSubPr>
                      <m:e>
                        <m:r>
                          <a:rPr lang="fr-CH" i="1">
                            <a:latin typeface="Cambria Math"/>
                          </a:rPr>
                          <m:t>𝑆</m:t>
                        </m:r>
                      </m:e>
                      <m:sub>
                        <m:r>
                          <a:rPr lang="fr-CH" i="1">
                            <a:latin typeface="Cambria Math"/>
                          </a:rPr>
                          <m:t>𝑃</m:t>
                        </m:r>
                      </m:sub>
                    </m:sSub>
                    <m:r>
                      <a:rPr lang="fr-CH" i="1">
                        <a:latin typeface="Cambria Math"/>
                      </a:rPr>
                      <m:t>=</m:t>
                    </m:r>
                    <m:f>
                      <m:fPr>
                        <m:ctrlPr>
                          <a:rPr lang="fr-CH" i="1">
                            <a:latin typeface="Cambria Math" panose="02040503050406030204" pitchFamily="18" charset="0"/>
                          </a:rPr>
                        </m:ctrlPr>
                      </m:fPr>
                      <m:num>
                        <m:r>
                          <a:rPr lang="fr-CH" i="1">
                            <a:latin typeface="Cambria Math"/>
                          </a:rPr>
                          <m:t>1</m:t>
                        </m:r>
                      </m:num>
                      <m:den>
                        <m:r>
                          <a:rPr lang="fr-CH" i="1">
                            <a:latin typeface="Cambria Math"/>
                          </a:rPr>
                          <m:t>𝑃</m:t>
                        </m:r>
                      </m:den>
                    </m:f>
                    <m:nary>
                      <m:naryPr>
                        <m:chr m:val="∑"/>
                        <m:supHide m:val="on"/>
                        <m:ctrlPr>
                          <a:rPr lang="fr-CH" i="1">
                            <a:latin typeface="Cambria Math" panose="02040503050406030204" pitchFamily="18" charset="0"/>
                          </a:rPr>
                        </m:ctrlPr>
                      </m:naryPr>
                      <m:sub>
                        <m:r>
                          <a:rPr lang="fr-CH" i="1">
                            <a:latin typeface="Cambria Math"/>
                          </a:rPr>
                          <m:t>𝑝</m:t>
                        </m:r>
                      </m:sub>
                      <m:sup/>
                      <m:e>
                        <m:sSub>
                          <m:sSubPr>
                            <m:ctrlPr>
                              <a:rPr lang="fr-CH" i="1">
                                <a:latin typeface="Cambria Math" panose="02040503050406030204" pitchFamily="18" charset="0"/>
                              </a:rPr>
                            </m:ctrlPr>
                          </m:sSubPr>
                          <m:e>
                            <m:r>
                              <a:rPr lang="fr-CH" i="1">
                                <a:latin typeface="Cambria Math"/>
                              </a:rPr>
                              <m:t>𝑆</m:t>
                            </m:r>
                          </m:e>
                          <m:sub>
                            <m:r>
                              <a:rPr lang="fr-CH" i="1">
                                <a:latin typeface="Cambria Math"/>
                              </a:rPr>
                              <m:t>𝐹</m:t>
                            </m:r>
                            <m:d>
                              <m:dPr>
                                <m:ctrlPr>
                                  <a:rPr lang="fr-CH" i="1">
                                    <a:latin typeface="Cambria Math" panose="02040503050406030204" pitchFamily="18" charset="0"/>
                                  </a:rPr>
                                </m:ctrlPr>
                              </m:dPr>
                              <m:e>
                                <m:r>
                                  <a:rPr lang="fr-CH" i="1">
                                    <a:latin typeface="Cambria Math"/>
                                  </a:rPr>
                                  <m:t>𝑝</m:t>
                                </m:r>
                              </m:e>
                            </m:d>
                          </m:sub>
                        </m:sSub>
                      </m:e>
                    </m:nary>
                  </m:oMath>
                </a14:m>
                <a:r>
                  <a:rPr lang="fr-CH" dirty="0"/>
                  <a:t> </a:t>
                </a:r>
                <a:br>
                  <a:rPr lang="fr-CH" dirty="0"/>
                </a:br>
                <a:r>
                  <a:rPr lang="fr-CH" dirty="0"/>
                  <a:t>where </a:t>
                </a:r>
                <a14:m>
                  <m:oMath xmlns:m="http://schemas.openxmlformats.org/officeDocument/2006/math">
                    <m:r>
                      <a:rPr lang="fr-CH" i="1">
                        <a:latin typeface="Cambria Math"/>
                      </a:rPr>
                      <m:t>𝐹</m:t>
                    </m:r>
                    <m:d>
                      <m:dPr>
                        <m:ctrlPr>
                          <a:rPr lang="fr-CH" i="1">
                            <a:latin typeface="Cambria Math" panose="02040503050406030204" pitchFamily="18" charset="0"/>
                          </a:rPr>
                        </m:ctrlPr>
                      </m:dPr>
                      <m:e>
                        <m:r>
                          <a:rPr lang="fr-CH" i="1">
                            <a:latin typeface="Cambria Math"/>
                          </a:rPr>
                          <m:t>𝑝</m:t>
                        </m:r>
                      </m:e>
                    </m:d>
                    <m:r>
                      <a:rPr lang="fr-CH" i="1">
                        <a:latin typeface="Cambria Math"/>
                      </a:rPr>
                      <m:t>=</m:t>
                    </m:r>
                    <m:r>
                      <a:rPr lang="fr-CH" i="1">
                        <a:latin typeface="Cambria Math"/>
                      </a:rPr>
                      <m:t>𝑛</m:t>
                    </m:r>
                    <m:r>
                      <a:rPr lang="fr-CH" i="1">
                        <a:latin typeface="Cambria Math"/>
                      </a:rPr>
                      <m:t> </m:t>
                    </m:r>
                  </m:oMath>
                </a14:m>
                <a:r>
                  <a:rPr lang="fr-CH" dirty="0" err="1"/>
                  <a:t>when</a:t>
                </a:r>
                <a:r>
                  <a:rPr lang="fr-CH" dirty="0"/>
                  <a:t> </a:t>
                </a:r>
                <a:r>
                  <a:rPr lang="fr-CH" dirty="0" err="1"/>
                  <a:t>packet</a:t>
                </a:r>
                <a:r>
                  <a:rPr lang="fr-CH" dirty="0"/>
                  <a:t> </a:t>
                </a:r>
                <a14:m>
                  <m:oMath xmlns:m="http://schemas.openxmlformats.org/officeDocument/2006/math">
                    <m:r>
                      <a:rPr lang="fr-CH" i="1">
                        <a:latin typeface="Cambria Math"/>
                      </a:rPr>
                      <m:t>𝑝</m:t>
                    </m:r>
                  </m:oMath>
                </a14:m>
                <a:r>
                  <a:rPr lang="fr-CH" dirty="0"/>
                  <a:t> </a:t>
                </a:r>
                <a:r>
                  <a:rPr lang="fr-CH" dirty="0" err="1"/>
                  <a:t>belongs</a:t>
                </a:r>
                <a:r>
                  <a:rPr lang="fr-CH" dirty="0"/>
                  <a:t> to flow </a:t>
                </a:r>
                <a14:m>
                  <m:oMath xmlns:m="http://schemas.openxmlformats.org/officeDocument/2006/math">
                    <m:r>
                      <a:rPr lang="fr-CH" i="1">
                        <a:latin typeface="Cambria Math"/>
                      </a:rPr>
                      <m:t>𝑛</m:t>
                    </m:r>
                  </m:oMath>
                </a14:m>
                <a:endParaRPr lang="fr-CH" dirty="0"/>
              </a:p>
              <a:p>
                <a:pPr marL="457200" indent="-457200">
                  <a:buFont typeface="+mj-lt"/>
                  <a:buAutoNum type="arabicPeriod"/>
                </a:pPr>
                <a:r>
                  <a:rPr lang="fr-CH" dirty="0"/>
                  <a:t>Put the </a:t>
                </a:r>
                <a:r>
                  <a:rPr lang="fr-CH" dirty="0" err="1"/>
                  <a:t>packets</a:t>
                </a:r>
                <a:r>
                  <a:rPr lang="fr-CH" dirty="0"/>
                  <a:t> </a:t>
                </a:r>
                <a:r>
                  <a:rPr lang="fr-CH" dirty="0" err="1"/>
                  <a:t>side</a:t>
                </a:r>
                <a:r>
                  <a:rPr lang="fr-CH" dirty="0"/>
                  <a:t> by </a:t>
                </a:r>
                <a:r>
                  <a:rPr lang="fr-CH" dirty="0" err="1"/>
                  <a:t>side</a:t>
                </a:r>
                <a:r>
                  <a:rPr lang="fr-CH" dirty="0"/>
                  <a:t>, </a:t>
                </a:r>
                <a:r>
                  <a:rPr lang="fr-CH" dirty="0" err="1"/>
                  <a:t>sorted</a:t>
                </a:r>
                <a:r>
                  <a:rPr lang="fr-CH" dirty="0"/>
                  <a:t> by flow</a:t>
                </a:r>
              </a:p>
              <a:p>
                <a:br>
                  <a:rPr lang="fr-CH" dirty="0"/>
                </a:br>
                <a:br>
                  <a:rPr lang="fr-CH" dirty="0"/>
                </a:br>
                <a:endParaRPr lang="fr-CH"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1720856" y="259099"/>
                <a:ext cx="8856662" cy="2261845"/>
              </a:xfrm>
              <a:blipFill>
                <a:blip r:embed="rId2"/>
                <a:stretch>
                  <a:fillRect l="-1101" t="-2695" b="-7547"/>
                </a:stretch>
              </a:blipFill>
            </p:spPr>
            <p:txBody>
              <a:bodyPr/>
              <a:lstStyle/>
              <a:p>
                <a:r>
                  <a:rPr lang="fr-CH">
                    <a:noFill/>
                  </a:rPr>
                  <a:t> </a:t>
                </a:r>
              </a:p>
            </p:txBody>
          </p:sp>
        </mc:Fallback>
      </mc:AlternateContent>
      <p:sp>
        <p:nvSpPr>
          <p:cNvPr id="2" name="Footer Placeholder 1"/>
          <p:cNvSpPr>
            <a:spLocks noGrp="1"/>
          </p:cNvSpPr>
          <p:nvPr>
            <p:ph type="ftr" sz="quarter" idx="10"/>
          </p:nvPr>
        </p:nvSpPr>
        <p:spPr/>
        <p:txBody>
          <a:bodyPr/>
          <a:lstStyle/>
          <a:p>
            <a:pPr>
              <a:defRPr/>
            </a:pPr>
            <a:fld id="{915B0226-F7DF-4EE2-9765-9311FD03340C}" type="slidenum">
              <a:rPr lang="en-US" smtClean="0"/>
              <a:pPr>
                <a:defRPr/>
              </a:pPr>
              <a:t>20</a:t>
            </a:fld>
            <a:endParaRPr lang="en-US"/>
          </a:p>
        </p:txBody>
      </p:sp>
      <mc:AlternateContent xmlns:mc="http://schemas.openxmlformats.org/markup-compatibility/2006" xmlns:a14="http://schemas.microsoft.com/office/drawing/2010/main">
        <mc:Choice Requires="a14">
          <p:sp>
            <p:nvSpPr>
              <p:cNvPr id="47" name="TextBox 46"/>
              <p:cNvSpPr txBox="1"/>
              <p:nvPr/>
            </p:nvSpPr>
            <p:spPr>
              <a:xfrm>
                <a:off x="1869074" y="5084618"/>
                <a:ext cx="8113126" cy="168001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fr-CH" sz="2400" i="1">
                              <a:latin typeface="Cambria Math" panose="02040503050406030204" pitchFamily="18" charset="0"/>
                            </a:rPr>
                          </m:ctrlPr>
                        </m:sSubPr>
                        <m:e>
                          <m:r>
                            <a:rPr lang="fr-CH" sz="2400" i="1">
                              <a:latin typeface="Cambria Math"/>
                            </a:rPr>
                            <m:t>𝑆</m:t>
                          </m:r>
                        </m:e>
                        <m:sub>
                          <m:r>
                            <a:rPr lang="fr-CH" sz="2400" i="1">
                              <a:latin typeface="Cambria Math"/>
                            </a:rPr>
                            <m:t>𝑃</m:t>
                          </m:r>
                        </m:sub>
                      </m:sSub>
                      <m:r>
                        <a:rPr lang="fr-CH" sz="2400" i="1">
                          <a:latin typeface="Cambria Math"/>
                        </a:rPr>
                        <m:t>=</m:t>
                      </m:r>
                      <m:f>
                        <m:fPr>
                          <m:ctrlPr>
                            <a:rPr lang="fr-CH" sz="2400" i="1">
                              <a:latin typeface="Cambria Math" panose="02040503050406030204" pitchFamily="18" charset="0"/>
                            </a:rPr>
                          </m:ctrlPr>
                        </m:fPr>
                        <m:num>
                          <m:r>
                            <a:rPr lang="fr-CH" sz="2400" i="1">
                              <a:latin typeface="Cambria Math"/>
                            </a:rPr>
                            <m:t>1</m:t>
                          </m:r>
                        </m:num>
                        <m:den>
                          <m:r>
                            <a:rPr lang="fr-CH" sz="2400" i="1">
                              <a:latin typeface="Cambria Math"/>
                            </a:rPr>
                            <m:t>𝑃</m:t>
                          </m:r>
                        </m:den>
                      </m:f>
                      <m:d>
                        <m:dPr>
                          <m:ctrlPr>
                            <a:rPr lang="fr-CH" sz="2400" i="1">
                              <a:latin typeface="Cambria Math" panose="02040503050406030204" pitchFamily="18" charset="0"/>
                            </a:rPr>
                          </m:ctrlPr>
                        </m:dPr>
                        <m:e>
                          <m:sSub>
                            <m:sSubPr>
                              <m:ctrlPr>
                                <a:rPr lang="fr-CH" sz="2400" i="1">
                                  <a:latin typeface="Cambria Math" panose="02040503050406030204" pitchFamily="18" charset="0"/>
                                </a:rPr>
                              </m:ctrlPr>
                            </m:sSubPr>
                            <m:e>
                              <m:r>
                                <a:rPr lang="fr-CH" sz="2400" i="1">
                                  <a:latin typeface="Cambria Math"/>
                                </a:rPr>
                                <m:t>𝑆</m:t>
                              </m:r>
                            </m:e>
                            <m:sub>
                              <m:r>
                                <a:rPr lang="fr-CH" sz="2400" i="1">
                                  <a:latin typeface="Cambria Math"/>
                                </a:rPr>
                                <m:t>1</m:t>
                              </m:r>
                            </m:sub>
                          </m:sSub>
                          <m:r>
                            <a:rPr lang="fr-CH" sz="2400" i="1">
                              <a:latin typeface="Cambria Math"/>
                            </a:rPr>
                            <m:t>+</m:t>
                          </m:r>
                          <m:sSub>
                            <m:sSubPr>
                              <m:ctrlPr>
                                <a:rPr lang="fr-CH" sz="2400" i="1">
                                  <a:latin typeface="Cambria Math" panose="02040503050406030204" pitchFamily="18" charset="0"/>
                                </a:rPr>
                              </m:ctrlPr>
                            </m:sSubPr>
                            <m:e>
                              <m:r>
                                <a:rPr lang="fr-CH" sz="2400" i="1">
                                  <a:latin typeface="Cambria Math"/>
                                </a:rPr>
                                <m:t>𝑆</m:t>
                              </m:r>
                            </m:e>
                            <m:sub>
                              <m:r>
                                <a:rPr lang="fr-CH" sz="2400" i="1">
                                  <a:latin typeface="Cambria Math"/>
                                </a:rPr>
                                <m:t>1</m:t>
                              </m:r>
                            </m:sub>
                          </m:sSub>
                          <m:r>
                            <a:rPr lang="fr-CH" sz="2400" i="1">
                              <a:latin typeface="Cambria Math"/>
                            </a:rPr>
                            <m:t>+</m:t>
                          </m:r>
                          <m:sSub>
                            <m:sSubPr>
                              <m:ctrlPr>
                                <a:rPr lang="fr-CH" sz="2400" i="1">
                                  <a:latin typeface="Cambria Math" panose="02040503050406030204" pitchFamily="18" charset="0"/>
                                </a:rPr>
                              </m:ctrlPr>
                            </m:sSubPr>
                            <m:e>
                              <m:r>
                                <a:rPr lang="fr-CH" sz="2400" i="1">
                                  <a:latin typeface="Cambria Math"/>
                                </a:rPr>
                                <m:t>𝑆</m:t>
                              </m:r>
                            </m:e>
                            <m:sub>
                              <m:r>
                                <a:rPr lang="fr-CH" sz="2400" i="1">
                                  <a:latin typeface="Cambria Math"/>
                                </a:rPr>
                                <m:t>2</m:t>
                              </m:r>
                            </m:sub>
                          </m:sSub>
                          <m:r>
                            <a:rPr lang="fr-CH" sz="2400" i="1">
                              <a:latin typeface="Cambria Math"/>
                            </a:rPr>
                            <m:t>+</m:t>
                          </m:r>
                          <m:sSub>
                            <m:sSubPr>
                              <m:ctrlPr>
                                <a:rPr lang="fr-CH" sz="2400" i="1">
                                  <a:latin typeface="Cambria Math" panose="02040503050406030204" pitchFamily="18" charset="0"/>
                                </a:rPr>
                              </m:ctrlPr>
                            </m:sSubPr>
                            <m:e>
                              <m:r>
                                <a:rPr lang="fr-CH" sz="2400" i="1">
                                  <a:latin typeface="Cambria Math"/>
                                </a:rPr>
                                <m:t>𝑆</m:t>
                              </m:r>
                            </m:e>
                            <m:sub>
                              <m:r>
                                <a:rPr lang="fr-CH" sz="2400" i="1">
                                  <a:latin typeface="Cambria Math"/>
                                </a:rPr>
                                <m:t>2</m:t>
                              </m:r>
                            </m:sub>
                          </m:sSub>
                          <m:r>
                            <a:rPr lang="fr-CH" sz="2400" i="1">
                              <a:latin typeface="Cambria Math"/>
                            </a:rPr>
                            <m:t>+</m:t>
                          </m:r>
                          <m:sSub>
                            <m:sSubPr>
                              <m:ctrlPr>
                                <a:rPr lang="fr-CH" sz="2400" i="1">
                                  <a:latin typeface="Cambria Math" panose="02040503050406030204" pitchFamily="18" charset="0"/>
                                </a:rPr>
                              </m:ctrlPr>
                            </m:sSubPr>
                            <m:e>
                              <m:r>
                                <a:rPr lang="fr-CH" sz="2400" i="1">
                                  <a:latin typeface="Cambria Math"/>
                                </a:rPr>
                                <m:t>𝑆</m:t>
                              </m:r>
                            </m:e>
                            <m:sub>
                              <m:r>
                                <a:rPr lang="fr-CH" sz="2400" i="1">
                                  <a:latin typeface="Cambria Math"/>
                                </a:rPr>
                                <m:t>3</m:t>
                              </m:r>
                            </m:sub>
                          </m:sSub>
                          <m:r>
                            <a:rPr lang="fr-CH" sz="2400" i="1">
                              <a:latin typeface="Cambria Math"/>
                            </a:rPr>
                            <m:t>+</m:t>
                          </m:r>
                          <m:sSub>
                            <m:sSubPr>
                              <m:ctrlPr>
                                <a:rPr lang="fr-CH" sz="2400" i="1">
                                  <a:latin typeface="Cambria Math" panose="02040503050406030204" pitchFamily="18" charset="0"/>
                                </a:rPr>
                              </m:ctrlPr>
                            </m:sSubPr>
                            <m:e>
                              <m:r>
                                <a:rPr lang="fr-CH" sz="2400" i="1">
                                  <a:latin typeface="Cambria Math"/>
                                </a:rPr>
                                <m:t>𝑆</m:t>
                              </m:r>
                            </m:e>
                            <m:sub>
                              <m:r>
                                <a:rPr lang="fr-CH" sz="2400" i="1">
                                  <a:latin typeface="Cambria Math"/>
                                </a:rPr>
                                <m:t>3</m:t>
                              </m:r>
                            </m:sub>
                          </m:sSub>
                          <m:r>
                            <a:rPr lang="fr-CH" sz="2400" i="1">
                              <a:latin typeface="Cambria Math"/>
                            </a:rPr>
                            <m:t>+</m:t>
                          </m:r>
                          <m:sSub>
                            <m:sSubPr>
                              <m:ctrlPr>
                                <a:rPr lang="fr-CH" sz="2400" i="1">
                                  <a:latin typeface="Cambria Math" panose="02040503050406030204" pitchFamily="18" charset="0"/>
                                </a:rPr>
                              </m:ctrlPr>
                            </m:sSubPr>
                            <m:e>
                              <m:r>
                                <a:rPr lang="fr-CH" sz="2400" i="1">
                                  <a:latin typeface="Cambria Math"/>
                                </a:rPr>
                                <m:t>𝑆</m:t>
                              </m:r>
                            </m:e>
                            <m:sub>
                              <m:r>
                                <a:rPr lang="fr-CH" sz="2400" i="1">
                                  <a:latin typeface="Cambria Math"/>
                                </a:rPr>
                                <m:t>3</m:t>
                              </m:r>
                            </m:sub>
                          </m:sSub>
                          <m:r>
                            <a:rPr lang="fr-CH" sz="2400" i="1">
                              <a:latin typeface="Cambria Math"/>
                            </a:rPr>
                            <m:t>+</m:t>
                          </m:r>
                          <m:sSub>
                            <m:sSubPr>
                              <m:ctrlPr>
                                <a:rPr lang="fr-CH" sz="2400" i="1">
                                  <a:latin typeface="Cambria Math" panose="02040503050406030204" pitchFamily="18" charset="0"/>
                                </a:rPr>
                              </m:ctrlPr>
                            </m:sSubPr>
                            <m:e>
                              <m:r>
                                <a:rPr lang="fr-CH" sz="2400" i="1">
                                  <a:latin typeface="Cambria Math"/>
                                </a:rPr>
                                <m:t>𝑆</m:t>
                              </m:r>
                            </m:e>
                            <m:sub>
                              <m:r>
                                <a:rPr lang="fr-CH" sz="2400" i="1">
                                  <a:latin typeface="Cambria Math"/>
                                </a:rPr>
                                <m:t>3</m:t>
                              </m:r>
                            </m:sub>
                          </m:sSub>
                          <m:r>
                            <a:rPr lang="fr-CH" sz="2400" i="1">
                              <a:latin typeface="Cambria Math"/>
                            </a:rPr>
                            <m:t>+</m:t>
                          </m:r>
                          <m:sSub>
                            <m:sSubPr>
                              <m:ctrlPr>
                                <a:rPr lang="fr-CH" sz="2400" i="1">
                                  <a:latin typeface="Cambria Math" panose="02040503050406030204" pitchFamily="18" charset="0"/>
                                </a:rPr>
                              </m:ctrlPr>
                            </m:sSubPr>
                            <m:e>
                              <m:r>
                                <a:rPr lang="fr-CH" sz="2400" i="1">
                                  <a:latin typeface="Cambria Math"/>
                                </a:rPr>
                                <m:t>𝑆</m:t>
                              </m:r>
                            </m:e>
                            <m:sub>
                              <m:r>
                                <a:rPr lang="fr-CH" sz="2400" i="1">
                                  <a:latin typeface="Cambria Math"/>
                                </a:rPr>
                                <m:t>3</m:t>
                              </m:r>
                            </m:sub>
                          </m:sSub>
                          <m:r>
                            <a:rPr lang="fr-CH" sz="2400" i="1">
                              <a:latin typeface="Cambria Math"/>
                            </a:rPr>
                            <m:t>+…</m:t>
                          </m:r>
                        </m:e>
                      </m:d>
                    </m:oMath>
                    <m:oMath xmlns:m="http://schemas.openxmlformats.org/officeDocument/2006/math">
                      <m:r>
                        <a:rPr lang="fr-CH" sz="2400" i="1">
                          <a:latin typeface="Cambria Math"/>
                        </a:rPr>
                        <m:t>=</m:t>
                      </m:r>
                      <m:f>
                        <m:fPr>
                          <m:ctrlPr>
                            <a:rPr lang="fr-CH" sz="2400" i="1">
                              <a:latin typeface="Cambria Math" panose="02040503050406030204" pitchFamily="18" charset="0"/>
                            </a:rPr>
                          </m:ctrlPr>
                        </m:fPr>
                        <m:num>
                          <m:r>
                            <a:rPr lang="fr-CH" sz="2400" i="1">
                              <a:latin typeface="Cambria Math"/>
                            </a:rPr>
                            <m:t>1</m:t>
                          </m:r>
                        </m:num>
                        <m:den>
                          <m:r>
                            <a:rPr lang="fr-CH" sz="2400" i="1">
                              <a:latin typeface="Cambria Math"/>
                            </a:rPr>
                            <m:t>𝑃</m:t>
                          </m:r>
                        </m:den>
                      </m:f>
                      <m:d>
                        <m:dPr>
                          <m:ctrlPr>
                            <a:rPr lang="fr-CH" sz="2400" i="1">
                              <a:latin typeface="Cambria Math" panose="02040503050406030204" pitchFamily="18" charset="0"/>
                            </a:rPr>
                          </m:ctrlPr>
                        </m:dPr>
                        <m:e>
                          <m:sSub>
                            <m:sSubPr>
                              <m:ctrlPr>
                                <a:rPr lang="fr-CH" sz="2400" i="1">
                                  <a:latin typeface="Cambria Math" panose="02040503050406030204" pitchFamily="18" charset="0"/>
                                </a:rPr>
                              </m:ctrlPr>
                            </m:sSubPr>
                            <m:e>
                              <m:r>
                                <a:rPr lang="fr-CH" sz="2400" i="1">
                                  <a:latin typeface="Cambria Math"/>
                                </a:rPr>
                                <m:t>𝑆</m:t>
                              </m:r>
                            </m:e>
                            <m:sub>
                              <m:r>
                                <a:rPr lang="fr-CH" sz="2400" i="1">
                                  <a:latin typeface="Cambria Math"/>
                                </a:rPr>
                                <m:t>1</m:t>
                              </m:r>
                            </m:sub>
                          </m:sSub>
                          <m:r>
                            <a:rPr lang="fr-CH" sz="2400" i="1">
                              <a:latin typeface="Cambria Math"/>
                            </a:rPr>
                            <m:t>×</m:t>
                          </m:r>
                          <m:sSub>
                            <m:sSubPr>
                              <m:ctrlPr>
                                <a:rPr lang="fr-CH" sz="2400" i="1">
                                  <a:latin typeface="Cambria Math" panose="02040503050406030204" pitchFamily="18" charset="0"/>
                                </a:rPr>
                              </m:ctrlPr>
                            </m:sSubPr>
                            <m:e>
                              <m:r>
                                <a:rPr lang="fr-CH" sz="2400" i="1">
                                  <a:latin typeface="Cambria Math"/>
                                </a:rPr>
                                <m:t>𝑆</m:t>
                              </m:r>
                            </m:e>
                            <m:sub>
                              <m:r>
                                <a:rPr lang="fr-CH" sz="2400" i="1">
                                  <a:latin typeface="Cambria Math"/>
                                </a:rPr>
                                <m:t>1</m:t>
                              </m:r>
                            </m:sub>
                          </m:sSub>
                          <m:r>
                            <a:rPr lang="fr-CH" sz="2400" i="1">
                              <a:latin typeface="Cambria Math"/>
                            </a:rPr>
                            <m:t>+</m:t>
                          </m:r>
                          <m:sSub>
                            <m:sSubPr>
                              <m:ctrlPr>
                                <a:rPr lang="fr-CH" sz="2400" i="1">
                                  <a:latin typeface="Cambria Math" panose="02040503050406030204" pitchFamily="18" charset="0"/>
                                </a:rPr>
                              </m:ctrlPr>
                            </m:sSubPr>
                            <m:e>
                              <m:r>
                                <a:rPr lang="fr-CH" sz="2400" i="1">
                                  <a:latin typeface="Cambria Math"/>
                                </a:rPr>
                                <m:t>𝑆</m:t>
                              </m:r>
                            </m:e>
                            <m:sub>
                              <m:r>
                                <a:rPr lang="fr-CH" sz="2400" i="1">
                                  <a:latin typeface="Cambria Math"/>
                                </a:rPr>
                                <m:t>2</m:t>
                              </m:r>
                            </m:sub>
                          </m:sSub>
                          <m:r>
                            <a:rPr lang="fr-CH" sz="2400" i="1">
                              <a:latin typeface="Cambria Math"/>
                            </a:rPr>
                            <m:t>×</m:t>
                          </m:r>
                          <m:sSub>
                            <m:sSubPr>
                              <m:ctrlPr>
                                <a:rPr lang="fr-CH" sz="2400" i="1">
                                  <a:latin typeface="Cambria Math" panose="02040503050406030204" pitchFamily="18" charset="0"/>
                                </a:rPr>
                              </m:ctrlPr>
                            </m:sSubPr>
                            <m:e>
                              <m:r>
                                <a:rPr lang="fr-CH" sz="2400" i="1">
                                  <a:latin typeface="Cambria Math"/>
                                </a:rPr>
                                <m:t>𝑆</m:t>
                              </m:r>
                            </m:e>
                            <m:sub>
                              <m:r>
                                <a:rPr lang="fr-CH" sz="2400" i="1">
                                  <a:latin typeface="Cambria Math"/>
                                </a:rPr>
                                <m:t>2</m:t>
                              </m:r>
                            </m:sub>
                          </m:sSub>
                          <m:r>
                            <a:rPr lang="fr-CH" sz="2400" i="1">
                              <a:latin typeface="Cambria Math"/>
                            </a:rPr>
                            <m:t>+</m:t>
                          </m:r>
                          <m:sSub>
                            <m:sSubPr>
                              <m:ctrlPr>
                                <a:rPr lang="fr-CH" sz="2400" i="1">
                                  <a:latin typeface="Cambria Math" panose="02040503050406030204" pitchFamily="18" charset="0"/>
                                </a:rPr>
                              </m:ctrlPr>
                            </m:sSubPr>
                            <m:e>
                              <m:r>
                                <a:rPr lang="fr-CH" sz="2400" i="1">
                                  <a:latin typeface="Cambria Math"/>
                                </a:rPr>
                                <m:t>𝑆</m:t>
                              </m:r>
                            </m:e>
                            <m:sub>
                              <m:r>
                                <a:rPr lang="fr-CH" sz="2400" i="1">
                                  <a:latin typeface="Cambria Math"/>
                                </a:rPr>
                                <m:t>3</m:t>
                              </m:r>
                            </m:sub>
                          </m:sSub>
                          <m:r>
                            <a:rPr lang="fr-CH" sz="2400" i="1">
                              <a:latin typeface="Cambria Math"/>
                            </a:rPr>
                            <m:t>×</m:t>
                          </m:r>
                          <m:sSub>
                            <m:sSubPr>
                              <m:ctrlPr>
                                <a:rPr lang="fr-CH" sz="2400" i="1">
                                  <a:latin typeface="Cambria Math" panose="02040503050406030204" pitchFamily="18" charset="0"/>
                                </a:rPr>
                              </m:ctrlPr>
                            </m:sSubPr>
                            <m:e>
                              <m:r>
                                <a:rPr lang="fr-CH" sz="2400" i="1">
                                  <a:latin typeface="Cambria Math"/>
                                </a:rPr>
                                <m:t>𝑆</m:t>
                              </m:r>
                            </m:e>
                            <m:sub>
                              <m:r>
                                <a:rPr lang="fr-CH" sz="2400" i="1">
                                  <a:latin typeface="Cambria Math"/>
                                </a:rPr>
                                <m:t>3</m:t>
                              </m:r>
                            </m:sub>
                          </m:sSub>
                          <m:r>
                            <a:rPr lang="fr-CH" sz="2400" i="1">
                              <a:latin typeface="Cambria Math"/>
                            </a:rPr>
                            <m:t>+…</m:t>
                          </m:r>
                        </m:e>
                      </m:d>
                      <m:r>
                        <a:rPr lang="fr-CH" sz="2400" i="1">
                          <a:latin typeface="Cambria Math"/>
                        </a:rPr>
                        <m:t>=</m:t>
                      </m:r>
                      <m:f>
                        <m:fPr>
                          <m:ctrlPr>
                            <a:rPr lang="fr-CH" sz="2400" i="1">
                              <a:latin typeface="Cambria Math" panose="02040503050406030204" pitchFamily="18" charset="0"/>
                            </a:rPr>
                          </m:ctrlPr>
                        </m:fPr>
                        <m:num>
                          <m:r>
                            <a:rPr lang="fr-CH" sz="2400" i="1">
                              <a:latin typeface="Cambria Math"/>
                            </a:rPr>
                            <m:t>1</m:t>
                          </m:r>
                        </m:num>
                        <m:den>
                          <m:r>
                            <a:rPr lang="fr-CH" sz="2400" i="1">
                              <a:latin typeface="Cambria Math"/>
                            </a:rPr>
                            <m:t>𝑃</m:t>
                          </m:r>
                        </m:den>
                      </m:f>
                      <m:nary>
                        <m:naryPr>
                          <m:chr m:val="∑"/>
                          <m:supHide m:val="on"/>
                          <m:ctrlPr>
                            <a:rPr lang="fr-CH" sz="2400" i="1">
                              <a:latin typeface="Cambria Math" panose="02040503050406030204" pitchFamily="18" charset="0"/>
                            </a:rPr>
                          </m:ctrlPr>
                        </m:naryPr>
                        <m:sub>
                          <m:r>
                            <a:rPr lang="fr-CH" sz="2400" i="1">
                              <a:latin typeface="Cambria Math"/>
                            </a:rPr>
                            <m:t>𝑛</m:t>
                          </m:r>
                        </m:sub>
                        <m:sup/>
                        <m:e>
                          <m:sSubSup>
                            <m:sSubSupPr>
                              <m:ctrlPr>
                                <a:rPr lang="fr-CH" sz="2400" i="1">
                                  <a:latin typeface="Cambria Math" panose="02040503050406030204" pitchFamily="18" charset="0"/>
                                </a:rPr>
                              </m:ctrlPr>
                            </m:sSubSupPr>
                            <m:e>
                              <m:r>
                                <a:rPr lang="fr-CH" sz="2400" i="1">
                                  <a:latin typeface="Cambria Math"/>
                                </a:rPr>
                                <m:t>𝑆</m:t>
                              </m:r>
                            </m:e>
                            <m:sub>
                              <m:r>
                                <a:rPr lang="fr-CH" sz="2400" i="1">
                                  <a:latin typeface="Cambria Math"/>
                                </a:rPr>
                                <m:t>𝑛</m:t>
                              </m:r>
                            </m:sub>
                            <m:sup>
                              <m:r>
                                <a:rPr lang="fr-CH" sz="2400" i="1">
                                  <a:latin typeface="Cambria Math"/>
                                </a:rPr>
                                <m:t>2</m:t>
                              </m:r>
                            </m:sup>
                          </m:sSubSup>
                        </m:e>
                      </m:nary>
                    </m:oMath>
                  </m:oMathPara>
                </a14:m>
                <a:endParaRPr lang="fr-CH" sz="2400" dirty="0"/>
              </a:p>
            </p:txBody>
          </p:sp>
        </mc:Choice>
        <mc:Fallback xmlns="">
          <p:sp>
            <p:nvSpPr>
              <p:cNvPr id="47" name="TextBox 46"/>
              <p:cNvSpPr txBox="1">
                <a:spLocks noRot="1" noChangeAspect="1" noMove="1" noResize="1" noEditPoints="1" noAdjustHandles="1" noChangeArrowheads="1" noChangeShapeType="1" noTextEdit="1"/>
              </p:cNvSpPr>
              <p:nvPr/>
            </p:nvSpPr>
            <p:spPr>
              <a:xfrm>
                <a:off x="1869074" y="5084618"/>
                <a:ext cx="8113126" cy="1680012"/>
              </a:xfrm>
              <a:prstGeom prst="rect">
                <a:avLst/>
              </a:prstGeom>
              <a:blipFill>
                <a:blip r:embed="rId3"/>
                <a:stretch>
                  <a:fillRect/>
                </a:stretch>
              </a:blipFill>
            </p:spPr>
            <p:txBody>
              <a:bodyPr/>
              <a:lstStyle/>
              <a:p>
                <a:r>
                  <a:rPr lang="fr-CH">
                    <a:noFill/>
                  </a:rPr>
                  <a:t> </a:t>
                </a:r>
              </a:p>
            </p:txBody>
          </p:sp>
        </mc:Fallback>
      </mc:AlternateContent>
      <p:grpSp>
        <p:nvGrpSpPr>
          <p:cNvPr id="3" name="Group 2">
            <a:extLst>
              <a:ext uri="{FF2B5EF4-FFF2-40B4-BE49-F238E27FC236}">
                <a16:creationId xmlns:a16="http://schemas.microsoft.com/office/drawing/2014/main" id="{FD350169-556E-4889-8C8D-11DADD8147DE}"/>
              </a:ext>
            </a:extLst>
          </p:cNvPr>
          <p:cNvGrpSpPr/>
          <p:nvPr/>
        </p:nvGrpSpPr>
        <p:grpSpPr>
          <a:xfrm>
            <a:off x="1581457" y="2971800"/>
            <a:ext cx="8939160" cy="2281801"/>
            <a:chOff x="1581457" y="2971800"/>
            <a:chExt cx="8939160" cy="2281801"/>
          </a:xfrm>
        </p:grpSpPr>
        <p:sp>
          <p:nvSpPr>
            <p:cNvPr id="5" name="TextBox 4"/>
            <p:cNvSpPr txBox="1"/>
            <p:nvPr/>
          </p:nvSpPr>
          <p:spPr>
            <a:xfrm>
              <a:off x="1843395" y="3039706"/>
              <a:ext cx="1412695" cy="461665"/>
            </a:xfrm>
            <a:prstGeom prst="rect">
              <a:avLst/>
            </a:prstGeom>
            <a:noFill/>
          </p:spPr>
          <p:txBody>
            <a:bodyPr wrap="none" rtlCol="0">
              <a:spAutoFit/>
            </a:bodyPr>
            <a:lstStyle/>
            <a:p>
              <a:r>
                <a:rPr lang="fr-CH" sz="2400" dirty="0">
                  <a:solidFill>
                    <a:srgbClr val="FF0000"/>
                  </a:solidFill>
                  <a:latin typeface="+mn-lt"/>
                </a:rPr>
                <a:t>Flow n=1</a:t>
              </a:r>
            </a:p>
          </p:txBody>
        </p:sp>
        <p:sp>
          <p:nvSpPr>
            <p:cNvPr id="6" name="TextBox 5"/>
            <p:cNvSpPr txBox="1"/>
            <p:nvPr/>
          </p:nvSpPr>
          <p:spPr>
            <a:xfrm>
              <a:off x="3367395" y="3077873"/>
              <a:ext cx="1412695" cy="461665"/>
            </a:xfrm>
            <a:prstGeom prst="rect">
              <a:avLst/>
            </a:prstGeom>
            <a:noFill/>
          </p:spPr>
          <p:txBody>
            <a:bodyPr wrap="none" rtlCol="0">
              <a:spAutoFit/>
            </a:bodyPr>
            <a:lstStyle/>
            <a:p>
              <a:r>
                <a:rPr lang="fr-CH" sz="2400" dirty="0">
                  <a:solidFill>
                    <a:srgbClr val="FF0000"/>
                  </a:solidFill>
                  <a:latin typeface="+mn-lt"/>
                </a:rPr>
                <a:t>Flow n=2</a:t>
              </a:r>
            </a:p>
          </p:txBody>
        </p:sp>
        <p:sp>
          <p:nvSpPr>
            <p:cNvPr id="7" name="TextBox 6"/>
            <p:cNvSpPr txBox="1"/>
            <p:nvPr/>
          </p:nvSpPr>
          <p:spPr>
            <a:xfrm>
              <a:off x="7177395" y="2971800"/>
              <a:ext cx="1412695" cy="461665"/>
            </a:xfrm>
            <a:prstGeom prst="rect">
              <a:avLst/>
            </a:prstGeom>
            <a:noFill/>
          </p:spPr>
          <p:txBody>
            <a:bodyPr wrap="none" rtlCol="0">
              <a:spAutoFit/>
            </a:bodyPr>
            <a:lstStyle/>
            <a:p>
              <a:r>
                <a:rPr lang="fr-CH" sz="2400" dirty="0">
                  <a:solidFill>
                    <a:srgbClr val="FF0000"/>
                  </a:solidFill>
                  <a:latin typeface="+mn-lt"/>
                </a:rPr>
                <a:t>Flow n=3</a:t>
              </a:r>
            </a:p>
          </p:txBody>
        </p:sp>
        <mc:AlternateContent xmlns:mc="http://schemas.openxmlformats.org/markup-compatibility/2006" xmlns:p14="http://schemas.microsoft.com/office/powerpoint/2010/main">
          <mc:Choice Requires="p14">
            <p:contentPart p14:bwMode="auto" r:id="rId4">
              <p14:nvContentPartPr>
                <p14:cNvPr id="11" name="Ink 10"/>
                <p14:cNvContentPartPr/>
                <p14:nvPr/>
              </p14:nvContentPartPr>
              <p14:xfrm>
                <a:off x="1581457" y="3768812"/>
                <a:ext cx="8891280" cy="745920"/>
              </p14:xfrm>
            </p:contentPart>
          </mc:Choice>
          <mc:Fallback xmlns="">
            <p:pic>
              <p:nvPicPr>
                <p:cNvPr id="11" name="Ink 10"/>
                <p:cNvPicPr/>
                <p:nvPr/>
              </p:nvPicPr>
              <p:blipFill>
                <a:blip r:embed="rId5"/>
                <a:stretch>
                  <a:fillRect/>
                </a:stretch>
              </p:blipFill>
              <p:spPr>
                <a:xfrm>
                  <a:off x="1569577" y="3756932"/>
                  <a:ext cx="8915040" cy="769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4" name="Ink 33"/>
                <p14:cNvContentPartPr/>
                <p14:nvPr/>
              </p14:nvContentPartPr>
              <p14:xfrm>
                <a:off x="1605937" y="3435812"/>
                <a:ext cx="3769200" cy="1334880"/>
              </p14:xfrm>
            </p:contentPart>
          </mc:Choice>
          <mc:Fallback xmlns="">
            <p:pic>
              <p:nvPicPr>
                <p:cNvPr id="34" name="Ink 33"/>
                <p:cNvPicPr/>
                <p:nvPr/>
              </p:nvPicPr>
              <p:blipFill>
                <a:blip r:embed="rId7"/>
                <a:stretch>
                  <a:fillRect/>
                </a:stretch>
              </p:blipFill>
              <p:spPr>
                <a:xfrm>
                  <a:off x="1597657" y="3427532"/>
                  <a:ext cx="3785760" cy="1351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6" name="Ink 35"/>
                <p14:cNvContentPartPr/>
                <p14:nvPr/>
              </p14:nvContentPartPr>
              <p14:xfrm>
                <a:off x="5429137" y="3341132"/>
                <a:ext cx="5091480" cy="1532160"/>
              </p14:xfrm>
            </p:contentPart>
          </mc:Choice>
          <mc:Fallback xmlns="">
            <p:pic>
              <p:nvPicPr>
                <p:cNvPr id="36" name="Ink 35"/>
                <p:cNvPicPr/>
                <p:nvPr/>
              </p:nvPicPr>
              <p:blipFill>
                <a:blip r:embed="rId9"/>
                <a:stretch>
                  <a:fillRect/>
                </a:stretch>
              </p:blipFill>
              <p:spPr>
                <a:xfrm>
                  <a:off x="5420857" y="3332852"/>
                  <a:ext cx="5108040" cy="1548720"/>
                </a:xfrm>
                <a:prstGeom prst="rect">
                  <a:avLst/>
                </a:prstGeom>
              </p:spPr>
            </p:pic>
          </mc:Fallback>
        </mc:AlternateContent>
        <p:sp>
          <p:nvSpPr>
            <p:cNvPr id="38" name="TextBox 37"/>
            <p:cNvSpPr txBox="1"/>
            <p:nvPr/>
          </p:nvSpPr>
          <p:spPr>
            <a:xfrm>
              <a:off x="1648266" y="4103252"/>
              <a:ext cx="545342" cy="369332"/>
            </a:xfrm>
            <a:prstGeom prst="rect">
              <a:avLst/>
            </a:prstGeom>
            <a:noFill/>
          </p:spPr>
          <p:txBody>
            <a:bodyPr wrap="none" rtlCol="0">
              <a:spAutoFit/>
            </a:bodyPr>
            <a:lstStyle/>
            <a:p>
              <a:r>
                <a:rPr lang="fr-CH" dirty="0">
                  <a:solidFill>
                    <a:srgbClr val="0070C0"/>
                  </a:solidFill>
                </a:rPr>
                <a:t>p=1</a:t>
              </a:r>
            </a:p>
          </p:txBody>
        </p:sp>
        <p:sp>
          <p:nvSpPr>
            <p:cNvPr id="39" name="TextBox 38"/>
            <p:cNvSpPr txBox="1"/>
            <p:nvPr/>
          </p:nvSpPr>
          <p:spPr>
            <a:xfrm>
              <a:off x="2350258" y="3962400"/>
              <a:ext cx="545342" cy="369332"/>
            </a:xfrm>
            <a:prstGeom prst="rect">
              <a:avLst/>
            </a:prstGeom>
            <a:noFill/>
          </p:spPr>
          <p:txBody>
            <a:bodyPr wrap="none" rtlCol="0">
              <a:spAutoFit/>
            </a:bodyPr>
            <a:lstStyle/>
            <a:p>
              <a:r>
                <a:rPr lang="fr-CH" dirty="0">
                  <a:solidFill>
                    <a:srgbClr val="0070C0"/>
                  </a:solidFill>
                </a:rPr>
                <a:t>p=2</a:t>
              </a:r>
            </a:p>
          </p:txBody>
        </p:sp>
        <p:sp>
          <p:nvSpPr>
            <p:cNvPr id="40" name="TextBox 39"/>
            <p:cNvSpPr txBox="1"/>
            <p:nvPr/>
          </p:nvSpPr>
          <p:spPr>
            <a:xfrm>
              <a:off x="3429000" y="3942908"/>
              <a:ext cx="545342" cy="369332"/>
            </a:xfrm>
            <a:prstGeom prst="rect">
              <a:avLst/>
            </a:prstGeom>
            <a:noFill/>
          </p:spPr>
          <p:txBody>
            <a:bodyPr wrap="none" rtlCol="0">
              <a:spAutoFit/>
            </a:bodyPr>
            <a:lstStyle/>
            <a:p>
              <a:r>
                <a:rPr lang="fr-CH" dirty="0">
                  <a:solidFill>
                    <a:srgbClr val="0070C0"/>
                  </a:solidFill>
                </a:rPr>
                <a:t>p=3</a:t>
              </a:r>
            </a:p>
          </p:txBody>
        </p:sp>
        <p:sp>
          <p:nvSpPr>
            <p:cNvPr id="41" name="TextBox 40"/>
            <p:cNvSpPr txBox="1"/>
            <p:nvPr/>
          </p:nvSpPr>
          <p:spPr>
            <a:xfrm>
              <a:off x="4560058" y="3923416"/>
              <a:ext cx="545342" cy="369332"/>
            </a:xfrm>
            <a:prstGeom prst="rect">
              <a:avLst/>
            </a:prstGeom>
            <a:noFill/>
          </p:spPr>
          <p:txBody>
            <a:bodyPr wrap="none" rtlCol="0">
              <a:spAutoFit/>
            </a:bodyPr>
            <a:lstStyle/>
            <a:p>
              <a:r>
                <a:rPr lang="fr-CH" dirty="0">
                  <a:solidFill>
                    <a:srgbClr val="0070C0"/>
                  </a:solidFill>
                </a:rPr>
                <a:t>p=4</a:t>
              </a:r>
            </a:p>
          </p:txBody>
        </p:sp>
        <p:sp>
          <p:nvSpPr>
            <p:cNvPr id="42" name="TextBox 41"/>
            <p:cNvSpPr txBox="1"/>
            <p:nvPr/>
          </p:nvSpPr>
          <p:spPr>
            <a:xfrm>
              <a:off x="5876516" y="3962400"/>
              <a:ext cx="545342" cy="369332"/>
            </a:xfrm>
            <a:prstGeom prst="rect">
              <a:avLst/>
            </a:prstGeom>
            <a:noFill/>
          </p:spPr>
          <p:txBody>
            <a:bodyPr wrap="none" rtlCol="0">
              <a:spAutoFit/>
            </a:bodyPr>
            <a:lstStyle/>
            <a:p>
              <a:r>
                <a:rPr lang="fr-CH" dirty="0">
                  <a:solidFill>
                    <a:srgbClr val="0070C0"/>
                  </a:solidFill>
                </a:rPr>
                <a:t>p=5</a:t>
              </a:r>
            </a:p>
          </p:txBody>
        </p:sp>
        <p:sp>
          <p:nvSpPr>
            <p:cNvPr id="43" name="TextBox 42"/>
            <p:cNvSpPr txBox="1"/>
            <p:nvPr/>
          </p:nvSpPr>
          <p:spPr>
            <a:xfrm>
              <a:off x="7010400" y="3962400"/>
              <a:ext cx="545342" cy="369332"/>
            </a:xfrm>
            <a:prstGeom prst="rect">
              <a:avLst/>
            </a:prstGeom>
            <a:noFill/>
          </p:spPr>
          <p:txBody>
            <a:bodyPr wrap="none" rtlCol="0">
              <a:spAutoFit/>
            </a:bodyPr>
            <a:lstStyle/>
            <a:p>
              <a:r>
                <a:rPr lang="fr-CH" dirty="0">
                  <a:solidFill>
                    <a:srgbClr val="0070C0"/>
                  </a:solidFill>
                </a:rPr>
                <a:t>p=6</a:t>
              </a:r>
            </a:p>
          </p:txBody>
        </p:sp>
        <p:sp>
          <p:nvSpPr>
            <p:cNvPr id="44" name="TextBox 43"/>
            <p:cNvSpPr txBox="1"/>
            <p:nvPr/>
          </p:nvSpPr>
          <p:spPr>
            <a:xfrm>
              <a:off x="8077200" y="3886200"/>
              <a:ext cx="545342" cy="369332"/>
            </a:xfrm>
            <a:prstGeom prst="rect">
              <a:avLst/>
            </a:prstGeom>
            <a:noFill/>
          </p:spPr>
          <p:txBody>
            <a:bodyPr wrap="none" rtlCol="0">
              <a:spAutoFit/>
            </a:bodyPr>
            <a:lstStyle/>
            <a:p>
              <a:r>
                <a:rPr lang="fr-CH" dirty="0">
                  <a:solidFill>
                    <a:srgbClr val="0070C0"/>
                  </a:solidFill>
                </a:rPr>
                <a:t>p=7</a:t>
              </a:r>
            </a:p>
          </p:txBody>
        </p:sp>
        <p:sp>
          <p:nvSpPr>
            <p:cNvPr id="45" name="TextBox 44"/>
            <p:cNvSpPr txBox="1"/>
            <p:nvPr/>
          </p:nvSpPr>
          <p:spPr>
            <a:xfrm>
              <a:off x="9055858" y="3897868"/>
              <a:ext cx="545342" cy="369332"/>
            </a:xfrm>
            <a:prstGeom prst="rect">
              <a:avLst/>
            </a:prstGeom>
            <a:noFill/>
          </p:spPr>
          <p:txBody>
            <a:bodyPr wrap="none" rtlCol="0">
              <a:spAutoFit/>
            </a:bodyPr>
            <a:lstStyle/>
            <a:p>
              <a:r>
                <a:rPr lang="fr-CH" dirty="0">
                  <a:solidFill>
                    <a:srgbClr val="0070C0"/>
                  </a:solidFill>
                </a:rPr>
                <a:t>p=8</a:t>
              </a:r>
            </a:p>
          </p:txBody>
        </p:sp>
        <p:sp>
          <p:nvSpPr>
            <p:cNvPr id="46" name="TextBox 45"/>
            <p:cNvSpPr txBox="1"/>
            <p:nvPr/>
          </p:nvSpPr>
          <p:spPr>
            <a:xfrm>
              <a:off x="9906000" y="3909536"/>
              <a:ext cx="545342" cy="369332"/>
            </a:xfrm>
            <a:prstGeom prst="rect">
              <a:avLst/>
            </a:prstGeom>
            <a:noFill/>
          </p:spPr>
          <p:txBody>
            <a:bodyPr wrap="none" rtlCol="0">
              <a:spAutoFit/>
            </a:bodyPr>
            <a:lstStyle/>
            <a:p>
              <a:r>
                <a:rPr lang="fr-CH" dirty="0">
                  <a:solidFill>
                    <a:srgbClr val="0070C0"/>
                  </a:solidFill>
                </a:rPr>
                <a:t>p=9</a:t>
              </a:r>
            </a:p>
          </p:txBody>
        </p:sp>
        <p:grpSp>
          <p:nvGrpSpPr>
            <p:cNvPr id="9" name="Group 8"/>
            <p:cNvGrpSpPr/>
            <p:nvPr/>
          </p:nvGrpSpPr>
          <p:grpSpPr>
            <a:xfrm>
              <a:off x="2016165" y="4748626"/>
              <a:ext cx="4391095" cy="504975"/>
              <a:chOff x="492164" y="4748626"/>
              <a:chExt cx="4391095" cy="504975"/>
            </a:xfrm>
          </p:grpSpPr>
          <mc:AlternateContent xmlns:mc="http://schemas.openxmlformats.org/markup-compatibility/2006" xmlns:a14="http://schemas.microsoft.com/office/drawing/2010/main">
            <mc:Choice Requires="a14">
              <p:sp>
                <p:nvSpPr>
                  <p:cNvPr id="8" name="TextBox 7"/>
                  <p:cNvSpPr txBox="1"/>
                  <p:nvPr/>
                </p:nvSpPr>
                <p:spPr>
                  <a:xfrm>
                    <a:off x="492164" y="4748626"/>
                    <a:ext cx="1067152" cy="461665"/>
                  </a:xfrm>
                  <a:prstGeom prst="rect">
                    <a:avLst/>
                  </a:prstGeom>
                  <a:noFill/>
                </p:spPr>
                <p:txBody>
                  <a:bodyPr wrap="none" rtlCol="0">
                    <a:spAutoFit/>
                  </a:bodyPr>
                  <a:lstStyle/>
                  <a:p>
                    <a:r>
                      <a:rPr lang="en-US" sz="2400" dirty="0">
                        <a:solidFill>
                          <a:srgbClr val="FF0000"/>
                        </a:solidFill>
                        <a:latin typeface="+mn-lt"/>
                      </a:rPr>
                      <a:t>Size </a:t>
                    </a:r>
                    <a14:m>
                      <m:oMath xmlns:m="http://schemas.openxmlformats.org/officeDocument/2006/math">
                        <m:sSub>
                          <m:sSubPr>
                            <m:ctrlPr>
                              <a:rPr lang="fr-CH" sz="2400" b="0" i="1" smtClean="0">
                                <a:solidFill>
                                  <a:srgbClr val="FF0000"/>
                                </a:solidFill>
                                <a:latin typeface="Cambria Math" panose="02040503050406030204" pitchFamily="18" charset="0"/>
                              </a:rPr>
                            </m:ctrlPr>
                          </m:sSubPr>
                          <m:e>
                            <m:r>
                              <a:rPr lang="fr-CH" sz="2400" b="0" i="1" smtClean="0">
                                <a:solidFill>
                                  <a:srgbClr val="FF0000"/>
                                </a:solidFill>
                                <a:latin typeface="Cambria Math" panose="02040503050406030204" pitchFamily="18" charset="0"/>
                              </a:rPr>
                              <m:t>𝑆</m:t>
                            </m:r>
                          </m:e>
                          <m:sub>
                            <m:r>
                              <a:rPr lang="fr-CH" sz="2400" b="0" i="1" smtClean="0">
                                <a:solidFill>
                                  <a:srgbClr val="FF0000"/>
                                </a:solidFill>
                                <a:latin typeface="Cambria Math" panose="02040503050406030204" pitchFamily="18" charset="0"/>
                              </a:rPr>
                              <m:t>1</m:t>
                            </m:r>
                          </m:sub>
                        </m:sSub>
                      </m:oMath>
                    </a14:m>
                    <a:endParaRPr lang="en-US" sz="2400" dirty="0" err="1">
                      <a:solidFill>
                        <a:srgbClr val="FF0000"/>
                      </a:solidFill>
                      <a:latin typeface="+mn-lt"/>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92164" y="4748626"/>
                    <a:ext cx="1067152" cy="461665"/>
                  </a:xfrm>
                  <a:prstGeom prst="rect">
                    <a:avLst/>
                  </a:prstGeom>
                  <a:blipFill>
                    <a:blip r:embed="rId10"/>
                    <a:stretch>
                      <a:fillRect l="-9143" t="-10526" b="-28947"/>
                    </a:stretch>
                  </a:blipFill>
                </p:spPr>
                <p:txBody>
                  <a:bodyPr/>
                  <a:lstStyle/>
                  <a:p>
                    <a:r>
                      <a:rPr lang="fr-CH">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2152805" y="4770281"/>
                    <a:ext cx="1067152" cy="461665"/>
                  </a:xfrm>
                  <a:prstGeom prst="rect">
                    <a:avLst/>
                  </a:prstGeom>
                  <a:noFill/>
                </p:spPr>
                <p:txBody>
                  <a:bodyPr wrap="none" rtlCol="0">
                    <a:spAutoFit/>
                  </a:bodyPr>
                  <a:lstStyle/>
                  <a:p>
                    <a:r>
                      <a:rPr lang="en-US" sz="2400" dirty="0">
                        <a:solidFill>
                          <a:srgbClr val="FF0000"/>
                        </a:solidFill>
                        <a:latin typeface="+mn-lt"/>
                      </a:rPr>
                      <a:t>Size </a:t>
                    </a:r>
                    <a14:m>
                      <m:oMath xmlns:m="http://schemas.openxmlformats.org/officeDocument/2006/math">
                        <m:sSub>
                          <m:sSubPr>
                            <m:ctrlPr>
                              <a:rPr lang="fr-CH" sz="2400" b="0" i="1" smtClean="0">
                                <a:solidFill>
                                  <a:srgbClr val="FF0000"/>
                                </a:solidFill>
                                <a:latin typeface="Cambria Math" panose="02040503050406030204" pitchFamily="18" charset="0"/>
                              </a:rPr>
                            </m:ctrlPr>
                          </m:sSubPr>
                          <m:e>
                            <m:r>
                              <a:rPr lang="fr-CH" sz="2400" b="0" i="1" smtClean="0">
                                <a:solidFill>
                                  <a:srgbClr val="FF0000"/>
                                </a:solidFill>
                                <a:latin typeface="Cambria Math" panose="02040503050406030204" pitchFamily="18" charset="0"/>
                              </a:rPr>
                              <m:t>𝑆</m:t>
                            </m:r>
                          </m:e>
                          <m:sub>
                            <m:r>
                              <a:rPr lang="fr-CH" sz="2400" b="0" i="1" smtClean="0">
                                <a:solidFill>
                                  <a:srgbClr val="FF0000"/>
                                </a:solidFill>
                                <a:latin typeface="Cambria Math" panose="02040503050406030204" pitchFamily="18" charset="0"/>
                              </a:rPr>
                              <m:t>2</m:t>
                            </m:r>
                          </m:sub>
                        </m:sSub>
                      </m:oMath>
                    </a14:m>
                    <a:endParaRPr lang="en-US" sz="2400" dirty="0" err="1">
                      <a:solidFill>
                        <a:srgbClr val="FF0000"/>
                      </a:solidFill>
                      <a:latin typeface="+mn-lt"/>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2152805" y="4770281"/>
                    <a:ext cx="1067152" cy="461665"/>
                  </a:xfrm>
                  <a:prstGeom prst="rect">
                    <a:avLst/>
                  </a:prstGeom>
                  <a:blipFill>
                    <a:blip r:embed="rId11"/>
                    <a:stretch>
                      <a:fillRect l="-8571" t="-10667" b="-30667"/>
                    </a:stretch>
                  </a:blipFill>
                </p:spPr>
                <p:txBody>
                  <a:bodyPr/>
                  <a:lstStyle/>
                  <a:p>
                    <a:r>
                      <a:rPr lang="fr-CH">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3816107" y="4791936"/>
                    <a:ext cx="1067152" cy="461665"/>
                  </a:xfrm>
                  <a:prstGeom prst="rect">
                    <a:avLst/>
                  </a:prstGeom>
                  <a:noFill/>
                </p:spPr>
                <p:txBody>
                  <a:bodyPr wrap="none" rtlCol="0">
                    <a:spAutoFit/>
                  </a:bodyPr>
                  <a:lstStyle/>
                  <a:p>
                    <a:r>
                      <a:rPr lang="en-US" sz="2400" dirty="0">
                        <a:solidFill>
                          <a:srgbClr val="FF0000"/>
                        </a:solidFill>
                        <a:latin typeface="+mn-lt"/>
                      </a:rPr>
                      <a:t>Size </a:t>
                    </a:r>
                    <a14:m>
                      <m:oMath xmlns:m="http://schemas.openxmlformats.org/officeDocument/2006/math">
                        <m:sSub>
                          <m:sSubPr>
                            <m:ctrlPr>
                              <a:rPr lang="fr-CH" sz="2400" b="0" i="1" smtClean="0">
                                <a:solidFill>
                                  <a:srgbClr val="FF0000"/>
                                </a:solidFill>
                                <a:latin typeface="Cambria Math" panose="02040503050406030204" pitchFamily="18" charset="0"/>
                              </a:rPr>
                            </m:ctrlPr>
                          </m:sSubPr>
                          <m:e>
                            <m:r>
                              <a:rPr lang="fr-CH" sz="2400" b="0" i="1" smtClean="0">
                                <a:solidFill>
                                  <a:srgbClr val="FF0000"/>
                                </a:solidFill>
                                <a:latin typeface="Cambria Math" panose="02040503050406030204" pitchFamily="18" charset="0"/>
                              </a:rPr>
                              <m:t>𝑆</m:t>
                            </m:r>
                          </m:e>
                          <m:sub>
                            <m:r>
                              <a:rPr lang="fr-CH" sz="2400" b="0" i="1" smtClean="0">
                                <a:solidFill>
                                  <a:srgbClr val="FF0000"/>
                                </a:solidFill>
                                <a:latin typeface="Cambria Math" panose="02040503050406030204" pitchFamily="18" charset="0"/>
                              </a:rPr>
                              <m:t>3</m:t>
                            </m:r>
                          </m:sub>
                        </m:sSub>
                      </m:oMath>
                    </a14:m>
                    <a:endParaRPr lang="en-US" sz="2400" dirty="0" err="1">
                      <a:solidFill>
                        <a:srgbClr val="FF0000"/>
                      </a:solidFill>
                      <a:latin typeface="+mn-lt"/>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3816107" y="4791936"/>
                    <a:ext cx="1067152" cy="461665"/>
                  </a:xfrm>
                  <a:prstGeom prst="rect">
                    <a:avLst/>
                  </a:prstGeom>
                  <a:blipFill>
                    <a:blip r:embed="rId12"/>
                    <a:stretch>
                      <a:fillRect l="-8571" t="-10526" b="-28947"/>
                    </a:stretch>
                  </a:blipFill>
                </p:spPr>
                <p:txBody>
                  <a:bodyPr/>
                  <a:lstStyle/>
                  <a:p>
                    <a:r>
                      <a:rPr lang="fr-CH">
                        <a:noFill/>
                      </a:rPr>
                      <a:t> </a:t>
                    </a:r>
                  </a:p>
                </p:txBody>
              </p:sp>
            </mc:Fallback>
          </mc:AlternateContent>
        </p:grpSp>
      </p:grpSp>
    </p:spTree>
    <p:extLst>
      <p:ext uri="{BB962C8B-B14F-4D97-AF65-F5344CB8AC3E}">
        <p14:creationId xmlns:p14="http://schemas.microsoft.com/office/powerpoint/2010/main" val="2145831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720856" y="2211833"/>
            <a:ext cx="8856662" cy="4385817"/>
          </a:xfrm>
        </p:spPr>
        <p:txBody>
          <a:bodyPr/>
          <a:lstStyle/>
          <a:p>
            <a:pPr marL="457200" indent="-457200">
              <a:buFont typeface="+mj-lt"/>
              <a:buAutoNum type="arabicPeriod" startAt="3"/>
            </a:pPr>
            <a:r>
              <a:rPr lang="fr-CH" dirty="0"/>
              <a:t>Compare</a:t>
            </a:r>
          </a:p>
          <a:p>
            <a:br>
              <a:rPr lang="fr-CH" dirty="0"/>
            </a:br>
            <a:br>
              <a:rPr lang="fr-CH" dirty="0"/>
            </a:br>
            <a:endParaRPr lang="fr-CH" dirty="0"/>
          </a:p>
        </p:txBody>
      </p:sp>
      <p:sp>
        <p:nvSpPr>
          <p:cNvPr id="2" name="Footer Placeholder 1"/>
          <p:cNvSpPr>
            <a:spLocks noGrp="1"/>
          </p:cNvSpPr>
          <p:nvPr>
            <p:ph type="ftr" sz="quarter" idx="10"/>
          </p:nvPr>
        </p:nvSpPr>
        <p:spPr/>
        <p:txBody>
          <a:bodyPr/>
          <a:lstStyle/>
          <a:p>
            <a:pPr>
              <a:defRPr/>
            </a:pPr>
            <a:fld id="{915B0226-F7DF-4EE2-9765-9311FD03340C}" type="slidenum">
              <a:rPr lang="en-US" smtClean="0"/>
              <a:pPr>
                <a:defRPr/>
              </a:pPr>
              <a:t>21</a:t>
            </a:fld>
            <a:endParaRPr lang="en-US"/>
          </a:p>
        </p:txBody>
      </p:sp>
      <mc:AlternateContent xmlns:mc="http://schemas.openxmlformats.org/markup-compatibility/2006" xmlns:a14="http://schemas.microsoft.com/office/drawing/2010/main">
        <mc:Choice Requires="a14">
          <p:sp>
            <p:nvSpPr>
              <p:cNvPr id="47" name="TextBox 46"/>
              <p:cNvSpPr txBox="1"/>
              <p:nvPr/>
            </p:nvSpPr>
            <p:spPr>
              <a:xfrm>
                <a:off x="1970534" y="3276600"/>
                <a:ext cx="8113126" cy="3028778"/>
              </a:xfrm>
              <a:prstGeom prst="rect">
                <a:avLst/>
              </a:prstGeom>
              <a:noFill/>
            </p:spPr>
            <p:txBody>
              <a:bodyPr wrap="square" rtlCol="0">
                <a:spAutoFit/>
              </a:bodyPr>
              <a:lstStyle/>
              <a:p>
                <a14:m>
                  <m:oMath xmlns:m="http://schemas.openxmlformats.org/officeDocument/2006/math">
                    <m:sSub>
                      <m:sSubPr>
                        <m:ctrlPr>
                          <a:rPr lang="fr-CH" sz="2400" i="1">
                            <a:latin typeface="Cambria Math" panose="02040503050406030204" pitchFamily="18" charset="0"/>
                          </a:rPr>
                        </m:ctrlPr>
                      </m:sSubPr>
                      <m:e>
                        <m:r>
                          <a:rPr lang="fr-CH" sz="2400" i="1">
                            <a:latin typeface="Cambria Math"/>
                          </a:rPr>
                          <m:t>𝑆</m:t>
                        </m:r>
                      </m:e>
                      <m:sub>
                        <m:r>
                          <a:rPr lang="fr-CH" sz="2400" i="1">
                            <a:latin typeface="Cambria Math"/>
                          </a:rPr>
                          <m:t>𝑃</m:t>
                        </m:r>
                      </m:sub>
                    </m:sSub>
                    <m:r>
                      <a:rPr lang="fr-CH" sz="2400" i="1">
                        <a:latin typeface="Cambria Math"/>
                      </a:rPr>
                      <m:t>=</m:t>
                    </m:r>
                    <m:f>
                      <m:fPr>
                        <m:ctrlPr>
                          <a:rPr lang="fr-CH" sz="2400" i="1">
                            <a:latin typeface="Cambria Math" panose="02040503050406030204" pitchFamily="18" charset="0"/>
                          </a:rPr>
                        </m:ctrlPr>
                      </m:fPr>
                      <m:num>
                        <m:r>
                          <a:rPr lang="fr-CH" sz="2400" i="1">
                            <a:latin typeface="Cambria Math"/>
                          </a:rPr>
                          <m:t>1</m:t>
                        </m:r>
                      </m:num>
                      <m:den>
                        <m:r>
                          <a:rPr lang="fr-CH" sz="2400" i="1">
                            <a:latin typeface="Cambria Math"/>
                          </a:rPr>
                          <m:t>𝑃</m:t>
                        </m:r>
                      </m:den>
                    </m:f>
                    <m:nary>
                      <m:naryPr>
                        <m:chr m:val="∑"/>
                        <m:supHide m:val="on"/>
                        <m:ctrlPr>
                          <a:rPr lang="fr-CH" sz="2400" i="1">
                            <a:latin typeface="Cambria Math" panose="02040503050406030204" pitchFamily="18" charset="0"/>
                          </a:rPr>
                        </m:ctrlPr>
                      </m:naryPr>
                      <m:sub>
                        <m:r>
                          <a:rPr lang="fr-CH" sz="2400" i="1">
                            <a:latin typeface="Cambria Math"/>
                          </a:rPr>
                          <m:t>𝑛</m:t>
                        </m:r>
                      </m:sub>
                      <m:sup/>
                      <m:e>
                        <m:sSubSup>
                          <m:sSubSupPr>
                            <m:ctrlPr>
                              <a:rPr lang="fr-CH" sz="2400" i="1">
                                <a:latin typeface="Cambria Math" panose="02040503050406030204" pitchFamily="18" charset="0"/>
                              </a:rPr>
                            </m:ctrlPr>
                          </m:sSubSupPr>
                          <m:e>
                            <m:r>
                              <a:rPr lang="fr-CH" sz="2400" i="1">
                                <a:latin typeface="Cambria Math"/>
                              </a:rPr>
                              <m:t>𝑆</m:t>
                            </m:r>
                          </m:e>
                          <m:sub>
                            <m:r>
                              <a:rPr lang="fr-CH" sz="2400" i="1">
                                <a:latin typeface="Cambria Math"/>
                              </a:rPr>
                              <m:t>𝑛</m:t>
                            </m:r>
                          </m:sub>
                          <m:sup>
                            <m:r>
                              <a:rPr lang="fr-CH" sz="2400" i="1">
                                <a:latin typeface="Cambria Math"/>
                              </a:rPr>
                              <m:t>2</m:t>
                            </m:r>
                          </m:sup>
                        </m:sSubSup>
                      </m:e>
                    </m:nary>
                    <m:r>
                      <a:rPr lang="" sz="2400">
                        <a:latin typeface="Cambria Math" panose="02040503050406030204" pitchFamily="18" charset="0"/>
                      </a:rPr>
                      <m:t> </m:t>
                    </m:r>
                  </m:oMath>
                </a14:m>
                <a:r>
                  <a:rPr lang="" sz="2400" dirty="0"/>
                  <a:t> </a:t>
                </a:r>
              </a:p>
              <a:p>
                <a:endParaRPr lang="fr-CH" sz="2400" dirty="0"/>
              </a:p>
              <a:p>
                <a:r>
                  <a:rPr lang="" sz="2400" dirty="0"/>
                  <a:t> </a:t>
                </a:r>
                <a14:m>
                  <m:oMath xmlns:m="http://schemas.openxmlformats.org/officeDocument/2006/math">
                    <m:sSub>
                      <m:sSubPr>
                        <m:ctrlPr>
                          <a:rPr lang="fr-CH" sz="2400" i="1">
                            <a:latin typeface="Cambria Math" panose="02040503050406030204" pitchFamily="18" charset="0"/>
                          </a:rPr>
                        </m:ctrlPr>
                      </m:sSubPr>
                      <m:e>
                        <m:r>
                          <a:rPr lang="fr-CH" sz="2400" i="1">
                            <a:latin typeface="Cambria Math"/>
                          </a:rPr>
                          <m:t>𝑆</m:t>
                        </m:r>
                      </m:e>
                      <m:sub>
                        <m:r>
                          <a:rPr lang="fr-CH" sz="2400" i="1">
                            <a:latin typeface="Cambria Math"/>
                          </a:rPr>
                          <m:t>𝐹</m:t>
                        </m:r>
                      </m:sub>
                    </m:sSub>
                    <m:r>
                      <a:rPr lang="fr-CH" sz="2400" i="1">
                        <a:latin typeface="Cambria Math"/>
                      </a:rPr>
                      <m:t>=</m:t>
                    </m:r>
                    <m:f>
                      <m:fPr>
                        <m:ctrlPr>
                          <a:rPr lang="fr-CH" sz="2400" i="1">
                            <a:latin typeface="Cambria Math" panose="02040503050406030204" pitchFamily="18" charset="0"/>
                          </a:rPr>
                        </m:ctrlPr>
                      </m:fPr>
                      <m:num>
                        <m:r>
                          <a:rPr lang="fr-CH" sz="2400" i="1">
                            <a:latin typeface="Cambria Math"/>
                          </a:rPr>
                          <m:t>1</m:t>
                        </m:r>
                      </m:num>
                      <m:den>
                        <m:r>
                          <a:rPr lang="fr-CH" sz="2400" i="1">
                            <a:latin typeface="Cambria Math"/>
                          </a:rPr>
                          <m:t>𝑁</m:t>
                        </m:r>
                      </m:den>
                    </m:f>
                    <m:nary>
                      <m:naryPr>
                        <m:chr m:val="∑"/>
                        <m:supHide m:val="on"/>
                        <m:ctrlPr>
                          <a:rPr lang="fr-CH" sz="2400" i="1">
                            <a:latin typeface="Cambria Math" panose="02040503050406030204" pitchFamily="18" charset="0"/>
                          </a:rPr>
                        </m:ctrlPr>
                      </m:naryPr>
                      <m:sub>
                        <m:r>
                          <a:rPr lang="fr-CH" sz="2400" i="1">
                            <a:latin typeface="Cambria Math"/>
                          </a:rPr>
                          <m:t>𝑛</m:t>
                        </m:r>
                      </m:sub>
                      <m:sup/>
                      <m:e>
                        <m:sSub>
                          <m:sSubPr>
                            <m:ctrlPr>
                              <a:rPr lang="fr-CH" sz="2400" i="1">
                                <a:latin typeface="Cambria Math" panose="02040503050406030204" pitchFamily="18" charset="0"/>
                              </a:rPr>
                            </m:ctrlPr>
                          </m:sSubPr>
                          <m:e>
                            <m:r>
                              <a:rPr lang="fr-CH" sz="2400" i="1">
                                <a:latin typeface="Cambria Math"/>
                              </a:rPr>
                              <m:t>𝑆</m:t>
                            </m:r>
                          </m:e>
                          <m:sub>
                            <m:r>
                              <a:rPr lang="fr-CH" sz="2400" i="1">
                                <a:latin typeface="Cambria Math"/>
                              </a:rPr>
                              <m:t>𝑛</m:t>
                            </m:r>
                          </m:sub>
                        </m:sSub>
                      </m:e>
                    </m:nary>
                    <m:r>
                      <a:rPr lang="fr-CH" sz="2400" i="1">
                        <a:latin typeface="Cambria Math"/>
                      </a:rPr>
                      <m:t>=</m:t>
                    </m:r>
                    <m:f>
                      <m:fPr>
                        <m:ctrlPr>
                          <a:rPr lang="fr-CH" sz="2400" i="1">
                            <a:latin typeface="Cambria Math" panose="02040503050406030204" pitchFamily="18" charset="0"/>
                          </a:rPr>
                        </m:ctrlPr>
                      </m:fPr>
                      <m:num>
                        <m:r>
                          <a:rPr lang="fr-CH" sz="2400" i="1">
                            <a:latin typeface="Cambria Math"/>
                          </a:rPr>
                          <m:t>1</m:t>
                        </m:r>
                      </m:num>
                      <m:den>
                        <m:r>
                          <a:rPr lang="fr-CH" sz="2400" i="1">
                            <a:latin typeface="Cambria Math"/>
                          </a:rPr>
                          <m:t>𝑁</m:t>
                        </m:r>
                      </m:den>
                    </m:f>
                    <m:r>
                      <a:rPr lang="fr-CH" sz="2400" i="1">
                        <a:latin typeface="Cambria Math"/>
                      </a:rPr>
                      <m:t>𝑃</m:t>
                    </m:r>
                  </m:oMath>
                </a14:m>
                <a:br>
                  <a:rPr lang="fr-CH" sz="2400" i="1" dirty="0">
                    <a:latin typeface="Cambria Math"/>
                  </a:rPr>
                </a:br>
                <a14:m>
                  <m:oMath xmlns:m="http://schemas.openxmlformats.org/officeDocument/2006/math">
                    <m:sSub>
                      <m:sSubPr>
                        <m:ctrlPr>
                          <a:rPr lang="fr-CH" sz="2400" i="1">
                            <a:latin typeface="Cambria Math" panose="02040503050406030204" pitchFamily="18" charset="0"/>
                          </a:rPr>
                        </m:ctrlPr>
                      </m:sSubPr>
                      <m:e>
                        <m:r>
                          <a:rPr lang="fr-CH" sz="2400" i="1">
                            <a:latin typeface="Cambria Math"/>
                          </a:rPr>
                          <m:t>𝑆</m:t>
                        </m:r>
                      </m:e>
                      <m:sub>
                        <m:r>
                          <a:rPr lang="fr-CH" sz="2400" i="1">
                            <a:latin typeface="Cambria Math"/>
                          </a:rPr>
                          <m:t>𝑃</m:t>
                        </m:r>
                      </m:sub>
                    </m:sSub>
                    <m:r>
                      <a:rPr lang="fr-CH" sz="2400" i="1">
                        <a:latin typeface="Cambria Math"/>
                      </a:rPr>
                      <m:t>=</m:t>
                    </m:r>
                    <m:f>
                      <m:fPr>
                        <m:ctrlPr>
                          <a:rPr lang="fr-CH" sz="2400" i="1">
                            <a:latin typeface="Cambria Math" panose="02040503050406030204" pitchFamily="18" charset="0"/>
                          </a:rPr>
                        </m:ctrlPr>
                      </m:fPr>
                      <m:num>
                        <m:r>
                          <a:rPr lang="fr-CH" sz="2400" i="1">
                            <a:latin typeface="Cambria Math"/>
                          </a:rPr>
                          <m:t>𝑁</m:t>
                        </m:r>
                      </m:num>
                      <m:den>
                        <m:r>
                          <a:rPr lang="fr-CH" sz="2400" i="1">
                            <a:latin typeface="Cambria Math"/>
                          </a:rPr>
                          <m:t>𝑃</m:t>
                        </m:r>
                      </m:den>
                    </m:f>
                    <m:r>
                      <a:rPr lang="fr-CH" sz="2400" i="1">
                        <a:latin typeface="Cambria Math"/>
                      </a:rPr>
                      <m:t>×</m:t>
                    </m:r>
                    <m:f>
                      <m:fPr>
                        <m:ctrlPr>
                          <a:rPr lang="fr-CH" sz="2400" i="1">
                            <a:latin typeface="Cambria Math" panose="02040503050406030204" pitchFamily="18" charset="0"/>
                          </a:rPr>
                        </m:ctrlPr>
                      </m:fPr>
                      <m:num>
                        <m:r>
                          <a:rPr lang="fr-CH" sz="2400" i="1">
                            <a:latin typeface="Cambria Math"/>
                          </a:rPr>
                          <m:t>1</m:t>
                        </m:r>
                      </m:num>
                      <m:den>
                        <m:r>
                          <a:rPr lang="fr-CH" sz="2400" i="1">
                            <a:latin typeface="Cambria Math"/>
                          </a:rPr>
                          <m:t>𝑁</m:t>
                        </m:r>
                      </m:den>
                    </m:f>
                    <m:nary>
                      <m:naryPr>
                        <m:chr m:val="∑"/>
                        <m:supHide m:val="on"/>
                        <m:ctrlPr>
                          <a:rPr lang="fr-CH" sz="2400" i="1">
                            <a:latin typeface="Cambria Math" panose="02040503050406030204" pitchFamily="18" charset="0"/>
                          </a:rPr>
                        </m:ctrlPr>
                      </m:naryPr>
                      <m:sub>
                        <m:r>
                          <a:rPr lang="fr-CH" sz="2400" i="1">
                            <a:latin typeface="Cambria Math"/>
                          </a:rPr>
                          <m:t>𝑛</m:t>
                        </m:r>
                      </m:sub>
                      <m:sup/>
                      <m:e>
                        <m:sSubSup>
                          <m:sSubSupPr>
                            <m:ctrlPr>
                              <a:rPr lang="fr-CH" sz="2400" i="1">
                                <a:latin typeface="Cambria Math" panose="02040503050406030204" pitchFamily="18" charset="0"/>
                              </a:rPr>
                            </m:ctrlPr>
                          </m:sSubSupPr>
                          <m:e>
                            <m:r>
                              <a:rPr lang="fr-CH" sz="2400" i="1">
                                <a:latin typeface="Cambria Math"/>
                              </a:rPr>
                              <m:t>𝑆</m:t>
                            </m:r>
                          </m:e>
                          <m:sub>
                            <m:r>
                              <a:rPr lang="fr-CH" sz="2400" i="1">
                                <a:latin typeface="Cambria Math"/>
                              </a:rPr>
                              <m:t>𝑛</m:t>
                            </m:r>
                          </m:sub>
                          <m:sup>
                            <m:r>
                              <a:rPr lang="fr-CH" sz="2400" i="1">
                                <a:latin typeface="Cambria Math"/>
                              </a:rPr>
                              <m:t>2</m:t>
                            </m:r>
                          </m:sup>
                        </m:sSubSup>
                      </m:e>
                    </m:nary>
                    <m:r>
                      <a:rPr lang="fr-CH" sz="2400" i="1">
                        <a:latin typeface="Cambria Math"/>
                      </a:rPr>
                      <m:t>=</m:t>
                    </m:r>
                    <m:f>
                      <m:fPr>
                        <m:ctrlPr>
                          <a:rPr lang="fr-CH" sz="2400" i="1">
                            <a:latin typeface="Cambria Math" panose="02040503050406030204" pitchFamily="18" charset="0"/>
                          </a:rPr>
                        </m:ctrlPr>
                      </m:fPr>
                      <m:num>
                        <m:r>
                          <a:rPr lang="fr-CH" sz="2400" i="1">
                            <a:latin typeface="Cambria Math"/>
                          </a:rPr>
                          <m:t>1</m:t>
                        </m:r>
                      </m:num>
                      <m:den>
                        <m:sSub>
                          <m:sSubPr>
                            <m:ctrlPr>
                              <a:rPr lang="fr-CH" sz="2400" i="1">
                                <a:latin typeface="Cambria Math" panose="02040503050406030204" pitchFamily="18" charset="0"/>
                              </a:rPr>
                            </m:ctrlPr>
                          </m:sSubPr>
                          <m:e>
                            <m:r>
                              <a:rPr lang="fr-CH" sz="2400" i="1">
                                <a:latin typeface="Cambria Math"/>
                              </a:rPr>
                              <m:t>𝑆</m:t>
                            </m:r>
                          </m:e>
                          <m:sub>
                            <m:r>
                              <a:rPr lang="fr-CH" sz="2400" i="1">
                                <a:latin typeface="Cambria Math"/>
                              </a:rPr>
                              <m:t>𝐹</m:t>
                            </m:r>
                          </m:sub>
                        </m:sSub>
                      </m:den>
                    </m:f>
                    <m:r>
                      <a:rPr lang="fr-CH" sz="2400" i="1">
                        <a:latin typeface="Cambria Math"/>
                      </a:rPr>
                      <m:t>×</m:t>
                    </m:r>
                    <m:f>
                      <m:fPr>
                        <m:ctrlPr>
                          <a:rPr lang="fr-CH" sz="2400" i="1">
                            <a:latin typeface="Cambria Math" panose="02040503050406030204" pitchFamily="18" charset="0"/>
                          </a:rPr>
                        </m:ctrlPr>
                      </m:fPr>
                      <m:num>
                        <m:r>
                          <a:rPr lang="fr-CH" sz="2400" i="1">
                            <a:latin typeface="Cambria Math"/>
                          </a:rPr>
                          <m:t>1</m:t>
                        </m:r>
                      </m:num>
                      <m:den>
                        <m:r>
                          <a:rPr lang="fr-CH" sz="2400" i="1">
                            <a:latin typeface="Cambria Math"/>
                          </a:rPr>
                          <m:t>𝑁</m:t>
                        </m:r>
                      </m:den>
                    </m:f>
                    <m:nary>
                      <m:naryPr>
                        <m:chr m:val="∑"/>
                        <m:supHide m:val="on"/>
                        <m:ctrlPr>
                          <a:rPr lang="fr-CH" sz="2400" i="1">
                            <a:latin typeface="Cambria Math" panose="02040503050406030204" pitchFamily="18" charset="0"/>
                          </a:rPr>
                        </m:ctrlPr>
                      </m:naryPr>
                      <m:sub>
                        <m:r>
                          <a:rPr lang="fr-CH" sz="2400" i="1">
                            <a:latin typeface="Cambria Math"/>
                          </a:rPr>
                          <m:t>𝑛</m:t>
                        </m:r>
                      </m:sub>
                      <m:sup/>
                      <m:e>
                        <m:sSubSup>
                          <m:sSubSupPr>
                            <m:ctrlPr>
                              <a:rPr lang="fr-CH" sz="2400" i="1">
                                <a:latin typeface="Cambria Math" panose="02040503050406030204" pitchFamily="18" charset="0"/>
                              </a:rPr>
                            </m:ctrlPr>
                          </m:sSubSupPr>
                          <m:e>
                            <m:r>
                              <a:rPr lang="fr-CH" sz="2400" i="1">
                                <a:latin typeface="Cambria Math"/>
                              </a:rPr>
                              <m:t>𝑆</m:t>
                            </m:r>
                          </m:e>
                          <m:sub>
                            <m:r>
                              <a:rPr lang="fr-CH" sz="2400" i="1">
                                <a:latin typeface="Cambria Math"/>
                              </a:rPr>
                              <m:t>𝑛</m:t>
                            </m:r>
                          </m:sub>
                          <m:sup>
                            <m:r>
                              <a:rPr lang="fr-CH" sz="2400" i="1">
                                <a:latin typeface="Cambria Math"/>
                              </a:rPr>
                              <m:t>2</m:t>
                            </m:r>
                          </m:sup>
                        </m:sSubSup>
                      </m:e>
                    </m:nary>
                    <m:r>
                      <a:rPr lang="fr-CH" sz="2400" i="1">
                        <a:latin typeface="Cambria Math"/>
                      </a:rPr>
                      <m:t>=</m:t>
                    </m:r>
                    <m:f>
                      <m:fPr>
                        <m:ctrlPr>
                          <a:rPr lang="fr-CH" sz="2400" i="1">
                            <a:latin typeface="Cambria Math" panose="02040503050406030204" pitchFamily="18" charset="0"/>
                          </a:rPr>
                        </m:ctrlPr>
                      </m:fPr>
                      <m:num>
                        <m:r>
                          <a:rPr lang="fr-CH" sz="2400" i="1">
                            <a:latin typeface="Cambria Math"/>
                          </a:rPr>
                          <m:t>1</m:t>
                        </m:r>
                      </m:num>
                      <m:den>
                        <m:sSub>
                          <m:sSubPr>
                            <m:ctrlPr>
                              <a:rPr lang="fr-CH" sz="2400" i="1">
                                <a:latin typeface="Cambria Math" panose="02040503050406030204" pitchFamily="18" charset="0"/>
                              </a:rPr>
                            </m:ctrlPr>
                          </m:sSubPr>
                          <m:e>
                            <m:r>
                              <a:rPr lang="fr-CH" sz="2400" i="1">
                                <a:latin typeface="Cambria Math"/>
                              </a:rPr>
                              <m:t>𝑆</m:t>
                            </m:r>
                          </m:e>
                          <m:sub>
                            <m:r>
                              <a:rPr lang="fr-CH" sz="2400" i="1">
                                <a:latin typeface="Cambria Math"/>
                              </a:rPr>
                              <m:t>𝐹</m:t>
                            </m:r>
                          </m:sub>
                        </m:sSub>
                      </m:den>
                    </m:f>
                    <m:r>
                      <a:rPr lang="fr-CH" sz="2400" i="1">
                        <a:latin typeface="Cambria Math"/>
                      </a:rPr>
                      <m:t>×</m:t>
                    </m:r>
                    <m:d>
                      <m:dPr>
                        <m:ctrlPr>
                          <a:rPr lang="fr-CH" sz="2400" i="1">
                            <a:latin typeface="Cambria Math" panose="02040503050406030204" pitchFamily="18" charset="0"/>
                          </a:rPr>
                        </m:ctrlPr>
                      </m:dPr>
                      <m:e>
                        <m:sSubSup>
                          <m:sSubSupPr>
                            <m:ctrlPr>
                              <a:rPr lang="fr-CH" sz="2400" i="1">
                                <a:latin typeface="Cambria Math" panose="02040503050406030204" pitchFamily="18" charset="0"/>
                              </a:rPr>
                            </m:ctrlPr>
                          </m:sSubSupPr>
                          <m:e>
                            <m:r>
                              <a:rPr lang="fr-CH" sz="2400" i="1">
                                <a:latin typeface="Cambria Math"/>
                              </a:rPr>
                              <m:t>𝑆</m:t>
                            </m:r>
                          </m:e>
                          <m:sub>
                            <m:r>
                              <a:rPr lang="fr-CH" sz="2400" i="1">
                                <a:latin typeface="Cambria Math"/>
                              </a:rPr>
                              <m:t>𝐹</m:t>
                            </m:r>
                          </m:sub>
                          <m:sup>
                            <m:r>
                              <a:rPr lang="fr-CH" sz="2400" i="1">
                                <a:latin typeface="Cambria Math"/>
                              </a:rPr>
                              <m:t>2</m:t>
                            </m:r>
                          </m:sup>
                        </m:sSubSup>
                        <m:r>
                          <a:rPr lang="fr-CH" sz="2400" i="1">
                            <a:latin typeface="Cambria Math"/>
                          </a:rPr>
                          <m:t>+</m:t>
                        </m:r>
                        <m:sSub>
                          <m:sSubPr>
                            <m:ctrlPr>
                              <a:rPr lang="fr-CH" sz="2400" i="1">
                                <a:latin typeface="Cambria Math" panose="02040503050406030204" pitchFamily="18" charset="0"/>
                              </a:rPr>
                            </m:ctrlPr>
                          </m:sSubPr>
                          <m:e>
                            <m:r>
                              <m:rPr>
                                <m:sty m:val="p"/>
                              </m:rPr>
                              <a:rPr lang="fr-CH" sz="2400">
                                <a:latin typeface="Cambria Math"/>
                              </a:rPr>
                              <m:t>var</m:t>
                            </m:r>
                          </m:e>
                          <m:sub>
                            <m:r>
                              <m:rPr>
                                <m:sty m:val="p"/>
                              </m:rPr>
                              <a:rPr lang="fr-CH" sz="2400">
                                <a:latin typeface="Cambria Math"/>
                              </a:rPr>
                              <m:t>F</m:t>
                            </m:r>
                          </m:sub>
                        </m:sSub>
                        <m:d>
                          <m:dPr>
                            <m:ctrlPr>
                              <a:rPr lang="fr-CH" sz="2400" i="1">
                                <a:latin typeface="Cambria Math" panose="02040503050406030204" pitchFamily="18" charset="0"/>
                              </a:rPr>
                            </m:ctrlPr>
                          </m:dPr>
                          <m:e>
                            <m:r>
                              <a:rPr lang="fr-CH" sz="2400" i="1">
                                <a:latin typeface="Cambria Math"/>
                              </a:rPr>
                              <m:t>𝑆</m:t>
                            </m:r>
                          </m:e>
                        </m:d>
                      </m:e>
                    </m:d>
                  </m:oMath>
                </a14:m>
                <a:r>
                  <a:rPr lang="" sz="2400" i="1" dirty="0">
                    <a:latin typeface="Cambria Math"/>
                  </a:rPr>
                  <a:t> </a:t>
                </a:r>
                <a:br>
                  <a:rPr lang="fr-CH" sz="2400" i="1" dirty="0">
                    <a:latin typeface="Cambria Math"/>
                  </a:rPr>
                </a:br>
                <a14:m>
                  <m:oMath xmlns:m="http://schemas.openxmlformats.org/officeDocument/2006/math">
                    <m:sSub>
                      <m:sSubPr>
                        <m:ctrlPr>
                          <a:rPr lang="fr-CH" sz="2400" i="1">
                            <a:latin typeface="Cambria Math" panose="02040503050406030204" pitchFamily="18" charset="0"/>
                          </a:rPr>
                        </m:ctrlPr>
                      </m:sSubPr>
                      <m:e>
                        <m:r>
                          <a:rPr lang="fr-CH" sz="2400" i="1">
                            <a:latin typeface="Cambria Math"/>
                          </a:rPr>
                          <m:t>𝑆</m:t>
                        </m:r>
                      </m:e>
                      <m:sub>
                        <m:r>
                          <a:rPr lang="fr-CH" sz="2400" i="1">
                            <a:latin typeface="Cambria Math"/>
                          </a:rPr>
                          <m:t>𝑃</m:t>
                        </m:r>
                      </m:sub>
                    </m:sSub>
                    <m:r>
                      <a:rPr lang="fr-CH" sz="2400" i="1">
                        <a:latin typeface="Cambria Math"/>
                      </a:rPr>
                      <m:t>=</m:t>
                    </m:r>
                    <m:sSub>
                      <m:sSubPr>
                        <m:ctrlPr>
                          <a:rPr lang="fr-CH" sz="2400" i="1">
                            <a:latin typeface="Cambria Math" panose="02040503050406030204" pitchFamily="18" charset="0"/>
                          </a:rPr>
                        </m:ctrlPr>
                      </m:sSubPr>
                      <m:e>
                        <m:r>
                          <a:rPr lang="fr-CH" sz="2400" i="1">
                            <a:latin typeface="Cambria Math"/>
                          </a:rPr>
                          <m:t>𝑆</m:t>
                        </m:r>
                      </m:e>
                      <m:sub>
                        <m:r>
                          <a:rPr lang="fr-CH" sz="2400" i="1">
                            <a:latin typeface="Cambria Math"/>
                          </a:rPr>
                          <m:t>𝐹</m:t>
                        </m:r>
                      </m:sub>
                    </m:sSub>
                    <m:r>
                      <a:rPr lang="fr-CH" sz="2400" i="1">
                        <a:latin typeface="Cambria Math"/>
                      </a:rPr>
                      <m:t>+</m:t>
                    </m:r>
                    <m:f>
                      <m:fPr>
                        <m:ctrlPr>
                          <a:rPr lang="fr-CH" sz="2400" i="1">
                            <a:latin typeface="Cambria Math" panose="02040503050406030204" pitchFamily="18" charset="0"/>
                          </a:rPr>
                        </m:ctrlPr>
                      </m:fPr>
                      <m:num>
                        <m:r>
                          <a:rPr lang="fr-CH" sz="2400" i="1">
                            <a:latin typeface="Cambria Math"/>
                          </a:rPr>
                          <m:t>1</m:t>
                        </m:r>
                      </m:num>
                      <m:den>
                        <m:sSub>
                          <m:sSubPr>
                            <m:ctrlPr>
                              <a:rPr lang="fr-CH" sz="2400" i="1">
                                <a:latin typeface="Cambria Math" panose="02040503050406030204" pitchFamily="18" charset="0"/>
                              </a:rPr>
                            </m:ctrlPr>
                          </m:sSubPr>
                          <m:e>
                            <m:r>
                              <a:rPr lang="fr-CH" sz="2400" i="1">
                                <a:latin typeface="Cambria Math"/>
                              </a:rPr>
                              <m:t>𝑆</m:t>
                            </m:r>
                          </m:e>
                          <m:sub>
                            <m:r>
                              <a:rPr lang="fr-CH" sz="2400" i="1">
                                <a:latin typeface="Cambria Math"/>
                              </a:rPr>
                              <m:t>𝐹</m:t>
                            </m:r>
                          </m:sub>
                        </m:sSub>
                      </m:den>
                    </m:f>
                    <m:sSub>
                      <m:sSubPr>
                        <m:ctrlPr>
                          <a:rPr lang="fr-CH" sz="2400" i="1">
                            <a:latin typeface="Cambria Math" panose="02040503050406030204" pitchFamily="18" charset="0"/>
                          </a:rPr>
                        </m:ctrlPr>
                      </m:sSubPr>
                      <m:e>
                        <m:r>
                          <m:rPr>
                            <m:sty m:val="p"/>
                          </m:rPr>
                          <a:rPr lang="fr-CH" sz="2400">
                            <a:latin typeface="Cambria Math"/>
                          </a:rPr>
                          <m:t>var</m:t>
                        </m:r>
                      </m:e>
                      <m:sub>
                        <m:r>
                          <m:rPr>
                            <m:sty m:val="p"/>
                          </m:rPr>
                          <a:rPr lang="fr-CH" sz="2400">
                            <a:latin typeface="Cambria Math"/>
                          </a:rPr>
                          <m:t>F</m:t>
                        </m:r>
                      </m:sub>
                    </m:sSub>
                    <m:d>
                      <m:dPr>
                        <m:ctrlPr>
                          <a:rPr lang="fr-CH" sz="2400" i="1">
                            <a:latin typeface="Cambria Math" panose="02040503050406030204" pitchFamily="18" charset="0"/>
                          </a:rPr>
                        </m:ctrlPr>
                      </m:dPr>
                      <m:e>
                        <m:r>
                          <a:rPr lang="fr-CH" sz="2400" i="1">
                            <a:latin typeface="Cambria Math"/>
                          </a:rPr>
                          <m:t>𝑆</m:t>
                        </m:r>
                      </m:e>
                    </m:d>
                  </m:oMath>
                </a14:m>
                <a:r>
                  <a:rPr lang="" sz="2400" dirty="0"/>
                  <a:t> </a:t>
                </a:r>
                <a:endParaRPr lang="fr-CH" sz="2400" dirty="0"/>
              </a:p>
              <a:p>
                <a:endParaRPr lang="fr-CH" sz="2400" dirty="0"/>
              </a:p>
            </p:txBody>
          </p:sp>
        </mc:Choice>
        <mc:Fallback xmlns="">
          <p:sp>
            <p:nvSpPr>
              <p:cNvPr id="47" name="TextBox 46"/>
              <p:cNvSpPr txBox="1">
                <a:spLocks noRot="1" noChangeAspect="1" noMove="1" noResize="1" noEditPoints="1" noAdjustHandles="1" noChangeArrowheads="1" noChangeShapeType="1" noTextEdit="1"/>
              </p:cNvSpPr>
              <p:nvPr/>
            </p:nvSpPr>
            <p:spPr>
              <a:xfrm>
                <a:off x="1970534" y="3276600"/>
                <a:ext cx="8113126" cy="3028778"/>
              </a:xfrm>
              <a:prstGeom prst="rect">
                <a:avLst/>
              </a:prstGeom>
              <a:blipFill>
                <a:blip r:embed="rId2"/>
                <a:stretch>
                  <a:fillRect/>
                </a:stretch>
              </a:blipFill>
            </p:spPr>
            <p:txBody>
              <a:bodyPr/>
              <a:lstStyle/>
              <a:p>
                <a:r>
                  <a:rPr lang="fr-CH">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13" name="Ink 12"/>
              <p14:cNvContentPartPr/>
              <p14:nvPr/>
            </p14:nvContentPartPr>
            <p14:xfrm>
              <a:off x="4613737" y="5129434"/>
              <a:ext cx="2826720" cy="981360"/>
            </p14:xfrm>
          </p:contentPart>
        </mc:Choice>
        <mc:Fallback xmlns="">
          <p:pic>
            <p:nvPicPr>
              <p:cNvPr id="13" name="Ink 12"/>
              <p:cNvPicPr/>
              <p:nvPr/>
            </p:nvPicPr>
            <p:blipFill>
              <a:blip r:embed="rId4"/>
              <a:stretch>
                <a:fillRect/>
              </a:stretch>
            </p:blipFill>
            <p:spPr>
              <a:xfrm>
                <a:off x="4601857" y="5117554"/>
                <a:ext cx="2850480" cy="1005120"/>
              </a:xfrm>
              <a:prstGeom prst="rect">
                <a:avLst/>
              </a:prstGeom>
            </p:spPr>
          </p:pic>
        </mc:Fallback>
      </mc:AlternateContent>
      <p:grpSp>
        <p:nvGrpSpPr>
          <p:cNvPr id="26" name="Group 25">
            <a:extLst>
              <a:ext uri="{FF2B5EF4-FFF2-40B4-BE49-F238E27FC236}">
                <a16:creationId xmlns:a16="http://schemas.microsoft.com/office/drawing/2014/main" id="{1167E5A0-3C04-4FF6-B72F-0FD06F3D1388}"/>
              </a:ext>
            </a:extLst>
          </p:cNvPr>
          <p:cNvGrpSpPr/>
          <p:nvPr/>
        </p:nvGrpSpPr>
        <p:grpSpPr>
          <a:xfrm>
            <a:off x="1581457" y="31503"/>
            <a:ext cx="8939160" cy="2281801"/>
            <a:chOff x="1581457" y="2971800"/>
            <a:chExt cx="8939160" cy="2281801"/>
          </a:xfrm>
        </p:grpSpPr>
        <p:sp>
          <p:nvSpPr>
            <p:cNvPr id="27" name="TextBox 26">
              <a:extLst>
                <a:ext uri="{FF2B5EF4-FFF2-40B4-BE49-F238E27FC236}">
                  <a16:creationId xmlns:a16="http://schemas.microsoft.com/office/drawing/2014/main" id="{5FCDA349-6C82-40D3-B7C3-650DC4906C42}"/>
                </a:ext>
              </a:extLst>
            </p:cNvPr>
            <p:cNvSpPr txBox="1"/>
            <p:nvPr/>
          </p:nvSpPr>
          <p:spPr>
            <a:xfrm>
              <a:off x="1843395" y="3039706"/>
              <a:ext cx="1412695" cy="461665"/>
            </a:xfrm>
            <a:prstGeom prst="rect">
              <a:avLst/>
            </a:prstGeom>
            <a:noFill/>
          </p:spPr>
          <p:txBody>
            <a:bodyPr wrap="none" rtlCol="0">
              <a:spAutoFit/>
            </a:bodyPr>
            <a:lstStyle/>
            <a:p>
              <a:r>
                <a:rPr lang="fr-CH" sz="2400" dirty="0">
                  <a:solidFill>
                    <a:srgbClr val="FF0000"/>
                  </a:solidFill>
                  <a:latin typeface="+mn-lt"/>
                </a:rPr>
                <a:t>Flow n=1</a:t>
              </a:r>
            </a:p>
          </p:txBody>
        </p:sp>
        <p:sp>
          <p:nvSpPr>
            <p:cNvPr id="28" name="TextBox 27">
              <a:extLst>
                <a:ext uri="{FF2B5EF4-FFF2-40B4-BE49-F238E27FC236}">
                  <a16:creationId xmlns:a16="http://schemas.microsoft.com/office/drawing/2014/main" id="{AF12652C-5D95-4C1B-AF50-B455F31A964E}"/>
                </a:ext>
              </a:extLst>
            </p:cNvPr>
            <p:cNvSpPr txBox="1"/>
            <p:nvPr/>
          </p:nvSpPr>
          <p:spPr>
            <a:xfrm>
              <a:off x="3367395" y="3077873"/>
              <a:ext cx="1412695" cy="461665"/>
            </a:xfrm>
            <a:prstGeom prst="rect">
              <a:avLst/>
            </a:prstGeom>
            <a:noFill/>
          </p:spPr>
          <p:txBody>
            <a:bodyPr wrap="none" rtlCol="0">
              <a:spAutoFit/>
            </a:bodyPr>
            <a:lstStyle/>
            <a:p>
              <a:r>
                <a:rPr lang="fr-CH" sz="2400" dirty="0">
                  <a:solidFill>
                    <a:srgbClr val="FF0000"/>
                  </a:solidFill>
                  <a:latin typeface="+mn-lt"/>
                </a:rPr>
                <a:t>Flow n=2</a:t>
              </a:r>
            </a:p>
          </p:txBody>
        </p:sp>
        <p:sp>
          <p:nvSpPr>
            <p:cNvPr id="29" name="TextBox 28">
              <a:extLst>
                <a:ext uri="{FF2B5EF4-FFF2-40B4-BE49-F238E27FC236}">
                  <a16:creationId xmlns:a16="http://schemas.microsoft.com/office/drawing/2014/main" id="{D904D576-C96C-4954-B53C-33417A244A04}"/>
                </a:ext>
              </a:extLst>
            </p:cNvPr>
            <p:cNvSpPr txBox="1"/>
            <p:nvPr/>
          </p:nvSpPr>
          <p:spPr>
            <a:xfrm>
              <a:off x="7177395" y="2971800"/>
              <a:ext cx="1412695" cy="461665"/>
            </a:xfrm>
            <a:prstGeom prst="rect">
              <a:avLst/>
            </a:prstGeom>
            <a:noFill/>
          </p:spPr>
          <p:txBody>
            <a:bodyPr wrap="none" rtlCol="0">
              <a:spAutoFit/>
            </a:bodyPr>
            <a:lstStyle/>
            <a:p>
              <a:r>
                <a:rPr lang="fr-CH" sz="2400" dirty="0">
                  <a:solidFill>
                    <a:srgbClr val="FF0000"/>
                  </a:solidFill>
                  <a:latin typeface="+mn-lt"/>
                </a:rPr>
                <a:t>Flow n=3</a:t>
              </a:r>
            </a:p>
          </p:txBody>
        </p:sp>
        <mc:AlternateContent xmlns:mc="http://schemas.openxmlformats.org/markup-compatibility/2006" xmlns:p14="http://schemas.microsoft.com/office/powerpoint/2010/main">
          <mc:Choice Requires="p14">
            <p:contentPart p14:bwMode="auto" r:id="rId5">
              <p14:nvContentPartPr>
                <p14:cNvPr id="30" name="Ink 29">
                  <a:extLst>
                    <a:ext uri="{FF2B5EF4-FFF2-40B4-BE49-F238E27FC236}">
                      <a16:creationId xmlns:a16="http://schemas.microsoft.com/office/drawing/2014/main" id="{837C4BCB-4CBD-47D1-A26C-3CCA1F783571}"/>
                    </a:ext>
                  </a:extLst>
                </p14:cNvPr>
                <p14:cNvContentPartPr/>
                <p14:nvPr/>
              </p14:nvContentPartPr>
              <p14:xfrm>
                <a:off x="1581457" y="3768812"/>
                <a:ext cx="8891280" cy="745920"/>
              </p14:xfrm>
            </p:contentPart>
          </mc:Choice>
          <mc:Fallback xmlns="">
            <p:pic>
              <p:nvPicPr>
                <p:cNvPr id="30" name="Ink 29">
                  <a:extLst>
                    <a:ext uri="{FF2B5EF4-FFF2-40B4-BE49-F238E27FC236}">
                      <a16:creationId xmlns:a16="http://schemas.microsoft.com/office/drawing/2014/main" id="{837C4BCB-4CBD-47D1-A26C-3CCA1F783571}"/>
                    </a:ext>
                  </a:extLst>
                </p:cNvPr>
                <p:cNvPicPr/>
                <p:nvPr/>
              </p:nvPicPr>
              <p:blipFill>
                <a:blip r:embed="rId6"/>
                <a:stretch>
                  <a:fillRect/>
                </a:stretch>
              </p:blipFill>
              <p:spPr>
                <a:xfrm>
                  <a:off x="1569577" y="3756932"/>
                  <a:ext cx="8915040" cy="769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853379F-BBC5-41D6-8FAD-0E6F62A1C4BC}"/>
                    </a:ext>
                  </a:extLst>
                </p14:cNvPr>
                <p14:cNvContentPartPr/>
                <p14:nvPr/>
              </p14:nvContentPartPr>
              <p14:xfrm>
                <a:off x="1605937" y="3435812"/>
                <a:ext cx="3769200" cy="1334880"/>
              </p14:xfrm>
            </p:contentPart>
          </mc:Choice>
          <mc:Fallback xmlns="">
            <p:pic>
              <p:nvPicPr>
                <p:cNvPr id="31" name="Ink 30">
                  <a:extLst>
                    <a:ext uri="{FF2B5EF4-FFF2-40B4-BE49-F238E27FC236}">
                      <a16:creationId xmlns:a16="http://schemas.microsoft.com/office/drawing/2014/main" id="{8853379F-BBC5-41D6-8FAD-0E6F62A1C4BC}"/>
                    </a:ext>
                  </a:extLst>
                </p:cNvPr>
                <p:cNvPicPr/>
                <p:nvPr/>
              </p:nvPicPr>
              <p:blipFill>
                <a:blip r:embed="rId8"/>
                <a:stretch>
                  <a:fillRect/>
                </a:stretch>
              </p:blipFill>
              <p:spPr>
                <a:xfrm>
                  <a:off x="1597657" y="3427532"/>
                  <a:ext cx="3785760" cy="1351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D6029D10-EB05-4B53-906D-0E964BD4DAD7}"/>
                    </a:ext>
                  </a:extLst>
                </p14:cNvPr>
                <p14:cNvContentPartPr/>
                <p14:nvPr/>
              </p14:nvContentPartPr>
              <p14:xfrm>
                <a:off x="5429137" y="3341132"/>
                <a:ext cx="5091480" cy="1532160"/>
              </p14:xfrm>
            </p:contentPart>
          </mc:Choice>
          <mc:Fallback xmlns="">
            <p:pic>
              <p:nvPicPr>
                <p:cNvPr id="32" name="Ink 31">
                  <a:extLst>
                    <a:ext uri="{FF2B5EF4-FFF2-40B4-BE49-F238E27FC236}">
                      <a16:creationId xmlns:a16="http://schemas.microsoft.com/office/drawing/2014/main" id="{D6029D10-EB05-4B53-906D-0E964BD4DAD7}"/>
                    </a:ext>
                  </a:extLst>
                </p:cNvPr>
                <p:cNvPicPr/>
                <p:nvPr/>
              </p:nvPicPr>
              <p:blipFill>
                <a:blip r:embed="rId10"/>
                <a:stretch>
                  <a:fillRect/>
                </a:stretch>
              </p:blipFill>
              <p:spPr>
                <a:xfrm>
                  <a:off x="5420857" y="3332852"/>
                  <a:ext cx="5108040" cy="1548720"/>
                </a:xfrm>
                <a:prstGeom prst="rect">
                  <a:avLst/>
                </a:prstGeom>
              </p:spPr>
            </p:pic>
          </mc:Fallback>
        </mc:AlternateContent>
        <p:sp>
          <p:nvSpPr>
            <p:cNvPr id="33" name="TextBox 32">
              <a:extLst>
                <a:ext uri="{FF2B5EF4-FFF2-40B4-BE49-F238E27FC236}">
                  <a16:creationId xmlns:a16="http://schemas.microsoft.com/office/drawing/2014/main" id="{C425EFA0-B403-425D-8377-1201D831DADE}"/>
                </a:ext>
              </a:extLst>
            </p:cNvPr>
            <p:cNvSpPr txBox="1"/>
            <p:nvPr/>
          </p:nvSpPr>
          <p:spPr>
            <a:xfrm>
              <a:off x="1648266" y="4103252"/>
              <a:ext cx="545342" cy="369332"/>
            </a:xfrm>
            <a:prstGeom prst="rect">
              <a:avLst/>
            </a:prstGeom>
            <a:noFill/>
          </p:spPr>
          <p:txBody>
            <a:bodyPr wrap="none" rtlCol="0">
              <a:spAutoFit/>
            </a:bodyPr>
            <a:lstStyle/>
            <a:p>
              <a:r>
                <a:rPr lang="fr-CH" dirty="0">
                  <a:solidFill>
                    <a:srgbClr val="0070C0"/>
                  </a:solidFill>
                </a:rPr>
                <a:t>p=1</a:t>
              </a:r>
            </a:p>
          </p:txBody>
        </p:sp>
        <p:sp>
          <p:nvSpPr>
            <p:cNvPr id="35" name="TextBox 34">
              <a:extLst>
                <a:ext uri="{FF2B5EF4-FFF2-40B4-BE49-F238E27FC236}">
                  <a16:creationId xmlns:a16="http://schemas.microsoft.com/office/drawing/2014/main" id="{2ADB6C9A-755F-45D9-BEA4-A80DD9293E60}"/>
                </a:ext>
              </a:extLst>
            </p:cNvPr>
            <p:cNvSpPr txBox="1"/>
            <p:nvPr/>
          </p:nvSpPr>
          <p:spPr>
            <a:xfrm>
              <a:off x="2350258" y="3962400"/>
              <a:ext cx="545342" cy="369332"/>
            </a:xfrm>
            <a:prstGeom prst="rect">
              <a:avLst/>
            </a:prstGeom>
            <a:noFill/>
          </p:spPr>
          <p:txBody>
            <a:bodyPr wrap="none" rtlCol="0">
              <a:spAutoFit/>
            </a:bodyPr>
            <a:lstStyle/>
            <a:p>
              <a:r>
                <a:rPr lang="fr-CH" dirty="0">
                  <a:solidFill>
                    <a:srgbClr val="0070C0"/>
                  </a:solidFill>
                </a:rPr>
                <a:t>p=2</a:t>
              </a:r>
            </a:p>
          </p:txBody>
        </p:sp>
        <p:sp>
          <p:nvSpPr>
            <p:cNvPr id="37" name="TextBox 36">
              <a:extLst>
                <a:ext uri="{FF2B5EF4-FFF2-40B4-BE49-F238E27FC236}">
                  <a16:creationId xmlns:a16="http://schemas.microsoft.com/office/drawing/2014/main" id="{8B1CE719-B080-482C-9409-835BBE86A69B}"/>
                </a:ext>
              </a:extLst>
            </p:cNvPr>
            <p:cNvSpPr txBox="1"/>
            <p:nvPr/>
          </p:nvSpPr>
          <p:spPr>
            <a:xfrm>
              <a:off x="3429000" y="3942908"/>
              <a:ext cx="545342" cy="369332"/>
            </a:xfrm>
            <a:prstGeom prst="rect">
              <a:avLst/>
            </a:prstGeom>
            <a:noFill/>
          </p:spPr>
          <p:txBody>
            <a:bodyPr wrap="none" rtlCol="0">
              <a:spAutoFit/>
            </a:bodyPr>
            <a:lstStyle/>
            <a:p>
              <a:r>
                <a:rPr lang="fr-CH" dirty="0">
                  <a:solidFill>
                    <a:srgbClr val="0070C0"/>
                  </a:solidFill>
                </a:rPr>
                <a:t>p=3</a:t>
              </a:r>
            </a:p>
          </p:txBody>
        </p:sp>
        <p:sp>
          <p:nvSpPr>
            <p:cNvPr id="48" name="TextBox 47">
              <a:extLst>
                <a:ext uri="{FF2B5EF4-FFF2-40B4-BE49-F238E27FC236}">
                  <a16:creationId xmlns:a16="http://schemas.microsoft.com/office/drawing/2014/main" id="{DF5F6AFD-C29A-422C-BBEF-8DA9F9D9F76B}"/>
                </a:ext>
              </a:extLst>
            </p:cNvPr>
            <p:cNvSpPr txBox="1"/>
            <p:nvPr/>
          </p:nvSpPr>
          <p:spPr>
            <a:xfrm>
              <a:off x="4560058" y="3923416"/>
              <a:ext cx="545342" cy="369332"/>
            </a:xfrm>
            <a:prstGeom prst="rect">
              <a:avLst/>
            </a:prstGeom>
            <a:noFill/>
          </p:spPr>
          <p:txBody>
            <a:bodyPr wrap="none" rtlCol="0">
              <a:spAutoFit/>
            </a:bodyPr>
            <a:lstStyle/>
            <a:p>
              <a:r>
                <a:rPr lang="fr-CH" dirty="0">
                  <a:solidFill>
                    <a:srgbClr val="0070C0"/>
                  </a:solidFill>
                </a:rPr>
                <a:t>p=4</a:t>
              </a:r>
            </a:p>
          </p:txBody>
        </p:sp>
        <p:sp>
          <p:nvSpPr>
            <p:cNvPr id="49" name="TextBox 48">
              <a:extLst>
                <a:ext uri="{FF2B5EF4-FFF2-40B4-BE49-F238E27FC236}">
                  <a16:creationId xmlns:a16="http://schemas.microsoft.com/office/drawing/2014/main" id="{15A87653-D659-4331-ABD7-B23E148AA0A5}"/>
                </a:ext>
              </a:extLst>
            </p:cNvPr>
            <p:cNvSpPr txBox="1"/>
            <p:nvPr/>
          </p:nvSpPr>
          <p:spPr>
            <a:xfrm>
              <a:off x="5876516" y="3962400"/>
              <a:ext cx="545342" cy="369332"/>
            </a:xfrm>
            <a:prstGeom prst="rect">
              <a:avLst/>
            </a:prstGeom>
            <a:noFill/>
          </p:spPr>
          <p:txBody>
            <a:bodyPr wrap="none" rtlCol="0">
              <a:spAutoFit/>
            </a:bodyPr>
            <a:lstStyle/>
            <a:p>
              <a:r>
                <a:rPr lang="fr-CH" dirty="0">
                  <a:solidFill>
                    <a:srgbClr val="0070C0"/>
                  </a:solidFill>
                </a:rPr>
                <a:t>p=5</a:t>
              </a:r>
            </a:p>
          </p:txBody>
        </p:sp>
        <p:sp>
          <p:nvSpPr>
            <p:cNvPr id="50" name="TextBox 49">
              <a:extLst>
                <a:ext uri="{FF2B5EF4-FFF2-40B4-BE49-F238E27FC236}">
                  <a16:creationId xmlns:a16="http://schemas.microsoft.com/office/drawing/2014/main" id="{58549C1F-4BC8-4CE9-ADD4-3F796D403F9C}"/>
                </a:ext>
              </a:extLst>
            </p:cNvPr>
            <p:cNvSpPr txBox="1"/>
            <p:nvPr/>
          </p:nvSpPr>
          <p:spPr>
            <a:xfrm>
              <a:off x="7010400" y="3962400"/>
              <a:ext cx="545342" cy="369332"/>
            </a:xfrm>
            <a:prstGeom prst="rect">
              <a:avLst/>
            </a:prstGeom>
            <a:noFill/>
          </p:spPr>
          <p:txBody>
            <a:bodyPr wrap="none" rtlCol="0">
              <a:spAutoFit/>
            </a:bodyPr>
            <a:lstStyle/>
            <a:p>
              <a:r>
                <a:rPr lang="fr-CH" dirty="0">
                  <a:solidFill>
                    <a:srgbClr val="0070C0"/>
                  </a:solidFill>
                </a:rPr>
                <a:t>p=6</a:t>
              </a:r>
            </a:p>
          </p:txBody>
        </p:sp>
        <p:sp>
          <p:nvSpPr>
            <p:cNvPr id="51" name="TextBox 50">
              <a:extLst>
                <a:ext uri="{FF2B5EF4-FFF2-40B4-BE49-F238E27FC236}">
                  <a16:creationId xmlns:a16="http://schemas.microsoft.com/office/drawing/2014/main" id="{F09B0A58-A7C3-42B2-9156-F262E45E8869}"/>
                </a:ext>
              </a:extLst>
            </p:cNvPr>
            <p:cNvSpPr txBox="1"/>
            <p:nvPr/>
          </p:nvSpPr>
          <p:spPr>
            <a:xfrm>
              <a:off x="8077200" y="3886200"/>
              <a:ext cx="545342" cy="369332"/>
            </a:xfrm>
            <a:prstGeom prst="rect">
              <a:avLst/>
            </a:prstGeom>
            <a:noFill/>
          </p:spPr>
          <p:txBody>
            <a:bodyPr wrap="none" rtlCol="0">
              <a:spAutoFit/>
            </a:bodyPr>
            <a:lstStyle/>
            <a:p>
              <a:r>
                <a:rPr lang="fr-CH" dirty="0">
                  <a:solidFill>
                    <a:srgbClr val="0070C0"/>
                  </a:solidFill>
                </a:rPr>
                <a:t>p=7</a:t>
              </a:r>
            </a:p>
          </p:txBody>
        </p:sp>
        <p:sp>
          <p:nvSpPr>
            <p:cNvPr id="52" name="TextBox 51">
              <a:extLst>
                <a:ext uri="{FF2B5EF4-FFF2-40B4-BE49-F238E27FC236}">
                  <a16:creationId xmlns:a16="http://schemas.microsoft.com/office/drawing/2014/main" id="{24DBEB71-6B00-46B8-8809-9FCC230730AD}"/>
                </a:ext>
              </a:extLst>
            </p:cNvPr>
            <p:cNvSpPr txBox="1"/>
            <p:nvPr/>
          </p:nvSpPr>
          <p:spPr>
            <a:xfrm>
              <a:off x="9055858" y="3897868"/>
              <a:ext cx="545342" cy="369332"/>
            </a:xfrm>
            <a:prstGeom prst="rect">
              <a:avLst/>
            </a:prstGeom>
            <a:noFill/>
          </p:spPr>
          <p:txBody>
            <a:bodyPr wrap="none" rtlCol="0">
              <a:spAutoFit/>
            </a:bodyPr>
            <a:lstStyle/>
            <a:p>
              <a:r>
                <a:rPr lang="fr-CH" dirty="0">
                  <a:solidFill>
                    <a:srgbClr val="0070C0"/>
                  </a:solidFill>
                </a:rPr>
                <a:t>p=8</a:t>
              </a:r>
            </a:p>
          </p:txBody>
        </p:sp>
        <p:sp>
          <p:nvSpPr>
            <p:cNvPr id="53" name="TextBox 52">
              <a:extLst>
                <a:ext uri="{FF2B5EF4-FFF2-40B4-BE49-F238E27FC236}">
                  <a16:creationId xmlns:a16="http://schemas.microsoft.com/office/drawing/2014/main" id="{BFC771BD-0BCA-4CE2-AE0A-9C5A85FC4C12}"/>
                </a:ext>
              </a:extLst>
            </p:cNvPr>
            <p:cNvSpPr txBox="1"/>
            <p:nvPr/>
          </p:nvSpPr>
          <p:spPr>
            <a:xfrm>
              <a:off x="9906000" y="3909536"/>
              <a:ext cx="545342" cy="369332"/>
            </a:xfrm>
            <a:prstGeom prst="rect">
              <a:avLst/>
            </a:prstGeom>
            <a:noFill/>
          </p:spPr>
          <p:txBody>
            <a:bodyPr wrap="none" rtlCol="0">
              <a:spAutoFit/>
            </a:bodyPr>
            <a:lstStyle/>
            <a:p>
              <a:r>
                <a:rPr lang="fr-CH" dirty="0">
                  <a:solidFill>
                    <a:srgbClr val="0070C0"/>
                  </a:solidFill>
                </a:rPr>
                <a:t>p=9</a:t>
              </a:r>
            </a:p>
          </p:txBody>
        </p:sp>
        <p:grpSp>
          <p:nvGrpSpPr>
            <p:cNvPr id="54" name="Group 53">
              <a:extLst>
                <a:ext uri="{FF2B5EF4-FFF2-40B4-BE49-F238E27FC236}">
                  <a16:creationId xmlns:a16="http://schemas.microsoft.com/office/drawing/2014/main" id="{66E4B5B6-8AA0-41C5-924F-3ACD830ACDE9}"/>
                </a:ext>
              </a:extLst>
            </p:cNvPr>
            <p:cNvGrpSpPr/>
            <p:nvPr/>
          </p:nvGrpSpPr>
          <p:grpSpPr>
            <a:xfrm>
              <a:off x="2016165" y="4748626"/>
              <a:ext cx="4391095" cy="504975"/>
              <a:chOff x="492164" y="4748626"/>
              <a:chExt cx="4391095" cy="504975"/>
            </a:xfrm>
          </p:grpSpPr>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1FD63B7A-5B67-480C-8377-76BF22BB6BC1}"/>
                      </a:ext>
                    </a:extLst>
                  </p:cNvPr>
                  <p:cNvSpPr txBox="1"/>
                  <p:nvPr/>
                </p:nvSpPr>
                <p:spPr>
                  <a:xfrm>
                    <a:off x="492164" y="4748626"/>
                    <a:ext cx="1067152" cy="461665"/>
                  </a:xfrm>
                  <a:prstGeom prst="rect">
                    <a:avLst/>
                  </a:prstGeom>
                  <a:noFill/>
                </p:spPr>
                <p:txBody>
                  <a:bodyPr wrap="none" rtlCol="0">
                    <a:spAutoFit/>
                  </a:bodyPr>
                  <a:lstStyle/>
                  <a:p>
                    <a:r>
                      <a:rPr lang="en-US" sz="2400" dirty="0">
                        <a:solidFill>
                          <a:srgbClr val="FF0000"/>
                        </a:solidFill>
                        <a:latin typeface="+mn-lt"/>
                      </a:rPr>
                      <a:t>Size </a:t>
                    </a:r>
                    <a14:m>
                      <m:oMath xmlns:m="http://schemas.openxmlformats.org/officeDocument/2006/math">
                        <m:sSub>
                          <m:sSubPr>
                            <m:ctrlPr>
                              <a:rPr lang="fr-CH" sz="2400" b="0" i="1" smtClean="0">
                                <a:solidFill>
                                  <a:srgbClr val="FF0000"/>
                                </a:solidFill>
                                <a:latin typeface="Cambria Math" panose="02040503050406030204" pitchFamily="18" charset="0"/>
                              </a:rPr>
                            </m:ctrlPr>
                          </m:sSubPr>
                          <m:e>
                            <m:r>
                              <a:rPr lang="fr-CH" sz="2400" b="0" i="1" smtClean="0">
                                <a:solidFill>
                                  <a:srgbClr val="FF0000"/>
                                </a:solidFill>
                                <a:latin typeface="Cambria Math" panose="02040503050406030204" pitchFamily="18" charset="0"/>
                              </a:rPr>
                              <m:t>𝑆</m:t>
                            </m:r>
                          </m:e>
                          <m:sub>
                            <m:r>
                              <a:rPr lang="fr-CH" sz="2400" b="0" i="1" smtClean="0">
                                <a:solidFill>
                                  <a:srgbClr val="FF0000"/>
                                </a:solidFill>
                                <a:latin typeface="Cambria Math" panose="02040503050406030204" pitchFamily="18" charset="0"/>
                              </a:rPr>
                              <m:t>1</m:t>
                            </m:r>
                          </m:sub>
                        </m:sSub>
                      </m:oMath>
                    </a14:m>
                    <a:endParaRPr lang="en-US" sz="2400" dirty="0" err="1">
                      <a:solidFill>
                        <a:srgbClr val="FF0000"/>
                      </a:solidFill>
                      <a:latin typeface="+mn-lt"/>
                    </a:endParaRPr>
                  </a:p>
                </p:txBody>
              </p:sp>
            </mc:Choice>
            <mc:Fallback xmlns="">
              <p:sp>
                <p:nvSpPr>
                  <p:cNvPr id="55" name="TextBox 54">
                    <a:extLst>
                      <a:ext uri="{FF2B5EF4-FFF2-40B4-BE49-F238E27FC236}">
                        <a16:creationId xmlns:a16="http://schemas.microsoft.com/office/drawing/2014/main" id="{1FD63B7A-5B67-480C-8377-76BF22BB6BC1}"/>
                      </a:ext>
                    </a:extLst>
                  </p:cNvPr>
                  <p:cNvSpPr txBox="1">
                    <a:spLocks noRot="1" noChangeAspect="1" noMove="1" noResize="1" noEditPoints="1" noAdjustHandles="1" noChangeArrowheads="1" noChangeShapeType="1" noTextEdit="1"/>
                  </p:cNvSpPr>
                  <p:nvPr/>
                </p:nvSpPr>
                <p:spPr>
                  <a:xfrm>
                    <a:off x="492164" y="4748626"/>
                    <a:ext cx="1067152" cy="461665"/>
                  </a:xfrm>
                  <a:prstGeom prst="rect">
                    <a:avLst/>
                  </a:prstGeom>
                  <a:blipFill>
                    <a:blip r:embed="rId11"/>
                    <a:stretch>
                      <a:fillRect l="-9143" t="-10667" b="-30667"/>
                    </a:stretch>
                  </a:blipFill>
                </p:spPr>
                <p:txBody>
                  <a:bodyPr/>
                  <a:lstStyle/>
                  <a:p>
                    <a:r>
                      <a:rPr lang="fr-CH">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935ECC8C-F90C-498A-9F71-302FCE1646ED}"/>
                      </a:ext>
                    </a:extLst>
                  </p:cNvPr>
                  <p:cNvSpPr txBox="1"/>
                  <p:nvPr/>
                </p:nvSpPr>
                <p:spPr>
                  <a:xfrm>
                    <a:off x="2152805" y="4770281"/>
                    <a:ext cx="1067152" cy="461665"/>
                  </a:xfrm>
                  <a:prstGeom prst="rect">
                    <a:avLst/>
                  </a:prstGeom>
                  <a:noFill/>
                </p:spPr>
                <p:txBody>
                  <a:bodyPr wrap="none" rtlCol="0">
                    <a:spAutoFit/>
                  </a:bodyPr>
                  <a:lstStyle/>
                  <a:p>
                    <a:r>
                      <a:rPr lang="en-US" sz="2400" dirty="0">
                        <a:solidFill>
                          <a:srgbClr val="FF0000"/>
                        </a:solidFill>
                        <a:latin typeface="+mn-lt"/>
                      </a:rPr>
                      <a:t>Size </a:t>
                    </a:r>
                    <a14:m>
                      <m:oMath xmlns:m="http://schemas.openxmlformats.org/officeDocument/2006/math">
                        <m:sSub>
                          <m:sSubPr>
                            <m:ctrlPr>
                              <a:rPr lang="fr-CH" sz="2400" b="0" i="1" smtClean="0">
                                <a:solidFill>
                                  <a:srgbClr val="FF0000"/>
                                </a:solidFill>
                                <a:latin typeface="Cambria Math" panose="02040503050406030204" pitchFamily="18" charset="0"/>
                              </a:rPr>
                            </m:ctrlPr>
                          </m:sSubPr>
                          <m:e>
                            <m:r>
                              <a:rPr lang="fr-CH" sz="2400" b="0" i="1" smtClean="0">
                                <a:solidFill>
                                  <a:srgbClr val="FF0000"/>
                                </a:solidFill>
                                <a:latin typeface="Cambria Math" panose="02040503050406030204" pitchFamily="18" charset="0"/>
                              </a:rPr>
                              <m:t>𝑆</m:t>
                            </m:r>
                          </m:e>
                          <m:sub>
                            <m:r>
                              <a:rPr lang="fr-CH" sz="2400" b="0" i="1" smtClean="0">
                                <a:solidFill>
                                  <a:srgbClr val="FF0000"/>
                                </a:solidFill>
                                <a:latin typeface="Cambria Math" panose="02040503050406030204" pitchFamily="18" charset="0"/>
                              </a:rPr>
                              <m:t>2</m:t>
                            </m:r>
                          </m:sub>
                        </m:sSub>
                      </m:oMath>
                    </a14:m>
                    <a:endParaRPr lang="en-US" sz="2400" dirty="0" err="1">
                      <a:solidFill>
                        <a:srgbClr val="FF0000"/>
                      </a:solidFill>
                      <a:latin typeface="+mn-lt"/>
                    </a:endParaRPr>
                  </a:p>
                </p:txBody>
              </p:sp>
            </mc:Choice>
            <mc:Fallback xmlns="">
              <p:sp>
                <p:nvSpPr>
                  <p:cNvPr id="56" name="TextBox 55">
                    <a:extLst>
                      <a:ext uri="{FF2B5EF4-FFF2-40B4-BE49-F238E27FC236}">
                        <a16:creationId xmlns:a16="http://schemas.microsoft.com/office/drawing/2014/main" id="{935ECC8C-F90C-498A-9F71-302FCE1646ED}"/>
                      </a:ext>
                    </a:extLst>
                  </p:cNvPr>
                  <p:cNvSpPr txBox="1">
                    <a:spLocks noRot="1" noChangeAspect="1" noMove="1" noResize="1" noEditPoints="1" noAdjustHandles="1" noChangeArrowheads="1" noChangeShapeType="1" noTextEdit="1"/>
                  </p:cNvSpPr>
                  <p:nvPr/>
                </p:nvSpPr>
                <p:spPr>
                  <a:xfrm>
                    <a:off x="2152805" y="4770281"/>
                    <a:ext cx="1067152" cy="461665"/>
                  </a:xfrm>
                  <a:prstGeom prst="rect">
                    <a:avLst/>
                  </a:prstGeom>
                  <a:blipFill>
                    <a:blip r:embed="rId12"/>
                    <a:stretch>
                      <a:fillRect l="-8571" t="-10526" b="-28947"/>
                    </a:stretch>
                  </a:blipFill>
                </p:spPr>
                <p:txBody>
                  <a:bodyPr/>
                  <a:lstStyle/>
                  <a:p>
                    <a:r>
                      <a:rPr lang="fr-CH">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56D3282D-4EAE-478E-A658-E5E6379DF781}"/>
                      </a:ext>
                    </a:extLst>
                  </p:cNvPr>
                  <p:cNvSpPr txBox="1"/>
                  <p:nvPr/>
                </p:nvSpPr>
                <p:spPr>
                  <a:xfrm>
                    <a:off x="3816107" y="4791936"/>
                    <a:ext cx="1067152" cy="461665"/>
                  </a:xfrm>
                  <a:prstGeom prst="rect">
                    <a:avLst/>
                  </a:prstGeom>
                  <a:noFill/>
                </p:spPr>
                <p:txBody>
                  <a:bodyPr wrap="none" rtlCol="0">
                    <a:spAutoFit/>
                  </a:bodyPr>
                  <a:lstStyle/>
                  <a:p>
                    <a:r>
                      <a:rPr lang="en-US" sz="2400" dirty="0">
                        <a:solidFill>
                          <a:srgbClr val="FF0000"/>
                        </a:solidFill>
                        <a:latin typeface="+mn-lt"/>
                      </a:rPr>
                      <a:t>Size </a:t>
                    </a:r>
                    <a14:m>
                      <m:oMath xmlns:m="http://schemas.openxmlformats.org/officeDocument/2006/math">
                        <m:sSub>
                          <m:sSubPr>
                            <m:ctrlPr>
                              <a:rPr lang="fr-CH" sz="2400" b="0" i="1" smtClean="0">
                                <a:solidFill>
                                  <a:srgbClr val="FF0000"/>
                                </a:solidFill>
                                <a:latin typeface="Cambria Math" panose="02040503050406030204" pitchFamily="18" charset="0"/>
                              </a:rPr>
                            </m:ctrlPr>
                          </m:sSubPr>
                          <m:e>
                            <m:r>
                              <a:rPr lang="fr-CH" sz="2400" b="0" i="1" smtClean="0">
                                <a:solidFill>
                                  <a:srgbClr val="FF0000"/>
                                </a:solidFill>
                                <a:latin typeface="Cambria Math" panose="02040503050406030204" pitchFamily="18" charset="0"/>
                              </a:rPr>
                              <m:t>𝑆</m:t>
                            </m:r>
                          </m:e>
                          <m:sub>
                            <m:r>
                              <a:rPr lang="fr-CH" sz="2400" b="0" i="1" smtClean="0">
                                <a:solidFill>
                                  <a:srgbClr val="FF0000"/>
                                </a:solidFill>
                                <a:latin typeface="Cambria Math" panose="02040503050406030204" pitchFamily="18" charset="0"/>
                              </a:rPr>
                              <m:t>3</m:t>
                            </m:r>
                          </m:sub>
                        </m:sSub>
                      </m:oMath>
                    </a14:m>
                    <a:endParaRPr lang="en-US" sz="2400" dirty="0" err="1">
                      <a:solidFill>
                        <a:srgbClr val="FF0000"/>
                      </a:solidFill>
                      <a:latin typeface="+mn-lt"/>
                    </a:endParaRPr>
                  </a:p>
                </p:txBody>
              </p:sp>
            </mc:Choice>
            <mc:Fallback xmlns="">
              <p:sp>
                <p:nvSpPr>
                  <p:cNvPr id="57" name="TextBox 56">
                    <a:extLst>
                      <a:ext uri="{FF2B5EF4-FFF2-40B4-BE49-F238E27FC236}">
                        <a16:creationId xmlns:a16="http://schemas.microsoft.com/office/drawing/2014/main" id="{56D3282D-4EAE-478E-A658-E5E6379DF781}"/>
                      </a:ext>
                    </a:extLst>
                  </p:cNvPr>
                  <p:cNvSpPr txBox="1">
                    <a:spLocks noRot="1" noChangeAspect="1" noMove="1" noResize="1" noEditPoints="1" noAdjustHandles="1" noChangeArrowheads="1" noChangeShapeType="1" noTextEdit="1"/>
                  </p:cNvSpPr>
                  <p:nvPr/>
                </p:nvSpPr>
                <p:spPr>
                  <a:xfrm>
                    <a:off x="3816107" y="4791936"/>
                    <a:ext cx="1067152" cy="461665"/>
                  </a:xfrm>
                  <a:prstGeom prst="rect">
                    <a:avLst/>
                  </a:prstGeom>
                  <a:blipFill>
                    <a:blip r:embed="rId13"/>
                    <a:stretch>
                      <a:fillRect l="-8571" t="-10667" b="-30667"/>
                    </a:stretch>
                  </a:blipFill>
                </p:spPr>
                <p:txBody>
                  <a:bodyPr/>
                  <a:lstStyle/>
                  <a:p>
                    <a:r>
                      <a:rPr lang="fr-CH">
                        <a:noFill/>
                      </a:rPr>
                      <a:t> </a:t>
                    </a:r>
                  </a:p>
                </p:txBody>
              </p:sp>
            </mc:Fallback>
          </mc:AlternateContent>
        </p:grpSp>
      </p:grpSp>
    </p:spTree>
    <p:extLst>
      <p:ext uri="{BB962C8B-B14F-4D97-AF65-F5344CB8AC3E}">
        <p14:creationId xmlns:p14="http://schemas.microsoft.com/office/powerpoint/2010/main" val="183732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CH" dirty="0"/>
              <a:t> </a:t>
            </a:r>
            <a:r>
              <a:rPr lang="fr-CH" dirty="0" err="1"/>
              <a:t>PDFs</a:t>
            </a:r>
            <a:r>
              <a:rPr lang="fr-CH" dirty="0"/>
              <a:t> of flow sizes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536012" y="2849279"/>
                <a:ext cx="8856662" cy="3809130"/>
              </a:xfrm>
            </p:spPr>
            <p:txBody>
              <a:bodyPr/>
              <a:lstStyle/>
              <a:p>
                <a14:m>
                  <m:oMath xmlns:m="http://schemas.openxmlformats.org/officeDocument/2006/math">
                    <m:sSub>
                      <m:sSubPr>
                        <m:ctrlPr>
                          <a:rPr lang="" b="0" i="1" smtClean="0">
                            <a:latin typeface="Cambria Math" panose="02040503050406030204" pitchFamily="18" charset="0"/>
                          </a:rPr>
                        </m:ctrlPr>
                      </m:sSubPr>
                      <m:e>
                        <m:r>
                          <a:rPr lang="" b="0" i="1" smtClean="0">
                            <a:latin typeface="Cambria Math" panose="02040503050406030204" pitchFamily="18" charset="0"/>
                          </a:rPr>
                          <m:t>𝑓</m:t>
                        </m:r>
                      </m:e>
                      <m:sub>
                        <m:r>
                          <a:rPr lang="" b="0" i="1" smtClean="0">
                            <a:latin typeface="Cambria Math" panose="02040503050406030204" pitchFamily="18" charset="0"/>
                          </a:rPr>
                          <m:t>𝐹</m:t>
                        </m:r>
                      </m:sub>
                    </m:sSub>
                    <m:r>
                      <a:rPr lang="" b="0" i="1" smtClean="0">
                        <a:latin typeface="Cambria Math" panose="02040503050406030204" pitchFamily="18" charset="0"/>
                      </a:rPr>
                      <m:t>(</m:t>
                    </m:r>
                    <m:r>
                      <a:rPr lang="" b="0" i="1" smtClean="0">
                        <a:latin typeface="Cambria Math" panose="02040503050406030204" pitchFamily="18" charset="0"/>
                      </a:rPr>
                      <m:t>𝑠</m:t>
                    </m:r>
                    <m:r>
                      <a:rPr lang="" b="0" i="1" smtClean="0">
                        <a:latin typeface="Cambria Math" panose="02040503050406030204" pitchFamily="18" charset="0"/>
                      </a:rPr>
                      <m:t>)</m:t>
                    </m:r>
                  </m:oMath>
                </a14:m>
                <a:r>
                  <a:rPr lang="" dirty="0"/>
                  <a:t>: PDF of flow size, seen by flows</a:t>
                </a:r>
              </a:p>
              <a:p>
                <a14:m>
                  <m:oMath xmlns:m="http://schemas.openxmlformats.org/officeDocument/2006/math">
                    <m:sSub>
                      <m:sSubPr>
                        <m:ctrlPr>
                          <a:rPr lang="" b="0" i="1" smtClean="0">
                            <a:latin typeface="Cambria Math" panose="02040503050406030204" pitchFamily="18" charset="0"/>
                          </a:rPr>
                        </m:ctrlPr>
                      </m:sSubPr>
                      <m:e>
                        <m:r>
                          <a:rPr lang="" b="0" i="1" smtClean="0">
                            <a:latin typeface="Cambria Math" panose="02040503050406030204" pitchFamily="18" charset="0"/>
                          </a:rPr>
                          <m:t>𝑓</m:t>
                        </m:r>
                      </m:e>
                      <m:sub>
                        <m:r>
                          <a:rPr lang="" b="0" i="1" smtClean="0">
                            <a:latin typeface="Cambria Math" panose="02040503050406030204" pitchFamily="18" charset="0"/>
                          </a:rPr>
                          <m:t>𝑃</m:t>
                        </m:r>
                      </m:sub>
                    </m:sSub>
                    <m:d>
                      <m:dPr>
                        <m:ctrlPr>
                          <a:rPr lang="" i="1">
                            <a:latin typeface="Cambria Math" panose="02040503050406030204" pitchFamily="18" charset="0"/>
                          </a:rPr>
                        </m:ctrlPr>
                      </m:dPr>
                      <m:e>
                        <m:r>
                          <a:rPr lang="" i="1">
                            <a:latin typeface="Cambria Math" panose="02040503050406030204" pitchFamily="18" charset="0"/>
                          </a:rPr>
                          <m:t>𝑠</m:t>
                        </m:r>
                      </m:e>
                    </m:d>
                  </m:oMath>
                </a14:m>
                <a:r>
                  <a:rPr lang="" dirty="0"/>
                  <a:t>: PDF of flow size, seen by packets</a:t>
                </a:r>
              </a:p>
              <a:p>
                <a:endParaRPr lang="" dirty="0"/>
              </a:p>
              <a:p>
                <a:r>
                  <a:rPr lang="fr-CH" dirty="0"/>
                  <a:t>U</a:t>
                </a:r>
                <a:r>
                  <a:rPr lang="" dirty="0"/>
                  <a:t>sing the same approach we obtain</a:t>
                </a:r>
              </a:p>
              <a:p>
                <a14:m>
                  <m:oMath xmlns:m="http://schemas.openxmlformats.org/officeDocument/2006/math">
                    <m:sSub>
                      <m:sSubPr>
                        <m:ctrlPr>
                          <a:rPr lang="" b="0" i="1" smtClean="0">
                            <a:latin typeface="Cambria Math" panose="02040503050406030204" pitchFamily="18" charset="0"/>
                          </a:rPr>
                        </m:ctrlPr>
                      </m:sSubPr>
                      <m:e>
                        <m:r>
                          <a:rPr lang="" b="0" i="1" smtClean="0">
                            <a:latin typeface="Cambria Math" panose="02040503050406030204" pitchFamily="18" charset="0"/>
                          </a:rPr>
                          <m:t>𝑓</m:t>
                        </m:r>
                      </m:e>
                      <m:sub>
                        <m:r>
                          <a:rPr lang="" b="0" i="1" smtClean="0">
                            <a:latin typeface="Cambria Math" panose="02040503050406030204" pitchFamily="18" charset="0"/>
                          </a:rPr>
                          <m:t>𝑃</m:t>
                        </m:r>
                      </m:sub>
                    </m:sSub>
                    <m:d>
                      <m:dPr>
                        <m:ctrlPr>
                          <a:rPr lang="" b="0" i="1" smtClean="0">
                            <a:latin typeface="Cambria Math" panose="02040503050406030204" pitchFamily="18" charset="0"/>
                          </a:rPr>
                        </m:ctrlPr>
                      </m:dPr>
                      <m:e>
                        <m:r>
                          <a:rPr lang="" b="0" i="1" smtClean="0">
                            <a:latin typeface="Cambria Math" panose="02040503050406030204" pitchFamily="18" charset="0"/>
                          </a:rPr>
                          <m:t>𝑠</m:t>
                        </m:r>
                      </m:e>
                    </m:d>
                    <m:r>
                      <a:rPr lang="" b="0" i="1" smtClean="0">
                        <a:latin typeface="Cambria Math" panose="02040503050406030204" pitchFamily="18" charset="0"/>
                      </a:rPr>
                      <m:t>=</m:t>
                    </m:r>
                    <m:r>
                      <a:rPr lang="" b="0" i="1" smtClean="0">
                        <a:latin typeface="Cambria Math" panose="02040503050406030204" pitchFamily="18" charset="0"/>
                      </a:rPr>
                      <m:t>𝜂</m:t>
                    </m:r>
                    <m:r>
                      <a:rPr lang="" b="0" i="1" smtClean="0">
                        <a:latin typeface="Cambria Math" panose="02040503050406030204" pitchFamily="18" charset="0"/>
                      </a:rPr>
                      <m:t>𝑠</m:t>
                    </m:r>
                    <m:r>
                      <a:rPr lang="" b="0" i="1" smtClean="0">
                        <a:latin typeface="Cambria Math" panose="02040503050406030204" pitchFamily="18" charset="0"/>
                      </a:rPr>
                      <m:t> </m:t>
                    </m:r>
                    <m:sSub>
                      <m:sSubPr>
                        <m:ctrlPr>
                          <a:rPr lang="" b="0" i="1" smtClean="0">
                            <a:latin typeface="Cambria Math" panose="02040503050406030204" pitchFamily="18" charset="0"/>
                          </a:rPr>
                        </m:ctrlPr>
                      </m:sSubPr>
                      <m:e>
                        <m:r>
                          <a:rPr lang="" b="0" i="1" smtClean="0">
                            <a:latin typeface="Cambria Math" panose="02040503050406030204" pitchFamily="18" charset="0"/>
                          </a:rPr>
                          <m:t>𝑓</m:t>
                        </m:r>
                      </m:e>
                      <m:sub>
                        <m:r>
                          <a:rPr lang="" b="0" i="1" smtClean="0">
                            <a:latin typeface="Cambria Math" panose="02040503050406030204" pitchFamily="18" charset="0"/>
                          </a:rPr>
                          <m:t>𝐹</m:t>
                        </m:r>
                      </m:sub>
                    </m:sSub>
                    <m:r>
                      <a:rPr lang="" b="0" i="1" smtClean="0">
                        <a:latin typeface="Cambria Math" panose="02040503050406030204" pitchFamily="18" charset="0"/>
                      </a:rPr>
                      <m:t>(</m:t>
                    </m:r>
                    <m:r>
                      <a:rPr lang="" b="0" i="1" smtClean="0">
                        <a:latin typeface="Cambria Math" panose="02040503050406030204" pitchFamily="18" charset="0"/>
                      </a:rPr>
                      <m:t>𝑠</m:t>
                    </m:r>
                    <m:r>
                      <a:rPr lang="" b="0" i="1" smtClean="0">
                        <a:latin typeface="Cambria Math" panose="02040503050406030204" pitchFamily="18" charset="0"/>
                      </a:rPr>
                      <m:t>)</m:t>
                    </m:r>
                  </m:oMath>
                </a14:m>
                <a:r>
                  <a:rPr lang="" dirty="0"/>
                  <a:t> where </a:t>
                </a:r>
                <a14:m>
                  <m:oMath xmlns:m="http://schemas.openxmlformats.org/officeDocument/2006/math">
                    <m:r>
                      <a:rPr lang="" b="0" i="1" smtClean="0">
                        <a:latin typeface="Cambria Math" panose="02040503050406030204" pitchFamily="18" charset="0"/>
                      </a:rPr>
                      <m:t>𝜂</m:t>
                    </m:r>
                  </m:oMath>
                </a14:m>
                <a:r>
                  <a:rPr lang="" dirty="0"/>
                  <a:t> is a normalization constant</a:t>
                </a:r>
              </a:p>
              <a:p>
                <a:endParaRPr lang="fr-CH"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536012" y="2849279"/>
                <a:ext cx="8856662" cy="3809130"/>
              </a:xfrm>
              <a:blipFill>
                <a:blip r:embed="rId2"/>
                <a:stretch>
                  <a:fillRect l="-1101" t="-1280"/>
                </a:stretch>
              </a:blipFill>
            </p:spPr>
            <p:txBody>
              <a:bodyPr/>
              <a:lstStyle/>
              <a:p>
                <a:r>
                  <a:rPr lang="fr-CH">
                    <a:noFill/>
                  </a:rPr>
                  <a:t> </a:t>
                </a:r>
              </a:p>
            </p:txBody>
          </p:sp>
        </mc:Fallback>
      </mc:AlternateContent>
      <p:sp>
        <p:nvSpPr>
          <p:cNvPr id="2" name="Footer Placeholder 1"/>
          <p:cNvSpPr>
            <a:spLocks noGrp="1"/>
          </p:cNvSpPr>
          <p:nvPr>
            <p:ph type="ftr" sz="quarter" idx="10"/>
          </p:nvPr>
        </p:nvSpPr>
        <p:spPr/>
        <p:txBody>
          <a:bodyPr/>
          <a:lstStyle/>
          <a:p>
            <a:pPr>
              <a:defRPr/>
            </a:pPr>
            <a:fld id="{915B0226-F7DF-4EE2-9765-9311FD03340C}" type="slidenum">
              <a:rPr lang="en-US" smtClean="0"/>
              <a:pPr>
                <a:defRPr/>
              </a:pPr>
              <a:t>22</a:t>
            </a:fld>
            <a:endParaRPr lang="en-US"/>
          </a:p>
        </p:txBody>
      </p:sp>
      <p:pic>
        <p:nvPicPr>
          <p:cNvPr id="8" name="Picture 7"/>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736607" y="2763769"/>
            <a:ext cx="3801687" cy="2851265"/>
          </a:xfrm>
          <a:prstGeom prst="rect">
            <a:avLst/>
          </a:prstGeom>
        </p:spPr>
      </p:pic>
      <p:sp>
        <p:nvSpPr>
          <p:cNvPr id="10" name="TextBox 9"/>
          <p:cNvSpPr txBox="1"/>
          <p:nvPr/>
        </p:nvSpPr>
        <p:spPr>
          <a:xfrm>
            <a:off x="8119942" y="4775111"/>
            <a:ext cx="1454950" cy="369332"/>
          </a:xfrm>
          <a:prstGeom prst="rect">
            <a:avLst/>
          </a:prstGeom>
          <a:noFill/>
        </p:spPr>
        <p:txBody>
          <a:bodyPr wrap="none" rtlCol="0">
            <a:spAutoFit/>
          </a:bodyPr>
          <a:lstStyle/>
          <a:p>
            <a:r>
              <a:rPr lang="" dirty="0">
                <a:latin typeface="+mj-lt"/>
              </a:rPr>
              <a:t>seen by flows</a:t>
            </a:r>
            <a:endParaRPr lang="fr-CH" dirty="0">
              <a:latin typeface="+mj-lt"/>
            </a:endParaRPr>
          </a:p>
        </p:txBody>
      </p:sp>
      <p:sp>
        <p:nvSpPr>
          <p:cNvPr id="14" name="TextBox 13"/>
          <p:cNvSpPr txBox="1"/>
          <p:nvPr/>
        </p:nvSpPr>
        <p:spPr>
          <a:xfrm>
            <a:off x="9862844" y="4800049"/>
            <a:ext cx="1665649" cy="369332"/>
          </a:xfrm>
          <a:prstGeom prst="rect">
            <a:avLst/>
          </a:prstGeom>
          <a:noFill/>
        </p:spPr>
        <p:txBody>
          <a:bodyPr wrap="none" rtlCol="0">
            <a:spAutoFit/>
          </a:bodyPr>
          <a:lstStyle/>
          <a:p>
            <a:r>
              <a:rPr lang="" dirty="0">
                <a:latin typeface="+mj-lt"/>
              </a:rPr>
              <a:t>seen by packets</a:t>
            </a:r>
            <a:endParaRPr lang="fr-CH" dirty="0">
              <a:latin typeface="+mj-lt"/>
            </a:endParaRPr>
          </a:p>
        </p:txBody>
      </p:sp>
      <p:grpSp>
        <p:nvGrpSpPr>
          <p:cNvPr id="15" name="Group 14">
            <a:extLst>
              <a:ext uri="{FF2B5EF4-FFF2-40B4-BE49-F238E27FC236}">
                <a16:creationId xmlns:a16="http://schemas.microsoft.com/office/drawing/2014/main" id="{7DEA8609-02B0-424A-8B84-DE8A3DC31356}"/>
              </a:ext>
            </a:extLst>
          </p:cNvPr>
          <p:cNvGrpSpPr/>
          <p:nvPr/>
        </p:nvGrpSpPr>
        <p:grpSpPr>
          <a:xfrm>
            <a:off x="1356964" y="579493"/>
            <a:ext cx="8939160" cy="2281801"/>
            <a:chOff x="1581457" y="2971800"/>
            <a:chExt cx="8939160" cy="2281801"/>
          </a:xfrm>
        </p:grpSpPr>
        <p:sp>
          <p:nvSpPr>
            <p:cNvPr id="16" name="TextBox 15">
              <a:extLst>
                <a:ext uri="{FF2B5EF4-FFF2-40B4-BE49-F238E27FC236}">
                  <a16:creationId xmlns:a16="http://schemas.microsoft.com/office/drawing/2014/main" id="{4C6F4393-8BC1-4982-9ADA-C3FE34EAE652}"/>
                </a:ext>
              </a:extLst>
            </p:cNvPr>
            <p:cNvSpPr txBox="1"/>
            <p:nvPr/>
          </p:nvSpPr>
          <p:spPr>
            <a:xfrm>
              <a:off x="1843395" y="3039706"/>
              <a:ext cx="1412695" cy="461665"/>
            </a:xfrm>
            <a:prstGeom prst="rect">
              <a:avLst/>
            </a:prstGeom>
            <a:noFill/>
          </p:spPr>
          <p:txBody>
            <a:bodyPr wrap="none" rtlCol="0">
              <a:spAutoFit/>
            </a:bodyPr>
            <a:lstStyle/>
            <a:p>
              <a:r>
                <a:rPr lang="fr-CH" sz="2400" dirty="0">
                  <a:solidFill>
                    <a:srgbClr val="FF0000"/>
                  </a:solidFill>
                  <a:latin typeface="+mn-lt"/>
                </a:rPr>
                <a:t>Flow n=1</a:t>
              </a:r>
            </a:p>
          </p:txBody>
        </p:sp>
        <p:sp>
          <p:nvSpPr>
            <p:cNvPr id="17" name="TextBox 16">
              <a:extLst>
                <a:ext uri="{FF2B5EF4-FFF2-40B4-BE49-F238E27FC236}">
                  <a16:creationId xmlns:a16="http://schemas.microsoft.com/office/drawing/2014/main" id="{F16DB31A-6F1C-4CB8-A54C-526D6DC6B73D}"/>
                </a:ext>
              </a:extLst>
            </p:cNvPr>
            <p:cNvSpPr txBox="1"/>
            <p:nvPr/>
          </p:nvSpPr>
          <p:spPr>
            <a:xfrm>
              <a:off x="3367395" y="3077873"/>
              <a:ext cx="1412695" cy="461665"/>
            </a:xfrm>
            <a:prstGeom prst="rect">
              <a:avLst/>
            </a:prstGeom>
            <a:noFill/>
          </p:spPr>
          <p:txBody>
            <a:bodyPr wrap="none" rtlCol="0">
              <a:spAutoFit/>
            </a:bodyPr>
            <a:lstStyle/>
            <a:p>
              <a:r>
                <a:rPr lang="fr-CH" sz="2400" dirty="0">
                  <a:solidFill>
                    <a:srgbClr val="FF0000"/>
                  </a:solidFill>
                  <a:latin typeface="+mn-lt"/>
                </a:rPr>
                <a:t>Flow n=2</a:t>
              </a:r>
            </a:p>
          </p:txBody>
        </p:sp>
        <p:sp>
          <p:nvSpPr>
            <p:cNvPr id="18" name="TextBox 17">
              <a:extLst>
                <a:ext uri="{FF2B5EF4-FFF2-40B4-BE49-F238E27FC236}">
                  <a16:creationId xmlns:a16="http://schemas.microsoft.com/office/drawing/2014/main" id="{3BDC6506-7FAD-4525-A959-453D6B787EE4}"/>
                </a:ext>
              </a:extLst>
            </p:cNvPr>
            <p:cNvSpPr txBox="1"/>
            <p:nvPr/>
          </p:nvSpPr>
          <p:spPr>
            <a:xfrm>
              <a:off x="7177395" y="2971800"/>
              <a:ext cx="1412695" cy="461665"/>
            </a:xfrm>
            <a:prstGeom prst="rect">
              <a:avLst/>
            </a:prstGeom>
            <a:noFill/>
          </p:spPr>
          <p:txBody>
            <a:bodyPr wrap="none" rtlCol="0">
              <a:spAutoFit/>
            </a:bodyPr>
            <a:lstStyle/>
            <a:p>
              <a:r>
                <a:rPr lang="fr-CH" sz="2400" dirty="0">
                  <a:solidFill>
                    <a:srgbClr val="FF0000"/>
                  </a:solidFill>
                  <a:latin typeface="+mn-lt"/>
                </a:rPr>
                <a:t>Flow n=3</a:t>
              </a:r>
            </a:p>
          </p:txBody>
        </p:sp>
        <mc:AlternateContent xmlns:mc="http://schemas.openxmlformats.org/markup-compatibility/2006" xmlns:p14="http://schemas.microsoft.com/office/powerpoint/2010/main">
          <mc:Choice Requires="p14">
            <p:contentPart p14:bwMode="auto" r:id="rId4">
              <p14:nvContentPartPr>
                <p14:cNvPr id="19" name="Ink 18">
                  <a:extLst>
                    <a:ext uri="{FF2B5EF4-FFF2-40B4-BE49-F238E27FC236}">
                      <a16:creationId xmlns:a16="http://schemas.microsoft.com/office/drawing/2014/main" id="{FF300F15-FBF2-475E-9695-25578C2FEAD8}"/>
                    </a:ext>
                  </a:extLst>
                </p14:cNvPr>
                <p14:cNvContentPartPr/>
                <p14:nvPr/>
              </p14:nvContentPartPr>
              <p14:xfrm>
                <a:off x="1581457" y="3768812"/>
                <a:ext cx="8891280" cy="745920"/>
              </p14:xfrm>
            </p:contentPart>
          </mc:Choice>
          <mc:Fallback xmlns="">
            <p:pic>
              <p:nvPicPr>
                <p:cNvPr id="19" name="Ink 18">
                  <a:extLst>
                    <a:ext uri="{FF2B5EF4-FFF2-40B4-BE49-F238E27FC236}">
                      <a16:creationId xmlns:a16="http://schemas.microsoft.com/office/drawing/2014/main" id="{FF300F15-FBF2-475E-9695-25578C2FEAD8}"/>
                    </a:ext>
                  </a:extLst>
                </p:cNvPr>
                <p:cNvPicPr/>
                <p:nvPr/>
              </p:nvPicPr>
              <p:blipFill>
                <a:blip r:embed="rId5"/>
                <a:stretch>
                  <a:fillRect/>
                </a:stretch>
              </p:blipFill>
              <p:spPr>
                <a:xfrm>
                  <a:off x="1569577" y="3756932"/>
                  <a:ext cx="8915040" cy="769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 name="Ink 19">
                  <a:extLst>
                    <a:ext uri="{FF2B5EF4-FFF2-40B4-BE49-F238E27FC236}">
                      <a16:creationId xmlns:a16="http://schemas.microsoft.com/office/drawing/2014/main" id="{D9B1C084-9585-446B-B7FD-76401F70AAED}"/>
                    </a:ext>
                  </a:extLst>
                </p14:cNvPr>
                <p14:cNvContentPartPr/>
                <p14:nvPr/>
              </p14:nvContentPartPr>
              <p14:xfrm>
                <a:off x="1605937" y="3435812"/>
                <a:ext cx="3769200" cy="1334880"/>
              </p14:xfrm>
            </p:contentPart>
          </mc:Choice>
          <mc:Fallback xmlns="">
            <p:pic>
              <p:nvPicPr>
                <p:cNvPr id="20" name="Ink 19">
                  <a:extLst>
                    <a:ext uri="{FF2B5EF4-FFF2-40B4-BE49-F238E27FC236}">
                      <a16:creationId xmlns:a16="http://schemas.microsoft.com/office/drawing/2014/main" id="{D9B1C084-9585-446B-B7FD-76401F70AAED}"/>
                    </a:ext>
                  </a:extLst>
                </p:cNvPr>
                <p:cNvPicPr/>
                <p:nvPr/>
              </p:nvPicPr>
              <p:blipFill>
                <a:blip r:embed="rId7"/>
                <a:stretch>
                  <a:fillRect/>
                </a:stretch>
              </p:blipFill>
              <p:spPr>
                <a:xfrm>
                  <a:off x="1597657" y="3427532"/>
                  <a:ext cx="3785760" cy="1351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Ink 20">
                  <a:extLst>
                    <a:ext uri="{FF2B5EF4-FFF2-40B4-BE49-F238E27FC236}">
                      <a16:creationId xmlns:a16="http://schemas.microsoft.com/office/drawing/2014/main" id="{52FA9A72-2E10-4C83-A315-D691CB66A8FA}"/>
                    </a:ext>
                  </a:extLst>
                </p14:cNvPr>
                <p14:cNvContentPartPr/>
                <p14:nvPr/>
              </p14:nvContentPartPr>
              <p14:xfrm>
                <a:off x="5429137" y="3341132"/>
                <a:ext cx="5091480" cy="1532160"/>
              </p14:xfrm>
            </p:contentPart>
          </mc:Choice>
          <mc:Fallback xmlns="">
            <p:pic>
              <p:nvPicPr>
                <p:cNvPr id="21" name="Ink 20">
                  <a:extLst>
                    <a:ext uri="{FF2B5EF4-FFF2-40B4-BE49-F238E27FC236}">
                      <a16:creationId xmlns:a16="http://schemas.microsoft.com/office/drawing/2014/main" id="{52FA9A72-2E10-4C83-A315-D691CB66A8FA}"/>
                    </a:ext>
                  </a:extLst>
                </p:cNvPr>
                <p:cNvPicPr/>
                <p:nvPr/>
              </p:nvPicPr>
              <p:blipFill>
                <a:blip r:embed="rId9"/>
                <a:stretch>
                  <a:fillRect/>
                </a:stretch>
              </p:blipFill>
              <p:spPr>
                <a:xfrm>
                  <a:off x="5420857" y="3332852"/>
                  <a:ext cx="5108040" cy="1548720"/>
                </a:xfrm>
                <a:prstGeom prst="rect">
                  <a:avLst/>
                </a:prstGeom>
              </p:spPr>
            </p:pic>
          </mc:Fallback>
        </mc:AlternateContent>
        <p:sp>
          <p:nvSpPr>
            <p:cNvPr id="22" name="TextBox 21">
              <a:extLst>
                <a:ext uri="{FF2B5EF4-FFF2-40B4-BE49-F238E27FC236}">
                  <a16:creationId xmlns:a16="http://schemas.microsoft.com/office/drawing/2014/main" id="{1D3F8556-4127-4B01-B0B9-F76266D64855}"/>
                </a:ext>
              </a:extLst>
            </p:cNvPr>
            <p:cNvSpPr txBox="1"/>
            <p:nvPr/>
          </p:nvSpPr>
          <p:spPr>
            <a:xfrm>
              <a:off x="1648266" y="4103252"/>
              <a:ext cx="545342" cy="369332"/>
            </a:xfrm>
            <a:prstGeom prst="rect">
              <a:avLst/>
            </a:prstGeom>
            <a:noFill/>
          </p:spPr>
          <p:txBody>
            <a:bodyPr wrap="none" rtlCol="0">
              <a:spAutoFit/>
            </a:bodyPr>
            <a:lstStyle/>
            <a:p>
              <a:r>
                <a:rPr lang="fr-CH" dirty="0">
                  <a:solidFill>
                    <a:srgbClr val="0070C0"/>
                  </a:solidFill>
                </a:rPr>
                <a:t>p=1</a:t>
              </a:r>
            </a:p>
          </p:txBody>
        </p:sp>
        <p:sp>
          <p:nvSpPr>
            <p:cNvPr id="23" name="TextBox 22">
              <a:extLst>
                <a:ext uri="{FF2B5EF4-FFF2-40B4-BE49-F238E27FC236}">
                  <a16:creationId xmlns:a16="http://schemas.microsoft.com/office/drawing/2014/main" id="{3AEB548C-95E6-4C5B-AFD9-DFEB3D665CBC}"/>
                </a:ext>
              </a:extLst>
            </p:cNvPr>
            <p:cNvSpPr txBox="1"/>
            <p:nvPr/>
          </p:nvSpPr>
          <p:spPr>
            <a:xfrm>
              <a:off x="2350258" y="3962400"/>
              <a:ext cx="545342" cy="369332"/>
            </a:xfrm>
            <a:prstGeom prst="rect">
              <a:avLst/>
            </a:prstGeom>
            <a:noFill/>
          </p:spPr>
          <p:txBody>
            <a:bodyPr wrap="none" rtlCol="0">
              <a:spAutoFit/>
            </a:bodyPr>
            <a:lstStyle/>
            <a:p>
              <a:r>
                <a:rPr lang="fr-CH" dirty="0">
                  <a:solidFill>
                    <a:srgbClr val="0070C0"/>
                  </a:solidFill>
                </a:rPr>
                <a:t>p=2</a:t>
              </a:r>
            </a:p>
          </p:txBody>
        </p:sp>
        <p:sp>
          <p:nvSpPr>
            <p:cNvPr id="24" name="TextBox 23">
              <a:extLst>
                <a:ext uri="{FF2B5EF4-FFF2-40B4-BE49-F238E27FC236}">
                  <a16:creationId xmlns:a16="http://schemas.microsoft.com/office/drawing/2014/main" id="{6A493F4D-35A5-418A-B314-26FD28EA9122}"/>
                </a:ext>
              </a:extLst>
            </p:cNvPr>
            <p:cNvSpPr txBox="1"/>
            <p:nvPr/>
          </p:nvSpPr>
          <p:spPr>
            <a:xfrm>
              <a:off x="3429000" y="3942908"/>
              <a:ext cx="545342" cy="369332"/>
            </a:xfrm>
            <a:prstGeom prst="rect">
              <a:avLst/>
            </a:prstGeom>
            <a:noFill/>
          </p:spPr>
          <p:txBody>
            <a:bodyPr wrap="none" rtlCol="0">
              <a:spAutoFit/>
            </a:bodyPr>
            <a:lstStyle/>
            <a:p>
              <a:r>
                <a:rPr lang="fr-CH" dirty="0">
                  <a:solidFill>
                    <a:srgbClr val="0070C0"/>
                  </a:solidFill>
                </a:rPr>
                <a:t>p=3</a:t>
              </a:r>
            </a:p>
          </p:txBody>
        </p:sp>
        <p:sp>
          <p:nvSpPr>
            <p:cNvPr id="25" name="TextBox 24">
              <a:extLst>
                <a:ext uri="{FF2B5EF4-FFF2-40B4-BE49-F238E27FC236}">
                  <a16:creationId xmlns:a16="http://schemas.microsoft.com/office/drawing/2014/main" id="{CD53C5E6-3B6D-4625-B9FA-F59480E57B3D}"/>
                </a:ext>
              </a:extLst>
            </p:cNvPr>
            <p:cNvSpPr txBox="1"/>
            <p:nvPr/>
          </p:nvSpPr>
          <p:spPr>
            <a:xfrm>
              <a:off x="4560058" y="3923416"/>
              <a:ext cx="545342" cy="369332"/>
            </a:xfrm>
            <a:prstGeom prst="rect">
              <a:avLst/>
            </a:prstGeom>
            <a:noFill/>
          </p:spPr>
          <p:txBody>
            <a:bodyPr wrap="none" rtlCol="0">
              <a:spAutoFit/>
            </a:bodyPr>
            <a:lstStyle/>
            <a:p>
              <a:r>
                <a:rPr lang="fr-CH" dirty="0">
                  <a:solidFill>
                    <a:srgbClr val="0070C0"/>
                  </a:solidFill>
                </a:rPr>
                <a:t>p=4</a:t>
              </a:r>
            </a:p>
          </p:txBody>
        </p:sp>
        <p:sp>
          <p:nvSpPr>
            <p:cNvPr id="26" name="TextBox 25">
              <a:extLst>
                <a:ext uri="{FF2B5EF4-FFF2-40B4-BE49-F238E27FC236}">
                  <a16:creationId xmlns:a16="http://schemas.microsoft.com/office/drawing/2014/main" id="{2FC4FB09-7FD9-4CBE-AF2F-A69005EB61AF}"/>
                </a:ext>
              </a:extLst>
            </p:cNvPr>
            <p:cNvSpPr txBox="1"/>
            <p:nvPr/>
          </p:nvSpPr>
          <p:spPr>
            <a:xfrm>
              <a:off x="5876516" y="3962400"/>
              <a:ext cx="545342" cy="369332"/>
            </a:xfrm>
            <a:prstGeom prst="rect">
              <a:avLst/>
            </a:prstGeom>
            <a:noFill/>
          </p:spPr>
          <p:txBody>
            <a:bodyPr wrap="none" rtlCol="0">
              <a:spAutoFit/>
            </a:bodyPr>
            <a:lstStyle/>
            <a:p>
              <a:r>
                <a:rPr lang="fr-CH" dirty="0">
                  <a:solidFill>
                    <a:srgbClr val="0070C0"/>
                  </a:solidFill>
                </a:rPr>
                <a:t>p=5</a:t>
              </a:r>
            </a:p>
          </p:txBody>
        </p:sp>
        <p:sp>
          <p:nvSpPr>
            <p:cNvPr id="27" name="TextBox 26">
              <a:extLst>
                <a:ext uri="{FF2B5EF4-FFF2-40B4-BE49-F238E27FC236}">
                  <a16:creationId xmlns:a16="http://schemas.microsoft.com/office/drawing/2014/main" id="{60EEE436-6393-41A7-82F9-E85A7650D9CB}"/>
                </a:ext>
              </a:extLst>
            </p:cNvPr>
            <p:cNvSpPr txBox="1"/>
            <p:nvPr/>
          </p:nvSpPr>
          <p:spPr>
            <a:xfrm>
              <a:off x="7010400" y="3962400"/>
              <a:ext cx="545342" cy="369332"/>
            </a:xfrm>
            <a:prstGeom prst="rect">
              <a:avLst/>
            </a:prstGeom>
            <a:noFill/>
          </p:spPr>
          <p:txBody>
            <a:bodyPr wrap="none" rtlCol="0">
              <a:spAutoFit/>
            </a:bodyPr>
            <a:lstStyle/>
            <a:p>
              <a:r>
                <a:rPr lang="fr-CH" dirty="0">
                  <a:solidFill>
                    <a:srgbClr val="0070C0"/>
                  </a:solidFill>
                </a:rPr>
                <a:t>p=6</a:t>
              </a:r>
            </a:p>
          </p:txBody>
        </p:sp>
        <p:sp>
          <p:nvSpPr>
            <p:cNvPr id="28" name="TextBox 27">
              <a:extLst>
                <a:ext uri="{FF2B5EF4-FFF2-40B4-BE49-F238E27FC236}">
                  <a16:creationId xmlns:a16="http://schemas.microsoft.com/office/drawing/2014/main" id="{01B7475C-D0BE-4CA2-B93B-309978EEC5B9}"/>
                </a:ext>
              </a:extLst>
            </p:cNvPr>
            <p:cNvSpPr txBox="1"/>
            <p:nvPr/>
          </p:nvSpPr>
          <p:spPr>
            <a:xfrm>
              <a:off x="8077200" y="3886200"/>
              <a:ext cx="545342" cy="369332"/>
            </a:xfrm>
            <a:prstGeom prst="rect">
              <a:avLst/>
            </a:prstGeom>
            <a:noFill/>
          </p:spPr>
          <p:txBody>
            <a:bodyPr wrap="none" rtlCol="0">
              <a:spAutoFit/>
            </a:bodyPr>
            <a:lstStyle/>
            <a:p>
              <a:r>
                <a:rPr lang="fr-CH" dirty="0">
                  <a:solidFill>
                    <a:srgbClr val="0070C0"/>
                  </a:solidFill>
                </a:rPr>
                <a:t>p=7</a:t>
              </a:r>
            </a:p>
          </p:txBody>
        </p:sp>
        <p:sp>
          <p:nvSpPr>
            <p:cNvPr id="29" name="TextBox 28">
              <a:extLst>
                <a:ext uri="{FF2B5EF4-FFF2-40B4-BE49-F238E27FC236}">
                  <a16:creationId xmlns:a16="http://schemas.microsoft.com/office/drawing/2014/main" id="{0CC35487-7182-4CCC-A557-4F4B62C5A026}"/>
                </a:ext>
              </a:extLst>
            </p:cNvPr>
            <p:cNvSpPr txBox="1"/>
            <p:nvPr/>
          </p:nvSpPr>
          <p:spPr>
            <a:xfrm>
              <a:off x="9055858" y="3897868"/>
              <a:ext cx="545342" cy="369332"/>
            </a:xfrm>
            <a:prstGeom prst="rect">
              <a:avLst/>
            </a:prstGeom>
            <a:noFill/>
          </p:spPr>
          <p:txBody>
            <a:bodyPr wrap="none" rtlCol="0">
              <a:spAutoFit/>
            </a:bodyPr>
            <a:lstStyle/>
            <a:p>
              <a:r>
                <a:rPr lang="fr-CH" dirty="0">
                  <a:solidFill>
                    <a:srgbClr val="0070C0"/>
                  </a:solidFill>
                </a:rPr>
                <a:t>p=8</a:t>
              </a:r>
            </a:p>
          </p:txBody>
        </p:sp>
        <p:sp>
          <p:nvSpPr>
            <p:cNvPr id="30" name="TextBox 29">
              <a:extLst>
                <a:ext uri="{FF2B5EF4-FFF2-40B4-BE49-F238E27FC236}">
                  <a16:creationId xmlns:a16="http://schemas.microsoft.com/office/drawing/2014/main" id="{A964AB9D-4B9C-4A29-AD10-37D9AD1FD05E}"/>
                </a:ext>
              </a:extLst>
            </p:cNvPr>
            <p:cNvSpPr txBox="1"/>
            <p:nvPr/>
          </p:nvSpPr>
          <p:spPr>
            <a:xfrm>
              <a:off x="9906000" y="3909536"/>
              <a:ext cx="545342" cy="369332"/>
            </a:xfrm>
            <a:prstGeom prst="rect">
              <a:avLst/>
            </a:prstGeom>
            <a:noFill/>
          </p:spPr>
          <p:txBody>
            <a:bodyPr wrap="none" rtlCol="0">
              <a:spAutoFit/>
            </a:bodyPr>
            <a:lstStyle/>
            <a:p>
              <a:r>
                <a:rPr lang="fr-CH" dirty="0">
                  <a:solidFill>
                    <a:srgbClr val="0070C0"/>
                  </a:solidFill>
                </a:rPr>
                <a:t>p=9</a:t>
              </a:r>
            </a:p>
          </p:txBody>
        </p:sp>
        <p:grpSp>
          <p:nvGrpSpPr>
            <p:cNvPr id="31" name="Group 30">
              <a:extLst>
                <a:ext uri="{FF2B5EF4-FFF2-40B4-BE49-F238E27FC236}">
                  <a16:creationId xmlns:a16="http://schemas.microsoft.com/office/drawing/2014/main" id="{8C07D5C6-0F13-4F76-BA53-B42DAFAAF868}"/>
                </a:ext>
              </a:extLst>
            </p:cNvPr>
            <p:cNvGrpSpPr/>
            <p:nvPr/>
          </p:nvGrpSpPr>
          <p:grpSpPr>
            <a:xfrm>
              <a:off x="2016165" y="4748626"/>
              <a:ext cx="4391095" cy="504975"/>
              <a:chOff x="492164" y="4748626"/>
              <a:chExt cx="4391095" cy="504975"/>
            </a:xfrm>
          </p:grpSpPr>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2E99DD03-8BB1-4AF5-9ED9-670F5130D9DF}"/>
                      </a:ext>
                    </a:extLst>
                  </p:cNvPr>
                  <p:cNvSpPr txBox="1"/>
                  <p:nvPr/>
                </p:nvSpPr>
                <p:spPr>
                  <a:xfrm>
                    <a:off x="492164" y="4748626"/>
                    <a:ext cx="1067152" cy="461665"/>
                  </a:xfrm>
                  <a:prstGeom prst="rect">
                    <a:avLst/>
                  </a:prstGeom>
                  <a:noFill/>
                </p:spPr>
                <p:txBody>
                  <a:bodyPr wrap="none" rtlCol="0">
                    <a:spAutoFit/>
                  </a:bodyPr>
                  <a:lstStyle/>
                  <a:p>
                    <a:r>
                      <a:rPr lang="en-US" sz="2400" dirty="0">
                        <a:solidFill>
                          <a:srgbClr val="FF0000"/>
                        </a:solidFill>
                        <a:latin typeface="+mn-lt"/>
                      </a:rPr>
                      <a:t>Size </a:t>
                    </a:r>
                    <a14:m>
                      <m:oMath xmlns:m="http://schemas.openxmlformats.org/officeDocument/2006/math">
                        <m:sSub>
                          <m:sSubPr>
                            <m:ctrlPr>
                              <a:rPr lang="fr-CH" sz="2400" b="0" i="1" smtClean="0">
                                <a:solidFill>
                                  <a:srgbClr val="FF0000"/>
                                </a:solidFill>
                                <a:latin typeface="Cambria Math" panose="02040503050406030204" pitchFamily="18" charset="0"/>
                              </a:rPr>
                            </m:ctrlPr>
                          </m:sSubPr>
                          <m:e>
                            <m:r>
                              <a:rPr lang="fr-CH" sz="2400" b="0" i="1" smtClean="0">
                                <a:solidFill>
                                  <a:srgbClr val="FF0000"/>
                                </a:solidFill>
                                <a:latin typeface="Cambria Math" panose="02040503050406030204" pitchFamily="18" charset="0"/>
                              </a:rPr>
                              <m:t>𝑆</m:t>
                            </m:r>
                          </m:e>
                          <m:sub>
                            <m:r>
                              <a:rPr lang="fr-CH" sz="2400" b="0" i="1" smtClean="0">
                                <a:solidFill>
                                  <a:srgbClr val="FF0000"/>
                                </a:solidFill>
                                <a:latin typeface="Cambria Math" panose="02040503050406030204" pitchFamily="18" charset="0"/>
                              </a:rPr>
                              <m:t>1</m:t>
                            </m:r>
                          </m:sub>
                        </m:sSub>
                      </m:oMath>
                    </a14:m>
                    <a:endParaRPr lang="en-US" sz="2400" dirty="0" err="1">
                      <a:solidFill>
                        <a:srgbClr val="FF0000"/>
                      </a:solidFill>
                      <a:latin typeface="+mn-lt"/>
                    </a:endParaRPr>
                  </a:p>
                </p:txBody>
              </p:sp>
            </mc:Choice>
            <mc:Fallback xmlns="">
              <p:sp>
                <p:nvSpPr>
                  <p:cNvPr id="32" name="TextBox 31">
                    <a:extLst>
                      <a:ext uri="{FF2B5EF4-FFF2-40B4-BE49-F238E27FC236}">
                        <a16:creationId xmlns:a16="http://schemas.microsoft.com/office/drawing/2014/main" id="{2E99DD03-8BB1-4AF5-9ED9-670F5130D9DF}"/>
                      </a:ext>
                    </a:extLst>
                  </p:cNvPr>
                  <p:cNvSpPr txBox="1">
                    <a:spLocks noRot="1" noChangeAspect="1" noMove="1" noResize="1" noEditPoints="1" noAdjustHandles="1" noChangeArrowheads="1" noChangeShapeType="1" noTextEdit="1"/>
                  </p:cNvSpPr>
                  <p:nvPr/>
                </p:nvSpPr>
                <p:spPr>
                  <a:xfrm>
                    <a:off x="492164" y="4748626"/>
                    <a:ext cx="1067152" cy="461665"/>
                  </a:xfrm>
                  <a:prstGeom prst="rect">
                    <a:avLst/>
                  </a:prstGeom>
                  <a:blipFill>
                    <a:blip r:embed="rId10"/>
                    <a:stretch>
                      <a:fillRect l="-9143" t="-10667" b="-30667"/>
                    </a:stretch>
                  </a:blipFill>
                </p:spPr>
                <p:txBody>
                  <a:bodyPr/>
                  <a:lstStyle/>
                  <a:p>
                    <a:r>
                      <a:rPr lang="fr-CH">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774C49E-AF59-4457-BE20-6298D4882016}"/>
                      </a:ext>
                    </a:extLst>
                  </p:cNvPr>
                  <p:cNvSpPr txBox="1"/>
                  <p:nvPr/>
                </p:nvSpPr>
                <p:spPr>
                  <a:xfrm>
                    <a:off x="2152805" y="4770281"/>
                    <a:ext cx="1067152" cy="461665"/>
                  </a:xfrm>
                  <a:prstGeom prst="rect">
                    <a:avLst/>
                  </a:prstGeom>
                  <a:noFill/>
                </p:spPr>
                <p:txBody>
                  <a:bodyPr wrap="none" rtlCol="0">
                    <a:spAutoFit/>
                  </a:bodyPr>
                  <a:lstStyle/>
                  <a:p>
                    <a:r>
                      <a:rPr lang="en-US" sz="2400" dirty="0">
                        <a:solidFill>
                          <a:srgbClr val="FF0000"/>
                        </a:solidFill>
                        <a:latin typeface="+mn-lt"/>
                      </a:rPr>
                      <a:t>Size </a:t>
                    </a:r>
                    <a14:m>
                      <m:oMath xmlns:m="http://schemas.openxmlformats.org/officeDocument/2006/math">
                        <m:sSub>
                          <m:sSubPr>
                            <m:ctrlPr>
                              <a:rPr lang="fr-CH" sz="2400" b="0" i="1" smtClean="0">
                                <a:solidFill>
                                  <a:srgbClr val="FF0000"/>
                                </a:solidFill>
                                <a:latin typeface="Cambria Math" panose="02040503050406030204" pitchFamily="18" charset="0"/>
                              </a:rPr>
                            </m:ctrlPr>
                          </m:sSubPr>
                          <m:e>
                            <m:r>
                              <a:rPr lang="fr-CH" sz="2400" b="0" i="1" smtClean="0">
                                <a:solidFill>
                                  <a:srgbClr val="FF0000"/>
                                </a:solidFill>
                                <a:latin typeface="Cambria Math" panose="02040503050406030204" pitchFamily="18" charset="0"/>
                              </a:rPr>
                              <m:t>𝑆</m:t>
                            </m:r>
                          </m:e>
                          <m:sub>
                            <m:r>
                              <a:rPr lang="fr-CH" sz="2400" b="0" i="1" smtClean="0">
                                <a:solidFill>
                                  <a:srgbClr val="FF0000"/>
                                </a:solidFill>
                                <a:latin typeface="Cambria Math" panose="02040503050406030204" pitchFamily="18" charset="0"/>
                              </a:rPr>
                              <m:t>2</m:t>
                            </m:r>
                          </m:sub>
                        </m:sSub>
                      </m:oMath>
                    </a14:m>
                    <a:endParaRPr lang="en-US" sz="2400" dirty="0" err="1">
                      <a:solidFill>
                        <a:srgbClr val="FF0000"/>
                      </a:solidFill>
                      <a:latin typeface="+mn-lt"/>
                    </a:endParaRPr>
                  </a:p>
                </p:txBody>
              </p:sp>
            </mc:Choice>
            <mc:Fallback xmlns="">
              <p:sp>
                <p:nvSpPr>
                  <p:cNvPr id="33" name="TextBox 32">
                    <a:extLst>
                      <a:ext uri="{FF2B5EF4-FFF2-40B4-BE49-F238E27FC236}">
                        <a16:creationId xmlns:a16="http://schemas.microsoft.com/office/drawing/2014/main" id="{A774C49E-AF59-4457-BE20-6298D4882016}"/>
                      </a:ext>
                    </a:extLst>
                  </p:cNvPr>
                  <p:cNvSpPr txBox="1">
                    <a:spLocks noRot="1" noChangeAspect="1" noMove="1" noResize="1" noEditPoints="1" noAdjustHandles="1" noChangeArrowheads="1" noChangeShapeType="1" noTextEdit="1"/>
                  </p:cNvSpPr>
                  <p:nvPr/>
                </p:nvSpPr>
                <p:spPr>
                  <a:xfrm>
                    <a:off x="2152805" y="4770281"/>
                    <a:ext cx="1067152" cy="461665"/>
                  </a:xfrm>
                  <a:prstGeom prst="rect">
                    <a:avLst/>
                  </a:prstGeom>
                  <a:blipFill>
                    <a:blip r:embed="rId11"/>
                    <a:stretch>
                      <a:fillRect l="-8571" t="-10526" b="-28947"/>
                    </a:stretch>
                  </a:blipFill>
                </p:spPr>
                <p:txBody>
                  <a:bodyPr/>
                  <a:lstStyle/>
                  <a:p>
                    <a:r>
                      <a:rPr lang="fr-CH">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A7EC7EC4-DB78-49D4-8DE9-E5E68C8EF3EC}"/>
                      </a:ext>
                    </a:extLst>
                  </p:cNvPr>
                  <p:cNvSpPr txBox="1"/>
                  <p:nvPr/>
                </p:nvSpPr>
                <p:spPr>
                  <a:xfrm>
                    <a:off x="3816107" y="4791936"/>
                    <a:ext cx="1067152" cy="461665"/>
                  </a:xfrm>
                  <a:prstGeom prst="rect">
                    <a:avLst/>
                  </a:prstGeom>
                  <a:noFill/>
                </p:spPr>
                <p:txBody>
                  <a:bodyPr wrap="none" rtlCol="0">
                    <a:spAutoFit/>
                  </a:bodyPr>
                  <a:lstStyle/>
                  <a:p>
                    <a:r>
                      <a:rPr lang="en-US" sz="2400" dirty="0">
                        <a:solidFill>
                          <a:srgbClr val="FF0000"/>
                        </a:solidFill>
                        <a:latin typeface="+mn-lt"/>
                      </a:rPr>
                      <a:t>Size </a:t>
                    </a:r>
                    <a14:m>
                      <m:oMath xmlns:m="http://schemas.openxmlformats.org/officeDocument/2006/math">
                        <m:sSub>
                          <m:sSubPr>
                            <m:ctrlPr>
                              <a:rPr lang="fr-CH" sz="2400" b="0" i="1" smtClean="0">
                                <a:solidFill>
                                  <a:srgbClr val="FF0000"/>
                                </a:solidFill>
                                <a:latin typeface="Cambria Math" panose="02040503050406030204" pitchFamily="18" charset="0"/>
                              </a:rPr>
                            </m:ctrlPr>
                          </m:sSubPr>
                          <m:e>
                            <m:r>
                              <a:rPr lang="fr-CH" sz="2400" b="0" i="1" smtClean="0">
                                <a:solidFill>
                                  <a:srgbClr val="FF0000"/>
                                </a:solidFill>
                                <a:latin typeface="Cambria Math" panose="02040503050406030204" pitchFamily="18" charset="0"/>
                              </a:rPr>
                              <m:t>𝑆</m:t>
                            </m:r>
                          </m:e>
                          <m:sub>
                            <m:r>
                              <a:rPr lang="fr-CH" sz="2400" b="0" i="1" smtClean="0">
                                <a:solidFill>
                                  <a:srgbClr val="FF0000"/>
                                </a:solidFill>
                                <a:latin typeface="Cambria Math" panose="02040503050406030204" pitchFamily="18" charset="0"/>
                              </a:rPr>
                              <m:t>3</m:t>
                            </m:r>
                          </m:sub>
                        </m:sSub>
                      </m:oMath>
                    </a14:m>
                    <a:endParaRPr lang="en-US" sz="2400" dirty="0" err="1">
                      <a:solidFill>
                        <a:srgbClr val="FF0000"/>
                      </a:solidFill>
                      <a:latin typeface="+mn-lt"/>
                    </a:endParaRPr>
                  </a:p>
                </p:txBody>
              </p:sp>
            </mc:Choice>
            <mc:Fallback xmlns="">
              <p:sp>
                <p:nvSpPr>
                  <p:cNvPr id="35" name="TextBox 34">
                    <a:extLst>
                      <a:ext uri="{FF2B5EF4-FFF2-40B4-BE49-F238E27FC236}">
                        <a16:creationId xmlns:a16="http://schemas.microsoft.com/office/drawing/2014/main" id="{A7EC7EC4-DB78-49D4-8DE9-E5E68C8EF3EC}"/>
                      </a:ext>
                    </a:extLst>
                  </p:cNvPr>
                  <p:cNvSpPr txBox="1">
                    <a:spLocks noRot="1" noChangeAspect="1" noMove="1" noResize="1" noEditPoints="1" noAdjustHandles="1" noChangeArrowheads="1" noChangeShapeType="1" noTextEdit="1"/>
                  </p:cNvSpPr>
                  <p:nvPr/>
                </p:nvSpPr>
                <p:spPr>
                  <a:xfrm>
                    <a:off x="3816107" y="4791936"/>
                    <a:ext cx="1067152" cy="461665"/>
                  </a:xfrm>
                  <a:prstGeom prst="rect">
                    <a:avLst/>
                  </a:prstGeom>
                  <a:blipFill>
                    <a:blip r:embed="rId12"/>
                    <a:stretch>
                      <a:fillRect l="-8571" t="-10667" b="-30667"/>
                    </a:stretch>
                  </a:blipFill>
                </p:spPr>
                <p:txBody>
                  <a:bodyPr/>
                  <a:lstStyle/>
                  <a:p>
                    <a:r>
                      <a:rPr lang="fr-CH">
                        <a:noFill/>
                      </a:rPr>
                      <a:t> </a:t>
                    </a:r>
                  </a:p>
                </p:txBody>
              </p:sp>
            </mc:Fallback>
          </mc:AlternateContent>
        </p:grpSp>
      </p:grpSp>
    </p:spTree>
    <p:extLst>
      <p:ext uri="{BB962C8B-B14F-4D97-AF65-F5344CB8AC3E}">
        <p14:creationId xmlns:p14="http://schemas.microsoft.com/office/powerpoint/2010/main" val="2341210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dirty="0"/>
              <a:t>AirBnB’s Paradox</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 dirty="0"/>
                  <a:t>Occupancy PDF seen by an arbitrary apartment: </a:t>
                </a:r>
                <a:br>
                  <a:rPr lang="" dirty="0"/>
                </a:br>
                <a14:m>
                  <m:oMath xmlns:m="http://schemas.openxmlformats.org/officeDocument/2006/math">
                    <m:r>
                      <a:rPr lang="" b="0" i="1" smtClean="0">
                        <a:latin typeface="Cambria Math" panose="02040503050406030204" pitchFamily="18" charset="0"/>
                      </a:rPr>
                      <m:t>𝑓</m:t>
                    </m:r>
                    <m:r>
                      <a:rPr lang="" b="0" i="1" smtClean="0">
                        <a:latin typeface="Cambria Math" panose="02040503050406030204" pitchFamily="18" charset="0"/>
                      </a:rPr>
                      <m:t>(</m:t>
                    </m:r>
                    <m:r>
                      <a:rPr lang="" b="0" i="1" smtClean="0">
                        <a:latin typeface="Cambria Math" panose="02040503050406030204" pitchFamily="18" charset="0"/>
                      </a:rPr>
                      <m:t>𝑠</m:t>
                    </m:r>
                    <m:r>
                      <a:rPr lang="" b="0" i="1" smtClean="0">
                        <a:latin typeface="Cambria Math" panose="02040503050406030204" pitchFamily="18" charset="0"/>
                      </a:rPr>
                      <m:t>)</m:t>
                    </m:r>
                  </m:oMath>
                </a14:m>
                <a:r>
                  <a:rPr lang="" dirty="0"/>
                  <a:t> = proportion of apartments that are booked </a:t>
                </a:r>
                <a14:m>
                  <m:oMath xmlns:m="http://schemas.openxmlformats.org/officeDocument/2006/math">
                    <m:r>
                      <a:rPr lang="" b="0" i="1" smtClean="0">
                        <a:latin typeface="Cambria Math" panose="02040503050406030204" pitchFamily="18" charset="0"/>
                      </a:rPr>
                      <m:t>𝑠</m:t>
                    </m:r>
                  </m:oMath>
                </a14:m>
                <a:r>
                  <a:rPr lang="" dirty="0"/>
                  <a:t> </a:t>
                </a:r>
                <a:br>
                  <a:rPr lang="" dirty="0"/>
                </a:br>
                <a:r>
                  <a:rPr lang="" dirty="0"/>
                  <a:t>nights per year</a:t>
                </a:r>
              </a:p>
              <a:p>
                <a:endParaRPr lang="" dirty="0"/>
              </a:p>
              <a:p>
                <a:r>
                  <a:rPr lang="" dirty="0"/>
                  <a:t>Occupancy PDF seen by an arbitrary traveller </a:t>
                </a:r>
                <a:br>
                  <a:rPr lang="" dirty="0"/>
                </a:br>
                <a14:m>
                  <m:oMath xmlns:m="http://schemas.openxmlformats.org/officeDocument/2006/math">
                    <m:sSub>
                      <m:sSubPr>
                        <m:ctrlPr>
                          <a:rPr lang="" b="0" i="1" smtClean="0">
                            <a:latin typeface="Cambria Math" panose="02040503050406030204" pitchFamily="18" charset="0"/>
                          </a:rPr>
                        </m:ctrlPr>
                      </m:sSubPr>
                      <m:e>
                        <m:r>
                          <a:rPr lang="" i="1">
                            <a:latin typeface="Cambria Math" panose="02040503050406030204" pitchFamily="18" charset="0"/>
                          </a:rPr>
                          <m:t>𝑓</m:t>
                        </m:r>
                      </m:e>
                      <m:sub>
                        <m:r>
                          <a:rPr lang="" b="0" i="1" smtClean="0">
                            <a:latin typeface="Cambria Math" panose="02040503050406030204" pitchFamily="18" charset="0"/>
                          </a:rPr>
                          <m:t>𝑇</m:t>
                        </m:r>
                      </m:sub>
                    </m:sSub>
                    <m:r>
                      <a:rPr lang="" i="1">
                        <a:latin typeface="Cambria Math" panose="02040503050406030204" pitchFamily="18" charset="0"/>
                      </a:rPr>
                      <m:t>(</m:t>
                    </m:r>
                    <m:r>
                      <a:rPr lang="" i="1">
                        <a:latin typeface="Cambria Math" panose="02040503050406030204" pitchFamily="18" charset="0"/>
                      </a:rPr>
                      <m:t>𝑠</m:t>
                    </m:r>
                    <m:r>
                      <a:rPr lang="" i="1">
                        <a:latin typeface="Cambria Math" panose="02040503050406030204" pitchFamily="18" charset="0"/>
                      </a:rPr>
                      <m:t>)</m:t>
                    </m:r>
                  </m:oMath>
                </a14:m>
                <a:r>
                  <a:rPr lang="" dirty="0"/>
                  <a:t> = proportion of bookings that occur in an apartment booked </a:t>
                </a:r>
                <a14:m>
                  <m:oMath xmlns:m="http://schemas.openxmlformats.org/officeDocument/2006/math">
                    <m:r>
                      <a:rPr lang="" i="1">
                        <a:latin typeface="Cambria Math" panose="02040503050406030204" pitchFamily="18" charset="0"/>
                      </a:rPr>
                      <m:t>𝑠</m:t>
                    </m:r>
                  </m:oMath>
                </a14:m>
                <a:r>
                  <a:rPr lang="" dirty="0"/>
                  <a:t> nights per year</a:t>
                </a:r>
              </a:p>
              <a:p>
                <a:pPr marL="457200" indent="-457200">
                  <a:buFont typeface="+mj-lt"/>
                  <a:buAutoNum type="alphaUcPeriod"/>
                </a:pPr>
                <a:r>
                  <a:rPr lang="" b="0" dirty="0"/>
                  <a:t> </a:t>
                </a:r>
                <a14:m>
                  <m:oMath xmlns:m="http://schemas.openxmlformats.org/officeDocument/2006/math">
                    <m:sSub>
                      <m:sSubPr>
                        <m:ctrlPr>
                          <a:rPr lang="" b="0" i="1" smtClean="0">
                            <a:latin typeface="Cambria Math" panose="02040503050406030204" pitchFamily="18" charset="0"/>
                          </a:rPr>
                        </m:ctrlPr>
                      </m:sSubPr>
                      <m:e>
                        <m:r>
                          <a:rPr lang="" b="0" i="1" smtClean="0">
                            <a:latin typeface="Cambria Math" panose="02040503050406030204" pitchFamily="18" charset="0"/>
                          </a:rPr>
                          <m:t>𝑓</m:t>
                        </m:r>
                      </m:e>
                      <m:sub>
                        <m:r>
                          <a:rPr lang="" b="0" i="1" smtClean="0">
                            <a:latin typeface="Cambria Math" panose="02040503050406030204" pitchFamily="18" charset="0"/>
                          </a:rPr>
                          <m:t>𝑇</m:t>
                        </m:r>
                      </m:sub>
                    </m:sSub>
                    <m:d>
                      <m:dPr>
                        <m:ctrlPr>
                          <a:rPr lang="" b="0" i="1" smtClean="0">
                            <a:latin typeface="Cambria Math" panose="02040503050406030204" pitchFamily="18" charset="0"/>
                          </a:rPr>
                        </m:ctrlPr>
                      </m:dPr>
                      <m:e>
                        <m:r>
                          <a:rPr lang="" b="0" i="1" smtClean="0">
                            <a:latin typeface="Cambria Math" panose="02040503050406030204" pitchFamily="18" charset="0"/>
                          </a:rPr>
                          <m:t>𝑠</m:t>
                        </m:r>
                      </m:e>
                    </m:d>
                    <m:r>
                      <a:rPr lang="" b="0" i="1" smtClean="0">
                        <a:latin typeface="Cambria Math" panose="02040503050406030204" pitchFamily="18" charset="0"/>
                      </a:rPr>
                      <m:t>=</m:t>
                    </m:r>
                    <m:r>
                      <a:rPr lang="" b="0" i="1" smtClean="0">
                        <a:latin typeface="Cambria Math" panose="02040503050406030204" pitchFamily="18" charset="0"/>
                      </a:rPr>
                      <m:t>𝜂</m:t>
                    </m:r>
                    <m:r>
                      <a:rPr lang="" b="0" i="1" smtClean="0">
                        <a:latin typeface="Cambria Math" panose="02040503050406030204" pitchFamily="18" charset="0"/>
                      </a:rPr>
                      <m:t> </m:t>
                    </m:r>
                    <m:r>
                      <a:rPr lang="" b="0" i="1" smtClean="0">
                        <a:latin typeface="Cambria Math" panose="02040503050406030204" pitchFamily="18" charset="0"/>
                      </a:rPr>
                      <m:t>𝑠</m:t>
                    </m:r>
                    <m:r>
                      <a:rPr lang="" b="0" i="1" smtClean="0">
                        <a:latin typeface="Cambria Math" panose="02040503050406030204" pitchFamily="18" charset="0"/>
                      </a:rPr>
                      <m:t> </m:t>
                    </m:r>
                    <m:r>
                      <a:rPr lang="" b="0" i="1" smtClean="0">
                        <a:latin typeface="Cambria Math" panose="02040503050406030204" pitchFamily="18" charset="0"/>
                      </a:rPr>
                      <m:t>𝑓</m:t>
                    </m:r>
                    <m:r>
                      <a:rPr lang="" b="0" i="1" smtClean="0">
                        <a:latin typeface="Cambria Math" panose="02040503050406030204" pitchFamily="18" charset="0"/>
                      </a:rPr>
                      <m:t>(</m:t>
                    </m:r>
                    <m:r>
                      <a:rPr lang="" b="0" i="1" smtClean="0">
                        <a:latin typeface="Cambria Math" panose="02040503050406030204" pitchFamily="18" charset="0"/>
                      </a:rPr>
                      <m:t>𝑠</m:t>
                    </m:r>
                    <m:r>
                      <a:rPr lang="" b="0" i="1" smtClean="0">
                        <a:latin typeface="Cambria Math" panose="02040503050406030204" pitchFamily="18" charset="0"/>
                      </a:rPr>
                      <m:t>)</m:t>
                    </m:r>
                  </m:oMath>
                </a14:m>
                <a:r>
                  <a:rPr lang="" dirty="0"/>
                  <a:t> where </a:t>
                </a:r>
                <a14:m>
                  <m:oMath xmlns:m="http://schemas.openxmlformats.org/officeDocument/2006/math">
                    <m:r>
                      <a:rPr lang="" b="0" i="1" smtClean="0">
                        <a:latin typeface="Cambria Math" panose="02040503050406030204" pitchFamily="18" charset="0"/>
                      </a:rPr>
                      <m:t>𝜂</m:t>
                    </m:r>
                  </m:oMath>
                </a14:m>
                <a:r>
                  <a:rPr lang="" dirty="0"/>
                  <a:t> is a normalizing constant</a:t>
                </a:r>
              </a:p>
              <a:p>
                <a:pPr marL="457200" indent="-457200">
                  <a:buFont typeface="+mj-lt"/>
                  <a:buAutoNum type="alphaUcPeriod"/>
                </a:pPr>
                <a:r>
                  <a:rPr lang="" dirty="0"/>
                  <a:t> </a:t>
                </a:r>
                <a14:m>
                  <m:oMath xmlns:m="http://schemas.openxmlformats.org/officeDocument/2006/math">
                    <m:sSub>
                      <m:sSubPr>
                        <m:ctrlPr>
                          <a:rPr lang="" i="1">
                            <a:latin typeface="Cambria Math" panose="02040503050406030204" pitchFamily="18" charset="0"/>
                          </a:rPr>
                        </m:ctrlPr>
                      </m:sSubPr>
                      <m:e>
                        <m:r>
                          <a:rPr lang="" i="1">
                            <a:latin typeface="Cambria Math" panose="02040503050406030204" pitchFamily="18" charset="0"/>
                          </a:rPr>
                          <m:t>𝑓</m:t>
                        </m:r>
                      </m:e>
                      <m:sub>
                        <m:r>
                          <a:rPr lang="" i="1">
                            <a:latin typeface="Cambria Math" panose="02040503050406030204" pitchFamily="18" charset="0"/>
                          </a:rPr>
                          <m:t>𝑇</m:t>
                        </m:r>
                      </m:sub>
                    </m:sSub>
                    <m:d>
                      <m:dPr>
                        <m:ctrlPr>
                          <a:rPr lang="" i="1">
                            <a:latin typeface="Cambria Math" panose="02040503050406030204" pitchFamily="18" charset="0"/>
                          </a:rPr>
                        </m:ctrlPr>
                      </m:dPr>
                      <m:e>
                        <m:r>
                          <a:rPr lang="" i="1">
                            <a:latin typeface="Cambria Math" panose="02040503050406030204" pitchFamily="18" charset="0"/>
                          </a:rPr>
                          <m:t>𝑠</m:t>
                        </m:r>
                      </m:e>
                    </m:d>
                    <m:r>
                      <a:rPr lang="" b="0" i="1" smtClean="0">
                        <a:latin typeface="Cambria Math" panose="02040503050406030204" pitchFamily="18" charset="0"/>
                      </a:rPr>
                      <m:t>≈</m:t>
                    </m:r>
                    <m:r>
                      <a:rPr lang="" i="1">
                        <a:latin typeface="Cambria Math" panose="02040503050406030204" pitchFamily="18" charset="0"/>
                      </a:rPr>
                      <m:t> </m:t>
                    </m:r>
                    <m:r>
                      <a:rPr lang="" i="1">
                        <a:latin typeface="Cambria Math" panose="02040503050406030204" pitchFamily="18" charset="0"/>
                      </a:rPr>
                      <m:t>𝑓</m:t>
                    </m:r>
                    <m:r>
                      <a:rPr lang="" i="1">
                        <a:latin typeface="Cambria Math" panose="02040503050406030204" pitchFamily="18" charset="0"/>
                      </a:rPr>
                      <m:t>(</m:t>
                    </m:r>
                    <m:r>
                      <a:rPr lang="" i="1">
                        <a:latin typeface="Cambria Math" panose="02040503050406030204" pitchFamily="18" charset="0"/>
                      </a:rPr>
                      <m:t>𝑠</m:t>
                    </m:r>
                    <m:r>
                      <a:rPr lang="" i="1">
                        <a:latin typeface="Cambria Math" panose="02040503050406030204" pitchFamily="18" charset="0"/>
                      </a:rPr>
                      <m:t>)</m:t>
                    </m:r>
                  </m:oMath>
                </a14:m>
                <a:endParaRPr lang="" dirty="0"/>
              </a:p>
              <a:p>
                <a:pPr marL="457200" indent="-457200">
                  <a:buFont typeface="+mj-lt"/>
                  <a:buAutoNum type="alphaUcPeriod"/>
                </a:pPr>
                <a:r>
                  <a:rPr lang="" b="0" dirty="0"/>
                  <a:t> </a:t>
                </a:r>
                <a14:m>
                  <m:oMath xmlns:m="http://schemas.openxmlformats.org/officeDocument/2006/math">
                    <m:r>
                      <a:rPr lang="" b="0" i="1" smtClean="0">
                        <a:latin typeface="Cambria Math" panose="02040503050406030204" pitchFamily="18" charset="0"/>
                      </a:rPr>
                      <m:t>𝑓</m:t>
                    </m:r>
                    <m:d>
                      <m:dPr>
                        <m:ctrlPr>
                          <a:rPr lang="" i="1">
                            <a:latin typeface="Cambria Math" panose="02040503050406030204" pitchFamily="18" charset="0"/>
                          </a:rPr>
                        </m:ctrlPr>
                      </m:dPr>
                      <m:e>
                        <m:r>
                          <a:rPr lang="" i="1">
                            <a:latin typeface="Cambria Math" panose="02040503050406030204" pitchFamily="18" charset="0"/>
                          </a:rPr>
                          <m:t>𝑠</m:t>
                        </m:r>
                      </m:e>
                    </m:d>
                    <m:r>
                      <a:rPr lang="" i="1">
                        <a:latin typeface="Cambria Math" panose="02040503050406030204" pitchFamily="18" charset="0"/>
                      </a:rPr>
                      <m:t>=</m:t>
                    </m:r>
                    <m:r>
                      <a:rPr lang="" i="1">
                        <a:latin typeface="Cambria Math" panose="02040503050406030204" pitchFamily="18" charset="0"/>
                      </a:rPr>
                      <m:t>𝜂</m:t>
                    </m:r>
                    <m:r>
                      <a:rPr lang="" i="1">
                        <a:latin typeface="Cambria Math" panose="02040503050406030204" pitchFamily="18" charset="0"/>
                      </a:rPr>
                      <m:t> </m:t>
                    </m:r>
                    <m:r>
                      <a:rPr lang="" i="1">
                        <a:latin typeface="Cambria Math" panose="02040503050406030204" pitchFamily="18" charset="0"/>
                      </a:rPr>
                      <m:t>𝑠</m:t>
                    </m:r>
                    <m:r>
                      <a:rPr lang="" i="1">
                        <a:latin typeface="Cambria Math" panose="02040503050406030204" pitchFamily="18" charset="0"/>
                      </a:rPr>
                      <m:t> </m:t>
                    </m:r>
                    <m:sSub>
                      <m:sSubPr>
                        <m:ctrlPr>
                          <a:rPr lang="" b="0" i="1" smtClean="0">
                            <a:latin typeface="Cambria Math" panose="02040503050406030204" pitchFamily="18" charset="0"/>
                          </a:rPr>
                        </m:ctrlPr>
                      </m:sSubPr>
                      <m:e>
                        <m:r>
                          <a:rPr lang="" i="1">
                            <a:latin typeface="Cambria Math" panose="02040503050406030204" pitchFamily="18" charset="0"/>
                          </a:rPr>
                          <m:t>𝑓</m:t>
                        </m:r>
                      </m:e>
                      <m:sub>
                        <m:r>
                          <a:rPr lang="" b="0" i="1" smtClean="0">
                            <a:latin typeface="Cambria Math" panose="02040503050406030204" pitchFamily="18" charset="0"/>
                          </a:rPr>
                          <m:t>𝑇</m:t>
                        </m:r>
                      </m:sub>
                    </m:sSub>
                    <m:r>
                      <a:rPr lang="" i="1">
                        <a:latin typeface="Cambria Math" panose="02040503050406030204" pitchFamily="18" charset="0"/>
                      </a:rPr>
                      <m:t>(</m:t>
                    </m:r>
                    <m:r>
                      <a:rPr lang="" i="1">
                        <a:latin typeface="Cambria Math" panose="02040503050406030204" pitchFamily="18" charset="0"/>
                      </a:rPr>
                      <m:t>𝑠</m:t>
                    </m:r>
                    <m:r>
                      <a:rPr lang="" i="1">
                        <a:latin typeface="Cambria Math" panose="02040503050406030204" pitchFamily="18" charset="0"/>
                      </a:rPr>
                      <m:t>)</m:t>
                    </m:r>
                  </m:oMath>
                </a14:m>
                <a:r>
                  <a:rPr lang="" dirty="0"/>
                  <a:t> where </a:t>
                </a:r>
                <a14:m>
                  <m:oMath xmlns:m="http://schemas.openxmlformats.org/officeDocument/2006/math">
                    <m:r>
                      <a:rPr lang="" i="1">
                        <a:latin typeface="Cambria Math" panose="02040503050406030204" pitchFamily="18" charset="0"/>
                      </a:rPr>
                      <m:t>𝜂</m:t>
                    </m:r>
                  </m:oMath>
                </a14:m>
                <a:r>
                  <a:rPr lang="" dirty="0"/>
                  <a:t> is a normalizing constant</a:t>
                </a:r>
              </a:p>
              <a:p>
                <a:pPr marL="457200" indent="-457200">
                  <a:buFont typeface="+mj-lt"/>
                  <a:buAutoNum type="alphaUcPeriod"/>
                </a:pPr>
                <a:r>
                  <a:rPr lang="" dirty="0"/>
                  <a:t>I don’t know</a:t>
                </a:r>
              </a:p>
              <a:p>
                <a:pPr marL="457200" indent="-457200">
                  <a:buFont typeface="+mj-lt"/>
                  <a:buAutoNum type="alphaUcPeriod"/>
                </a:pPr>
                <a:endParaRPr lang="" dirty="0"/>
              </a:p>
              <a:p>
                <a:pPr marL="457200" indent="-457200">
                  <a:buFont typeface="+mj-lt"/>
                  <a:buAutoNum type="alphaUcPeriod"/>
                </a:pPr>
                <a:endParaRPr lang=""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34" t="-857" r="-775"/>
                </a:stretch>
              </a:blipFill>
            </p:spPr>
            <p:txBody>
              <a:bodyPr/>
              <a:lstStyle/>
              <a:p>
                <a:r>
                  <a:rPr lang="fr-CH">
                    <a:noFill/>
                  </a:rPr>
                  <a:t> </a:t>
                </a:r>
              </a:p>
            </p:txBody>
          </p:sp>
        </mc:Fallback>
      </mc:AlternateContent>
      <p:sp>
        <p:nvSpPr>
          <p:cNvPr id="4" name="Footer Placeholder 3"/>
          <p:cNvSpPr>
            <a:spLocks noGrp="1"/>
          </p:cNvSpPr>
          <p:nvPr>
            <p:ph type="ftr" sz="quarter" idx="10"/>
          </p:nvPr>
        </p:nvSpPr>
        <p:spPr/>
        <p:txBody>
          <a:bodyPr/>
          <a:lstStyle/>
          <a:p>
            <a:pPr>
              <a:defRPr/>
            </a:pPr>
            <a:fld id="{C3A5A597-CA98-43DC-8E18-EB322DDCE446}" type="slidenum">
              <a:rPr lang="en-US" smtClean="0"/>
              <a:pPr>
                <a:defRPr/>
              </a:pPr>
              <a:t>23</a:t>
            </a:fld>
            <a:endParaRPr lang="en-US" dirty="0"/>
          </a:p>
        </p:txBody>
      </p:sp>
      <p:pic>
        <p:nvPicPr>
          <p:cNvPr id="5" name="Picture 4"/>
          <p:cNvPicPr>
            <a:picLocks noChangeAspect="1"/>
          </p:cNvPicPr>
          <p:nvPr/>
        </p:nvPicPr>
        <p:blipFill rotWithShape="1">
          <a:blip r:embed="rId3"/>
          <a:srcRect l="19451" t="19574" r="16729" b="514"/>
          <a:stretch/>
        </p:blipFill>
        <p:spPr>
          <a:xfrm>
            <a:off x="8974513" y="204195"/>
            <a:ext cx="1222089" cy="2021647"/>
          </a:xfrm>
          <a:prstGeom prst="rect">
            <a:avLst/>
          </a:prstGeom>
        </p:spPr>
      </p:pic>
    </p:spTree>
    <p:extLst>
      <p:ext uri="{BB962C8B-B14F-4D97-AF65-F5344CB8AC3E}">
        <p14:creationId xmlns:p14="http://schemas.microsoft.com/office/powerpoint/2010/main" val="408909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lstStyle/>
              <a:p>
                <a:r>
                  <a:rPr lang="fr-CH" dirty="0"/>
                  <a:t>Assuming </a:t>
                </a:r>
                <a:r>
                  <a:rPr lang="fr-CH" dirty="0" err="1"/>
                  <a:t>every</a:t>
                </a:r>
                <a:r>
                  <a:rPr lang="fr-CH" dirty="0"/>
                  <a:t> </a:t>
                </a:r>
                <a:r>
                  <a:rPr lang="fr-CH" dirty="0" err="1"/>
                  <a:t>rental</a:t>
                </a:r>
                <a:r>
                  <a:rPr lang="fr-CH" dirty="0"/>
                  <a:t> </a:t>
                </a:r>
                <a:r>
                  <a:rPr lang="fr-CH" dirty="0" err="1"/>
                  <a:t>is</a:t>
                </a:r>
                <a:r>
                  <a:rPr lang="fr-CH" dirty="0"/>
                  <a:t> for </a:t>
                </a:r>
                <a:r>
                  <a:rPr lang="fr-CH" dirty="0" err="1"/>
                  <a:t>just</a:t>
                </a:r>
                <a:r>
                  <a:rPr lang="fr-CH" dirty="0"/>
                  <a:t> one night, </a:t>
                </a:r>
                <a:r>
                  <a:rPr lang="fr-CH" dirty="0" err="1"/>
                  <a:t>this</a:t>
                </a:r>
                <a:r>
                  <a:rPr lang="fr-CH" dirty="0"/>
                  <a:t> </a:t>
                </a:r>
                <a:r>
                  <a:rPr lang="fr-CH" dirty="0" err="1"/>
                  <a:t>would</a:t>
                </a:r>
                <a:r>
                  <a:rPr lang="fr-CH" dirty="0"/>
                  <a:t> </a:t>
                </a:r>
                <a:r>
                  <a:rPr lang="fr-CH" dirty="0" err="1"/>
                  <a:t>be</a:t>
                </a:r>
                <a:r>
                  <a:rPr lang="" dirty="0"/>
                  <a:t> the same case as with files (</a:t>
                </a:r>
                <a:r>
                  <a:rPr lang="fr-CH" dirty="0" err="1"/>
                  <a:t>apartment</a:t>
                </a:r>
                <a:r>
                  <a:rPr lang="" dirty="0"/>
                  <a:t>s) and packets (bookings). </a:t>
                </a:r>
              </a:p>
              <a:p>
                <a:endParaRPr lang="" dirty="0"/>
              </a:p>
              <a:p>
                <a:endParaRPr lang="" dirty="0"/>
              </a:p>
              <a:p>
                <a:endParaRPr lang="" dirty="0"/>
              </a:p>
              <a:p>
                <a:endParaRPr lang="" dirty="0"/>
              </a:p>
              <a:p>
                <a:r>
                  <a:rPr lang="" dirty="0"/>
                  <a:t>Therefore, with the same arguments </a:t>
                </a:r>
                <a14:m>
                  <m:oMath xmlns:m="http://schemas.openxmlformats.org/officeDocument/2006/math">
                    <m:sSub>
                      <m:sSubPr>
                        <m:ctrlPr>
                          <a:rPr lang="" i="1">
                            <a:latin typeface="Cambria Math" panose="02040503050406030204" pitchFamily="18" charset="0"/>
                          </a:rPr>
                        </m:ctrlPr>
                      </m:sSubPr>
                      <m:e>
                        <m:r>
                          <a:rPr lang="" i="1">
                            <a:latin typeface="Cambria Math" panose="02040503050406030204" pitchFamily="18" charset="0"/>
                          </a:rPr>
                          <m:t>𝑓</m:t>
                        </m:r>
                      </m:e>
                      <m:sub>
                        <m:r>
                          <a:rPr lang="" i="1">
                            <a:latin typeface="Cambria Math" panose="02040503050406030204" pitchFamily="18" charset="0"/>
                          </a:rPr>
                          <m:t>𝑇</m:t>
                        </m:r>
                      </m:sub>
                    </m:sSub>
                    <m:d>
                      <m:dPr>
                        <m:ctrlPr>
                          <a:rPr lang="" i="1">
                            <a:latin typeface="Cambria Math" panose="02040503050406030204" pitchFamily="18" charset="0"/>
                          </a:rPr>
                        </m:ctrlPr>
                      </m:dPr>
                      <m:e>
                        <m:r>
                          <a:rPr lang="" i="1">
                            <a:latin typeface="Cambria Math" panose="02040503050406030204" pitchFamily="18" charset="0"/>
                          </a:rPr>
                          <m:t>𝑠</m:t>
                        </m:r>
                      </m:e>
                    </m:d>
                    <m:r>
                      <a:rPr lang="" i="1">
                        <a:latin typeface="Cambria Math" panose="02040503050406030204" pitchFamily="18" charset="0"/>
                      </a:rPr>
                      <m:t>=</m:t>
                    </m:r>
                    <m:r>
                      <a:rPr lang="" i="1">
                        <a:latin typeface="Cambria Math" panose="02040503050406030204" pitchFamily="18" charset="0"/>
                      </a:rPr>
                      <m:t>𝜂</m:t>
                    </m:r>
                    <m:r>
                      <a:rPr lang="" i="1">
                        <a:latin typeface="Cambria Math" panose="02040503050406030204" pitchFamily="18" charset="0"/>
                      </a:rPr>
                      <m:t> </m:t>
                    </m:r>
                    <m:r>
                      <a:rPr lang="" i="1">
                        <a:latin typeface="Cambria Math" panose="02040503050406030204" pitchFamily="18" charset="0"/>
                      </a:rPr>
                      <m:t>𝑠</m:t>
                    </m:r>
                    <m:r>
                      <a:rPr lang="" i="1">
                        <a:latin typeface="Cambria Math" panose="02040503050406030204" pitchFamily="18" charset="0"/>
                      </a:rPr>
                      <m:t> </m:t>
                    </m:r>
                    <m:r>
                      <a:rPr lang="" i="1">
                        <a:latin typeface="Cambria Math" panose="02040503050406030204" pitchFamily="18" charset="0"/>
                      </a:rPr>
                      <m:t>𝑓</m:t>
                    </m:r>
                    <m:r>
                      <a:rPr lang="" i="1">
                        <a:latin typeface="Cambria Math" panose="02040503050406030204" pitchFamily="18" charset="0"/>
                      </a:rPr>
                      <m:t>(</m:t>
                    </m:r>
                    <m:r>
                      <a:rPr lang="" i="1">
                        <a:latin typeface="Cambria Math" panose="02040503050406030204" pitchFamily="18" charset="0"/>
                      </a:rPr>
                      <m:t>𝑠</m:t>
                    </m:r>
                    <m:r>
                      <a:rPr lang="" i="1">
                        <a:latin typeface="Cambria Math" panose="02040503050406030204" pitchFamily="18" charset="0"/>
                      </a:rPr>
                      <m:t>)</m:t>
                    </m:r>
                  </m:oMath>
                </a14:m>
                <a:r>
                  <a:rPr lang="" dirty="0"/>
                  <a:t> </a:t>
                </a:r>
              </a:p>
              <a:p>
                <a:endParaRPr lang="" dirty="0"/>
              </a:p>
              <a:p>
                <a:r>
                  <a:rPr lang="en-US" dirty="0"/>
                  <a:t>A</a:t>
                </a:r>
                <a:r>
                  <a:rPr lang="" dirty="0"/>
                  <a:t>n arbitrary </a:t>
                </a:r>
                <a:r>
                  <a:rPr lang="fr-CH" dirty="0"/>
                  <a:t>traveller</a:t>
                </a:r>
                <a:r>
                  <a:rPr lang="" dirty="0"/>
                  <a:t> is more likely to fall in a listing that is often booked. </a:t>
                </a:r>
              </a:p>
              <a:p>
                <a:r>
                  <a:rPr lang="en-CA" dirty="0"/>
                  <a:t> </a:t>
                </a:r>
                <a:endParaRPr lang="" dirty="0"/>
              </a:p>
              <a:p>
                <a:endParaRPr lang="" dirty="0"/>
              </a:p>
              <a:p>
                <a:endParaRPr lang="" dirty="0"/>
              </a:p>
              <a:p>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2"/>
                <a:stretch>
                  <a:fillRect l="-948" t="-857"/>
                </a:stretch>
              </a:blipFill>
            </p:spPr>
            <p:txBody>
              <a:bodyPr/>
              <a:lstStyle/>
              <a:p>
                <a:r>
                  <a:rPr lang="fr-CH">
                    <a:noFill/>
                  </a:rPr>
                  <a:t> </a:t>
                </a:r>
              </a:p>
            </p:txBody>
          </p:sp>
        </mc:Fallback>
      </mc:AlternateContent>
      <p:sp>
        <p:nvSpPr>
          <p:cNvPr id="4" name="Footer Placeholder 3"/>
          <p:cNvSpPr>
            <a:spLocks noGrp="1"/>
          </p:cNvSpPr>
          <p:nvPr>
            <p:ph type="ftr" sz="quarter" idx="10"/>
          </p:nvPr>
        </p:nvSpPr>
        <p:spPr/>
        <p:txBody>
          <a:bodyPr/>
          <a:lstStyle/>
          <a:p>
            <a:pPr>
              <a:defRPr/>
            </a:pPr>
            <a:fld id="{C3A5A597-CA98-43DC-8E18-EB322DDCE446}" type="slidenum">
              <a:rPr lang="en-US" smtClean="0"/>
              <a:pPr>
                <a:defRPr/>
              </a:pPr>
              <a:t>24</a:t>
            </a:fld>
            <a:endParaRPr lang="en-US" dirty="0"/>
          </a:p>
        </p:txBody>
      </p:sp>
      <mc:AlternateContent xmlns:mc="http://schemas.openxmlformats.org/markup-compatibility/2006" xmlns:p14="http://schemas.microsoft.com/office/powerpoint/2010/main">
        <mc:Choice Requires="p14">
          <p:contentPart p14:bwMode="auto" r:id="rId3">
            <p14:nvContentPartPr>
              <p14:cNvPr id="23" name="Ink 22"/>
              <p14:cNvContentPartPr/>
              <p14:nvPr/>
            </p14:nvContentPartPr>
            <p14:xfrm>
              <a:off x="2439168" y="2516763"/>
              <a:ext cx="6264720" cy="695784"/>
            </p14:xfrm>
          </p:contentPart>
        </mc:Choice>
        <mc:Fallback xmlns="">
          <p:pic>
            <p:nvPicPr>
              <p:cNvPr id="23" name="Ink 22"/>
              <p:cNvPicPr/>
              <p:nvPr/>
            </p:nvPicPr>
            <p:blipFill>
              <a:blip r:embed="rId4"/>
              <a:stretch>
                <a:fillRect/>
              </a:stretch>
            </p:blipFill>
            <p:spPr>
              <a:xfrm>
                <a:off x="2427288" y="2504885"/>
                <a:ext cx="6288480" cy="719541"/>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3" name="Ink 32"/>
              <p14:cNvContentPartPr/>
              <p14:nvPr/>
            </p14:nvContentPartPr>
            <p14:xfrm>
              <a:off x="2223528" y="2603067"/>
              <a:ext cx="2505960" cy="618840"/>
            </p14:xfrm>
          </p:contentPart>
        </mc:Choice>
        <mc:Fallback xmlns="">
          <p:pic>
            <p:nvPicPr>
              <p:cNvPr id="33" name="Ink 32"/>
              <p:cNvPicPr/>
              <p:nvPr/>
            </p:nvPicPr>
            <p:blipFill>
              <a:blip r:embed="rId6"/>
              <a:stretch>
                <a:fillRect/>
              </a:stretch>
            </p:blipFill>
            <p:spPr>
              <a:xfrm>
                <a:off x="2211650" y="2591187"/>
                <a:ext cx="2529717" cy="642600"/>
              </a:xfrm>
              <a:prstGeom prst="rect">
                <a:avLst/>
              </a:prstGeom>
            </p:spPr>
          </p:pic>
        </mc:Fallback>
      </mc:AlternateContent>
      <p:sp>
        <p:nvSpPr>
          <p:cNvPr id="52" name="TextBox 51"/>
          <p:cNvSpPr txBox="1"/>
          <p:nvPr/>
        </p:nvSpPr>
        <p:spPr>
          <a:xfrm>
            <a:off x="2101282" y="2158827"/>
            <a:ext cx="1111138" cy="307777"/>
          </a:xfrm>
          <a:prstGeom prst="rect">
            <a:avLst/>
          </a:prstGeom>
          <a:noFill/>
        </p:spPr>
        <p:txBody>
          <a:bodyPr wrap="none" rtlCol="0">
            <a:spAutoFit/>
          </a:bodyPr>
          <a:lstStyle/>
          <a:p>
            <a:r>
              <a:rPr lang="fr-CH" dirty="0" err="1">
                <a:latin typeface="+mj-lt"/>
              </a:rPr>
              <a:t>Apartment</a:t>
            </a:r>
            <a:r>
              <a:rPr lang="" dirty="0">
                <a:latin typeface="+mj-lt"/>
              </a:rPr>
              <a:t> 1</a:t>
            </a:r>
            <a:endParaRPr lang="en-US" dirty="0">
              <a:latin typeface="+mj-lt"/>
            </a:endParaRPr>
          </a:p>
        </p:txBody>
      </p:sp>
      <p:sp>
        <p:nvSpPr>
          <p:cNvPr id="53" name="TextBox 52"/>
          <p:cNvSpPr txBox="1"/>
          <p:nvPr/>
        </p:nvSpPr>
        <p:spPr>
          <a:xfrm>
            <a:off x="4850578" y="2140539"/>
            <a:ext cx="1111138" cy="307777"/>
          </a:xfrm>
          <a:prstGeom prst="rect">
            <a:avLst/>
          </a:prstGeom>
          <a:noFill/>
        </p:spPr>
        <p:txBody>
          <a:bodyPr wrap="none" rtlCol="0">
            <a:spAutoFit/>
          </a:bodyPr>
          <a:lstStyle/>
          <a:p>
            <a:r>
              <a:rPr lang="fr-CH" dirty="0" err="1">
                <a:latin typeface="+mj-lt"/>
              </a:rPr>
              <a:t>Apartment</a:t>
            </a:r>
            <a:r>
              <a:rPr lang="" dirty="0">
                <a:latin typeface="+mj-lt"/>
              </a:rPr>
              <a:t> 2</a:t>
            </a:r>
            <a:endParaRPr lang="en-US" dirty="0">
              <a:latin typeface="+mj-lt"/>
            </a:endParaRPr>
          </a:p>
        </p:txBody>
      </p:sp>
      <p:sp>
        <p:nvSpPr>
          <p:cNvPr id="54" name="TextBox 53"/>
          <p:cNvSpPr txBox="1"/>
          <p:nvPr/>
        </p:nvSpPr>
        <p:spPr>
          <a:xfrm>
            <a:off x="6112450" y="2122251"/>
            <a:ext cx="1111138" cy="307777"/>
          </a:xfrm>
          <a:prstGeom prst="rect">
            <a:avLst/>
          </a:prstGeom>
          <a:noFill/>
        </p:spPr>
        <p:txBody>
          <a:bodyPr wrap="none" rtlCol="0">
            <a:spAutoFit/>
          </a:bodyPr>
          <a:lstStyle/>
          <a:p>
            <a:r>
              <a:rPr lang="fr-CH" dirty="0" err="1">
                <a:latin typeface="+mj-lt"/>
              </a:rPr>
              <a:t>Apartment</a:t>
            </a:r>
            <a:r>
              <a:rPr lang="" dirty="0">
                <a:latin typeface="+mj-lt"/>
              </a:rPr>
              <a:t> 3</a:t>
            </a:r>
            <a:endParaRPr lang="en-US" dirty="0">
              <a:latin typeface="+mj-lt"/>
            </a:endParaRPr>
          </a:p>
        </p:txBody>
      </p:sp>
      <p:sp>
        <p:nvSpPr>
          <p:cNvPr id="55" name="TextBox 54"/>
          <p:cNvSpPr txBox="1"/>
          <p:nvPr/>
        </p:nvSpPr>
        <p:spPr>
          <a:xfrm>
            <a:off x="7581586" y="2103963"/>
            <a:ext cx="1111138" cy="307777"/>
          </a:xfrm>
          <a:prstGeom prst="rect">
            <a:avLst/>
          </a:prstGeom>
          <a:noFill/>
        </p:spPr>
        <p:txBody>
          <a:bodyPr wrap="none" rtlCol="0">
            <a:spAutoFit/>
          </a:bodyPr>
          <a:lstStyle/>
          <a:p>
            <a:r>
              <a:rPr lang="fr-CH" dirty="0" err="1">
                <a:latin typeface="+mj-lt"/>
              </a:rPr>
              <a:t>Apartment</a:t>
            </a:r>
            <a:r>
              <a:rPr lang="" dirty="0">
                <a:latin typeface="+mj-lt"/>
              </a:rPr>
              <a:t> 4</a:t>
            </a:r>
            <a:endParaRPr lang="en-US" dirty="0">
              <a:latin typeface="+mj-lt"/>
            </a:endParaRPr>
          </a:p>
        </p:txBody>
      </p:sp>
      <mc:AlternateContent xmlns:mc="http://schemas.openxmlformats.org/markup-compatibility/2006" xmlns:p14="http://schemas.microsoft.com/office/powerpoint/2010/main">
        <mc:Choice Requires="p14">
          <p:contentPart p14:bwMode="auto" r:id="rId7">
            <p14:nvContentPartPr>
              <p14:cNvPr id="63" name="Ink 62"/>
              <p14:cNvContentPartPr/>
              <p14:nvPr/>
            </p14:nvContentPartPr>
            <p14:xfrm>
              <a:off x="13052088" y="6295752"/>
              <a:ext cx="15120" cy="47520"/>
            </p14:xfrm>
          </p:contentPart>
        </mc:Choice>
        <mc:Fallback xmlns="">
          <p:pic>
            <p:nvPicPr>
              <p:cNvPr id="63" name="Ink 62"/>
              <p:cNvPicPr/>
              <p:nvPr/>
            </p:nvPicPr>
            <p:blipFill>
              <a:blip r:embed="rId8"/>
              <a:stretch>
                <a:fillRect/>
              </a:stretch>
            </p:blipFill>
            <p:spPr>
              <a:xfrm>
                <a:off x="13040208" y="6283872"/>
                <a:ext cx="38880" cy="71280"/>
              </a:xfrm>
              <a:prstGeom prst="rect">
                <a:avLst/>
              </a:prstGeom>
            </p:spPr>
          </p:pic>
        </mc:Fallback>
      </mc:AlternateContent>
    </p:spTree>
    <p:extLst>
      <p:ext uri="{BB962C8B-B14F-4D97-AF65-F5344CB8AC3E}">
        <p14:creationId xmlns:p14="http://schemas.microsoft.com/office/powerpoint/2010/main" val="2976806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695401" y="1761853"/>
                <a:ext cx="9649073" cy="4980260"/>
              </a:xfrm>
            </p:spPr>
            <p:txBody>
              <a:bodyPr/>
              <a:lstStyle/>
              <a:p>
                <a:r>
                  <a:rPr lang="" sz="2000" dirty="0"/>
                  <a:t>I</a:t>
                </a:r>
                <a:r>
                  <a:rPr lang="fr-CH" sz="2000" dirty="0"/>
                  <a:t>f </a:t>
                </a:r>
                <a:r>
                  <a:rPr lang="fr-CH" sz="2000" dirty="0" err="1"/>
                  <a:t>we</a:t>
                </a:r>
                <a:r>
                  <a:rPr lang="fr-CH" sz="2000" dirty="0"/>
                  <a:t> relax the </a:t>
                </a:r>
                <a:r>
                  <a:rPr lang="fr-CH" sz="2000" dirty="0" err="1"/>
                  <a:t>assumption</a:t>
                </a:r>
                <a:r>
                  <a:rPr lang="fr-CH" sz="2000" dirty="0"/>
                  <a:t> </a:t>
                </a:r>
                <a:r>
                  <a:rPr lang="fr-CH" sz="2000" dirty="0" err="1"/>
                  <a:t>that</a:t>
                </a:r>
                <a:r>
                  <a:rPr lang="fr-CH" sz="2000" dirty="0"/>
                  <a:t> </a:t>
                </a:r>
                <a:r>
                  <a:rPr lang="fr-CH" sz="2000" dirty="0" err="1"/>
                  <a:t>every</a:t>
                </a:r>
                <a:r>
                  <a:rPr lang="fr-CH" sz="2000" dirty="0"/>
                  <a:t> </a:t>
                </a:r>
                <a:r>
                  <a:rPr lang="fr-CH" sz="2000" dirty="0" err="1"/>
                  <a:t>rental</a:t>
                </a:r>
                <a:r>
                  <a:rPr lang="fr-CH" sz="2000" dirty="0"/>
                  <a:t> </a:t>
                </a:r>
                <a:r>
                  <a:rPr lang="fr-CH" sz="2000" dirty="0" err="1"/>
                  <a:t>is</a:t>
                </a:r>
                <a:r>
                  <a:rPr lang="fr-CH" sz="2000" dirty="0"/>
                  <a:t> </a:t>
                </a:r>
                <a:r>
                  <a:rPr lang="fr-CH" sz="2000" dirty="0" err="1"/>
                  <a:t>just</a:t>
                </a:r>
                <a:r>
                  <a:rPr lang="fr-CH" sz="2000" dirty="0"/>
                  <a:t> for one night, </a:t>
                </a:r>
                <a:r>
                  <a:rPr lang="fr-CH" sz="2000" dirty="0" err="1"/>
                  <a:t>we</a:t>
                </a:r>
                <a:r>
                  <a:rPr lang="fr-CH" sz="2000" dirty="0"/>
                  <a:t> can </a:t>
                </a:r>
                <a:r>
                  <a:rPr lang="fr-CH" sz="2000" dirty="0" err="1"/>
                  <a:t>simply</a:t>
                </a:r>
                <a:r>
                  <a:rPr lang="fr-CH" sz="2000" dirty="0"/>
                  <a:t> analyse the </a:t>
                </a:r>
                <a:r>
                  <a:rPr lang="fr-CH" sz="2000" dirty="0" err="1"/>
                  <a:t>different</a:t>
                </a:r>
                <a:r>
                  <a:rPr lang="fr-CH" sz="2000" dirty="0"/>
                  <a:t> </a:t>
                </a:r>
                <a:r>
                  <a:rPr lang="fr-CH" sz="2000" dirty="0" err="1"/>
                  <a:t>means</a:t>
                </a:r>
                <a:r>
                  <a:rPr lang="fr-CH" sz="2000" dirty="0"/>
                  <a:t> as </a:t>
                </a:r>
                <a:r>
                  <a:rPr lang="fr-CH" sz="2000" dirty="0" err="1"/>
                  <a:t>follows</a:t>
                </a:r>
                <a:r>
                  <a:rPr lang="fr-CH" sz="2000" dirty="0"/>
                  <a:t>. Let </a:t>
                </a:r>
                <a14:m>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𝑁</m:t>
                        </m:r>
                      </m:e>
                      <m:sub>
                        <m:r>
                          <a:rPr lang="en-CA" sz="2000" b="0" i="1" smtClean="0">
                            <a:latin typeface="Cambria Math" panose="02040503050406030204" pitchFamily="18" charset="0"/>
                          </a:rPr>
                          <m:t>𝑖</m:t>
                        </m:r>
                      </m:sub>
                    </m:sSub>
                  </m:oMath>
                </a14:m>
                <a:r>
                  <a:rPr lang="" sz="2000" dirty="0"/>
                  <a:t> be the number of nights in booking </a:t>
                </a:r>
                <a14:m>
                  <m:oMath xmlns:m="http://schemas.openxmlformats.org/officeDocument/2006/math">
                    <m:r>
                      <a:rPr lang="en-CA" sz="2000" b="0" i="1" smtClean="0">
                        <a:latin typeface="Cambria Math" panose="02040503050406030204" pitchFamily="18" charset="0"/>
                      </a:rPr>
                      <m:t>𝑖</m:t>
                    </m:r>
                    <m:r>
                      <a:rPr lang="en-CA" sz="2000" b="0" i="1" smtClean="0">
                        <a:latin typeface="Cambria Math" panose="02040503050406030204" pitchFamily="18" charset="0"/>
                      </a:rPr>
                      <m:t>=1:</m:t>
                    </m:r>
                    <m:r>
                      <a:rPr lang="en-CA" sz="2000" b="0" i="1" smtClean="0">
                        <a:latin typeface="Cambria Math" panose="02040503050406030204" pitchFamily="18" charset="0"/>
                      </a:rPr>
                      <m:t>𝐼</m:t>
                    </m:r>
                  </m:oMath>
                </a14:m>
                <a:r>
                  <a:rPr lang="" sz="2000" dirty="0"/>
                  <a:t> and </a:t>
                </a:r>
                <a14:m>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𝐵</m:t>
                        </m:r>
                      </m:e>
                      <m:sub>
                        <m:r>
                          <a:rPr lang="en-CA" sz="2000" b="0" i="1" smtClean="0">
                            <a:latin typeface="Cambria Math" panose="02040503050406030204" pitchFamily="18" charset="0"/>
                          </a:rPr>
                          <m:t>𝑚</m:t>
                        </m:r>
                      </m:sub>
                    </m:sSub>
                  </m:oMath>
                </a14:m>
                <a:r>
                  <a:rPr lang="" sz="2000" dirty="0"/>
                  <a:t> the number of bookings in apartment </a:t>
                </a:r>
                <a14:m>
                  <m:oMath xmlns:m="http://schemas.openxmlformats.org/officeDocument/2006/math">
                    <m:r>
                      <a:rPr lang="en-CA" sz="2000" b="0" i="1" smtClean="0">
                        <a:latin typeface="Cambria Math" panose="02040503050406030204" pitchFamily="18" charset="0"/>
                      </a:rPr>
                      <m:t>𝑚</m:t>
                    </m:r>
                    <m:r>
                      <a:rPr lang="en-CA" sz="2000" b="0" i="1" smtClean="0">
                        <a:latin typeface="Cambria Math" panose="02040503050406030204" pitchFamily="18" charset="0"/>
                      </a:rPr>
                      <m:t>=1:</m:t>
                    </m:r>
                    <m:r>
                      <a:rPr lang="en-CA" sz="2000" b="0" i="1" smtClean="0">
                        <a:latin typeface="Cambria Math" panose="02040503050406030204" pitchFamily="18" charset="0"/>
                      </a:rPr>
                      <m:t>𝑀</m:t>
                    </m:r>
                  </m:oMath>
                </a14:m>
                <a:r>
                  <a:rPr lang="" sz="2000" dirty="0"/>
                  <a:t> (both in one year).  Also let </a:t>
                </a:r>
                <a14:m>
                  <m:oMath xmlns:m="http://schemas.openxmlformats.org/officeDocument/2006/math">
                    <m:sSubSup>
                      <m:sSubSupPr>
                        <m:ctrlPr>
                          <a:rPr lang="en-CA" sz="2000" b="0" i="1" smtClean="0">
                            <a:latin typeface="Cambria Math" panose="02040503050406030204" pitchFamily="18" charset="0"/>
                          </a:rPr>
                        </m:ctrlPr>
                      </m:sSubSupPr>
                      <m:e>
                        <m:r>
                          <a:rPr lang="en-CA" sz="2000" b="0" i="1" smtClean="0">
                            <a:latin typeface="Cambria Math" panose="02040503050406030204" pitchFamily="18" charset="0"/>
                          </a:rPr>
                          <m:t>𝑁</m:t>
                        </m:r>
                      </m:e>
                      <m:sub>
                        <m:r>
                          <a:rPr lang="en-CA" sz="2000" b="0" i="1" smtClean="0">
                            <a:latin typeface="Cambria Math" panose="02040503050406030204" pitchFamily="18" charset="0"/>
                          </a:rPr>
                          <m:t>𝑚</m:t>
                        </m:r>
                      </m:sub>
                      <m:sup>
                        <m:r>
                          <a:rPr lang="en-CA" sz="2000" b="0" i="1" smtClean="0">
                            <a:latin typeface="Cambria Math" panose="02040503050406030204" pitchFamily="18" charset="0"/>
                          </a:rPr>
                          <m:t>′</m:t>
                        </m:r>
                      </m:sup>
                    </m:sSubSup>
                    <m:r>
                      <a:rPr lang="en-CA" sz="2000" b="0" i="1" smtClean="0">
                        <a:latin typeface="Cambria Math" panose="02040503050406030204" pitchFamily="18" charset="0"/>
                      </a:rPr>
                      <m:t>=</m:t>
                    </m:r>
                    <m:nary>
                      <m:naryPr>
                        <m:chr m:val="∑"/>
                        <m:ctrlPr>
                          <a:rPr lang="en-CA" sz="2000" b="0" i="1" smtClean="0">
                            <a:latin typeface="Cambria Math" panose="02040503050406030204" pitchFamily="18" charset="0"/>
                          </a:rPr>
                        </m:ctrlPr>
                      </m:naryPr>
                      <m:sub>
                        <m:r>
                          <a:rPr lang="en-CA" sz="2000" b="0" i="1" smtClean="0">
                            <a:latin typeface="Cambria Math" panose="02040503050406030204" pitchFamily="18" charset="0"/>
                          </a:rPr>
                          <m:t>𝑖</m:t>
                        </m:r>
                        <m:r>
                          <a:rPr lang="en-CA" sz="2000" b="0" i="1" smtClean="0">
                            <a:latin typeface="Cambria Math" panose="02040503050406030204" pitchFamily="18" charset="0"/>
                          </a:rPr>
                          <m:t>=1</m:t>
                        </m:r>
                      </m:sub>
                      <m:sup>
                        <m:r>
                          <a:rPr lang="en-CA" sz="2000" b="0" i="1" smtClean="0">
                            <a:latin typeface="Cambria Math" panose="02040503050406030204" pitchFamily="18" charset="0"/>
                          </a:rPr>
                          <m:t>𝐼</m:t>
                        </m:r>
                      </m:sup>
                      <m:e>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𝑁</m:t>
                            </m:r>
                          </m:e>
                          <m:sub>
                            <m:r>
                              <a:rPr lang="en-CA" sz="2000" b="0" i="1" smtClean="0">
                                <a:latin typeface="Cambria Math" panose="02040503050406030204" pitchFamily="18" charset="0"/>
                              </a:rPr>
                              <m:t>𝑖</m:t>
                            </m:r>
                          </m:sub>
                        </m:sSub>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1</m:t>
                            </m:r>
                          </m:e>
                          <m:sub>
                            <m:d>
                              <m:dPr>
                                <m:begChr m:val="{"/>
                                <m:endChr m:val="}"/>
                                <m:ctrlPr>
                                  <a:rPr lang="en-CA" sz="2000" b="0" i="1" smtClean="0">
                                    <a:latin typeface="Cambria Math" panose="02040503050406030204" pitchFamily="18" charset="0"/>
                                  </a:rPr>
                                </m:ctrlPr>
                              </m:dPr>
                              <m:e>
                                <m:r>
                                  <a:rPr lang="en-CA" sz="2000" b="0" i="1" smtClean="0">
                                    <a:latin typeface="Cambria Math" panose="02040503050406030204" pitchFamily="18" charset="0"/>
                                  </a:rPr>
                                  <m:t>𝑖</m:t>
                                </m:r>
                                <m:r>
                                  <a:rPr lang="en-CA" sz="2000" b="0" i="1" smtClean="0">
                                    <a:latin typeface="Cambria Math" panose="02040503050406030204" pitchFamily="18" charset="0"/>
                                  </a:rPr>
                                  <m:t>∈</m:t>
                                </m:r>
                                <m:r>
                                  <a:rPr lang="en-CA" sz="2000" b="0" i="1" smtClean="0">
                                    <a:latin typeface="Cambria Math" panose="02040503050406030204" pitchFamily="18" charset="0"/>
                                  </a:rPr>
                                  <m:t>𝑚</m:t>
                                </m:r>
                              </m:e>
                            </m:d>
                          </m:sub>
                        </m:sSub>
                      </m:e>
                    </m:nary>
                  </m:oMath>
                </a14:m>
                <a:r>
                  <a:rPr lang="" sz="2000" dirty="0"/>
                  <a:t> be the number of nights in apartment </a:t>
                </a:r>
                <a14:m>
                  <m:oMath xmlns:m="http://schemas.openxmlformats.org/officeDocument/2006/math">
                    <m:r>
                      <a:rPr lang="en-CA" sz="2000" b="0" i="1" smtClean="0">
                        <a:latin typeface="Cambria Math" panose="02040503050406030204" pitchFamily="18" charset="0"/>
                      </a:rPr>
                      <m:t>𝑚</m:t>
                    </m:r>
                  </m:oMath>
                </a14:m>
                <a:r>
                  <a:rPr lang="" sz="2000" dirty="0"/>
                  <a:t> (where </a:t>
                </a:r>
                <a14:m>
                  <m:oMath xmlns:m="http://schemas.openxmlformats.org/officeDocument/2006/math">
                    <m:d>
                      <m:dPr>
                        <m:begChr m:val="{"/>
                        <m:endChr m:val="}"/>
                        <m:ctrlPr>
                          <a:rPr lang="en-CA" sz="2000" i="1">
                            <a:latin typeface="Cambria Math" panose="02040503050406030204" pitchFamily="18" charset="0"/>
                          </a:rPr>
                        </m:ctrlPr>
                      </m:dPr>
                      <m:e>
                        <m:r>
                          <a:rPr lang="en-CA" sz="2000" i="1">
                            <a:latin typeface="Cambria Math" panose="02040503050406030204" pitchFamily="18" charset="0"/>
                          </a:rPr>
                          <m:t>𝑖</m:t>
                        </m:r>
                        <m:r>
                          <a:rPr lang="en-CA" sz="2000" i="1">
                            <a:latin typeface="Cambria Math" panose="02040503050406030204" pitchFamily="18" charset="0"/>
                          </a:rPr>
                          <m:t>∈</m:t>
                        </m:r>
                        <m:r>
                          <a:rPr lang="en-CA" sz="2000" i="1">
                            <a:latin typeface="Cambria Math" panose="02040503050406030204" pitchFamily="18" charset="0"/>
                          </a:rPr>
                          <m:t>𝑚</m:t>
                        </m:r>
                      </m:e>
                    </m:d>
                    <m:r>
                      <a:rPr lang="en-CA" sz="2000" i="1">
                        <a:latin typeface="Cambria Math" panose="02040503050406030204" pitchFamily="18" charset="0"/>
                      </a:rPr>
                      <m:t> </m:t>
                    </m:r>
                  </m:oMath>
                </a14:m>
                <a:r>
                  <a:rPr lang="" sz="2000" dirty="0"/>
                  <a:t>means that booking </a:t>
                </a:r>
                <a14:m>
                  <m:oMath xmlns:m="http://schemas.openxmlformats.org/officeDocument/2006/math">
                    <m:r>
                      <a:rPr lang="en-CA" sz="2000" b="0" i="1" dirty="0" smtClean="0">
                        <a:latin typeface="Cambria Math" panose="02040503050406030204" pitchFamily="18" charset="0"/>
                      </a:rPr>
                      <m:t>𝑖</m:t>
                    </m:r>
                  </m:oMath>
                </a14:m>
                <a:r>
                  <a:rPr lang="" sz="2000" dirty="0"/>
                  <a:t> is in apartment </a:t>
                </a:r>
                <a14:m>
                  <m:oMath xmlns:m="http://schemas.openxmlformats.org/officeDocument/2006/math">
                    <m:r>
                      <a:rPr lang="en-CA" sz="2000" b="0" i="1" smtClean="0">
                        <a:latin typeface="Cambria Math" panose="02040503050406030204" pitchFamily="18" charset="0"/>
                      </a:rPr>
                      <m:t>𝑚</m:t>
                    </m:r>
                  </m:oMath>
                </a14:m>
                <a:r>
                  <a:rPr lang="" sz="2000" dirty="0"/>
                  <a:t>). The average number of  booked nights per apartment is </a:t>
                </a:r>
              </a:p>
              <a:p>
                <a:pPr/>
                <a14:m>
                  <m:oMathPara xmlns:m="http://schemas.openxmlformats.org/officeDocument/2006/math">
                    <m:oMathParaPr>
                      <m:jc m:val="centerGroup"/>
                    </m:oMathParaPr>
                    <m:oMath xmlns:m="http://schemas.openxmlformats.org/officeDocument/2006/math">
                      <m:acc>
                        <m:accPr>
                          <m:chr m:val="̅"/>
                          <m:ctrlPr>
                            <a:rPr lang="en-CA" sz="2000" b="0" i="1" smtClean="0">
                              <a:latin typeface="Cambria Math" panose="02040503050406030204" pitchFamily="18" charset="0"/>
                            </a:rPr>
                          </m:ctrlPr>
                        </m:accPr>
                        <m:e>
                          <m:r>
                            <a:rPr lang="en-CA" sz="2000" b="0" i="1" smtClean="0">
                              <a:latin typeface="Cambria Math" panose="02040503050406030204" pitchFamily="18" charset="0"/>
                            </a:rPr>
                            <m:t>𝑁</m:t>
                          </m:r>
                        </m:e>
                      </m:acc>
                      <m:r>
                        <a:rPr lang="en-CA" sz="2000" b="0" i="1" dirty="0" smtClean="0">
                          <a:latin typeface="Cambria Math" panose="02040503050406030204" pitchFamily="18" charset="0"/>
                        </a:rPr>
                        <m:t>=</m:t>
                      </m:r>
                      <m:f>
                        <m:fPr>
                          <m:ctrlPr>
                            <a:rPr lang="en-CA" sz="2000" b="0" i="1" dirty="0" smtClean="0">
                              <a:latin typeface="Cambria Math" panose="02040503050406030204" pitchFamily="18" charset="0"/>
                            </a:rPr>
                          </m:ctrlPr>
                        </m:fPr>
                        <m:num>
                          <m:r>
                            <a:rPr lang="en-CA" sz="2000" b="0" i="1" dirty="0" smtClean="0">
                              <a:latin typeface="Cambria Math" panose="02040503050406030204" pitchFamily="18" charset="0"/>
                            </a:rPr>
                            <m:t>1</m:t>
                          </m:r>
                        </m:num>
                        <m:den>
                          <m:r>
                            <a:rPr lang="en-CA" sz="2000" b="0" i="1" dirty="0" smtClean="0">
                              <a:latin typeface="Cambria Math" panose="02040503050406030204" pitchFamily="18" charset="0"/>
                            </a:rPr>
                            <m:t>𝑀</m:t>
                          </m:r>
                        </m:den>
                      </m:f>
                      <m:nary>
                        <m:naryPr>
                          <m:chr m:val="∑"/>
                          <m:ctrlPr>
                            <a:rPr lang="en-CA" sz="2000" b="0" i="1" dirty="0" smtClean="0">
                              <a:latin typeface="Cambria Math" panose="02040503050406030204" pitchFamily="18" charset="0"/>
                            </a:rPr>
                          </m:ctrlPr>
                        </m:naryPr>
                        <m:sub>
                          <m:r>
                            <a:rPr lang="en-CA" sz="2000" b="0" i="1" dirty="0" smtClean="0">
                              <a:latin typeface="Cambria Math" panose="02040503050406030204" pitchFamily="18" charset="0"/>
                            </a:rPr>
                            <m:t>𝑖</m:t>
                          </m:r>
                          <m:r>
                            <a:rPr lang="en-CA" sz="2000" b="0" i="1" dirty="0" smtClean="0">
                              <a:latin typeface="Cambria Math" panose="02040503050406030204" pitchFamily="18" charset="0"/>
                            </a:rPr>
                            <m:t>=1</m:t>
                          </m:r>
                        </m:sub>
                        <m:sup>
                          <m:r>
                            <a:rPr lang="en-CA" sz="2000" b="0" i="1" dirty="0" smtClean="0">
                              <a:latin typeface="Cambria Math" panose="02040503050406030204" pitchFamily="18" charset="0"/>
                            </a:rPr>
                            <m:t>𝐼</m:t>
                          </m:r>
                        </m:sup>
                        <m:e>
                          <m:sSub>
                            <m:sSubPr>
                              <m:ctrlPr>
                                <a:rPr lang="en-CA" sz="2000" b="0" i="1" dirty="0" smtClean="0">
                                  <a:latin typeface="Cambria Math" panose="02040503050406030204" pitchFamily="18" charset="0"/>
                                </a:rPr>
                              </m:ctrlPr>
                            </m:sSubPr>
                            <m:e>
                              <m:r>
                                <a:rPr lang="en-CA" sz="2000" b="0" i="1" dirty="0" smtClean="0">
                                  <a:latin typeface="Cambria Math" panose="02040503050406030204" pitchFamily="18" charset="0"/>
                                </a:rPr>
                                <m:t>𝑁</m:t>
                              </m:r>
                            </m:e>
                            <m:sub>
                              <m:r>
                                <a:rPr lang="en-CA" sz="2000" b="0" i="1" dirty="0" smtClean="0">
                                  <a:latin typeface="Cambria Math" panose="02040503050406030204" pitchFamily="18" charset="0"/>
                                </a:rPr>
                                <m:t>𝑖</m:t>
                              </m:r>
                            </m:sub>
                          </m:sSub>
                        </m:e>
                      </m:nary>
                      <m:r>
                        <a:rPr lang="en-CA" sz="2000" b="0" i="1" dirty="0" smtClean="0">
                          <a:latin typeface="Cambria Math" panose="02040503050406030204" pitchFamily="18" charset="0"/>
                        </a:rPr>
                        <m:t>=</m:t>
                      </m:r>
                      <m:f>
                        <m:fPr>
                          <m:ctrlPr>
                            <a:rPr lang="en-CA" sz="2000" b="0" i="1" dirty="0" smtClean="0">
                              <a:latin typeface="Cambria Math" panose="02040503050406030204" pitchFamily="18" charset="0"/>
                            </a:rPr>
                          </m:ctrlPr>
                        </m:fPr>
                        <m:num>
                          <m:r>
                            <a:rPr lang="en-CA" sz="2000" b="0" i="1" dirty="0" smtClean="0">
                              <a:latin typeface="Cambria Math" panose="02040503050406030204" pitchFamily="18" charset="0"/>
                            </a:rPr>
                            <m:t>1</m:t>
                          </m:r>
                        </m:num>
                        <m:den>
                          <m:r>
                            <a:rPr lang="en-CA" sz="2000" b="0" i="1" dirty="0" smtClean="0">
                              <a:latin typeface="Cambria Math" panose="02040503050406030204" pitchFamily="18" charset="0"/>
                            </a:rPr>
                            <m:t>𝑀</m:t>
                          </m:r>
                        </m:den>
                      </m:f>
                      <m:nary>
                        <m:naryPr>
                          <m:chr m:val="∑"/>
                          <m:ctrlPr>
                            <a:rPr lang="en-CA" sz="2000" b="0" i="1" dirty="0" smtClean="0">
                              <a:latin typeface="Cambria Math" panose="02040503050406030204" pitchFamily="18" charset="0"/>
                            </a:rPr>
                          </m:ctrlPr>
                        </m:naryPr>
                        <m:sub>
                          <m:r>
                            <a:rPr lang="en-CA" sz="2000" b="0" i="1" dirty="0" smtClean="0">
                              <a:latin typeface="Cambria Math" panose="02040503050406030204" pitchFamily="18" charset="0"/>
                            </a:rPr>
                            <m:t>𝑚</m:t>
                          </m:r>
                          <m:r>
                            <a:rPr lang="en-CA" sz="2000" b="0" i="1" dirty="0" smtClean="0">
                              <a:latin typeface="Cambria Math" panose="02040503050406030204" pitchFamily="18" charset="0"/>
                            </a:rPr>
                            <m:t>=1</m:t>
                          </m:r>
                        </m:sub>
                        <m:sup>
                          <m:r>
                            <a:rPr lang="en-CA" sz="2000" b="0" i="1" dirty="0" smtClean="0">
                              <a:latin typeface="Cambria Math" panose="02040503050406030204" pitchFamily="18" charset="0"/>
                            </a:rPr>
                            <m:t>𝑀</m:t>
                          </m:r>
                        </m:sup>
                        <m:e>
                          <m:sSubSup>
                            <m:sSubSupPr>
                              <m:ctrlPr>
                                <a:rPr lang="en-CA" sz="2000" b="0" i="1" dirty="0" smtClean="0">
                                  <a:latin typeface="Cambria Math" panose="02040503050406030204" pitchFamily="18" charset="0"/>
                                </a:rPr>
                              </m:ctrlPr>
                            </m:sSubSupPr>
                            <m:e>
                              <m:r>
                                <a:rPr lang="en-CA" sz="2000" b="0" i="1" dirty="0" smtClean="0">
                                  <a:latin typeface="Cambria Math" panose="02040503050406030204" pitchFamily="18" charset="0"/>
                                </a:rPr>
                                <m:t>𝑁</m:t>
                              </m:r>
                            </m:e>
                            <m:sub>
                              <m:r>
                                <a:rPr lang="en-CA" sz="2000" b="0" i="1" dirty="0" smtClean="0">
                                  <a:latin typeface="Cambria Math" panose="02040503050406030204" pitchFamily="18" charset="0"/>
                                </a:rPr>
                                <m:t>𝑚</m:t>
                              </m:r>
                            </m:sub>
                            <m:sup>
                              <m:r>
                                <a:rPr lang="en-CA" sz="2000" b="0" i="1" dirty="0" smtClean="0">
                                  <a:latin typeface="Cambria Math" panose="02040503050406030204" pitchFamily="18" charset="0"/>
                                </a:rPr>
                                <m:t>′</m:t>
                              </m:r>
                            </m:sup>
                          </m:sSubSup>
                        </m:e>
                      </m:nary>
                    </m:oMath>
                  </m:oMathPara>
                </a14:m>
                <a:endParaRPr lang="en-CA" sz="2000" b="0" dirty="0"/>
              </a:p>
              <a:p>
                <a:pPr/>
                <a:r>
                  <a:rPr lang="" sz="2000" dirty="0"/>
                  <a:t>We infer, for every booking, how many nights are booked in this year in this apartment; the answer </a:t>
                </a:r>
                <a14:m>
                  <m:oMath xmlns:m="http://schemas.openxmlformats.org/officeDocument/2006/math">
                    <m:sSubSup>
                      <m:sSubSupPr>
                        <m:ctrlPr>
                          <a:rPr lang="en-CA" sz="2000" i="1">
                            <a:latin typeface="Cambria Math" panose="02040503050406030204" pitchFamily="18" charset="0"/>
                          </a:rPr>
                        </m:ctrlPr>
                      </m:sSubSupPr>
                      <m:e>
                        <m:r>
                          <a:rPr lang="en-CA" sz="2000" i="1">
                            <a:latin typeface="Cambria Math" panose="02040503050406030204" pitchFamily="18" charset="0"/>
                          </a:rPr>
                          <m:t>𝑁</m:t>
                        </m:r>
                      </m:e>
                      <m:sub>
                        <m:r>
                          <a:rPr lang="en-CA" sz="2000" i="1">
                            <a:latin typeface="Cambria Math" panose="02040503050406030204" pitchFamily="18" charset="0"/>
                          </a:rPr>
                          <m:t>𝑚</m:t>
                        </m:r>
                      </m:sub>
                      <m:sup>
                        <m:r>
                          <a:rPr lang="en-CA" sz="2000" i="1">
                            <a:latin typeface="Cambria Math" panose="02040503050406030204" pitchFamily="18" charset="0"/>
                          </a:rPr>
                          <m:t>′</m:t>
                        </m:r>
                      </m:sup>
                    </m:sSubSup>
                    <m:r>
                      <a:rPr lang="en-CA" sz="2000" i="1">
                        <a:latin typeface="Cambria Math" panose="02040503050406030204" pitchFamily="18" charset="0"/>
                      </a:rPr>
                      <m:t> </m:t>
                    </m:r>
                  </m:oMath>
                </a14:m>
                <a:r>
                  <a:rPr lang="" sz="2000" dirty="0"/>
                  <a:t>is given by </a:t>
                </a:r>
                <a14:m>
                  <m:oMath xmlns:m="http://schemas.openxmlformats.org/officeDocument/2006/math">
                    <m:sSub>
                      <m:sSubPr>
                        <m:ctrlPr>
                          <a:rPr lang="en-CA" sz="2000" i="1">
                            <a:latin typeface="Cambria Math" panose="02040503050406030204" pitchFamily="18" charset="0"/>
                          </a:rPr>
                        </m:ctrlPr>
                      </m:sSubPr>
                      <m:e>
                        <m:r>
                          <a:rPr lang="en-CA" sz="2000" i="1">
                            <a:latin typeface="Cambria Math" panose="02040503050406030204" pitchFamily="18" charset="0"/>
                          </a:rPr>
                          <m:t>𝐵</m:t>
                        </m:r>
                      </m:e>
                      <m:sub>
                        <m:r>
                          <a:rPr lang="en-CA" sz="2000" i="1">
                            <a:latin typeface="Cambria Math" panose="02040503050406030204" pitchFamily="18" charset="0"/>
                          </a:rPr>
                          <m:t>𝑚</m:t>
                        </m:r>
                      </m:sub>
                    </m:sSub>
                    <m:r>
                      <a:rPr lang="en-CA" sz="2000" i="1">
                        <a:latin typeface="Cambria Math" panose="02040503050406030204" pitchFamily="18" charset="0"/>
                      </a:rPr>
                      <m:t> </m:t>
                    </m:r>
                  </m:oMath>
                </a14:m>
                <a:r>
                  <a:rPr lang="" sz="2000" dirty="0"/>
                  <a:t>bookings, so the resulting average is </a:t>
                </a:r>
                <a:br>
                  <a:rPr lang="en-CA" sz="20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acc>
                        <m:accPr>
                          <m:chr m:val="̃"/>
                          <m:ctrlPr>
                            <a:rPr lang="en-CA" sz="2000" b="0" i="1" smtClean="0">
                              <a:latin typeface="Cambria Math" panose="02040503050406030204" pitchFamily="18" charset="0"/>
                            </a:rPr>
                          </m:ctrlPr>
                        </m:accPr>
                        <m:e>
                          <m:r>
                            <a:rPr lang="en-CA" sz="2000" b="0" i="1" smtClean="0">
                              <a:latin typeface="Cambria Math" panose="02040503050406030204" pitchFamily="18" charset="0"/>
                            </a:rPr>
                            <m:t>𝑁</m:t>
                          </m:r>
                        </m:e>
                      </m:acc>
                      <m:r>
                        <a:rPr lang="en-CA" sz="2000" b="0" i="1" smtClean="0">
                          <a:latin typeface="Cambria Math" panose="02040503050406030204" pitchFamily="18" charset="0"/>
                        </a:rPr>
                        <m:t>=</m:t>
                      </m:r>
                      <m:f>
                        <m:fPr>
                          <m:ctrlPr>
                            <a:rPr lang="en-CA" sz="2000" b="0" i="1" smtClean="0">
                              <a:latin typeface="Cambria Math" panose="02040503050406030204" pitchFamily="18" charset="0"/>
                            </a:rPr>
                          </m:ctrlPr>
                        </m:fPr>
                        <m:num>
                          <m:nary>
                            <m:naryPr>
                              <m:chr m:val="∑"/>
                              <m:ctrlPr>
                                <a:rPr lang="en-CA" sz="2000" b="0" i="1" smtClean="0">
                                  <a:latin typeface="Cambria Math" panose="02040503050406030204" pitchFamily="18" charset="0"/>
                                </a:rPr>
                              </m:ctrlPr>
                            </m:naryPr>
                            <m:sub>
                              <m:r>
                                <a:rPr lang="en-CA" sz="2000" b="0" i="1" smtClean="0">
                                  <a:latin typeface="Cambria Math" panose="02040503050406030204" pitchFamily="18" charset="0"/>
                                </a:rPr>
                                <m:t>𝑚</m:t>
                              </m:r>
                              <m:r>
                                <a:rPr lang="en-CA" sz="2000" b="0" i="1" smtClean="0">
                                  <a:latin typeface="Cambria Math" panose="02040503050406030204" pitchFamily="18" charset="0"/>
                                </a:rPr>
                                <m:t>=1</m:t>
                              </m:r>
                            </m:sub>
                            <m:sup>
                              <m:r>
                                <a:rPr lang="en-CA" sz="2000" b="0" i="1" smtClean="0">
                                  <a:latin typeface="Cambria Math" panose="02040503050406030204" pitchFamily="18" charset="0"/>
                                </a:rPr>
                                <m:t>𝑀</m:t>
                              </m:r>
                            </m:sup>
                            <m:e>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𝐵</m:t>
                                  </m:r>
                                </m:e>
                                <m:sub>
                                  <m:r>
                                    <a:rPr lang="en-CA" sz="2000" b="0" i="1" smtClean="0">
                                      <a:latin typeface="Cambria Math" panose="02040503050406030204" pitchFamily="18" charset="0"/>
                                    </a:rPr>
                                    <m:t>𝑚</m:t>
                                  </m:r>
                                </m:sub>
                              </m:sSub>
                            </m:e>
                          </m:nary>
                          <m:sSubSup>
                            <m:sSubSupPr>
                              <m:ctrlPr>
                                <a:rPr lang="en-CA" sz="2000" b="0" i="1" smtClean="0">
                                  <a:latin typeface="Cambria Math" panose="02040503050406030204" pitchFamily="18" charset="0"/>
                                </a:rPr>
                              </m:ctrlPr>
                            </m:sSubSupPr>
                            <m:e>
                              <m:r>
                                <a:rPr lang="en-CA" sz="2000" b="0" i="1" smtClean="0">
                                  <a:latin typeface="Cambria Math" panose="02040503050406030204" pitchFamily="18" charset="0"/>
                                </a:rPr>
                                <m:t>𝑁</m:t>
                              </m:r>
                            </m:e>
                            <m:sub>
                              <m:r>
                                <a:rPr lang="en-CA" sz="2000" b="0" i="1" smtClean="0">
                                  <a:latin typeface="Cambria Math" panose="02040503050406030204" pitchFamily="18" charset="0"/>
                                </a:rPr>
                                <m:t>𝑚</m:t>
                              </m:r>
                            </m:sub>
                            <m:sup>
                              <m:r>
                                <a:rPr lang="en-CA" sz="2000" b="0" i="1" smtClean="0">
                                  <a:latin typeface="Cambria Math" panose="02040503050406030204" pitchFamily="18" charset="0"/>
                                </a:rPr>
                                <m:t>′</m:t>
                              </m:r>
                            </m:sup>
                          </m:sSubSup>
                        </m:num>
                        <m:den>
                          <m:nary>
                            <m:naryPr>
                              <m:chr m:val="∑"/>
                              <m:ctrlPr>
                                <a:rPr lang="en-CA" sz="2000" b="0" i="1" smtClean="0">
                                  <a:latin typeface="Cambria Math" panose="02040503050406030204" pitchFamily="18" charset="0"/>
                                </a:rPr>
                              </m:ctrlPr>
                            </m:naryPr>
                            <m:sub>
                              <m:r>
                                <m:rPr>
                                  <m:brk m:alnAt="23"/>
                                </m:rPr>
                                <a:rPr lang="en-CA" sz="2000" b="0" i="1" smtClean="0">
                                  <a:latin typeface="Cambria Math" panose="02040503050406030204" pitchFamily="18" charset="0"/>
                                </a:rPr>
                                <m:t>𝑚</m:t>
                              </m:r>
                              <m:r>
                                <a:rPr lang="en-CA" sz="2000" b="0" i="1" smtClean="0">
                                  <a:latin typeface="Cambria Math" panose="02040503050406030204" pitchFamily="18" charset="0"/>
                                </a:rPr>
                                <m:t>=1</m:t>
                              </m:r>
                            </m:sub>
                            <m:sup>
                              <m:r>
                                <a:rPr lang="en-CA" sz="2000" b="0" i="1" smtClean="0">
                                  <a:latin typeface="Cambria Math" panose="02040503050406030204" pitchFamily="18" charset="0"/>
                                </a:rPr>
                                <m:t>𝑀</m:t>
                              </m:r>
                            </m:sup>
                            <m:e>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𝐵</m:t>
                                  </m:r>
                                </m:e>
                                <m:sub>
                                  <m:r>
                                    <a:rPr lang="en-CA" sz="2000" b="0" i="1" smtClean="0">
                                      <a:latin typeface="Cambria Math" panose="02040503050406030204" pitchFamily="18" charset="0"/>
                                    </a:rPr>
                                    <m:t>𝑚</m:t>
                                  </m:r>
                                </m:sub>
                              </m:sSub>
                            </m:e>
                          </m:nary>
                        </m:den>
                      </m:f>
                      <m:r>
                        <a:rPr lang="en-CA" sz="2000" b="0" i="1" smtClean="0">
                          <a:latin typeface="Cambria Math" panose="02040503050406030204" pitchFamily="18" charset="0"/>
                        </a:rPr>
                        <m:t>=</m:t>
                      </m:r>
                      <m:f>
                        <m:fPr>
                          <m:ctrlPr>
                            <a:rPr lang="en-CA" sz="2000" b="0" i="1" smtClean="0">
                              <a:latin typeface="Cambria Math" panose="02040503050406030204" pitchFamily="18" charset="0"/>
                            </a:rPr>
                          </m:ctrlPr>
                        </m:fPr>
                        <m:num>
                          <m:acc>
                            <m:accPr>
                              <m:chr m:val="̅"/>
                              <m:ctrlPr>
                                <a:rPr lang="en-CA" sz="2000" i="1">
                                  <a:latin typeface="Cambria Math" panose="02040503050406030204" pitchFamily="18" charset="0"/>
                                </a:rPr>
                              </m:ctrlPr>
                            </m:accPr>
                            <m:e>
                              <m:r>
                                <a:rPr lang="en-CA" sz="2000" i="1">
                                  <a:latin typeface="Cambria Math" panose="02040503050406030204" pitchFamily="18" charset="0"/>
                                </a:rPr>
                                <m:t>𝐵</m:t>
                              </m:r>
                            </m:e>
                          </m:acc>
                          <m:r>
                            <a:rPr lang="en-CA" sz="2000" b="0" i="1" smtClean="0">
                              <a:latin typeface="Cambria Math" panose="02040503050406030204" pitchFamily="18" charset="0"/>
                            </a:rPr>
                            <m:t> </m:t>
                          </m:r>
                          <m:acc>
                            <m:accPr>
                              <m:chr m:val="̅"/>
                              <m:ctrlPr>
                                <a:rPr lang="en-CA" sz="2000" b="0" i="1" smtClean="0">
                                  <a:latin typeface="Cambria Math" panose="02040503050406030204" pitchFamily="18" charset="0"/>
                                </a:rPr>
                              </m:ctrlPr>
                            </m:accPr>
                            <m:e>
                              <m:r>
                                <a:rPr lang="en-CA" sz="2000" b="0" i="1" smtClean="0">
                                  <a:latin typeface="Cambria Math" panose="02040503050406030204" pitchFamily="18" charset="0"/>
                                </a:rPr>
                                <m:t>𝑁</m:t>
                              </m:r>
                            </m:e>
                          </m:acc>
                          <m:r>
                            <a:rPr lang="en-CA" sz="2000" b="0" i="1" smtClean="0">
                              <a:latin typeface="Cambria Math" panose="02040503050406030204" pitchFamily="18" charset="0"/>
                            </a:rPr>
                            <m:t>+</m:t>
                          </m:r>
                          <m:r>
                            <m:rPr>
                              <m:sty m:val="p"/>
                            </m:rPr>
                            <a:rPr lang="en-CA" sz="2000" b="0" i="0" smtClean="0">
                              <a:latin typeface="Cambria Math" panose="02040503050406030204" pitchFamily="18" charset="0"/>
                            </a:rPr>
                            <m:t>cov</m:t>
                          </m:r>
                          <m:r>
                            <a:rPr lang="en-CA" sz="2000" b="0" i="1" smtClean="0">
                              <a:latin typeface="Cambria Math" panose="02040503050406030204" pitchFamily="18" charset="0"/>
                            </a:rPr>
                            <m:t>(</m:t>
                          </m:r>
                          <m:r>
                            <a:rPr lang="en-CA" sz="2000" b="0" i="1" smtClean="0">
                              <a:latin typeface="Cambria Math" panose="02040503050406030204" pitchFamily="18" charset="0"/>
                            </a:rPr>
                            <m:t>𝐵</m:t>
                          </m:r>
                          <m:r>
                            <a:rPr lang="en-CA" sz="2000" b="0" i="1" smtClean="0">
                              <a:latin typeface="Cambria Math" panose="02040503050406030204" pitchFamily="18" charset="0"/>
                            </a:rPr>
                            <m:t>,</m:t>
                          </m:r>
                          <m:sSup>
                            <m:sSupPr>
                              <m:ctrlPr>
                                <a:rPr lang="en-CA" sz="2000" b="0" i="1" smtClean="0">
                                  <a:latin typeface="Cambria Math" panose="02040503050406030204" pitchFamily="18" charset="0"/>
                                </a:rPr>
                              </m:ctrlPr>
                            </m:sSupPr>
                            <m:e>
                              <m:r>
                                <a:rPr lang="en-CA" sz="2000" b="0" i="1" smtClean="0">
                                  <a:latin typeface="Cambria Math" panose="02040503050406030204" pitchFamily="18" charset="0"/>
                                </a:rPr>
                                <m:t>𝑁</m:t>
                              </m:r>
                            </m:e>
                            <m:sup>
                              <m:r>
                                <a:rPr lang="en-CA" sz="2000" b="0" i="1" smtClean="0">
                                  <a:latin typeface="Cambria Math" panose="02040503050406030204" pitchFamily="18" charset="0"/>
                                </a:rPr>
                                <m:t>′</m:t>
                              </m:r>
                            </m:sup>
                          </m:sSup>
                          <m:r>
                            <a:rPr lang="en-CA" sz="2000" b="0" i="1" smtClean="0">
                              <a:latin typeface="Cambria Math" panose="02040503050406030204" pitchFamily="18" charset="0"/>
                            </a:rPr>
                            <m:t>)</m:t>
                          </m:r>
                        </m:num>
                        <m:den>
                          <m:acc>
                            <m:accPr>
                              <m:chr m:val="̅"/>
                              <m:ctrlPr>
                                <a:rPr lang="en-CA" sz="2000" b="0" i="1" smtClean="0">
                                  <a:latin typeface="Cambria Math" panose="02040503050406030204" pitchFamily="18" charset="0"/>
                                </a:rPr>
                              </m:ctrlPr>
                            </m:accPr>
                            <m:e>
                              <m:r>
                                <a:rPr lang="en-CA" sz="2000" b="0" i="1" smtClean="0">
                                  <a:latin typeface="Cambria Math" panose="02040503050406030204" pitchFamily="18" charset="0"/>
                                </a:rPr>
                                <m:t>𝐵</m:t>
                              </m:r>
                            </m:e>
                          </m:acc>
                          <m:r>
                            <a:rPr lang="en-CA" sz="2000" b="0" i="1" smtClean="0">
                              <a:latin typeface="Cambria Math" panose="02040503050406030204" pitchFamily="18" charset="0"/>
                            </a:rPr>
                            <m:t>  </m:t>
                          </m:r>
                        </m:den>
                      </m:f>
                      <m:r>
                        <a:rPr lang="en-CA" sz="2000" b="0" i="1" smtClean="0">
                          <a:latin typeface="Cambria Math" panose="02040503050406030204" pitchFamily="18" charset="0"/>
                        </a:rPr>
                        <m:t>=</m:t>
                      </m:r>
                      <m:acc>
                        <m:accPr>
                          <m:chr m:val="̅"/>
                          <m:ctrlPr>
                            <a:rPr lang="en-CA" sz="2000" i="1">
                              <a:latin typeface="Cambria Math" panose="02040503050406030204" pitchFamily="18" charset="0"/>
                            </a:rPr>
                          </m:ctrlPr>
                        </m:accPr>
                        <m:e>
                          <m:r>
                            <a:rPr lang="en-CA" sz="2000" i="1">
                              <a:latin typeface="Cambria Math" panose="02040503050406030204" pitchFamily="18" charset="0"/>
                            </a:rPr>
                            <m:t>𝑁</m:t>
                          </m:r>
                        </m:e>
                      </m:acc>
                      <m:r>
                        <a:rPr lang="en-CA" sz="2000" b="0" i="1" smtClean="0">
                          <a:latin typeface="Cambria Math" panose="02040503050406030204" pitchFamily="18" charset="0"/>
                        </a:rPr>
                        <m:t>+</m:t>
                      </m:r>
                      <m:r>
                        <m:rPr>
                          <m:sty m:val="p"/>
                        </m:rPr>
                        <a:rPr lang="en-CA" sz="2000">
                          <a:latin typeface="Cambria Math" panose="02040503050406030204" pitchFamily="18" charset="0"/>
                        </a:rPr>
                        <m:t>cov</m:t>
                      </m:r>
                      <m:r>
                        <a:rPr lang="en-CA" sz="2000" i="1">
                          <a:latin typeface="Cambria Math" panose="02040503050406030204" pitchFamily="18" charset="0"/>
                        </a:rPr>
                        <m:t>(</m:t>
                      </m:r>
                      <m:r>
                        <a:rPr lang="en-CA" sz="2000" i="1">
                          <a:latin typeface="Cambria Math" panose="02040503050406030204" pitchFamily="18" charset="0"/>
                        </a:rPr>
                        <m:t>𝐵</m:t>
                      </m:r>
                      <m:r>
                        <a:rPr lang="en-CA" sz="2000" i="1">
                          <a:latin typeface="Cambria Math" panose="02040503050406030204" pitchFamily="18" charset="0"/>
                        </a:rPr>
                        <m:t>,</m:t>
                      </m:r>
                      <m:sSup>
                        <m:sSupPr>
                          <m:ctrlPr>
                            <a:rPr lang="en-CA" sz="2000" i="1">
                              <a:latin typeface="Cambria Math" panose="02040503050406030204" pitchFamily="18" charset="0"/>
                            </a:rPr>
                          </m:ctrlPr>
                        </m:sSupPr>
                        <m:e>
                          <m:r>
                            <a:rPr lang="en-CA" sz="2000" i="1">
                              <a:latin typeface="Cambria Math" panose="02040503050406030204" pitchFamily="18" charset="0"/>
                            </a:rPr>
                            <m:t>𝑁</m:t>
                          </m:r>
                        </m:e>
                        <m:sup>
                          <m:r>
                            <a:rPr lang="en-CA" sz="2000" i="1">
                              <a:latin typeface="Cambria Math" panose="02040503050406030204" pitchFamily="18" charset="0"/>
                            </a:rPr>
                            <m:t>′</m:t>
                          </m:r>
                        </m:sup>
                      </m:sSup>
                      <m:r>
                        <a:rPr lang="en-CA" sz="2000" i="1">
                          <a:latin typeface="Cambria Math" panose="02040503050406030204" pitchFamily="18" charset="0"/>
                        </a:rPr>
                        <m:t>)</m:t>
                      </m:r>
                    </m:oMath>
                  </m:oMathPara>
                </a14:m>
                <a:endParaRPr lang="en-CA" sz="2000" b="0" i="1" dirty="0">
                  <a:latin typeface="Cambria Math" panose="02040503050406030204" pitchFamily="18" charset="0"/>
                </a:endParaRPr>
              </a:p>
              <a:p>
                <a:r>
                  <a:rPr lang="" sz="2000" dirty="0"/>
                  <a:t> </a:t>
                </a:r>
              </a:p>
              <a:p>
                <a:r>
                  <a:rPr lang="fr-CH" sz="2000" dirty="0"/>
                  <a:t>This </a:t>
                </a:r>
                <a:r>
                  <a:rPr lang="fr-CH" sz="2000" dirty="0" err="1"/>
                  <a:t>is</a:t>
                </a:r>
                <a:r>
                  <a:rPr lang="fr-CH" sz="2000" dirty="0"/>
                  <a:t> the </a:t>
                </a:r>
                <a:r>
                  <a:rPr lang="fr-CH" sz="2000" dirty="0" err="1"/>
                  <a:t>average</a:t>
                </a:r>
                <a:r>
                  <a:rPr lang="fr-CH" sz="2000" dirty="0"/>
                  <a:t> </a:t>
                </a:r>
                <a:r>
                  <a:rPr lang="fr-CH" sz="2000" dirty="0" err="1"/>
                  <a:t>obtained</a:t>
                </a:r>
                <a:r>
                  <a:rPr lang="fr-CH" sz="2000" dirty="0"/>
                  <a:t> by </a:t>
                </a:r>
                <a:r>
                  <a:rPr lang="fr-CH" sz="2000" dirty="0" err="1"/>
                  <a:t>inferring</a:t>
                </a:r>
                <a:r>
                  <a:rPr lang="fr-CH" sz="2000" dirty="0"/>
                  <a:t> </a:t>
                </a:r>
                <a:r>
                  <a:rPr lang="fr-CH" sz="2000" dirty="0" err="1"/>
                  <a:t>from</a:t>
                </a:r>
                <a:r>
                  <a:rPr lang="fr-CH" sz="2000" dirty="0"/>
                  <a:t> </a:t>
                </a:r>
                <a:r>
                  <a:rPr lang="fr-CH" sz="2000" dirty="0" err="1"/>
                  <a:t>bookings</a:t>
                </a:r>
                <a:r>
                  <a:rPr lang="fr-CH" sz="2000" dirty="0"/>
                  <a:t>. If, as </a:t>
                </a:r>
                <a:r>
                  <a:rPr lang="fr-CH" sz="2000" dirty="0" err="1"/>
                  <a:t>is</a:t>
                </a:r>
                <a:r>
                  <a:rPr lang="fr-CH" sz="2000" dirty="0"/>
                  <a:t> plausible, the total </a:t>
                </a:r>
                <a:r>
                  <a:rPr lang="fr-CH" sz="2000" dirty="0" err="1"/>
                  <a:t>number</a:t>
                </a:r>
                <a:r>
                  <a:rPr lang="fr-CH" sz="2000" dirty="0"/>
                  <a:t> of </a:t>
                </a:r>
                <a:r>
                  <a:rPr lang="fr-CH" sz="2000" dirty="0" err="1"/>
                  <a:t>nights</a:t>
                </a:r>
                <a:r>
                  <a:rPr lang="fr-CH" sz="2000" dirty="0"/>
                  <a:t> </a:t>
                </a:r>
                <a14:m>
                  <m:oMath xmlns:m="http://schemas.openxmlformats.org/officeDocument/2006/math">
                    <m:sSubSup>
                      <m:sSubSupPr>
                        <m:ctrlPr>
                          <a:rPr lang="en-CA" sz="2000" b="0" i="1" smtClean="0">
                            <a:latin typeface="Cambria Math" panose="02040503050406030204" pitchFamily="18" charset="0"/>
                          </a:rPr>
                        </m:ctrlPr>
                      </m:sSubSupPr>
                      <m:e>
                        <m:r>
                          <a:rPr lang="en-CA" sz="2000" b="0" i="1" smtClean="0">
                            <a:latin typeface="Cambria Math" panose="02040503050406030204" pitchFamily="18" charset="0"/>
                          </a:rPr>
                          <m:t>𝑁</m:t>
                        </m:r>
                      </m:e>
                      <m:sub>
                        <m:r>
                          <a:rPr lang="en-CA" sz="2000" b="0" i="1" smtClean="0">
                            <a:latin typeface="Cambria Math" panose="02040503050406030204" pitchFamily="18" charset="0"/>
                          </a:rPr>
                          <m:t>𝑚</m:t>
                        </m:r>
                      </m:sub>
                      <m:sup>
                        <m:r>
                          <a:rPr lang="en-CA" sz="2000" b="0" i="1" smtClean="0">
                            <a:latin typeface="Cambria Math" panose="02040503050406030204" pitchFamily="18" charset="0"/>
                          </a:rPr>
                          <m:t>′</m:t>
                        </m:r>
                      </m:sup>
                    </m:sSubSup>
                  </m:oMath>
                </a14:m>
                <a:r>
                  <a:rPr lang="fr-CH" sz="2000" dirty="0"/>
                  <a:t> </a:t>
                </a:r>
                <a:r>
                  <a:rPr lang="fr-CH" sz="2000" dirty="0" err="1"/>
                  <a:t>is</a:t>
                </a:r>
                <a:r>
                  <a:rPr lang="fr-CH" sz="2000" dirty="0"/>
                  <a:t> </a:t>
                </a:r>
                <a:r>
                  <a:rPr lang="fr-CH" sz="2000" dirty="0" err="1"/>
                  <a:t>positively</a:t>
                </a:r>
                <a:r>
                  <a:rPr lang="fr-CH" sz="2000" dirty="0"/>
                  <a:t> </a:t>
                </a:r>
                <a:r>
                  <a:rPr lang="fr-CH" sz="2000" dirty="0" err="1"/>
                  <a:t>correlated</a:t>
                </a:r>
                <a:r>
                  <a:rPr lang="fr-CH" sz="2000" dirty="0"/>
                  <a:t> </a:t>
                </a:r>
                <a:r>
                  <a:rPr lang="fr-CH" sz="2000" dirty="0" err="1"/>
                  <a:t>with</a:t>
                </a:r>
                <a:r>
                  <a:rPr lang="fr-CH" sz="2000" dirty="0"/>
                  <a:t> the </a:t>
                </a:r>
                <a:r>
                  <a:rPr lang="fr-CH" sz="2000" dirty="0" err="1"/>
                  <a:t>number</a:t>
                </a:r>
                <a:r>
                  <a:rPr lang="fr-CH" sz="2000" dirty="0"/>
                  <a:t> of </a:t>
                </a:r>
                <a:r>
                  <a:rPr lang="fr-CH" sz="2000" dirty="0" err="1"/>
                  <a:t>bookings</a:t>
                </a:r>
                <a:r>
                  <a:rPr lang="fr-CH" sz="2000" dirty="0"/>
                  <a:t>, </a:t>
                </a:r>
                <a:r>
                  <a:rPr lang="fr-CH" sz="2000" dirty="0" err="1"/>
                  <a:t>then</a:t>
                </a:r>
                <a:r>
                  <a:rPr lang="fr-CH" sz="2000" dirty="0"/>
                  <a:t> </a:t>
                </a:r>
                <a14:m>
                  <m:oMath xmlns:m="http://schemas.openxmlformats.org/officeDocument/2006/math">
                    <m:acc>
                      <m:accPr>
                        <m:chr m:val="̃"/>
                        <m:ctrlPr>
                          <a:rPr lang="en-CA" sz="2000" i="1">
                            <a:latin typeface="Cambria Math" panose="02040503050406030204" pitchFamily="18" charset="0"/>
                          </a:rPr>
                        </m:ctrlPr>
                      </m:accPr>
                      <m:e>
                        <m:r>
                          <a:rPr lang="en-CA" sz="2000" i="1">
                            <a:latin typeface="Cambria Math" panose="02040503050406030204" pitchFamily="18" charset="0"/>
                          </a:rPr>
                          <m:t>𝑁</m:t>
                        </m:r>
                      </m:e>
                    </m:acc>
                    <m:r>
                      <a:rPr lang="en-CA" sz="2000" b="0" i="1" smtClean="0">
                        <a:latin typeface="Cambria Math" panose="02040503050406030204" pitchFamily="18" charset="0"/>
                      </a:rPr>
                      <m:t>&gt;</m:t>
                    </m:r>
                    <m:acc>
                      <m:accPr>
                        <m:chr m:val="̅"/>
                        <m:ctrlPr>
                          <a:rPr lang="en-CA" sz="2000" i="1">
                            <a:latin typeface="Cambria Math" panose="02040503050406030204" pitchFamily="18" charset="0"/>
                          </a:rPr>
                        </m:ctrlPr>
                      </m:accPr>
                      <m:e>
                        <m:r>
                          <a:rPr lang="en-CA" sz="2000" i="1">
                            <a:latin typeface="Cambria Math" panose="02040503050406030204" pitchFamily="18" charset="0"/>
                          </a:rPr>
                          <m:t>𝑁</m:t>
                        </m:r>
                      </m:e>
                    </m:acc>
                  </m:oMath>
                </a14:m>
                <a:r>
                  <a:rPr lang="" sz="2000" dirty="0"/>
                  <a:t>.</a:t>
                </a:r>
              </a:p>
              <a:p>
                <a:endParaRPr lang="" sz="2000" dirty="0"/>
              </a:p>
              <a:p>
                <a:endParaRPr lang="" sz="2000" dirty="0"/>
              </a:p>
              <a:p>
                <a:endParaRPr lang="en-US" sz="20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695401" y="1761853"/>
                <a:ext cx="9649073" cy="4980260"/>
              </a:xfrm>
              <a:blipFill>
                <a:blip r:embed="rId2"/>
                <a:stretch>
                  <a:fillRect l="-3853" t="-612" r="-63" b="-979"/>
                </a:stretch>
              </a:blipFill>
            </p:spPr>
            <p:txBody>
              <a:bodyPr/>
              <a:lstStyle/>
              <a:p>
                <a:r>
                  <a:rPr lang="fr-CH">
                    <a:noFill/>
                  </a:rPr>
                  <a:t> </a:t>
                </a:r>
              </a:p>
            </p:txBody>
          </p:sp>
        </mc:Fallback>
      </mc:AlternateContent>
      <p:sp>
        <p:nvSpPr>
          <p:cNvPr id="4" name="Footer Placeholder 3"/>
          <p:cNvSpPr>
            <a:spLocks noGrp="1"/>
          </p:cNvSpPr>
          <p:nvPr>
            <p:ph type="ftr" sz="quarter" idx="10"/>
          </p:nvPr>
        </p:nvSpPr>
        <p:spPr/>
        <p:txBody>
          <a:bodyPr/>
          <a:lstStyle/>
          <a:p>
            <a:pPr>
              <a:defRPr/>
            </a:pPr>
            <a:fld id="{C3A5A597-CA98-43DC-8E18-EB322DDCE446}" type="slidenum">
              <a:rPr lang="en-US" smtClean="0"/>
              <a:pPr>
                <a:defRPr/>
              </a:pPr>
              <a:t>25</a:t>
            </a:fld>
            <a:endParaRPr lang="en-US" dirty="0"/>
          </a:p>
        </p:txBody>
      </p:sp>
      <mc:AlternateContent xmlns:mc="http://schemas.openxmlformats.org/markup-compatibility/2006" xmlns:p14="http://schemas.microsoft.com/office/powerpoint/2010/main">
        <mc:Choice Requires="p14">
          <p:contentPart p14:bwMode="auto" r:id="rId3">
            <p14:nvContentPartPr>
              <p14:cNvPr id="63" name="Ink 62"/>
              <p14:cNvContentPartPr/>
              <p14:nvPr/>
            </p14:nvContentPartPr>
            <p14:xfrm>
              <a:off x="13052088" y="6295752"/>
              <a:ext cx="15120" cy="47520"/>
            </p14:xfrm>
          </p:contentPart>
        </mc:Choice>
        <mc:Fallback xmlns="">
          <p:pic>
            <p:nvPicPr>
              <p:cNvPr id="63" name="Ink 62"/>
              <p:cNvPicPr/>
              <p:nvPr/>
            </p:nvPicPr>
            <p:blipFill>
              <a:blip r:embed="rId8"/>
              <a:stretch>
                <a:fillRect/>
              </a:stretch>
            </p:blipFill>
            <p:spPr>
              <a:xfrm>
                <a:off x="13040208" y="6283872"/>
                <a:ext cx="38880" cy="71280"/>
              </a:xfrm>
              <a:prstGeom prst="rect">
                <a:avLst/>
              </a:prstGeom>
            </p:spPr>
          </p:pic>
        </mc:Fallback>
      </mc:AlternateContent>
      <p:grpSp>
        <p:nvGrpSpPr>
          <p:cNvPr id="8" name="Group 7">
            <a:extLst>
              <a:ext uri="{FF2B5EF4-FFF2-40B4-BE49-F238E27FC236}">
                <a16:creationId xmlns:a16="http://schemas.microsoft.com/office/drawing/2014/main" id="{1A25D0D2-F6E7-4D0F-8A9E-56FB588B332D}"/>
              </a:ext>
            </a:extLst>
          </p:cNvPr>
          <p:cNvGrpSpPr/>
          <p:nvPr/>
        </p:nvGrpSpPr>
        <p:grpSpPr>
          <a:xfrm>
            <a:off x="2101282" y="331237"/>
            <a:ext cx="6624079" cy="1398273"/>
            <a:chOff x="2101282" y="2103963"/>
            <a:chExt cx="6624079" cy="1398273"/>
          </a:xfrm>
        </p:grpSpPr>
        <mc:AlternateContent xmlns:mc="http://schemas.openxmlformats.org/markup-compatibility/2006" xmlns:p14="http://schemas.microsoft.com/office/powerpoint/2010/main">
          <mc:Choice Requires="p14">
            <p:contentPart p14:bwMode="auto" r:id="rId9">
              <p14:nvContentPartPr>
                <p14:cNvPr id="23" name="Ink 22"/>
                <p14:cNvContentPartPr/>
                <p14:nvPr/>
              </p14:nvContentPartPr>
              <p14:xfrm>
                <a:off x="2439168" y="2516763"/>
                <a:ext cx="6264720" cy="695784"/>
              </p14:xfrm>
            </p:contentPart>
          </mc:Choice>
          <mc:Fallback xmlns="">
            <p:pic>
              <p:nvPicPr>
                <p:cNvPr id="23" name="Ink 22"/>
                <p:cNvPicPr/>
                <p:nvPr/>
              </p:nvPicPr>
              <p:blipFill>
                <a:blip r:embed="rId10"/>
                <a:stretch>
                  <a:fillRect/>
                </a:stretch>
              </p:blipFill>
              <p:spPr>
                <a:xfrm>
                  <a:off x="2427288" y="2504885"/>
                  <a:ext cx="6288480" cy="719541"/>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3" name="Ink 32"/>
                <p14:cNvContentPartPr/>
                <p14:nvPr/>
              </p14:nvContentPartPr>
              <p14:xfrm>
                <a:off x="2223528" y="2603067"/>
                <a:ext cx="2505960" cy="618840"/>
              </p14:xfrm>
            </p:contentPart>
          </mc:Choice>
          <mc:Fallback xmlns="">
            <p:pic>
              <p:nvPicPr>
                <p:cNvPr id="33" name="Ink 32"/>
                <p:cNvPicPr/>
                <p:nvPr/>
              </p:nvPicPr>
              <p:blipFill>
                <a:blip r:embed="rId12"/>
                <a:stretch>
                  <a:fillRect/>
                </a:stretch>
              </p:blipFill>
              <p:spPr>
                <a:xfrm>
                  <a:off x="2211650" y="2591187"/>
                  <a:ext cx="2529717" cy="642600"/>
                </a:xfrm>
                <a:prstGeom prst="rect">
                  <a:avLst/>
                </a:prstGeom>
              </p:spPr>
            </p:pic>
          </mc:Fallback>
        </mc:AlternateContent>
        <p:sp>
          <p:nvSpPr>
            <p:cNvPr id="52" name="TextBox 51"/>
            <p:cNvSpPr txBox="1"/>
            <p:nvPr/>
          </p:nvSpPr>
          <p:spPr>
            <a:xfrm>
              <a:off x="2101282" y="2158827"/>
              <a:ext cx="1111138" cy="307777"/>
            </a:xfrm>
            <a:prstGeom prst="rect">
              <a:avLst/>
            </a:prstGeom>
            <a:noFill/>
          </p:spPr>
          <p:txBody>
            <a:bodyPr wrap="none" rtlCol="0">
              <a:spAutoFit/>
            </a:bodyPr>
            <a:lstStyle/>
            <a:p>
              <a:r>
                <a:rPr lang="fr-CH" dirty="0" err="1">
                  <a:latin typeface="+mj-lt"/>
                </a:rPr>
                <a:t>Apartment</a:t>
              </a:r>
              <a:r>
                <a:rPr lang="" dirty="0">
                  <a:latin typeface="+mj-lt"/>
                </a:rPr>
                <a:t> </a:t>
              </a:r>
              <a:r>
                <a:rPr lang="fr-CH" dirty="0">
                  <a:latin typeface="+mj-lt"/>
                </a:rPr>
                <a:t>1</a:t>
              </a:r>
              <a:endParaRPr lang="en-US" dirty="0">
                <a:latin typeface="+mj-lt"/>
              </a:endParaRPr>
            </a:p>
          </p:txBody>
        </p:sp>
        <p:sp>
          <p:nvSpPr>
            <p:cNvPr id="53" name="TextBox 52"/>
            <p:cNvSpPr txBox="1"/>
            <p:nvPr/>
          </p:nvSpPr>
          <p:spPr>
            <a:xfrm>
              <a:off x="4850578" y="2140539"/>
              <a:ext cx="1111138" cy="307777"/>
            </a:xfrm>
            <a:prstGeom prst="rect">
              <a:avLst/>
            </a:prstGeom>
            <a:noFill/>
          </p:spPr>
          <p:txBody>
            <a:bodyPr wrap="none" rtlCol="0">
              <a:spAutoFit/>
            </a:bodyPr>
            <a:lstStyle/>
            <a:p>
              <a:r>
                <a:rPr lang="fr-CH" dirty="0" err="1">
                  <a:latin typeface="+mj-lt"/>
                </a:rPr>
                <a:t>Apartment</a:t>
              </a:r>
              <a:r>
                <a:rPr lang="" dirty="0">
                  <a:latin typeface="+mj-lt"/>
                </a:rPr>
                <a:t> 2</a:t>
              </a:r>
              <a:endParaRPr lang="en-US" dirty="0">
                <a:latin typeface="+mj-lt"/>
              </a:endParaRPr>
            </a:p>
          </p:txBody>
        </p:sp>
        <p:sp>
          <p:nvSpPr>
            <p:cNvPr id="54" name="TextBox 53"/>
            <p:cNvSpPr txBox="1"/>
            <p:nvPr/>
          </p:nvSpPr>
          <p:spPr>
            <a:xfrm>
              <a:off x="6112450" y="2122251"/>
              <a:ext cx="1111138" cy="307777"/>
            </a:xfrm>
            <a:prstGeom prst="rect">
              <a:avLst/>
            </a:prstGeom>
            <a:noFill/>
          </p:spPr>
          <p:txBody>
            <a:bodyPr wrap="none" rtlCol="0">
              <a:spAutoFit/>
            </a:bodyPr>
            <a:lstStyle/>
            <a:p>
              <a:r>
                <a:rPr lang="fr-CH" dirty="0" err="1">
                  <a:latin typeface="+mj-lt"/>
                </a:rPr>
                <a:t>Apartment</a:t>
              </a:r>
              <a:r>
                <a:rPr lang="" dirty="0">
                  <a:latin typeface="+mj-lt"/>
                </a:rPr>
                <a:t> 3</a:t>
              </a:r>
              <a:endParaRPr lang="en-US" dirty="0">
                <a:latin typeface="+mj-lt"/>
              </a:endParaRPr>
            </a:p>
          </p:txBody>
        </p:sp>
        <mc:AlternateContent xmlns:mc="http://schemas.openxmlformats.org/markup-compatibility/2006" xmlns:a14="http://schemas.microsoft.com/office/drawing/2010/main">
          <mc:Choice Requires="a14">
            <p:sp>
              <p:nvSpPr>
                <p:cNvPr id="55" name="TextBox 54"/>
                <p:cNvSpPr txBox="1"/>
                <p:nvPr/>
              </p:nvSpPr>
              <p:spPr>
                <a:xfrm>
                  <a:off x="7548949" y="2103963"/>
                  <a:ext cx="1176412" cy="307777"/>
                </a:xfrm>
                <a:prstGeom prst="rect">
                  <a:avLst/>
                </a:prstGeom>
                <a:noFill/>
              </p:spPr>
              <p:txBody>
                <a:bodyPr wrap="none" rtlCol="0">
                  <a:spAutoFit/>
                </a:bodyPr>
                <a:lstStyle/>
                <a:p>
                  <a:r>
                    <a:rPr lang="fr-CH" dirty="0">
                      <a:latin typeface="+mj-lt"/>
                    </a:rPr>
                    <a:t>Apartment</a:t>
                  </a:r>
                  <a:r>
                    <a:rPr lang="" dirty="0">
                      <a:latin typeface="+mj-lt"/>
                    </a:rPr>
                    <a:t> </a:t>
                  </a:r>
                  <a14:m>
                    <m:oMath xmlns:m="http://schemas.openxmlformats.org/officeDocument/2006/math">
                      <m:r>
                        <a:rPr lang="en-CA" b="0" i="1" dirty="0" smtClean="0">
                          <a:latin typeface="Cambria Math" panose="02040503050406030204" pitchFamily="18" charset="0"/>
                        </a:rPr>
                        <m:t>𝑀</m:t>
                      </m:r>
                    </m:oMath>
                  </a14:m>
                  <a:endParaRPr lang="en-US" dirty="0">
                    <a:latin typeface="+mj-lt"/>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7548949" y="2103963"/>
                  <a:ext cx="1176412" cy="307777"/>
                </a:xfrm>
                <a:prstGeom prst="rect">
                  <a:avLst/>
                </a:prstGeom>
                <a:blipFill>
                  <a:blip r:embed="rId13"/>
                  <a:stretch>
                    <a:fillRect l="-1036" t="-1961" b="-19608"/>
                  </a:stretch>
                </a:blipFill>
              </p:spPr>
              <p:txBody>
                <a:bodyPr/>
                <a:lstStyle/>
                <a:p>
                  <a:r>
                    <a:rPr lang="fr-CH">
                      <a:noFill/>
                    </a:rPr>
                    <a:t> </a:t>
                  </a:r>
                </a:p>
              </p:txBody>
            </p:sp>
          </mc:Fallback>
        </mc:AlternateContent>
        <p:sp>
          <p:nvSpPr>
            <p:cNvPr id="3" name="Rectangle 2">
              <a:extLst>
                <a:ext uri="{FF2B5EF4-FFF2-40B4-BE49-F238E27FC236}">
                  <a16:creationId xmlns:a16="http://schemas.microsoft.com/office/drawing/2014/main" id="{6D424DE3-FC11-42B3-A6A2-2387B65D40F9}"/>
                </a:ext>
              </a:extLst>
            </p:cNvPr>
            <p:cNvSpPr/>
            <p:nvPr/>
          </p:nvSpPr>
          <p:spPr bwMode="auto">
            <a:xfrm>
              <a:off x="2361324" y="2743200"/>
              <a:ext cx="819807" cy="388883"/>
            </a:xfrm>
            <a:prstGeom prst="rect">
              <a:avLst/>
            </a:prstGeom>
            <a:noFill/>
            <a:ln w="38100" cap="flat" cmpd="sng" algn="ctr">
              <a:solidFill>
                <a:schemeClr val="bg2">
                  <a:lumMod val="75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CH" sz="1800" b="0" i="0" u="none" strike="noStrike" cap="none" normalizeH="0" baseline="0" dirty="0">
                <a:ln>
                  <a:noFill/>
                </a:ln>
                <a:solidFill>
                  <a:schemeClr val="tx1"/>
                </a:solidFill>
                <a:effectLst/>
                <a:latin typeface="+mj-lt"/>
              </a:endParaRPr>
            </a:p>
          </p:txBody>
        </p:sp>
        <p:sp>
          <p:nvSpPr>
            <p:cNvPr id="13" name="Rectangle 12">
              <a:extLst>
                <a:ext uri="{FF2B5EF4-FFF2-40B4-BE49-F238E27FC236}">
                  <a16:creationId xmlns:a16="http://schemas.microsoft.com/office/drawing/2014/main" id="{AA3CC3E5-4636-4550-9E06-B80C1AB45A6C}"/>
                </a:ext>
              </a:extLst>
            </p:cNvPr>
            <p:cNvSpPr/>
            <p:nvPr/>
          </p:nvSpPr>
          <p:spPr bwMode="auto">
            <a:xfrm>
              <a:off x="3258975" y="2727439"/>
              <a:ext cx="699922" cy="388883"/>
            </a:xfrm>
            <a:prstGeom prst="rect">
              <a:avLst/>
            </a:prstGeom>
            <a:noFill/>
            <a:ln w="38100" cap="flat" cmpd="sng" algn="ctr">
              <a:solidFill>
                <a:schemeClr val="bg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CH" sz="1800" b="0" i="0" u="none" strike="noStrike" cap="none" normalizeH="0" baseline="0" dirty="0">
                <a:ln>
                  <a:noFill/>
                </a:ln>
                <a:solidFill>
                  <a:schemeClr val="tx1"/>
                </a:solidFill>
                <a:effectLst/>
                <a:latin typeface="+mj-lt"/>
              </a:endParaRPr>
            </a:p>
          </p:txBody>
        </p:sp>
        <p:sp>
          <p:nvSpPr>
            <p:cNvPr id="14" name="Rectangle 13">
              <a:extLst>
                <a:ext uri="{FF2B5EF4-FFF2-40B4-BE49-F238E27FC236}">
                  <a16:creationId xmlns:a16="http://schemas.microsoft.com/office/drawing/2014/main" id="{65440572-A5DC-4D29-85BE-2E197C7AB6BD}"/>
                </a:ext>
              </a:extLst>
            </p:cNvPr>
            <p:cNvSpPr/>
            <p:nvPr/>
          </p:nvSpPr>
          <p:spPr bwMode="auto">
            <a:xfrm>
              <a:off x="4036742" y="2711678"/>
              <a:ext cx="577300" cy="388883"/>
            </a:xfrm>
            <a:prstGeom prst="rect">
              <a:avLst/>
            </a:prstGeom>
            <a:noFill/>
            <a:ln w="38100" cap="flat" cmpd="sng" algn="ctr">
              <a:solidFill>
                <a:schemeClr val="bg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CH" sz="1800" b="0" i="0" u="none" strike="noStrike" cap="none" normalizeH="0" baseline="0" dirty="0">
                <a:ln>
                  <a:noFill/>
                </a:ln>
                <a:solidFill>
                  <a:schemeClr val="tx1"/>
                </a:solidFill>
                <a:effectLst/>
                <a:latin typeface="+mj-lt"/>
              </a:endParaRPr>
            </a:p>
          </p:txBody>
        </p:sp>
        <p:sp>
          <p:nvSpPr>
            <p:cNvPr id="15" name="Rectangle 14">
              <a:extLst>
                <a:ext uri="{FF2B5EF4-FFF2-40B4-BE49-F238E27FC236}">
                  <a16:creationId xmlns:a16="http://schemas.microsoft.com/office/drawing/2014/main" id="{1104F717-AB21-4B36-95EB-87EC609E5F9E}"/>
                </a:ext>
              </a:extLst>
            </p:cNvPr>
            <p:cNvSpPr/>
            <p:nvPr/>
          </p:nvSpPr>
          <p:spPr bwMode="auto">
            <a:xfrm>
              <a:off x="5167586" y="2711678"/>
              <a:ext cx="486030" cy="373121"/>
            </a:xfrm>
            <a:prstGeom prst="rect">
              <a:avLst/>
            </a:prstGeom>
            <a:noFill/>
            <a:ln w="38100" cap="flat" cmpd="sng" algn="ctr">
              <a:solidFill>
                <a:schemeClr val="bg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CH" sz="1800" b="0" i="0" u="none" strike="noStrike" cap="none" normalizeH="0" baseline="0" dirty="0">
                <a:ln>
                  <a:noFill/>
                </a:ln>
                <a:solidFill>
                  <a:schemeClr val="tx1"/>
                </a:solidFill>
                <a:effectLst/>
                <a:latin typeface="+mj-lt"/>
              </a:endParaRPr>
            </a:p>
          </p:txBody>
        </p:sp>
        <p:sp>
          <p:nvSpPr>
            <p:cNvPr id="16" name="Rectangle 15">
              <a:extLst>
                <a:ext uri="{FF2B5EF4-FFF2-40B4-BE49-F238E27FC236}">
                  <a16:creationId xmlns:a16="http://schemas.microsoft.com/office/drawing/2014/main" id="{974E8C64-6000-46BE-8742-DB2C2CF9E68B}"/>
                </a:ext>
              </a:extLst>
            </p:cNvPr>
            <p:cNvSpPr/>
            <p:nvPr/>
          </p:nvSpPr>
          <p:spPr bwMode="auto">
            <a:xfrm>
              <a:off x="6357808" y="2660881"/>
              <a:ext cx="115447" cy="373121"/>
            </a:xfrm>
            <a:prstGeom prst="rect">
              <a:avLst/>
            </a:prstGeom>
            <a:noFill/>
            <a:ln w="38100" cap="flat" cmpd="sng" algn="ctr">
              <a:solidFill>
                <a:schemeClr val="bg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CH" sz="1800" b="0" i="0" u="none" strike="noStrike" cap="none" normalizeH="0" baseline="0" dirty="0">
                <a:ln>
                  <a:noFill/>
                </a:ln>
                <a:solidFill>
                  <a:schemeClr val="tx1"/>
                </a:solidFill>
                <a:effectLst/>
                <a:latin typeface="+mj-lt"/>
              </a:endParaRPr>
            </a:p>
          </p:txBody>
        </p:sp>
        <p:sp>
          <p:nvSpPr>
            <p:cNvPr id="17" name="Rectangle 16">
              <a:extLst>
                <a:ext uri="{FF2B5EF4-FFF2-40B4-BE49-F238E27FC236}">
                  <a16:creationId xmlns:a16="http://schemas.microsoft.com/office/drawing/2014/main" id="{58B1CAD7-DD66-423F-9807-1D7053D432E5}"/>
                </a:ext>
              </a:extLst>
            </p:cNvPr>
            <p:cNvSpPr/>
            <p:nvPr/>
          </p:nvSpPr>
          <p:spPr bwMode="auto">
            <a:xfrm>
              <a:off x="6517942" y="2657546"/>
              <a:ext cx="310049" cy="373121"/>
            </a:xfrm>
            <a:prstGeom prst="rect">
              <a:avLst/>
            </a:prstGeom>
            <a:noFill/>
            <a:ln w="38100" cap="flat" cmpd="sng" algn="ctr">
              <a:solidFill>
                <a:schemeClr val="bg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CH" sz="1800" b="0" i="0" u="none" strike="noStrike" cap="none" normalizeH="0" baseline="0" dirty="0">
                <a:ln>
                  <a:noFill/>
                </a:ln>
                <a:solidFill>
                  <a:schemeClr val="tx1"/>
                </a:solidFill>
                <a:effectLst/>
                <a:latin typeface="+mj-lt"/>
              </a:endParaRPr>
            </a:p>
          </p:txBody>
        </p:sp>
        <p:sp>
          <p:nvSpPr>
            <p:cNvPr id="18" name="Rectangle 17">
              <a:extLst>
                <a:ext uri="{FF2B5EF4-FFF2-40B4-BE49-F238E27FC236}">
                  <a16:creationId xmlns:a16="http://schemas.microsoft.com/office/drawing/2014/main" id="{E3ECE8B8-963E-49E2-B6CA-D8B4EAF18EAE}"/>
                </a:ext>
              </a:extLst>
            </p:cNvPr>
            <p:cNvSpPr/>
            <p:nvPr/>
          </p:nvSpPr>
          <p:spPr bwMode="auto">
            <a:xfrm>
              <a:off x="7813491" y="2606580"/>
              <a:ext cx="115447" cy="373121"/>
            </a:xfrm>
            <a:prstGeom prst="rect">
              <a:avLst/>
            </a:prstGeom>
            <a:noFill/>
            <a:ln w="38100" cap="flat" cmpd="sng" algn="ctr">
              <a:solidFill>
                <a:schemeClr val="bg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CH" sz="1800" b="0" i="0" u="none" strike="noStrike" cap="none" normalizeH="0" baseline="0" dirty="0">
                <a:ln>
                  <a:noFill/>
                </a:ln>
                <a:solidFill>
                  <a:schemeClr val="tx1"/>
                </a:solidFill>
                <a:effectLst/>
                <a:latin typeface="+mj-lt"/>
              </a:endParaRPr>
            </a:p>
          </p:txBody>
        </p:sp>
        <p:sp>
          <p:nvSpPr>
            <p:cNvPr id="19" name="Rectangle 18">
              <a:extLst>
                <a:ext uri="{FF2B5EF4-FFF2-40B4-BE49-F238E27FC236}">
                  <a16:creationId xmlns:a16="http://schemas.microsoft.com/office/drawing/2014/main" id="{C1FD4DF7-AC31-467C-A9AB-4DB7CA750BB5}"/>
                </a:ext>
              </a:extLst>
            </p:cNvPr>
            <p:cNvSpPr/>
            <p:nvPr/>
          </p:nvSpPr>
          <p:spPr bwMode="auto">
            <a:xfrm>
              <a:off x="8008627" y="2603067"/>
              <a:ext cx="378628" cy="373121"/>
            </a:xfrm>
            <a:prstGeom prst="rect">
              <a:avLst/>
            </a:prstGeom>
            <a:noFill/>
            <a:ln w="38100" cap="flat" cmpd="sng" algn="ctr">
              <a:solidFill>
                <a:schemeClr val="bg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CH" sz="1800" b="0" i="0" u="none" strike="noStrike" cap="none" normalizeH="0" baseline="0" dirty="0">
                <a:ln>
                  <a:noFill/>
                </a:ln>
                <a:solidFill>
                  <a:schemeClr val="tx1"/>
                </a:solidFill>
                <a:effectLst/>
                <a:latin typeface="+mj-lt"/>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36D778E-8C1C-4538-B07F-C738AF06753D}"/>
                    </a:ext>
                  </a:extLst>
                </p:cNvPr>
                <p:cNvSpPr txBox="1"/>
                <p:nvPr/>
              </p:nvSpPr>
              <p:spPr>
                <a:xfrm>
                  <a:off x="3502487" y="2227074"/>
                  <a:ext cx="1272015" cy="369332"/>
                </a:xfrm>
                <a:prstGeom prst="rect">
                  <a:avLst/>
                </a:prstGeom>
                <a:noFill/>
              </p:spPr>
              <p:txBody>
                <a:bodyPr wrap="none" rtlCol="0">
                  <a:spAutoFit/>
                </a:bodyPr>
                <a:lstStyle/>
                <a:p>
                  <a14:m>
                    <m:oMath xmlns:m="http://schemas.openxmlformats.org/officeDocument/2006/math">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𝐵</m:t>
                          </m:r>
                        </m:e>
                        <m:sub>
                          <m:r>
                            <a:rPr lang="en-CA" sz="1800" b="0" i="1" smtClean="0">
                              <a:latin typeface="Cambria Math" panose="02040503050406030204" pitchFamily="18" charset="0"/>
                            </a:rPr>
                            <m:t>1</m:t>
                          </m:r>
                        </m:sub>
                      </m:sSub>
                    </m:oMath>
                  </a14:m>
                  <a:r>
                    <a:rPr lang="fr-CH" sz="1800" dirty="0">
                      <a:latin typeface="+mj-lt"/>
                    </a:rPr>
                    <a:t>bookings</a:t>
                  </a:r>
                </a:p>
              </p:txBody>
            </p:sp>
          </mc:Choice>
          <mc:Fallback xmlns="">
            <p:sp>
              <p:nvSpPr>
                <p:cNvPr id="6" name="TextBox 5">
                  <a:extLst>
                    <a:ext uri="{FF2B5EF4-FFF2-40B4-BE49-F238E27FC236}">
                      <a16:creationId xmlns:a16="http://schemas.microsoft.com/office/drawing/2014/main" id="{836D778E-8C1C-4538-B07F-C738AF06753D}"/>
                    </a:ext>
                  </a:extLst>
                </p:cNvPr>
                <p:cNvSpPr txBox="1">
                  <a:spLocks noRot="1" noChangeAspect="1" noMove="1" noResize="1" noEditPoints="1" noAdjustHandles="1" noChangeArrowheads="1" noChangeShapeType="1" noTextEdit="1"/>
                </p:cNvSpPr>
                <p:nvPr/>
              </p:nvSpPr>
              <p:spPr>
                <a:xfrm>
                  <a:off x="3502487" y="2227074"/>
                  <a:ext cx="1272015" cy="369332"/>
                </a:xfrm>
                <a:prstGeom prst="rect">
                  <a:avLst/>
                </a:prstGeom>
                <a:blipFill>
                  <a:blip r:embed="rId14"/>
                  <a:stretch>
                    <a:fillRect t="-10000" r="-4327" b="-26667"/>
                  </a:stretch>
                </a:blipFill>
              </p:spPr>
              <p:txBody>
                <a:bodyPr/>
                <a:lstStyle/>
                <a:p>
                  <a:r>
                    <a:rPr lang="fr-CH">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680B315-FF3E-4BD8-98D8-7393B81E857B}"/>
                    </a:ext>
                  </a:extLst>
                </p:cNvPr>
                <p:cNvSpPr txBox="1"/>
                <p:nvPr/>
              </p:nvSpPr>
              <p:spPr>
                <a:xfrm>
                  <a:off x="3240962" y="3132904"/>
                  <a:ext cx="1005981" cy="369332"/>
                </a:xfrm>
                <a:prstGeom prst="rect">
                  <a:avLst/>
                </a:prstGeom>
                <a:noFill/>
              </p:spPr>
              <p:txBody>
                <a:bodyPr wrap="none" rtlCol="0">
                  <a:spAutoFit/>
                </a:bodyPr>
                <a:lstStyle/>
                <a:p>
                  <a14:m>
                    <m:oMath xmlns:m="http://schemas.openxmlformats.org/officeDocument/2006/math">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𝑁</m:t>
                          </m:r>
                        </m:e>
                        <m:sub>
                          <m:r>
                            <a:rPr lang="en-CA" sz="1800" b="0" i="1" smtClean="0">
                              <a:latin typeface="Cambria Math" panose="02040503050406030204" pitchFamily="18" charset="0"/>
                            </a:rPr>
                            <m:t>𝑖</m:t>
                          </m:r>
                        </m:sub>
                      </m:sSub>
                    </m:oMath>
                  </a14:m>
                  <a:r>
                    <a:rPr lang="fr-CH" sz="1800" dirty="0">
                      <a:latin typeface="+mj-lt"/>
                    </a:rPr>
                    <a:t>nights</a:t>
                  </a:r>
                </a:p>
              </p:txBody>
            </p:sp>
          </mc:Choice>
          <mc:Fallback xmlns="">
            <p:sp>
              <p:nvSpPr>
                <p:cNvPr id="7" name="TextBox 6">
                  <a:extLst>
                    <a:ext uri="{FF2B5EF4-FFF2-40B4-BE49-F238E27FC236}">
                      <a16:creationId xmlns:a16="http://schemas.microsoft.com/office/drawing/2014/main" id="{2680B315-FF3E-4BD8-98D8-7393B81E857B}"/>
                    </a:ext>
                  </a:extLst>
                </p:cNvPr>
                <p:cNvSpPr txBox="1">
                  <a:spLocks noRot="1" noChangeAspect="1" noMove="1" noResize="1" noEditPoints="1" noAdjustHandles="1" noChangeArrowheads="1" noChangeShapeType="1" noTextEdit="1"/>
                </p:cNvSpPr>
                <p:nvPr/>
              </p:nvSpPr>
              <p:spPr>
                <a:xfrm>
                  <a:off x="3240962" y="3132904"/>
                  <a:ext cx="1005981" cy="369332"/>
                </a:xfrm>
                <a:prstGeom prst="rect">
                  <a:avLst/>
                </a:prstGeom>
                <a:blipFill>
                  <a:blip r:embed="rId15"/>
                  <a:stretch>
                    <a:fillRect t="-8197" r="-3636" b="-24590"/>
                  </a:stretch>
                </a:blipFill>
              </p:spPr>
              <p:txBody>
                <a:bodyPr/>
                <a:lstStyle/>
                <a:p>
                  <a:r>
                    <a:rPr lang="fr-CH">
                      <a:noFill/>
                    </a:rPr>
                    <a:t> </a:t>
                  </a:r>
                </a:p>
              </p:txBody>
            </p:sp>
          </mc:Fallback>
        </mc:AlternateContent>
      </p:grpSp>
    </p:spTree>
    <p:extLst>
      <p:ext uri="{BB962C8B-B14F-4D97-AF65-F5344CB8AC3E}">
        <p14:creationId xmlns:p14="http://schemas.microsoft.com/office/powerpoint/2010/main" val="2769067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dirty="0"/>
              <a:t>Take-Home Message</a:t>
            </a:r>
            <a:endParaRPr lang="fr-CH" dirty="0"/>
          </a:p>
        </p:txBody>
      </p:sp>
      <p:sp>
        <p:nvSpPr>
          <p:cNvPr id="3" name="Content Placeholder 2"/>
          <p:cNvSpPr>
            <a:spLocks noGrp="1"/>
          </p:cNvSpPr>
          <p:nvPr>
            <p:ph idx="1"/>
          </p:nvPr>
        </p:nvSpPr>
        <p:spPr/>
        <p:txBody>
          <a:bodyPr/>
          <a:lstStyle/>
          <a:p>
            <a:r>
              <a:rPr lang="" dirty="0"/>
              <a:t>How we sample data to compute a metric (the </a:t>
            </a:r>
            <a:r>
              <a:rPr lang="" dirty="0">
                <a:solidFill>
                  <a:srgbClr val="FF3300"/>
                </a:solidFill>
              </a:rPr>
              <a:t>viewpoint</a:t>
            </a:r>
            <a:r>
              <a:rPr lang="" dirty="0"/>
              <a:t>) should be screened carefully.</a:t>
            </a:r>
          </a:p>
          <a:p>
            <a:endParaRPr lang="" dirty="0"/>
          </a:p>
          <a:p>
            <a:r>
              <a:rPr lang="" dirty="0"/>
              <a:t>Apparent paradoxes come from confusions in viewpoints.</a:t>
            </a:r>
          </a:p>
          <a:p>
            <a:endParaRPr lang="" dirty="0"/>
          </a:p>
          <a:p>
            <a:r>
              <a:rPr lang="" dirty="0"/>
              <a:t>Metrics may be misleading if sampling method is not appropriate.</a:t>
            </a:r>
          </a:p>
          <a:p>
            <a:endParaRPr lang="" dirty="0"/>
          </a:p>
          <a:p>
            <a:r>
              <a:rPr lang="" dirty="0"/>
              <a:t>Next we will see a formal theory (Palm Calculus) and its use in simulations.</a:t>
            </a:r>
          </a:p>
        </p:txBody>
      </p:sp>
      <p:sp>
        <p:nvSpPr>
          <p:cNvPr id="4" name="Footer Placeholder 3"/>
          <p:cNvSpPr>
            <a:spLocks noGrp="1"/>
          </p:cNvSpPr>
          <p:nvPr>
            <p:ph type="ftr" sz="quarter" idx="10"/>
          </p:nvPr>
        </p:nvSpPr>
        <p:spPr/>
        <p:txBody>
          <a:bodyPr/>
          <a:lstStyle/>
          <a:p>
            <a:pPr>
              <a:defRPr/>
            </a:pPr>
            <a:fld id="{C3A5A597-CA98-43DC-8E18-EB322DDCE446}" type="slidenum">
              <a:rPr lang="en-US" smtClean="0"/>
              <a:pPr>
                <a:defRPr/>
              </a:pPr>
              <a:t>26</a:t>
            </a:fld>
            <a:endParaRPr lang="en-US" dirty="0"/>
          </a:p>
        </p:txBody>
      </p:sp>
    </p:spTree>
    <p:extLst>
      <p:ext uri="{BB962C8B-B14F-4D97-AF65-F5344CB8AC3E}">
        <p14:creationId xmlns:p14="http://schemas.microsoft.com/office/powerpoint/2010/main" val="3455940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PQuestion"/>
              <p:cNvSpPr>
                <a:spLocks noGrp="1"/>
              </p:cNvSpPr>
              <p:nvPr>
                <p:ph type="title"/>
              </p:nvPr>
            </p:nvSpPr>
            <p:spPr>
              <a:xfrm>
                <a:off x="772573" y="1684565"/>
                <a:ext cx="3732530" cy="4136571"/>
              </a:xfrm>
            </p:spPr>
            <p:txBody>
              <a:bodyPr/>
              <a:lstStyle/>
              <a:p>
                <a:r>
                  <a:rPr lang="" sz="2800" dirty="0">
                    <a:solidFill>
                      <a:schemeClr val="tx1">
                        <a:lumMod val="95000"/>
                        <a:lumOff val="5000"/>
                      </a:schemeClr>
                    </a:solidFill>
                    <a:latin typeface="Calibri Light" panose="020F0302020204030204" pitchFamily="34" charset="0"/>
                  </a:rPr>
                  <a:t>Sov</a:t>
                </a:r>
                <a:r>
                  <a:rPr lang="en-US" sz="2800" dirty="0">
                    <a:solidFill>
                      <a:schemeClr val="tx1">
                        <a:lumMod val="95000"/>
                        <a:lumOff val="5000"/>
                      </a:schemeClr>
                    </a:solidFill>
                    <a:latin typeface="Calibri Light" panose="020F0302020204030204" pitchFamily="34" charset="0"/>
                  </a:rPr>
                  <a:t>Rail: according to our systematic tracking system, </a:t>
                </a:r>
                <a:r>
                  <a:rPr lang="en-US" sz="2800" dirty="0" err="1">
                    <a:solidFill>
                      <a:schemeClr val="tx1">
                        <a:lumMod val="95000"/>
                        <a:lumOff val="5000"/>
                      </a:schemeClr>
                    </a:solidFill>
                    <a:latin typeface="Calibri Light" panose="020F0302020204030204" pitchFamily="34" charset="0"/>
                  </a:rPr>
                  <a:t>proba</a:t>
                </a:r>
                <a:r>
                  <a:rPr lang="" sz="2800" dirty="0">
                    <a:solidFill>
                      <a:schemeClr val="tx1">
                        <a:lumMod val="95000"/>
                        <a:lumOff val="5000"/>
                      </a:schemeClr>
                    </a:solidFill>
                    <a:latin typeface="Calibri Light" panose="020F0302020204030204" pitchFamily="34" charset="0"/>
                  </a:rPr>
                  <a:t>bility</a:t>
                </a:r>
                <a:r>
                  <a:rPr lang="en-US" sz="2800" dirty="0">
                    <a:solidFill>
                      <a:schemeClr val="tx1">
                        <a:lumMod val="95000"/>
                        <a:lumOff val="5000"/>
                      </a:schemeClr>
                    </a:solidFill>
                    <a:latin typeface="Calibri Light" panose="020F0302020204030204" pitchFamily="34" charset="0"/>
                  </a:rPr>
                  <a:t> of a train being late </a:t>
                </a:r>
                <a14:m>
                  <m:oMath xmlns:m="http://schemas.openxmlformats.org/officeDocument/2006/math">
                    <m:r>
                      <a:rPr lang="en-US" sz="2800" i="1" dirty="0">
                        <a:solidFill>
                          <a:schemeClr val="tx1">
                            <a:lumMod val="95000"/>
                            <a:lumOff val="5000"/>
                          </a:schemeClr>
                        </a:solidFill>
                        <a:latin typeface="Cambria Math" panose="02040503050406030204" pitchFamily="18" charset="0"/>
                      </a:rPr>
                      <m:t>≤</m:t>
                    </m:r>
                  </m:oMath>
                </a14:m>
                <a:r>
                  <a:rPr lang="en-US" sz="2800" dirty="0">
                    <a:solidFill>
                      <a:schemeClr val="tx1">
                        <a:lumMod val="95000"/>
                        <a:lumOff val="5000"/>
                      </a:schemeClr>
                    </a:solidFill>
                    <a:latin typeface="Calibri Light" panose="020F0302020204030204" pitchFamily="34" charset="0"/>
                  </a:rPr>
                  <a:t> 5%</a:t>
                </a:r>
                <a:br>
                  <a:rPr lang="en-US" sz="2800" dirty="0">
                    <a:solidFill>
                      <a:schemeClr val="tx1">
                        <a:lumMod val="95000"/>
                        <a:lumOff val="5000"/>
                      </a:schemeClr>
                    </a:solidFill>
                    <a:latin typeface="Calibri Light" panose="020F0302020204030204" pitchFamily="34" charset="0"/>
                  </a:rPr>
                </a:br>
                <a:endParaRPr lang="en-US" sz="2800" dirty="0">
                  <a:solidFill>
                    <a:schemeClr val="tx1">
                      <a:lumMod val="95000"/>
                      <a:lumOff val="5000"/>
                    </a:schemeClr>
                  </a:solidFill>
                  <a:latin typeface="Calibri Light" panose="020F0302020204030204" pitchFamily="34" charset="0"/>
                </a:endParaRPr>
              </a:p>
            </p:txBody>
          </p:sp>
        </mc:Choice>
        <mc:Fallback xmlns="">
          <p:sp>
            <p:nvSpPr>
              <p:cNvPr id="2" name="TPQuestion"/>
              <p:cNvSpPr>
                <a:spLocks noGrp="1" noRot="1" noChangeAspect="1" noMove="1" noResize="1" noEditPoints="1" noAdjustHandles="1" noChangeArrowheads="1" noChangeShapeType="1" noTextEdit="1"/>
              </p:cNvSpPr>
              <p:nvPr>
                <p:ph type="title"/>
              </p:nvPr>
            </p:nvSpPr>
            <p:spPr>
              <a:xfrm>
                <a:off x="772573" y="1684565"/>
                <a:ext cx="3732530" cy="4136571"/>
              </a:xfrm>
              <a:blipFill>
                <a:blip r:embed="rId3"/>
                <a:stretch>
                  <a:fillRect l="-3431" r="-5065"/>
                </a:stretch>
              </a:blipFill>
            </p:spPr>
            <p:txBody>
              <a:bodyPr/>
              <a:lstStyle/>
              <a:p>
                <a:r>
                  <a:rPr lang="fr-CH">
                    <a:noFill/>
                  </a:rPr>
                  <a:t> </a:t>
                </a:r>
              </a:p>
            </p:txBody>
          </p:sp>
        </mc:Fallback>
      </mc:AlternateContent>
      <p:sp>
        <p:nvSpPr>
          <p:cNvPr id="4" name="Footer Placeholder 3"/>
          <p:cNvSpPr>
            <a:spLocks noGrp="1"/>
          </p:cNvSpPr>
          <p:nvPr>
            <p:ph type="ftr" sz="quarter" idx="10"/>
          </p:nvPr>
        </p:nvSpPr>
        <p:spPr/>
        <p:txBody>
          <a:bodyPr/>
          <a:lstStyle/>
          <a:p>
            <a:pPr>
              <a:defRPr/>
            </a:pPr>
            <a:fld id="{C3A5A597-CA98-43DC-8E18-EB322DDCE446}" type="slidenum">
              <a:rPr lang="en-US" smtClean="0"/>
              <a:pPr>
                <a:defRPr/>
              </a:pPr>
              <a:t>3</a:t>
            </a:fld>
            <a:endParaRPr lang="en-US" dirty="0"/>
          </a:p>
        </p:txBody>
      </p:sp>
      <mc:AlternateContent xmlns:mc="http://schemas.openxmlformats.org/markup-compatibility/2006" xmlns:a14="http://schemas.microsoft.com/office/drawing/2010/main">
        <mc:Choice Requires="a14">
          <p:sp>
            <p:nvSpPr>
              <p:cNvPr id="6" name="TPQuestion"/>
              <p:cNvSpPr txBox="1">
                <a:spLocks/>
              </p:cNvSpPr>
              <p:nvPr/>
            </p:nvSpPr>
            <p:spPr bwMode="auto">
              <a:xfrm>
                <a:off x="4796983" y="1612573"/>
                <a:ext cx="3732530" cy="413657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600" b="0">
                    <a:solidFill>
                      <a:srgbClr val="0099CC"/>
                    </a:solidFill>
                    <a:latin typeface="+mn-lt"/>
                    <a:ea typeface="+mj-ea"/>
                    <a:cs typeface="+mj-cs"/>
                  </a:defRPr>
                </a:lvl1pPr>
                <a:lvl2pPr algn="ctr" rtl="0" eaLnBrk="1" fontAlgn="base" hangingPunct="1">
                  <a:spcBef>
                    <a:spcPct val="0"/>
                  </a:spcBef>
                  <a:spcAft>
                    <a:spcPct val="0"/>
                  </a:spcAft>
                  <a:defRPr sz="3600" b="1">
                    <a:solidFill>
                      <a:srgbClr val="0099CC"/>
                    </a:solidFill>
                    <a:latin typeface="Calibri" pitchFamily="34" charset="0"/>
                  </a:defRPr>
                </a:lvl2pPr>
                <a:lvl3pPr algn="ctr" rtl="0" eaLnBrk="1" fontAlgn="base" hangingPunct="1">
                  <a:spcBef>
                    <a:spcPct val="0"/>
                  </a:spcBef>
                  <a:spcAft>
                    <a:spcPct val="0"/>
                  </a:spcAft>
                  <a:defRPr sz="3600" b="1">
                    <a:solidFill>
                      <a:srgbClr val="0099CC"/>
                    </a:solidFill>
                    <a:latin typeface="Calibri" pitchFamily="34" charset="0"/>
                  </a:defRPr>
                </a:lvl3pPr>
                <a:lvl4pPr algn="ctr" rtl="0" eaLnBrk="1" fontAlgn="base" hangingPunct="1">
                  <a:spcBef>
                    <a:spcPct val="0"/>
                  </a:spcBef>
                  <a:spcAft>
                    <a:spcPct val="0"/>
                  </a:spcAft>
                  <a:defRPr sz="3600" b="1">
                    <a:solidFill>
                      <a:srgbClr val="0099CC"/>
                    </a:solidFill>
                    <a:latin typeface="Calibri" pitchFamily="34" charset="0"/>
                  </a:defRPr>
                </a:lvl4pPr>
                <a:lvl5pPr algn="ctr" rtl="0" eaLnBrk="1" fontAlgn="base" hangingPunct="1">
                  <a:spcBef>
                    <a:spcPct val="0"/>
                  </a:spcBef>
                  <a:spcAft>
                    <a:spcPct val="0"/>
                  </a:spcAft>
                  <a:defRPr sz="3600" b="1">
                    <a:solidFill>
                      <a:srgbClr val="0099CC"/>
                    </a:solidFill>
                    <a:latin typeface="Calibri" pitchFamily="34" charset="0"/>
                  </a:defRPr>
                </a:lvl5pPr>
                <a:lvl6pPr marL="457200" algn="ctr" rtl="0" eaLnBrk="1" fontAlgn="base" hangingPunct="1">
                  <a:spcBef>
                    <a:spcPct val="0"/>
                  </a:spcBef>
                  <a:spcAft>
                    <a:spcPct val="0"/>
                  </a:spcAft>
                  <a:defRPr sz="3600" b="1">
                    <a:solidFill>
                      <a:srgbClr val="0099CC"/>
                    </a:solidFill>
                    <a:latin typeface="Calibri" pitchFamily="34" charset="0"/>
                  </a:defRPr>
                </a:lvl6pPr>
                <a:lvl7pPr marL="914400" algn="ctr" rtl="0" eaLnBrk="1" fontAlgn="base" hangingPunct="1">
                  <a:spcBef>
                    <a:spcPct val="0"/>
                  </a:spcBef>
                  <a:spcAft>
                    <a:spcPct val="0"/>
                  </a:spcAft>
                  <a:defRPr sz="3600" b="1">
                    <a:solidFill>
                      <a:srgbClr val="0099CC"/>
                    </a:solidFill>
                    <a:latin typeface="Calibri" pitchFamily="34" charset="0"/>
                  </a:defRPr>
                </a:lvl7pPr>
                <a:lvl8pPr marL="1371600" algn="ctr" rtl="0" eaLnBrk="1" fontAlgn="base" hangingPunct="1">
                  <a:spcBef>
                    <a:spcPct val="0"/>
                  </a:spcBef>
                  <a:spcAft>
                    <a:spcPct val="0"/>
                  </a:spcAft>
                  <a:defRPr sz="3600" b="1">
                    <a:solidFill>
                      <a:srgbClr val="0099CC"/>
                    </a:solidFill>
                    <a:latin typeface="Calibri" pitchFamily="34" charset="0"/>
                  </a:defRPr>
                </a:lvl8pPr>
                <a:lvl9pPr marL="1828800" algn="ctr" rtl="0" eaLnBrk="1" fontAlgn="base" hangingPunct="1">
                  <a:spcBef>
                    <a:spcPct val="0"/>
                  </a:spcBef>
                  <a:spcAft>
                    <a:spcPct val="0"/>
                  </a:spcAft>
                  <a:defRPr sz="3600" b="1">
                    <a:solidFill>
                      <a:srgbClr val="0099CC"/>
                    </a:solidFill>
                    <a:latin typeface="Calibri" pitchFamily="34" charset="0"/>
                  </a:defRPr>
                </a:lvl9pPr>
              </a:lstStyle>
              <a:p>
                <a:pPr algn="l"/>
                <a:r>
                  <a:rPr lang="en-US" sz="2800" kern="0" dirty="0">
                    <a:solidFill>
                      <a:schemeClr val="tx1">
                        <a:lumMod val="95000"/>
                        <a:lumOff val="5000"/>
                      </a:schemeClr>
                    </a:solidFill>
                    <a:latin typeface="Calibri Light" panose="020F0302020204030204" pitchFamily="34" charset="0"/>
                  </a:rPr>
                  <a:t>BorduKonsum: according to our consumer survey, </a:t>
                </a:r>
                <a:r>
                  <a:rPr lang="en-US" sz="2800" kern="0" dirty="0" err="1">
                    <a:solidFill>
                      <a:schemeClr val="tx1">
                        <a:lumMod val="95000"/>
                        <a:lumOff val="5000"/>
                      </a:schemeClr>
                    </a:solidFill>
                    <a:latin typeface="Calibri Light" panose="020F0302020204030204" pitchFamily="34" charset="0"/>
                  </a:rPr>
                  <a:t>proba</a:t>
                </a:r>
                <a:r>
                  <a:rPr lang="" sz="2800" kern="0" dirty="0">
                    <a:solidFill>
                      <a:schemeClr val="tx1">
                        <a:lumMod val="95000"/>
                        <a:lumOff val="5000"/>
                      </a:schemeClr>
                    </a:solidFill>
                    <a:latin typeface="Calibri Light" panose="020F0302020204030204" pitchFamily="34" charset="0"/>
                  </a:rPr>
                  <a:t>bility</a:t>
                </a:r>
                <a:r>
                  <a:rPr lang="en-US" sz="2800" kern="0" dirty="0">
                    <a:solidFill>
                      <a:schemeClr val="tx1">
                        <a:lumMod val="95000"/>
                        <a:lumOff val="5000"/>
                      </a:schemeClr>
                    </a:solidFill>
                    <a:latin typeface="Calibri Light" panose="020F0302020204030204" pitchFamily="34" charset="0"/>
                  </a:rPr>
                  <a:t> of being late </a:t>
                </a:r>
                <a14:m>
                  <m:oMath xmlns:m="http://schemas.openxmlformats.org/officeDocument/2006/math">
                    <m:r>
                      <a:rPr lang="en-US" sz="2800" i="1" kern="0">
                        <a:solidFill>
                          <a:schemeClr val="tx1">
                            <a:lumMod val="95000"/>
                            <a:lumOff val="5000"/>
                          </a:schemeClr>
                        </a:solidFill>
                        <a:latin typeface="Cambria Math" panose="02040503050406030204" pitchFamily="18" charset="0"/>
                      </a:rPr>
                      <m:t>≈</m:t>
                    </m:r>
                  </m:oMath>
                </a14:m>
                <a:r>
                  <a:rPr lang="en-US" sz="2800" kern="0" dirty="0">
                    <a:solidFill>
                      <a:schemeClr val="tx1">
                        <a:lumMod val="95000"/>
                        <a:lumOff val="5000"/>
                      </a:schemeClr>
                    </a:solidFill>
                    <a:latin typeface="Calibri Light" panose="020F0302020204030204" pitchFamily="34" charset="0"/>
                  </a:rPr>
                  <a:t> 30%</a:t>
                </a:r>
              </a:p>
            </p:txBody>
          </p:sp>
        </mc:Choice>
        <mc:Fallback xmlns="">
          <p:sp>
            <p:nvSpPr>
              <p:cNvPr id="6" name="TPQuestion"/>
              <p:cNvSpPr txBox="1">
                <a:spLocks noRot="1" noChangeAspect="1" noMove="1" noResize="1" noEditPoints="1" noAdjustHandles="1" noChangeArrowheads="1" noChangeShapeType="1" noTextEdit="1"/>
              </p:cNvSpPr>
              <p:nvPr/>
            </p:nvSpPr>
            <p:spPr bwMode="auto">
              <a:xfrm>
                <a:off x="4796983" y="1612573"/>
                <a:ext cx="3732530" cy="4136571"/>
              </a:xfrm>
              <a:prstGeom prst="rect">
                <a:avLst/>
              </a:prstGeom>
              <a:blipFill>
                <a:blip r:embed="rId4"/>
                <a:stretch>
                  <a:fillRect l="-3431" r="-1471"/>
                </a:stretch>
              </a:blipFill>
              <a:ln w="9525">
                <a:noFill/>
                <a:miter lim="800000"/>
                <a:headEnd/>
                <a:tailEnd/>
              </a:ln>
            </p:spPr>
            <p:txBody>
              <a:bodyPr/>
              <a:lstStyle/>
              <a:p>
                <a:r>
                  <a:rPr lang="fr-CH">
                    <a:noFill/>
                  </a:rPr>
                  <a:t> </a:t>
                </a:r>
              </a:p>
            </p:txBody>
          </p:sp>
        </mc:Fallback>
      </mc:AlternateContent>
      <p:sp>
        <p:nvSpPr>
          <p:cNvPr id="8" name="Title 1"/>
          <p:cNvSpPr txBox="1">
            <a:spLocks/>
          </p:cNvSpPr>
          <p:nvPr/>
        </p:nvSpPr>
        <p:spPr bwMode="auto">
          <a:xfrm>
            <a:off x="772573" y="582839"/>
            <a:ext cx="8785225" cy="9080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600" b="0">
                <a:solidFill>
                  <a:srgbClr val="0099CC"/>
                </a:solidFill>
                <a:latin typeface="+mn-lt"/>
                <a:ea typeface="+mj-ea"/>
                <a:cs typeface="+mj-cs"/>
              </a:defRPr>
            </a:lvl1pPr>
            <a:lvl2pPr algn="ctr" rtl="0" eaLnBrk="1" fontAlgn="base" hangingPunct="1">
              <a:spcBef>
                <a:spcPct val="0"/>
              </a:spcBef>
              <a:spcAft>
                <a:spcPct val="0"/>
              </a:spcAft>
              <a:defRPr sz="3600" b="1">
                <a:solidFill>
                  <a:srgbClr val="0099CC"/>
                </a:solidFill>
                <a:latin typeface="Calibri" pitchFamily="34" charset="0"/>
              </a:defRPr>
            </a:lvl2pPr>
            <a:lvl3pPr algn="ctr" rtl="0" eaLnBrk="1" fontAlgn="base" hangingPunct="1">
              <a:spcBef>
                <a:spcPct val="0"/>
              </a:spcBef>
              <a:spcAft>
                <a:spcPct val="0"/>
              </a:spcAft>
              <a:defRPr sz="3600" b="1">
                <a:solidFill>
                  <a:srgbClr val="0099CC"/>
                </a:solidFill>
                <a:latin typeface="Calibri" pitchFamily="34" charset="0"/>
              </a:defRPr>
            </a:lvl3pPr>
            <a:lvl4pPr algn="ctr" rtl="0" eaLnBrk="1" fontAlgn="base" hangingPunct="1">
              <a:spcBef>
                <a:spcPct val="0"/>
              </a:spcBef>
              <a:spcAft>
                <a:spcPct val="0"/>
              </a:spcAft>
              <a:defRPr sz="3600" b="1">
                <a:solidFill>
                  <a:srgbClr val="0099CC"/>
                </a:solidFill>
                <a:latin typeface="Calibri" pitchFamily="34" charset="0"/>
              </a:defRPr>
            </a:lvl4pPr>
            <a:lvl5pPr algn="ctr" rtl="0" eaLnBrk="1" fontAlgn="base" hangingPunct="1">
              <a:spcBef>
                <a:spcPct val="0"/>
              </a:spcBef>
              <a:spcAft>
                <a:spcPct val="0"/>
              </a:spcAft>
              <a:defRPr sz="3600" b="1">
                <a:solidFill>
                  <a:srgbClr val="0099CC"/>
                </a:solidFill>
                <a:latin typeface="Calibri" pitchFamily="34" charset="0"/>
              </a:defRPr>
            </a:lvl5pPr>
            <a:lvl6pPr marL="457200" algn="ctr" rtl="0" eaLnBrk="1" fontAlgn="base" hangingPunct="1">
              <a:spcBef>
                <a:spcPct val="0"/>
              </a:spcBef>
              <a:spcAft>
                <a:spcPct val="0"/>
              </a:spcAft>
              <a:defRPr sz="3600" b="1">
                <a:solidFill>
                  <a:srgbClr val="0099CC"/>
                </a:solidFill>
                <a:latin typeface="Calibri" pitchFamily="34" charset="0"/>
              </a:defRPr>
            </a:lvl6pPr>
            <a:lvl7pPr marL="914400" algn="ctr" rtl="0" eaLnBrk="1" fontAlgn="base" hangingPunct="1">
              <a:spcBef>
                <a:spcPct val="0"/>
              </a:spcBef>
              <a:spcAft>
                <a:spcPct val="0"/>
              </a:spcAft>
              <a:defRPr sz="3600" b="1">
                <a:solidFill>
                  <a:srgbClr val="0099CC"/>
                </a:solidFill>
                <a:latin typeface="Calibri" pitchFamily="34" charset="0"/>
              </a:defRPr>
            </a:lvl7pPr>
            <a:lvl8pPr marL="1371600" algn="ctr" rtl="0" eaLnBrk="1" fontAlgn="base" hangingPunct="1">
              <a:spcBef>
                <a:spcPct val="0"/>
              </a:spcBef>
              <a:spcAft>
                <a:spcPct val="0"/>
              </a:spcAft>
              <a:defRPr sz="3600" b="1">
                <a:solidFill>
                  <a:srgbClr val="0099CC"/>
                </a:solidFill>
                <a:latin typeface="Calibri" pitchFamily="34" charset="0"/>
              </a:defRPr>
            </a:lvl8pPr>
            <a:lvl9pPr marL="1828800" algn="ctr" rtl="0" eaLnBrk="1" fontAlgn="base" hangingPunct="1">
              <a:spcBef>
                <a:spcPct val="0"/>
              </a:spcBef>
              <a:spcAft>
                <a:spcPct val="0"/>
              </a:spcAft>
              <a:defRPr sz="3600" b="1">
                <a:solidFill>
                  <a:srgbClr val="0099CC"/>
                </a:solidFill>
                <a:latin typeface="Calibri" pitchFamily="34" charset="0"/>
              </a:defRPr>
            </a:lvl9pPr>
          </a:lstStyle>
          <a:p>
            <a:pPr algn="l"/>
            <a:r>
              <a:rPr lang="en-US" kern="0" dirty="0">
                <a:latin typeface="+mj-lt"/>
              </a:rPr>
              <a:t>Who says the truth ?</a:t>
            </a:r>
          </a:p>
        </p:txBody>
      </p:sp>
    </p:spTree>
    <p:custDataLst>
      <p:tags r:id="rId1"/>
    </p:custDataLst>
    <p:extLst>
      <p:ext uri="{BB962C8B-B14F-4D97-AF65-F5344CB8AC3E}">
        <p14:creationId xmlns:p14="http://schemas.microsoft.com/office/powerpoint/2010/main" val="2339511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fr-CH" dirty="0"/>
              <a:t>1. Event versus Time </a:t>
            </a:r>
            <a:r>
              <a:rPr lang="fr-CH" dirty="0" err="1"/>
              <a:t>Averages</a:t>
            </a:r>
            <a:endParaRPr lang="fr-CH" dirty="0"/>
          </a:p>
        </p:txBody>
      </p:sp>
      <mc:AlternateContent xmlns:mc="http://schemas.openxmlformats.org/markup-compatibility/2006" xmlns:a14="http://schemas.microsoft.com/office/drawing/2010/main">
        <mc:Choice Requires="a14">
          <p:sp>
            <p:nvSpPr>
              <p:cNvPr id="5123" name="Content Placeholder 2"/>
              <p:cNvSpPr>
                <a:spLocks noGrp="1"/>
              </p:cNvSpPr>
              <p:nvPr>
                <p:ph idx="1"/>
              </p:nvPr>
            </p:nvSpPr>
            <p:spPr/>
            <p:txBody>
              <a:bodyPr/>
              <a:lstStyle/>
              <a:p>
                <a:pPr eaLnBrk="1" hangingPunct="1"/>
                <a:r>
                  <a:rPr lang="en-US" dirty="0"/>
                  <a:t>Consider a simulation, state </a:t>
                </a:r>
                <a14:m>
                  <m:oMath xmlns:m="http://schemas.openxmlformats.org/officeDocument/2006/math">
                    <m:r>
                      <a:rPr lang="en-US" i="1" dirty="0" smtClean="0">
                        <a:latin typeface="Cambria Math" panose="02040503050406030204" pitchFamily="18" charset="0"/>
                      </a:rPr>
                      <m:t>𝑆</m:t>
                    </m:r>
                    <m:r>
                      <a:rPr lang="en-US" i="1" baseline="-25000" dirty="0" smtClean="0">
                        <a:latin typeface="Cambria Math" panose="02040503050406030204" pitchFamily="18" charset="0"/>
                      </a:rPr>
                      <m:t>𝑡</m:t>
                    </m:r>
                  </m:oMath>
                </a14:m>
                <a:endParaRPr lang="en-US" i="1" baseline="-25000" dirty="0"/>
              </a:p>
              <a:p>
                <a:pPr eaLnBrk="1" hangingPunct="1"/>
                <a:r>
                  <a:rPr lang="en-US" dirty="0"/>
                  <a:t>Assume simulation has a stationary regime</a:t>
                </a:r>
              </a:p>
              <a:p>
                <a:endParaRPr lang="en-US" dirty="0"/>
              </a:p>
              <a:p>
                <a:pPr eaLnBrk="1" hangingPunct="1"/>
                <a:r>
                  <a:rPr lang="en-US" dirty="0"/>
                  <a:t>Consider an </a:t>
                </a:r>
                <a:r>
                  <a:rPr lang="en-US" i="1" dirty="0">
                    <a:solidFill>
                      <a:srgbClr val="FF0000"/>
                    </a:solidFill>
                  </a:rPr>
                  <a:t>Event Clock</a:t>
                </a:r>
                <a:r>
                  <a:rPr lang="en-US" dirty="0"/>
                  <a:t>: times </a:t>
                </a:r>
                <a14:m>
                  <m:oMath xmlns:m="http://schemas.openxmlformats.org/officeDocument/2006/math">
                    <m:sSub>
                      <m:sSubPr>
                        <m:ctrlPr>
                          <a:rPr lang="" b="0" i="1" dirty="0" smtClean="0">
                            <a:latin typeface="Cambria Math" panose="02040503050406030204" pitchFamily="18" charset="0"/>
                          </a:rPr>
                        </m:ctrlPr>
                      </m:sSubPr>
                      <m:e>
                        <m:r>
                          <a:rPr lang="" b="0" i="1" dirty="0" smtClean="0">
                            <a:latin typeface="Cambria Math" panose="02040503050406030204" pitchFamily="18" charset="0"/>
                          </a:rPr>
                          <m:t>𝑇</m:t>
                        </m:r>
                      </m:e>
                      <m:sub>
                        <m:r>
                          <a:rPr lang="" b="0" i="1" dirty="0" smtClean="0">
                            <a:latin typeface="Cambria Math" panose="02040503050406030204" pitchFamily="18" charset="0"/>
                          </a:rPr>
                          <m:t>𝑛</m:t>
                        </m:r>
                      </m:sub>
                    </m:sSub>
                  </m:oMath>
                </a14:m>
                <a:r>
                  <a:rPr lang="" dirty="0"/>
                  <a:t> </a:t>
                </a:r>
                <a:r>
                  <a:rPr lang="en-US" dirty="0"/>
                  <a:t>at which some specific changes of state occur</a:t>
                </a:r>
              </a:p>
              <a:p>
                <a:pPr lvl="1" eaLnBrk="1" hangingPunct="1"/>
                <a:r>
                  <a:rPr lang="en-US" dirty="0"/>
                  <a:t>Ex: arrival of job; Ex. queue becomes empty</a:t>
                </a:r>
              </a:p>
              <a:p>
                <a:pPr lvl="1" eaLnBrk="1" hangingPunct="1"/>
                <a:endParaRPr lang="en-US" dirty="0"/>
              </a:p>
              <a:p>
                <a:pPr eaLnBrk="1" hangingPunct="1"/>
                <a:r>
                  <a:rPr lang="en-US" i="1" dirty="0">
                    <a:solidFill>
                      <a:srgbClr val="FF0000"/>
                    </a:solidFill>
                  </a:rPr>
                  <a:t>Event average </a:t>
                </a:r>
                <a:r>
                  <a:rPr lang="en-US" dirty="0"/>
                  <a:t>statistic</a:t>
                </a:r>
                <a:r>
                  <a:rPr lang="" dirty="0"/>
                  <a:t>: mean queue length seen by an arriving customer: </a:t>
                </a:r>
                <a14:m>
                  <m:oMath xmlns:m="http://schemas.openxmlformats.org/officeDocument/2006/math">
                    <m:sSup>
                      <m:sSupPr>
                        <m:ctrlPr>
                          <a:rPr lang="" b="0" i="1" dirty="0" smtClean="0">
                            <a:latin typeface="Cambria Math" panose="02040503050406030204" pitchFamily="18" charset="0"/>
                          </a:rPr>
                        </m:ctrlPr>
                      </m:sSupPr>
                      <m:e>
                        <m:acc>
                          <m:accPr>
                            <m:chr m:val="̅"/>
                            <m:ctrlPr>
                              <a:rPr lang="" b="0" i="1" smtClean="0">
                                <a:latin typeface="Cambria Math" panose="02040503050406030204" pitchFamily="18" charset="0"/>
                              </a:rPr>
                            </m:ctrlPr>
                          </m:accPr>
                          <m:e>
                            <m:r>
                              <a:rPr lang="" b="0" i="1" smtClean="0">
                                <a:latin typeface="Cambria Math" panose="02040503050406030204" pitchFamily="18" charset="0"/>
                              </a:rPr>
                              <m:t>𝑄</m:t>
                            </m:r>
                          </m:e>
                        </m:acc>
                      </m:e>
                      <m:sup>
                        <m:r>
                          <a:rPr lang="" b="0" i="1" dirty="0" smtClean="0">
                            <a:latin typeface="Cambria Math" panose="02040503050406030204" pitchFamily="18" charset="0"/>
                          </a:rPr>
                          <m:t>0</m:t>
                        </m:r>
                      </m:sup>
                    </m:sSup>
                    <m:r>
                      <a:rPr lang="" b="0" i="1" dirty="0" smtClean="0">
                        <a:latin typeface="Cambria Math" panose="02040503050406030204" pitchFamily="18" charset="0"/>
                      </a:rPr>
                      <m:t>=</m:t>
                    </m:r>
                    <m:f>
                      <m:fPr>
                        <m:ctrlPr>
                          <a:rPr lang="" b="0" i="1" dirty="0" smtClean="0">
                            <a:latin typeface="Cambria Math" panose="02040503050406030204" pitchFamily="18" charset="0"/>
                          </a:rPr>
                        </m:ctrlPr>
                      </m:fPr>
                      <m:num>
                        <m:r>
                          <a:rPr lang="" b="0" i="1" dirty="0" smtClean="0">
                            <a:latin typeface="Cambria Math" panose="02040503050406030204" pitchFamily="18" charset="0"/>
                          </a:rPr>
                          <m:t>1</m:t>
                        </m:r>
                      </m:num>
                      <m:den>
                        <m:r>
                          <a:rPr lang="" b="0" i="1" dirty="0" smtClean="0">
                            <a:latin typeface="Cambria Math" panose="02040503050406030204" pitchFamily="18" charset="0"/>
                          </a:rPr>
                          <m:t>𝑁</m:t>
                        </m:r>
                        <m:r>
                          <a:rPr lang="" b="0" i="1" dirty="0" smtClean="0">
                            <a:latin typeface="Cambria Math" panose="02040503050406030204" pitchFamily="18" charset="0"/>
                          </a:rPr>
                          <m:t>+1</m:t>
                        </m:r>
                      </m:den>
                    </m:f>
                    <m:nary>
                      <m:naryPr>
                        <m:chr m:val="∑"/>
                        <m:ctrlPr>
                          <a:rPr lang="" b="0" i="1" dirty="0" smtClean="0">
                            <a:latin typeface="Cambria Math" panose="02040503050406030204" pitchFamily="18" charset="0"/>
                          </a:rPr>
                        </m:ctrlPr>
                      </m:naryPr>
                      <m:sub>
                        <m:r>
                          <a:rPr lang="" b="0" i="1" dirty="0" smtClean="0">
                            <a:latin typeface="Cambria Math" panose="02040503050406030204" pitchFamily="18" charset="0"/>
                          </a:rPr>
                          <m:t>𝑖</m:t>
                        </m:r>
                        <m:r>
                          <a:rPr lang="" b="0" i="1" dirty="0" smtClean="0">
                            <a:latin typeface="Cambria Math" panose="02040503050406030204" pitchFamily="18" charset="0"/>
                          </a:rPr>
                          <m:t>=0</m:t>
                        </m:r>
                      </m:sub>
                      <m:sup>
                        <m:r>
                          <a:rPr lang="" b="0" i="1" dirty="0" smtClean="0">
                            <a:latin typeface="Cambria Math" panose="02040503050406030204" pitchFamily="18" charset="0"/>
                          </a:rPr>
                          <m:t>𝑁</m:t>
                        </m:r>
                      </m:sup>
                      <m:e>
                        <m:r>
                          <a:rPr lang="" b="0" i="1" dirty="0" smtClean="0">
                            <a:latin typeface="Cambria Math" panose="02040503050406030204" pitchFamily="18" charset="0"/>
                          </a:rPr>
                          <m:t>𝑄</m:t>
                        </m:r>
                        <m:d>
                          <m:dPr>
                            <m:ctrlPr>
                              <a:rPr lang="" b="0" i="1" dirty="0" smtClean="0">
                                <a:latin typeface="Cambria Math" panose="02040503050406030204" pitchFamily="18" charset="0"/>
                              </a:rPr>
                            </m:ctrlPr>
                          </m:dPr>
                          <m:e>
                            <m:sSubSup>
                              <m:sSubSupPr>
                                <m:ctrlPr>
                                  <a:rPr lang="" b="0" i="1" dirty="0" smtClean="0">
                                    <a:latin typeface="Cambria Math" panose="02040503050406030204" pitchFamily="18" charset="0"/>
                                  </a:rPr>
                                </m:ctrlPr>
                              </m:sSubSupPr>
                              <m:e>
                                <m:r>
                                  <a:rPr lang="" b="0" i="1" dirty="0" smtClean="0">
                                    <a:latin typeface="Cambria Math" panose="02040503050406030204" pitchFamily="18" charset="0"/>
                                  </a:rPr>
                                  <m:t>𝑇</m:t>
                                </m:r>
                              </m:e>
                              <m:sub>
                                <m:r>
                                  <a:rPr lang="" b="0" i="1" dirty="0" smtClean="0">
                                    <a:latin typeface="Cambria Math" panose="02040503050406030204" pitchFamily="18" charset="0"/>
                                  </a:rPr>
                                  <m:t>𝑛</m:t>
                                </m:r>
                              </m:sub>
                              <m:sup>
                                <m:r>
                                  <a:rPr lang="" b="0" i="1" dirty="0" smtClean="0">
                                    <a:latin typeface="Cambria Math" panose="02040503050406030204" pitchFamily="18" charset="0"/>
                                  </a:rPr>
                                  <m:t>−</m:t>
                                </m:r>
                              </m:sup>
                            </m:sSubSup>
                          </m:e>
                        </m:d>
                      </m:e>
                    </m:nary>
                    <m:r>
                      <a:rPr lang="" b="0" i="1" smtClean="0">
                        <a:latin typeface="Cambria Math" panose="02040503050406030204" pitchFamily="18" charset="0"/>
                      </a:rPr>
                      <m:t> </m:t>
                    </m:r>
                  </m:oMath>
                </a14:m>
                <a:br>
                  <a:rPr lang="en-US" dirty="0"/>
                </a:br>
                <a:endParaRPr lang="en-US" dirty="0"/>
              </a:p>
              <a:p>
                <a:pPr eaLnBrk="1" hangingPunct="1"/>
                <a:r>
                  <a:rPr lang="en-US" i="1" dirty="0">
                    <a:solidFill>
                      <a:srgbClr val="FF0000"/>
                    </a:solidFill>
                  </a:rPr>
                  <a:t>Time average </a:t>
                </a:r>
                <a:r>
                  <a:rPr lang="en-US" dirty="0"/>
                  <a:t>statistic</a:t>
                </a:r>
                <a:r>
                  <a:rPr lang="" dirty="0"/>
                  <a:t>: mean queue length (seen by an inspector): </a:t>
                </a:r>
                <a14:m>
                  <m:oMath xmlns:m="http://schemas.openxmlformats.org/officeDocument/2006/math">
                    <m:acc>
                      <m:accPr>
                        <m:chr m:val="̅"/>
                        <m:ctrlPr>
                          <a:rPr lang="" b="0" i="1" smtClean="0">
                            <a:latin typeface="Cambria Math" panose="02040503050406030204" pitchFamily="18" charset="0"/>
                          </a:rPr>
                        </m:ctrlPr>
                      </m:accPr>
                      <m:e>
                        <m:r>
                          <a:rPr lang="" b="0" i="1" smtClean="0">
                            <a:latin typeface="Cambria Math" panose="02040503050406030204" pitchFamily="18" charset="0"/>
                          </a:rPr>
                          <m:t>𝑄</m:t>
                        </m:r>
                      </m:e>
                    </m:acc>
                    <m:r>
                      <a:rPr lang="" b="0" i="1" dirty="0" smtClean="0">
                        <a:latin typeface="Cambria Math" panose="02040503050406030204" pitchFamily="18" charset="0"/>
                      </a:rPr>
                      <m:t>=</m:t>
                    </m:r>
                    <m:f>
                      <m:fPr>
                        <m:ctrlPr>
                          <a:rPr lang="" b="0" i="1" dirty="0" smtClean="0">
                            <a:latin typeface="Cambria Math" panose="02040503050406030204" pitchFamily="18" charset="0"/>
                          </a:rPr>
                        </m:ctrlPr>
                      </m:fPr>
                      <m:num>
                        <m:r>
                          <a:rPr lang="" b="0" i="1" dirty="0" smtClean="0">
                            <a:latin typeface="Cambria Math" panose="02040503050406030204" pitchFamily="18" charset="0"/>
                          </a:rPr>
                          <m:t>1</m:t>
                        </m:r>
                      </m:num>
                      <m:den>
                        <m:sSub>
                          <m:sSubPr>
                            <m:ctrlPr>
                              <a:rPr lang="" b="0" i="1" dirty="0" smtClean="0">
                                <a:latin typeface="Cambria Math" panose="02040503050406030204" pitchFamily="18" charset="0"/>
                              </a:rPr>
                            </m:ctrlPr>
                          </m:sSubPr>
                          <m:e>
                            <m:r>
                              <a:rPr lang="" b="0" i="1" dirty="0" smtClean="0">
                                <a:latin typeface="Cambria Math" panose="02040503050406030204" pitchFamily="18" charset="0"/>
                              </a:rPr>
                              <m:t>𝑇</m:t>
                            </m:r>
                          </m:e>
                          <m:sub>
                            <m:r>
                              <a:rPr lang="" b="0" i="1" dirty="0" smtClean="0">
                                <a:latin typeface="Cambria Math" panose="02040503050406030204" pitchFamily="18" charset="0"/>
                              </a:rPr>
                              <m:t>𝑁</m:t>
                            </m:r>
                          </m:sub>
                        </m:sSub>
                        <m:r>
                          <a:rPr lang="" b="0" i="1" dirty="0" smtClean="0">
                            <a:latin typeface="Cambria Math" panose="02040503050406030204" pitchFamily="18" charset="0"/>
                          </a:rPr>
                          <m:t>−</m:t>
                        </m:r>
                        <m:sSub>
                          <m:sSubPr>
                            <m:ctrlPr>
                              <a:rPr lang="" b="0" i="1" dirty="0" smtClean="0">
                                <a:latin typeface="Cambria Math" panose="02040503050406030204" pitchFamily="18" charset="0"/>
                              </a:rPr>
                            </m:ctrlPr>
                          </m:sSubPr>
                          <m:e>
                            <m:r>
                              <a:rPr lang="" b="0" i="1" dirty="0" smtClean="0">
                                <a:latin typeface="Cambria Math" panose="02040503050406030204" pitchFamily="18" charset="0"/>
                              </a:rPr>
                              <m:t>𝑇</m:t>
                            </m:r>
                          </m:e>
                          <m:sub>
                            <m:r>
                              <a:rPr lang="" b="0" i="1" dirty="0" smtClean="0">
                                <a:latin typeface="Cambria Math" panose="02040503050406030204" pitchFamily="18" charset="0"/>
                              </a:rPr>
                              <m:t>0</m:t>
                            </m:r>
                          </m:sub>
                        </m:sSub>
                      </m:den>
                    </m:f>
                    <m:nary>
                      <m:naryPr>
                        <m:ctrlPr>
                          <a:rPr lang="" b="0" i="1" dirty="0" smtClean="0">
                            <a:latin typeface="Cambria Math" panose="02040503050406030204" pitchFamily="18" charset="0"/>
                          </a:rPr>
                        </m:ctrlPr>
                      </m:naryPr>
                      <m:sub>
                        <m:sSub>
                          <m:sSubPr>
                            <m:ctrlPr>
                              <a:rPr lang="" b="0" i="1" dirty="0" smtClean="0">
                                <a:latin typeface="Cambria Math" panose="02040503050406030204" pitchFamily="18" charset="0"/>
                              </a:rPr>
                            </m:ctrlPr>
                          </m:sSubPr>
                          <m:e>
                            <m:r>
                              <a:rPr lang="" b="0" i="1" dirty="0" smtClean="0">
                                <a:latin typeface="Cambria Math" panose="02040503050406030204" pitchFamily="18" charset="0"/>
                              </a:rPr>
                              <m:t>𝑇</m:t>
                            </m:r>
                          </m:e>
                          <m:sub>
                            <m:r>
                              <a:rPr lang="" b="0" i="1" dirty="0" smtClean="0">
                                <a:latin typeface="Cambria Math" panose="02040503050406030204" pitchFamily="18" charset="0"/>
                              </a:rPr>
                              <m:t>0</m:t>
                            </m:r>
                          </m:sub>
                        </m:sSub>
                      </m:sub>
                      <m:sup>
                        <m:sSub>
                          <m:sSubPr>
                            <m:ctrlPr>
                              <a:rPr lang="" b="0" i="1" dirty="0" smtClean="0">
                                <a:latin typeface="Cambria Math" panose="02040503050406030204" pitchFamily="18" charset="0"/>
                              </a:rPr>
                            </m:ctrlPr>
                          </m:sSubPr>
                          <m:e>
                            <m:r>
                              <a:rPr lang="" b="0" i="1" dirty="0" smtClean="0">
                                <a:latin typeface="Cambria Math" panose="02040503050406030204" pitchFamily="18" charset="0"/>
                              </a:rPr>
                              <m:t>𝑇</m:t>
                            </m:r>
                          </m:e>
                          <m:sub>
                            <m:r>
                              <a:rPr lang="" b="0" i="1" dirty="0" smtClean="0">
                                <a:latin typeface="Cambria Math" panose="02040503050406030204" pitchFamily="18" charset="0"/>
                              </a:rPr>
                              <m:t>𝑁</m:t>
                            </m:r>
                          </m:sub>
                        </m:sSub>
                      </m:sup>
                      <m:e>
                        <m:r>
                          <a:rPr lang="" b="0" i="1" dirty="0" smtClean="0">
                            <a:latin typeface="Cambria Math" panose="02040503050406030204" pitchFamily="18" charset="0"/>
                          </a:rPr>
                          <m:t>𝑄</m:t>
                        </m:r>
                        <m:d>
                          <m:dPr>
                            <m:ctrlPr>
                              <a:rPr lang="" b="0" i="1" dirty="0" smtClean="0">
                                <a:latin typeface="Cambria Math" panose="02040503050406030204" pitchFamily="18" charset="0"/>
                              </a:rPr>
                            </m:ctrlPr>
                          </m:dPr>
                          <m:e>
                            <m:r>
                              <a:rPr lang="" b="0" i="1" dirty="0" smtClean="0">
                                <a:latin typeface="Cambria Math" panose="02040503050406030204" pitchFamily="18" charset="0"/>
                              </a:rPr>
                              <m:t>𝑠</m:t>
                            </m:r>
                          </m:e>
                        </m:d>
                        <m:r>
                          <a:rPr lang="" b="0" i="1" dirty="0" smtClean="0">
                            <a:latin typeface="Cambria Math" panose="02040503050406030204" pitchFamily="18" charset="0"/>
                          </a:rPr>
                          <m:t>𝑑𝑠</m:t>
                        </m:r>
                      </m:e>
                    </m:nary>
                  </m:oMath>
                </a14:m>
                <a:br>
                  <a:rPr lang="en-US" dirty="0"/>
                </a:br>
                <a:endParaRPr lang="en-US" dirty="0"/>
              </a:p>
            </p:txBody>
          </p:sp>
        </mc:Choice>
        <mc:Fallback xmlns="">
          <p:sp>
            <p:nvSpPr>
              <p:cNvPr id="5123" name="Content Placeholder 2"/>
              <p:cNvSpPr>
                <a:spLocks noGrp="1" noRot="1" noChangeAspect="1" noMove="1" noResize="1" noEditPoints="1" noAdjustHandles="1" noChangeArrowheads="1" noChangeShapeType="1" noTextEdit="1"/>
              </p:cNvSpPr>
              <p:nvPr>
                <p:ph idx="1"/>
              </p:nvPr>
            </p:nvSpPr>
            <p:spPr>
              <a:blipFill>
                <a:blip r:embed="rId3"/>
                <a:stretch>
                  <a:fillRect l="-969" t="-857"/>
                </a:stretch>
              </a:blipFill>
            </p:spPr>
            <p:txBody>
              <a:bodyPr/>
              <a:lstStyle/>
              <a:p>
                <a:r>
                  <a:rPr lang="fr-CH">
                    <a:noFill/>
                  </a:rPr>
                  <a:t> </a:t>
                </a:r>
              </a:p>
            </p:txBody>
          </p:sp>
        </mc:Fallback>
      </mc:AlternateContent>
      <p:sp>
        <p:nvSpPr>
          <p:cNvPr id="5124" name="Footer Placeholder 3"/>
          <p:cNvSpPr>
            <a:spLocks noGrp="1"/>
          </p:cNvSpPr>
          <p:nvPr>
            <p:ph type="ftr" sz="quarter" idx="10"/>
          </p:nvPr>
        </p:nvSpPr>
        <p:spPr>
          <a:noFill/>
        </p:spPr>
        <p:txBody>
          <a:bodyPr/>
          <a:lstStyle/>
          <a:p>
            <a:fld id="{30F7EF12-8387-4D5A-8255-04526C39B40A}" type="slidenum">
              <a:rPr lang="en-US" smtClean="0"/>
              <a:pPr/>
              <a:t>4</a:t>
            </a:fld>
            <a:endParaRPr lang="en-US"/>
          </a:p>
        </p:txBody>
      </p:sp>
    </p:spTree>
    <p:extLst>
      <p:ext uri="{BB962C8B-B14F-4D97-AF65-F5344CB8AC3E}">
        <p14:creationId xmlns:p14="http://schemas.microsoft.com/office/powerpoint/2010/main" val="3635370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fr-CH" sz="3200" dirty="0" err="1"/>
              <a:t>Example</a:t>
            </a:r>
            <a:r>
              <a:rPr lang="fr-CH" sz="3200" dirty="0"/>
              <a:t>: </a:t>
            </a:r>
            <a:r>
              <a:rPr lang="fr-CH" sz="3200" dirty="0" err="1"/>
              <a:t>Gatekeeper</a:t>
            </a:r>
            <a:r>
              <a:rPr lang="fr-CH" sz="3200" dirty="0"/>
              <a:t>; </a:t>
            </a:r>
            <a:r>
              <a:rPr lang="fr-CH" sz="3200" dirty="0" err="1"/>
              <a:t>Average</a:t>
            </a:r>
            <a:r>
              <a:rPr lang="fr-CH" sz="3200" dirty="0"/>
              <a:t> </a:t>
            </a:r>
            <a:r>
              <a:rPr lang="fr-CH" sz="3200" dirty="0" err="1"/>
              <a:t>execution</a:t>
            </a:r>
            <a:r>
              <a:rPr lang="fr-CH" sz="3200" dirty="0"/>
              <a:t> time</a:t>
            </a:r>
          </a:p>
        </p:txBody>
      </p:sp>
      <p:sp>
        <p:nvSpPr>
          <p:cNvPr id="6147" name="Footer Placeholder 3"/>
          <p:cNvSpPr>
            <a:spLocks noGrp="1"/>
          </p:cNvSpPr>
          <p:nvPr>
            <p:ph type="ftr" sz="quarter" idx="10"/>
          </p:nvPr>
        </p:nvSpPr>
        <p:spPr>
          <a:noFill/>
        </p:spPr>
        <p:txBody>
          <a:bodyPr/>
          <a:lstStyle/>
          <a:p>
            <a:fld id="{ABAE7999-40B4-4B0D-9EB0-BD87D38C632D}" type="slidenum">
              <a:rPr lang="en-US" smtClean="0"/>
              <a:pPr/>
              <a:t>5</a:t>
            </a:fld>
            <a:endParaRPr lang="en-US"/>
          </a:p>
        </p:txBody>
      </p:sp>
      <p:grpSp>
        <p:nvGrpSpPr>
          <p:cNvPr id="6148" name="Group 37"/>
          <p:cNvGrpSpPr>
            <a:grpSpLocks/>
          </p:cNvGrpSpPr>
          <p:nvPr/>
        </p:nvGrpSpPr>
        <p:grpSpPr bwMode="auto">
          <a:xfrm>
            <a:off x="3048001" y="762000"/>
            <a:ext cx="7528777" cy="3038321"/>
            <a:chOff x="1524000" y="990600"/>
            <a:chExt cx="7529669" cy="3037644"/>
          </a:xfrm>
        </p:grpSpPr>
        <p:cxnSp>
          <p:nvCxnSpPr>
            <p:cNvPr id="6151" name="Straight Connector 5"/>
            <p:cNvCxnSpPr>
              <a:cxnSpLocks noChangeShapeType="1"/>
            </p:cNvCxnSpPr>
            <p:nvPr/>
          </p:nvCxnSpPr>
          <p:spPr bwMode="auto">
            <a:xfrm rot="5400000">
              <a:off x="1638300" y="2250282"/>
              <a:ext cx="228600" cy="1588"/>
            </a:xfrm>
            <a:prstGeom prst="line">
              <a:avLst/>
            </a:prstGeom>
            <a:noFill/>
            <a:ln w="9525" algn="ctr">
              <a:solidFill>
                <a:srgbClr val="00B050"/>
              </a:solidFill>
              <a:round/>
              <a:headEnd/>
              <a:tailEnd/>
            </a:ln>
          </p:spPr>
        </p:cxnSp>
        <p:cxnSp>
          <p:nvCxnSpPr>
            <p:cNvPr id="6152" name="Straight Connector 6"/>
            <p:cNvCxnSpPr>
              <a:cxnSpLocks noChangeShapeType="1"/>
            </p:cNvCxnSpPr>
            <p:nvPr/>
          </p:nvCxnSpPr>
          <p:spPr bwMode="auto">
            <a:xfrm rot="5400000">
              <a:off x="3009900" y="2250282"/>
              <a:ext cx="228600" cy="1588"/>
            </a:xfrm>
            <a:prstGeom prst="line">
              <a:avLst/>
            </a:prstGeom>
            <a:noFill/>
            <a:ln w="9525" algn="ctr">
              <a:solidFill>
                <a:srgbClr val="FF0000"/>
              </a:solidFill>
              <a:round/>
              <a:headEnd/>
              <a:tailEnd/>
            </a:ln>
          </p:spPr>
        </p:cxnSp>
        <p:cxnSp>
          <p:nvCxnSpPr>
            <p:cNvPr id="6153" name="Straight Connector 7"/>
            <p:cNvCxnSpPr>
              <a:cxnSpLocks noChangeShapeType="1"/>
            </p:cNvCxnSpPr>
            <p:nvPr/>
          </p:nvCxnSpPr>
          <p:spPr bwMode="auto">
            <a:xfrm rot="5400000">
              <a:off x="3162300" y="2250282"/>
              <a:ext cx="228600" cy="1588"/>
            </a:xfrm>
            <a:prstGeom prst="line">
              <a:avLst/>
            </a:prstGeom>
            <a:noFill/>
            <a:ln w="9525" algn="ctr">
              <a:solidFill>
                <a:srgbClr val="00B050"/>
              </a:solidFill>
              <a:round/>
              <a:headEnd/>
              <a:tailEnd/>
            </a:ln>
          </p:spPr>
        </p:cxnSp>
        <p:cxnSp>
          <p:nvCxnSpPr>
            <p:cNvPr id="6154" name="Straight Connector 8"/>
            <p:cNvCxnSpPr>
              <a:cxnSpLocks noChangeShapeType="1"/>
            </p:cNvCxnSpPr>
            <p:nvPr/>
          </p:nvCxnSpPr>
          <p:spPr bwMode="auto">
            <a:xfrm rot="5400000">
              <a:off x="4533106" y="2250282"/>
              <a:ext cx="228600" cy="1588"/>
            </a:xfrm>
            <a:prstGeom prst="line">
              <a:avLst/>
            </a:prstGeom>
            <a:noFill/>
            <a:ln w="9525" algn="ctr">
              <a:solidFill>
                <a:srgbClr val="FF0000"/>
              </a:solidFill>
              <a:round/>
              <a:headEnd/>
              <a:tailEnd/>
            </a:ln>
          </p:spPr>
        </p:cxnSp>
        <p:cxnSp>
          <p:nvCxnSpPr>
            <p:cNvPr id="6155" name="Straight Connector 9"/>
            <p:cNvCxnSpPr>
              <a:cxnSpLocks noChangeShapeType="1"/>
            </p:cNvCxnSpPr>
            <p:nvPr/>
          </p:nvCxnSpPr>
          <p:spPr bwMode="auto">
            <a:xfrm rot="5400000">
              <a:off x="4684712" y="2250282"/>
              <a:ext cx="228600" cy="1588"/>
            </a:xfrm>
            <a:prstGeom prst="line">
              <a:avLst/>
            </a:prstGeom>
            <a:noFill/>
            <a:ln w="9525" algn="ctr">
              <a:solidFill>
                <a:srgbClr val="00B050"/>
              </a:solidFill>
              <a:round/>
              <a:headEnd/>
              <a:tailEnd/>
            </a:ln>
          </p:spPr>
        </p:cxnSp>
        <p:cxnSp>
          <p:nvCxnSpPr>
            <p:cNvPr id="6156" name="Straight Connector 10"/>
            <p:cNvCxnSpPr>
              <a:cxnSpLocks noChangeShapeType="1"/>
            </p:cNvCxnSpPr>
            <p:nvPr/>
          </p:nvCxnSpPr>
          <p:spPr bwMode="auto">
            <a:xfrm rot="5400000">
              <a:off x="6056312" y="2250282"/>
              <a:ext cx="228600" cy="1588"/>
            </a:xfrm>
            <a:prstGeom prst="line">
              <a:avLst/>
            </a:prstGeom>
            <a:noFill/>
            <a:ln w="9525" algn="ctr">
              <a:solidFill>
                <a:srgbClr val="FF0000"/>
              </a:solidFill>
              <a:round/>
              <a:headEnd/>
              <a:tailEnd/>
            </a:ln>
          </p:spPr>
        </p:cxnSp>
        <p:cxnSp>
          <p:nvCxnSpPr>
            <p:cNvPr id="6157" name="Straight Arrow Connector 11"/>
            <p:cNvCxnSpPr>
              <a:cxnSpLocks noChangeShapeType="1"/>
            </p:cNvCxnSpPr>
            <p:nvPr/>
          </p:nvCxnSpPr>
          <p:spPr bwMode="auto">
            <a:xfrm>
              <a:off x="1524000" y="2241610"/>
              <a:ext cx="5029200" cy="1588"/>
            </a:xfrm>
            <a:prstGeom prst="straightConnector1">
              <a:avLst/>
            </a:prstGeom>
            <a:noFill/>
            <a:ln w="9525" algn="ctr">
              <a:solidFill>
                <a:schemeClr val="tx1"/>
              </a:solidFill>
              <a:round/>
              <a:headEnd/>
              <a:tailEnd type="arrow" w="med" len="med"/>
            </a:ln>
          </p:spPr>
        </p:cxnSp>
        <p:sp>
          <p:nvSpPr>
            <p:cNvPr id="6158" name="TextBox 12"/>
            <p:cNvSpPr txBox="1">
              <a:spLocks noChangeArrowheads="1"/>
            </p:cNvSpPr>
            <p:nvPr/>
          </p:nvSpPr>
          <p:spPr bwMode="auto">
            <a:xfrm>
              <a:off x="1586554" y="1676400"/>
              <a:ext cx="327373" cy="400021"/>
            </a:xfrm>
            <a:prstGeom prst="rect">
              <a:avLst/>
            </a:prstGeom>
            <a:noFill/>
            <a:ln w="9525">
              <a:noFill/>
              <a:miter lim="800000"/>
              <a:headEnd/>
              <a:tailEnd/>
            </a:ln>
          </p:spPr>
          <p:txBody>
            <a:bodyPr wrap="none">
              <a:spAutoFit/>
            </a:bodyPr>
            <a:lstStyle/>
            <a:p>
              <a:r>
                <a:rPr lang="fr-CH" sz="2000">
                  <a:latin typeface="+mn-lt"/>
                </a:rPr>
                <a:t>0</a:t>
              </a:r>
            </a:p>
          </p:txBody>
        </p:sp>
        <p:sp>
          <p:nvSpPr>
            <p:cNvPr id="6159" name="TextBox 13"/>
            <p:cNvSpPr txBox="1">
              <a:spLocks noChangeArrowheads="1"/>
            </p:cNvSpPr>
            <p:nvPr/>
          </p:nvSpPr>
          <p:spPr bwMode="auto">
            <a:xfrm>
              <a:off x="2873039" y="1676400"/>
              <a:ext cx="470056" cy="400021"/>
            </a:xfrm>
            <a:prstGeom prst="rect">
              <a:avLst/>
            </a:prstGeom>
            <a:noFill/>
            <a:ln w="9525">
              <a:noFill/>
              <a:miter lim="800000"/>
              <a:headEnd/>
              <a:tailEnd/>
            </a:ln>
          </p:spPr>
          <p:txBody>
            <a:bodyPr wrap="none">
              <a:spAutoFit/>
            </a:bodyPr>
            <a:lstStyle/>
            <a:p>
              <a:r>
                <a:rPr lang="fr-CH" sz="2000">
                  <a:latin typeface="+mn-lt"/>
                </a:rPr>
                <a:t>90</a:t>
              </a:r>
            </a:p>
          </p:txBody>
        </p:sp>
        <p:sp>
          <p:nvSpPr>
            <p:cNvPr id="6160" name="TextBox 14"/>
            <p:cNvSpPr txBox="1">
              <a:spLocks noChangeArrowheads="1"/>
            </p:cNvSpPr>
            <p:nvPr/>
          </p:nvSpPr>
          <p:spPr bwMode="auto">
            <a:xfrm>
              <a:off x="3159487" y="1676400"/>
              <a:ext cx="612741" cy="400021"/>
            </a:xfrm>
            <a:prstGeom prst="rect">
              <a:avLst/>
            </a:prstGeom>
            <a:noFill/>
            <a:ln w="9525">
              <a:noFill/>
              <a:miter lim="800000"/>
              <a:headEnd/>
              <a:tailEnd/>
            </a:ln>
          </p:spPr>
          <p:txBody>
            <a:bodyPr wrap="none">
              <a:spAutoFit/>
            </a:bodyPr>
            <a:lstStyle/>
            <a:p>
              <a:r>
                <a:rPr lang="fr-CH" sz="2000">
                  <a:latin typeface="+mn-lt"/>
                </a:rPr>
                <a:t>100</a:t>
              </a:r>
            </a:p>
          </p:txBody>
        </p:sp>
        <p:sp>
          <p:nvSpPr>
            <p:cNvPr id="6161" name="TextBox 15"/>
            <p:cNvSpPr txBox="1">
              <a:spLocks noChangeArrowheads="1"/>
            </p:cNvSpPr>
            <p:nvPr/>
          </p:nvSpPr>
          <p:spPr bwMode="auto">
            <a:xfrm>
              <a:off x="4150087" y="1676400"/>
              <a:ext cx="612741" cy="400021"/>
            </a:xfrm>
            <a:prstGeom prst="rect">
              <a:avLst/>
            </a:prstGeom>
            <a:noFill/>
            <a:ln w="9525">
              <a:noFill/>
              <a:miter lim="800000"/>
              <a:headEnd/>
              <a:tailEnd/>
            </a:ln>
          </p:spPr>
          <p:txBody>
            <a:bodyPr wrap="none">
              <a:spAutoFit/>
            </a:bodyPr>
            <a:lstStyle/>
            <a:p>
              <a:r>
                <a:rPr lang="fr-CH" sz="2000">
                  <a:latin typeface="+mn-lt"/>
                </a:rPr>
                <a:t>190</a:t>
              </a:r>
            </a:p>
          </p:txBody>
        </p:sp>
        <p:sp>
          <p:nvSpPr>
            <p:cNvPr id="6162" name="TextBox 16"/>
            <p:cNvSpPr txBox="1">
              <a:spLocks noChangeArrowheads="1"/>
            </p:cNvSpPr>
            <p:nvPr/>
          </p:nvSpPr>
          <p:spPr bwMode="auto">
            <a:xfrm>
              <a:off x="4607287" y="1676400"/>
              <a:ext cx="612741" cy="400021"/>
            </a:xfrm>
            <a:prstGeom prst="rect">
              <a:avLst/>
            </a:prstGeom>
            <a:noFill/>
            <a:ln w="9525">
              <a:noFill/>
              <a:miter lim="800000"/>
              <a:headEnd/>
              <a:tailEnd/>
            </a:ln>
          </p:spPr>
          <p:txBody>
            <a:bodyPr wrap="none">
              <a:spAutoFit/>
            </a:bodyPr>
            <a:lstStyle/>
            <a:p>
              <a:r>
                <a:rPr lang="fr-CH" sz="2000">
                  <a:latin typeface="+mn-lt"/>
                </a:rPr>
                <a:t>200</a:t>
              </a:r>
            </a:p>
          </p:txBody>
        </p:sp>
        <p:sp>
          <p:nvSpPr>
            <p:cNvPr id="6163" name="TextBox 17"/>
            <p:cNvSpPr txBox="1">
              <a:spLocks noChangeArrowheads="1"/>
            </p:cNvSpPr>
            <p:nvPr/>
          </p:nvSpPr>
          <p:spPr bwMode="auto">
            <a:xfrm>
              <a:off x="5674088" y="1676400"/>
              <a:ext cx="612741" cy="400021"/>
            </a:xfrm>
            <a:prstGeom prst="rect">
              <a:avLst/>
            </a:prstGeom>
            <a:noFill/>
            <a:ln w="9525">
              <a:noFill/>
              <a:miter lim="800000"/>
              <a:headEnd/>
              <a:tailEnd/>
            </a:ln>
          </p:spPr>
          <p:txBody>
            <a:bodyPr wrap="none">
              <a:spAutoFit/>
            </a:bodyPr>
            <a:lstStyle/>
            <a:p>
              <a:r>
                <a:rPr lang="fr-CH" sz="2000">
                  <a:latin typeface="+mn-lt"/>
                </a:rPr>
                <a:t>290</a:t>
              </a:r>
            </a:p>
          </p:txBody>
        </p:sp>
        <p:sp>
          <p:nvSpPr>
            <p:cNvPr id="6164" name="TextBox 18"/>
            <p:cNvSpPr txBox="1">
              <a:spLocks noChangeArrowheads="1"/>
            </p:cNvSpPr>
            <p:nvPr/>
          </p:nvSpPr>
          <p:spPr bwMode="auto">
            <a:xfrm>
              <a:off x="6131287" y="1676400"/>
              <a:ext cx="612741" cy="400021"/>
            </a:xfrm>
            <a:prstGeom prst="rect">
              <a:avLst/>
            </a:prstGeom>
            <a:noFill/>
            <a:ln w="9525">
              <a:noFill/>
              <a:miter lim="800000"/>
              <a:headEnd/>
              <a:tailEnd/>
            </a:ln>
          </p:spPr>
          <p:txBody>
            <a:bodyPr wrap="none">
              <a:spAutoFit/>
            </a:bodyPr>
            <a:lstStyle/>
            <a:p>
              <a:r>
                <a:rPr lang="fr-CH" sz="2000">
                  <a:latin typeface="+mn-lt"/>
                </a:rPr>
                <a:t>300</a:t>
              </a:r>
            </a:p>
          </p:txBody>
        </p:sp>
        <p:cxnSp>
          <p:nvCxnSpPr>
            <p:cNvPr id="6165" name="Straight Connector 19"/>
            <p:cNvCxnSpPr>
              <a:cxnSpLocks noChangeShapeType="1"/>
            </p:cNvCxnSpPr>
            <p:nvPr/>
          </p:nvCxnSpPr>
          <p:spPr bwMode="auto">
            <a:xfrm rot="5400000">
              <a:off x="6209506" y="2247106"/>
              <a:ext cx="228600" cy="1588"/>
            </a:xfrm>
            <a:prstGeom prst="line">
              <a:avLst/>
            </a:prstGeom>
            <a:noFill/>
            <a:ln w="9525" algn="ctr">
              <a:solidFill>
                <a:srgbClr val="00B050"/>
              </a:solidFill>
              <a:round/>
              <a:headEnd/>
              <a:tailEnd/>
            </a:ln>
          </p:spPr>
        </p:cxnSp>
        <p:cxnSp>
          <p:nvCxnSpPr>
            <p:cNvPr id="21" name="Straight Arrow Connector 20"/>
            <p:cNvCxnSpPr/>
            <p:nvPr/>
          </p:nvCxnSpPr>
          <p:spPr bwMode="auto">
            <a:xfrm rot="5400000">
              <a:off x="2094917" y="1791316"/>
              <a:ext cx="838014" cy="1587"/>
            </a:xfrm>
            <a:prstGeom prst="straightConnector1">
              <a:avLst/>
            </a:prstGeom>
            <a:solidFill>
              <a:schemeClr val="accent1"/>
            </a:solidFill>
            <a:ln w="38100" cap="flat" cmpd="sng" algn="ctr">
              <a:solidFill>
                <a:schemeClr val="bg1">
                  <a:lumMod val="65000"/>
                </a:schemeClr>
              </a:solidFill>
              <a:prstDash val="solid"/>
              <a:round/>
              <a:headEnd type="none" w="med" len="med"/>
              <a:tailEnd type="arrow"/>
            </a:ln>
            <a:effectLst/>
          </p:spPr>
        </p:cxnSp>
        <p:cxnSp>
          <p:nvCxnSpPr>
            <p:cNvPr id="6167" name="Straight Arrow Connector 21"/>
            <p:cNvCxnSpPr>
              <a:cxnSpLocks noChangeShapeType="1"/>
            </p:cNvCxnSpPr>
            <p:nvPr/>
          </p:nvCxnSpPr>
          <p:spPr bwMode="auto">
            <a:xfrm rot="5400000">
              <a:off x="2857500" y="2704306"/>
              <a:ext cx="533400" cy="1588"/>
            </a:xfrm>
            <a:prstGeom prst="straightConnector1">
              <a:avLst/>
            </a:prstGeom>
            <a:noFill/>
            <a:ln w="38100" algn="ctr">
              <a:solidFill>
                <a:srgbClr val="FF0000"/>
              </a:solidFill>
              <a:round/>
              <a:headEnd/>
              <a:tailEnd type="arrow" w="med" len="med"/>
            </a:ln>
          </p:spPr>
        </p:cxnSp>
        <p:cxnSp>
          <p:nvCxnSpPr>
            <p:cNvPr id="6168" name="Straight Arrow Connector 22"/>
            <p:cNvCxnSpPr>
              <a:cxnSpLocks noChangeShapeType="1"/>
            </p:cNvCxnSpPr>
            <p:nvPr/>
          </p:nvCxnSpPr>
          <p:spPr bwMode="auto">
            <a:xfrm rot="5400000">
              <a:off x="2819400" y="2895600"/>
              <a:ext cx="914400" cy="1588"/>
            </a:xfrm>
            <a:prstGeom prst="straightConnector1">
              <a:avLst/>
            </a:prstGeom>
            <a:noFill/>
            <a:ln w="38100" algn="ctr">
              <a:solidFill>
                <a:srgbClr val="00B050"/>
              </a:solidFill>
              <a:round/>
              <a:headEnd/>
              <a:tailEnd type="arrow" w="med" len="med"/>
            </a:ln>
          </p:spPr>
        </p:cxnSp>
        <p:sp>
          <p:nvSpPr>
            <p:cNvPr id="6169" name="TextBox 23"/>
            <p:cNvSpPr txBox="1">
              <a:spLocks noChangeArrowheads="1"/>
            </p:cNvSpPr>
            <p:nvPr/>
          </p:nvSpPr>
          <p:spPr bwMode="auto">
            <a:xfrm>
              <a:off x="2460053" y="2895600"/>
              <a:ext cx="755424" cy="400021"/>
            </a:xfrm>
            <a:prstGeom prst="rect">
              <a:avLst/>
            </a:prstGeom>
            <a:noFill/>
            <a:ln w="9525">
              <a:noFill/>
              <a:miter lim="800000"/>
              <a:headEnd/>
              <a:tailEnd/>
            </a:ln>
          </p:spPr>
          <p:txBody>
            <a:bodyPr wrap="none">
              <a:spAutoFit/>
            </a:bodyPr>
            <a:lstStyle/>
            <a:p>
              <a:r>
                <a:rPr lang="fr-CH" sz="2000">
                  <a:latin typeface="+mn-lt"/>
                </a:rPr>
                <a:t>5000</a:t>
              </a:r>
            </a:p>
          </p:txBody>
        </p:sp>
        <p:sp>
          <p:nvSpPr>
            <p:cNvPr id="6170" name="TextBox 24"/>
            <p:cNvSpPr txBox="1">
              <a:spLocks noChangeArrowheads="1"/>
            </p:cNvSpPr>
            <p:nvPr/>
          </p:nvSpPr>
          <p:spPr bwMode="auto">
            <a:xfrm>
              <a:off x="3261522" y="3124200"/>
              <a:ext cx="755424" cy="400021"/>
            </a:xfrm>
            <a:prstGeom prst="rect">
              <a:avLst/>
            </a:prstGeom>
            <a:noFill/>
            <a:ln w="9525">
              <a:noFill/>
              <a:miter lim="800000"/>
              <a:headEnd/>
              <a:tailEnd/>
            </a:ln>
          </p:spPr>
          <p:txBody>
            <a:bodyPr wrap="none">
              <a:spAutoFit/>
            </a:bodyPr>
            <a:lstStyle/>
            <a:p>
              <a:r>
                <a:rPr lang="fr-CH" sz="2000">
                  <a:latin typeface="+mn-lt"/>
                </a:rPr>
                <a:t>1000</a:t>
              </a:r>
            </a:p>
          </p:txBody>
        </p:sp>
        <p:sp>
          <p:nvSpPr>
            <p:cNvPr id="6171" name="TextBox 25"/>
            <p:cNvSpPr txBox="1">
              <a:spLocks noChangeArrowheads="1"/>
            </p:cNvSpPr>
            <p:nvPr/>
          </p:nvSpPr>
          <p:spPr bwMode="auto">
            <a:xfrm>
              <a:off x="6942143" y="2008578"/>
              <a:ext cx="2111526" cy="400021"/>
            </a:xfrm>
            <a:prstGeom prst="rect">
              <a:avLst/>
            </a:prstGeom>
            <a:noFill/>
            <a:ln w="9525">
              <a:noFill/>
              <a:miter lim="800000"/>
              <a:headEnd/>
              <a:tailEnd/>
            </a:ln>
          </p:spPr>
          <p:txBody>
            <a:bodyPr wrap="square">
              <a:spAutoFit/>
            </a:bodyPr>
            <a:lstStyle/>
            <a:p>
              <a:r>
                <a:rPr lang="fr-CH" sz="2000" i="1" dirty="0">
                  <a:latin typeface="+mn-lt"/>
                </a:rPr>
                <a:t>Real time t (ms)</a:t>
              </a:r>
            </a:p>
          </p:txBody>
        </p:sp>
        <p:sp>
          <p:nvSpPr>
            <p:cNvPr id="6172" name="TextBox 26"/>
            <p:cNvSpPr txBox="1">
              <a:spLocks noChangeArrowheads="1"/>
            </p:cNvSpPr>
            <p:nvPr/>
          </p:nvSpPr>
          <p:spPr bwMode="auto">
            <a:xfrm>
              <a:off x="1910303" y="990600"/>
              <a:ext cx="1307501" cy="400021"/>
            </a:xfrm>
            <a:prstGeom prst="rect">
              <a:avLst/>
            </a:prstGeom>
            <a:noFill/>
            <a:ln w="9525">
              <a:noFill/>
              <a:miter lim="800000"/>
              <a:headEnd/>
              <a:tailEnd/>
            </a:ln>
          </p:spPr>
          <p:txBody>
            <a:bodyPr wrap="none">
              <a:spAutoFit/>
            </a:bodyPr>
            <a:lstStyle/>
            <a:p>
              <a:r>
                <a:rPr lang="fr-CH" sz="2000">
                  <a:latin typeface="+mn-lt"/>
                </a:rPr>
                <a:t>job arrival</a:t>
              </a:r>
            </a:p>
          </p:txBody>
        </p:sp>
        <p:cxnSp>
          <p:nvCxnSpPr>
            <p:cNvPr id="6173" name="Straight Arrow Connector 27"/>
            <p:cNvCxnSpPr>
              <a:cxnSpLocks noChangeShapeType="1"/>
            </p:cNvCxnSpPr>
            <p:nvPr/>
          </p:nvCxnSpPr>
          <p:spPr bwMode="auto">
            <a:xfrm rot="5400000">
              <a:off x="4381500" y="2704306"/>
              <a:ext cx="533400" cy="1588"/>
            </a:xfrm>
            <a:prstGeom prst="straightConnector1">
              <a:avLst/>
            </a:prstGeom>
            <a:noFill/>
            <a:ln w="38100" algn="ctr">
              <a:solidFill>
                <a:srgbClr val="FF0000"/>
              </a:solidFill>
              <a:round/>
              <a:headEnd/>
              <a:tailEnd type="arrow" w="med" len="med"/>
            </a:ln>
          </p:spPr>
        </p:cxnSp>
        <p:cxnSp>
          <p:nvCxnSpPr>
            <p:cNvPr id="6174" name="Straight Arrow Connector 28"/>
            <p:cNvCxnSpPr>
              <a:cxnSpLocks noChangeShapeType="1"/>
            </p:cNvCxnSpPr>
            <p:nvPr/>
          </p:nvCxnSpPr>
          <p:spPr bwMode="auto">
            <a:xfrm rot="5400000">
              <a:off x="4343400" y="2895600"/>
              <a:ext cx="914400" cy="1588"/>
            </a:xfrm>
            <a:prstGeom prst="straightConnector1">
              <a:avLst/>
            </a:prstGeom>
            <a:noFill/>
            <a:ln w="38100" algn="ctr">
              <a:solidFill>
                <a:srgbClr val="00B050"/>
              </a:solidFill>
              <a:round/>
              <a:headEnd/>
              <a:tailEnd type="arrow" w="med" len="med"/>
            </a:ln>
          </p:spPr>
        </p:cxnSp>
        <p:sp>
          <p:nvSpPr>
            <p:cNvPr id="6175" name="TextBox 29"/>
            <p:cNvSpPr txBox="1">
              <a:spLocks noChangeArrowheads="1"/>
            </p:cNvSpPr>
            <p:nvPr/>
          </p:nvSpPr>
          <p:spPr bwMode="auto">
            <a:xfrm>
              <a:off x="3984052" y="2895600"/>
              <a:ext cx="755424" cy="400021"/>
            </a:xfrm>
            <a:prstGeom prst="rect">
              <a:avLst/>
            </a:prstGeom>
            <a:noFill/>
            <a:ln w="9525">
              <a:noFill/>
              <a:miter lim="800000"/>
              <a:headEnd/>
              <a:tailEnd/>
            </a:ln>
          </p:spPr>
          <p:txBody>
            <a:bodyPr wrap="none">
              <a:spAutoFit/>
            </a:bodyPr>
            <a:lstStyle/>
            <a:p>
              <a:r>
                <a:rPr lang="fr-CH" sz="2000">
                  <a:latin typeface="+mn-lt"/>
                </a:rPr>
                <a:t>5000</a:t>
              </a:r>
            </a:p>
          </p:txBody>
        </p:sp>
        <p:sp>
          <p:nvSpPr>
            <p:cNvPr id="6176" name="TextBox 30"/>
            <p:cNvSpPr txBox="1">
              <a:spLocks noChangeArrowheads="1"/>
            </p:cNvSpPr>
            <p:nvPr/>
          </p:nvSpPr>
          <p:spPr bwMode="auto">
            <a:xfrm>
              <a:off x="4785521" y="3124200"/>
              <a:ext cx="755424" cy="400021"/>
            </a:xfrm>
            <a:prstGeom prst="rect">
              <a:avLst/>
            </a:prstGeom>
            <a:noFill/>
            <a:ln w="9525">
              <a:noFill/>
              <a:miter lim="800000"/>
              <a:headEnd/>
              <a:tailEnd/>
            </a:ln>
          </p:spPr>
          <p:txBody>
            <a:bodyPr wrap="none">
              <a:spAutoFit/>
            </a:bodyPr>
            <a:lstStyle/>
            <a:p>
              <a:r>
                <a:rPr lang="fr-CH" sz="2000">
                  <a:latin typeface="+mn-lt"/>
                </a:rPr>
                <a:t>1000</a:t>
              </a:r>
            </a:p>
          </p:txBody>
        </p:sp>
        <p:cxnSp>
          <p:nvCxnSpPr>
            <p:cNvPr id="6177" name="Straight Arrow Connector 31"/>
            <p:cNvCxnSpPr>
              <a:cxnSpLocks noChangeShapeType="1"/>
            </p:cNvCxnSpPr>
            <p:nvPr/>
          </p:nvCxnSpPr>
          <p:spPr bwMode="auto">
            <a:xfrm rot="5400000">
              <a:off x="5905500" y="2704306"/>
              <a:ext cx="533400" cy="1588"/>
            </a:xfrm>
            <a:prstGeom prst="straightConnector1">
              <a:avLst/>
            </a:prstGeom>
            <a:noFill/>
            <a:ln w="38100" algn="ctr">
              <a:solidFill>
                <a:srgbClr val="FF0000"/>
              </a:solidFill>
              <a:round/>
              <a:headEnd/>
              <a:tailEnd type="arrow" w="med" len="med"/>
            </a:ln>
          </p:spPr>
        </p:cxnSp>
        <p:cxnSp>
          <p:nvCxnSpPr>
            <p:cNvPr id="6178" name="Straight Arrow Connector 32"/>
            <p:cNvCxnSpPr>
              <a:cxnSpLocks noChangeShapeType="1"/>
            </p:cNvCxnSpPr>
            <p:nvPr/>
          </p:nvCxnSpPr>
          <p:spPr bwMode="auto">
            <a:xfrm rot="5400000">
              <a:off x="5867400" y="2895600"/>
              <a:ext cx="914400" cy="1588"/>
            </a:xfrm>
            <a:prstGeom prst="straightConnector1">
              <a:avLst/>
            </a:prstGeom>
            <a:noFill/>
            <a:ln w="38100" algn="ctr">
              <a:solidFill>
                <a:srgbClr val="00B050"/>
              </a:solidFill>
              <a:round/>
              <a:headEnd/>
              <a:tailEnd type="arrow" w="med" len="med"/>
            </a:ln>
          </p:spPr>
        </p:cxnSp>
        <p:sp>
          <p:nvSpPr>
            <p:cNvPr id="6179" name="TextBox 33"/>
            <p:cNvSpPr txBox="1">
              <a:spLocks noChangeArrowheads="1"/>
            </p:cNvSpPr>
            <p:nvPr/>
          </p:nvSpPr>
          <p:spPr bwMode="auto">
            <a:xfrm>
              <a:off x="5508053" y="2895600"/>
              <a:ext cx="755424" cy="400021"/>
            </a:xfrm>
            <a:prstGeom prst="rect">
              <a:avLst/>
            </a:prstGeom>
            <a:noFill/>
            <a:ln w="9525">
              <a:noFill/>
              <a:miter lim="800000"/>
              <a:headEnd/>
              <a:tailEnd/>
            </a:ln>
          </p:spPr>
          <p:txBody>
            <a:bodyPr wrap="none">
              <a:spAutoFit/>
            </a:bodyPr>
            <a:lstStyle/>
            <a:p>
              <a:r>
                <a:rPr lang="fr-CH" sz="2000">
                  <a:latin typeface="+mn-lt"/>
                </a:rPr>
                <a:t>5000</a:t>
              </a:r>
            </a:p>
          </p:txBody>
        </p:sp>
        <p:sp>
          <p:nvSpPr>
            <p:cNvPr id="6180" name="TextBox 34"/>
            <p:cNvSpPr txBox="1">
              <a:spLocks noChangeArrowheads="1"/>
            </p:cNvSpPr>
            <p:nvPr/>
          </p:nvSpPr>
          <p:spPr bwMode="auto">
            <a:xfrm>
              <a:off x="6309522" y="3124200"/>
              <a:ext cx="755424" cy="400021"/>
            </a:xfrm>
            <a:prstGeom prst="rect">
              <a:avLst/>
            </a:prstGeom>
            <a:noFill/>
            <a:ln w="9525">
              <a:noFill/>
              <a:miter lim="800000"/>
              <a:headEnd/>
              <a:tailEnd/>
            </a:ln>
          </p:spPr>
          <p:txBody>
            <a:bodyPr wrap="none">
              <a:spAutoFit/>
            </a:bodyPr>
            <a:lstStyle/>
            <a:p>
              <a:r>
                <a:rPr lang="fr-CH" sz="2000">
                  <a:latin typeface="+mn-lt"/>
                </a:rPr>
                <a:t>1000</a:t>
              </a:r>
            </a:p>
          </p:txBody>
        </p:sp>
        <p:sp>
          <p:nvSpPr>
            <p:cNvPr id="41" name="TextBox 25"/>
            <p:cNvSpPr txBox="1">
              <a:spLocks noChangeArrowheads="1"/>
            </p:cNvSpPr>
            <p:nvPr/>
          </p:nvSpPr>
          <p:spPr bwMode="auto">
            <a:xfrm>
              <a:off x="7246979" y="2705100"/>
              <a:ext cx="1806690" cy="1323144"/>
            </a:xfrm>
            <a:prstGeom prst="rect">
              <a:avLst/>
            </a:prstGeom>
            <a:noFill/>
            <a:ln w="9525">
              <a:noFill/>
              <a:miter lim="800000"/>
              <a:headEnd/>
              <a:tailEnd/>
            </a:ln>
          </p:spPr>
          <p:txBody>
            <a:bodyPr wrap="square">
              <a:spAutoFit/>
            </a:bodyPr>
            <a:lstStyle/>
            <a:p>
              <a:r>
                <a:rPr lang="fr-CH" sz="2000" i="1" dirty="0" err="1">
                  <a:latin typeface="+mn-lt"/>
                </a:rPr>
                <a:t>Execution</a:t>
              </a:r>
              <a:r>
                <a:rPr lang="fr-CH" sz="2000" i="1" dirty="0">
                  <a:latin typeface="+mn-lt"/>
                </a:rPr>
                <a:t> time for a job </a:t>
              </a:r>
              <a:r>
                <a:rPr lang="fr-CH" sz="2000" i="1" dirty="0" err="1">
                  <a:latin typeface="+mn-lt"/>
                </a:rPr>
                <a:t>that</a:t>
              </a:r>
              <a:r>
                <a:rPr lang="fr-CH" sz="2000" i="1" dirty="0">
                  <a:latin typeface="+mn-lt"/>
                </a:rPr>
                <a:t> arrives </a:t>
              </a:r>
              <a:r>
                <a:rPr lang="fr-CH" sz="2000" i="1" dirty="0" err="1">
                  <a:latin typeface="+mn-lt"/>
                </a:rPr>
                <a:t>at</a:t>
              </a:r>
              <a:r>
                <a:rPr lang="fr-CH" sz="2000" i="1" dirty="0">
                  <a:latin typeface="+mn-lt"/>
                </a:rPr>
                <a:t> t (ms)</a:t>
              </a:r>
            </a:p>
          </p:txBody>
        </p:sp>
      </p:grpSp>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15777224-1840-409D-AC52-F5905EFF6B0F}"/>
                  </a:ext>
                </a:extLst>
              </p:cNvPr>
              <p:cNvGraphicFramePr>
                <a:graphicFrameLocks noGrp="1"/>
              </p:cNvGraphicFramePr>
              <p:nvPr>
                <p:extLst>
                  <p:ext uri="{D42A27DB-BD31-4B8C-83A1-F6EECF244321}">
                    <p14:modId xmlns:p14="http://schemas.microsoft.com/office/powerpoint/2010/main" val="384346373"/>
                  </p:ext>
                </p:extLst>
              </p:nvPr>
            </p:nvGraphicFramePr>
            <p:xfrm>
              <a:off x="904793" y="3958017"/>
              <a:ext cx="9694344" cy="2568245"/>
            </p:xfrm>
            <a:graphic>
              <a:graphicData uri="http://schemas.openxmlformats.org/drawingml/2006/table">
                <a:tbl>
                  <a:tblPr firstRow="1" bandRow="1">
                    <a:tableStyleId>{5C22544A-7EE6-4342-B048-85BDC9FD1C3A}</a:tableStyleId>
                  </a:tblPr>
                  <a:tblGrid>
                    <a:gridCol w="4847172">
                      <a:extLst>
                        <a:ext uri="{9D8B030D-6E8A-4147-A177-3AD203B41FA5}">
                          <a16:colId xmlns:a16="http://schemas.microsoft.com/office/drawing/2014/main" val="736503701"/>
                        </a:ext>
                      </a:extLst>
                    </a:gridCol>
                    <a:gridCol w="4847172">
                      <a:extLst>
                        <a:ext uri="{9D8B030D-6E8A-4147-A177-3AD203B41FA5}">
                          <a16:colId xmlns:a16="http://schemas.microsoft.com/office/drawing/2014/main" val="432740918"/>
                        </a:ext>
                      </a:extLst>
                    </a:gridCol>
                  </a:tblGrid>
                  <a:tr h="3980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fr-CH" sz="2000" dirty="0" err="1">
                              <a:solidFill>
                                <a:schemeClr val="tx1"/>
                              </a:solidFill>
                              <a:latin typeface="+mn-lt"/>
                            </a:rPr>
                            <a:t>Viewpoint</a:t>
                          </a:r>
                          <a:r>
                            <a:rPr lang="fr-CH" sz="2000" dirty="0">
                              <a:solidFill>
                                <a:schemeClr val="tx1"/>
                              </a:solidFill>
                              <a:latin typeface="+mn-lt"/>
                            </a:rPr>
                            <a:t> 1: System Designer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fr-CH" sz="2000" dirty="0" err="1">
                              <a:solidFill>
                                <a:schemeClr val="tx1"/>
                              </a:solidFill>
                              <a:latin typeface="+mn-lt"/>
                            </a:rPr>
                            <a:t>Viewpoint</a:t>
                          </a:r>
                          <a:r>
                            <a:rPr lang="fr-CH" sz="2000" dirty="0">
                              <a:solidFill>
                                <a:schemeClr val="tx1"/>
                              </a:solidFill>
                              <a:latin typeface="+mn-lt"/>
                            </a:rPr>
                            <a:t> 2: Customer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98867967"/>
                      </a:ext>
                    </a:extLst>
                  </a:tr>
                  <a:tr h="217024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fr-CH" sz="2000" dirty="0">
                              <a:solidFill>
                                <a:schemeClr val="tx1"/>
                              </a:solidFill>
                              <a:latin typeface="+mn-lt"/>
                            </a:rPr>
                            <a:t>Two </a:t>
                          </a:r>
                          <a:r>
                            <a:rPr lang="fr-CH" sz="2000" dirty="0" err="1">
                              <a:solidFill>
                                <a:schemeClr val="tx1"/>
                              </a:solidFill>
                              <a:latin typeface="+mn-lt"/>
                            </a:rPr>
                            <a:t>processes</a:t>
                          </a:r>
                          <a:r>
                            <a:rPr lang="fr-CH" sz="2000" dirty="0">
                              <a:solidFill>
                                <a:schemeClr val="tx1"/>
                              </a:solidFill>
                              <a:latin typeface="+mn-lt"/>
                            </a:rPr>
                            <a:t>, </a:t>
                          </a:r>
                          <a:r>
                            <a:rPr lang="fr-CH" sz="2000" dirty="0" err="1">
                              <a:solidFill>
                                <a:schemeClr val="tx1"/>
                              </a:solidFill>
                              <a:latin typeface="+mn-lt"/>
                            </a:rPr>
                            <a:t>with</a:t>
                          </a:r>
                          <a:r>
                            <a:rPr lang="fr-CH" sz="2000" dirty="0">
                              <a:solidFill>
                                <a:schemeClr val="tx1"/>
                              </a:solidFill>
                              <a:latin typeface="+mn-lt"/>
                            </a:rPr>
                            <a:t> </a:t>
                          </a:r>
                          <a:r>
                            <a:rPr lang="fr-CH" sz="2000" dirty="0" err="1">
                              <a:solidFill>
                                <a:schemeClr val="tx1"/>
                              </a:solidFill>
                              <a:latin typeface="+mn-lt"/>
                            </a:rPr>
                            <a:t>execution</a:t>
                          </a:r>
                          <a:r>
                            <a:rPr lang="fr-CH" sz="2000" dirty="0">
                              <a:solidFill>
                                <a:schemeClr val="tx1"/>
                              </a:solidFill>
                              <a:latin typeface="+mn-lt"/>
                            </a:rPr>
                            <a:t> times 5000 and 1000</a:t>
                          </a:r>
                          <a:br>
                            <a:rPr lang="fr-CH" sz="2000" dirty="0">
                              <a:solidFill>
                                <a:schemeClr val="tx1"/>
                              </a:solidFill>
                              <a:latin typeface="+mn-lt"/>
                            </a:rPr>
                          </a:br>
                          <a14:m>
                            <m:oMathPara xmlns:m="http://schemas.openxmlformats.org/officeDocument/2006/math">
                              <m:oMathParaPr>
                                <m:jc m:val="centerGroup"/>
                              </m:oMathParaPr>
                              <m:oMath xmlns:m="http://schemas.openxmlformats.org/officeDocument/2006/math">
                                <m:sSub>
                                  <m:sSubPr>
                                    <m:ctrlPr>
                                      <a:rPr lang="fr-CH" sz="2000" b="0" i="1" smtClean="0">
                                        <a:solidFill>
                                          <a:schemeClr val="tx1"/>
                                        </a:solidFill>
                                        <a:latin typeface="Cambria Math" panose="02040503050406030204" pitchFamily="18" charset="0"/>
                                      </a:rPr>
                                    </m:ctrlPr>
                                  </m:sSubPr>
                                  <m:e>
                                    <m:r>
                                      <a:rPr lang="fr-CH" sz="2000" b="0" i="1" smtClean="0">
                                        <a:solidFill>
                                          <a:schemeClr val="tx1"/>
                                        </a:solidFill>
                                        <a:latin typeface="Cambria Math" panose="02040503050406030204" pitchFamily="18" charset="0"/>
                                      </a:rPr>
                                      <m:t>𝑊</m:t>
                                    </m:r>
                                  </m:e>
                                  <m:sub>
                                    <m:r>
                                      <a:rPr lang="fr-CH" sz="2000" b="0" i="1" smtClean="0">
                                        <a:solidFill>
                                          <a:schemeClr val="tx1"/>
                                        </a:solidFill>
                                        <a:latin typeface="Cambria Math" panose="02040503050406030204" pitchFamily="18" charset="0"/>
                                      </a:rPr>
                                      <m:t>𝑠</m:t>
                                    </m:r>
                                  </m:sub>
                                </m:sSub>
                                <m:r>
                                  <a:rPr lang="fr-CH" sz="2000" b="0" i="1" smtClean="0">
                                    <a:solidFill>
                                      <a:schemeClr val="tx1"/>
                                    </a:solidFill>
                                    <a:latin typeface="Cambria Math" panose="02040503050406030204" pitchFamily="18" charset="0"/>
                                  </a:rPr>
                                  <m:t>=</m:t>
                                </m:r>
                                <m:f>
                                  <m:fPr>
                                    <m:ctrlPr>
                                      <a:rPr lang="fr-CH" sz="2000" b="0" i="1" smtClean="0">
                                        <a:solidFill>
                                          <a:schemeClr val="tx1"/>
                                        </a:solidFill>
                                        <a:latin typeface="Cambria Math" panose="02040503050406030204" pitchFamily="18" charset="0"/>
                                      </a:rPr>
                                    </m:ctrlPr>
                                  </m:fPr>
                                  <m:num>
                                    <m:r>
                                      <a:rPr lang="fr-CH" sz="2000" b="0" i="1" smtClean="0">
                                        <a:solidFill>
                                          <a:schemeClr val="tx1"/>
                                        </a:solidFill>
                                        <a:latin typeface="Cambria Math" panose="02040503050406030204" pitchFamily="18" charset="0"/>
                                      </a:rPr>
                                      <m:t>5000+1000</m:t>
                                    </m:r>
                                  </m:num>
                                  <m:den>
                                    <m:r>
                                      <a:rPr lang="fr-CH" sz="2000" b="0" i="1" smtClean="0">
                                        <a:solidFill>
                                          <a:schemeClr val="tx1"/>
                                        </a:solidFill>
                                        <a:latin typeface="Cambria Math" panose="02040503050406030204" pitchFamily="18" charset="0"/>
                                      </a:rPr>
                                      <m:t>2</m:t>
                                    </m:r>
                                  </m:den>
                                </m:f>
                                <m:r>
                                  <a:rPr lang="fr-CH" sz="2000" b="0" i="1" smtClean="0">
                                    <a:solidFill>
                                      <a:schemeClr val="tx1"/>
                                    </a:solidFill>
                                    <a:latin typeface="Cambria Math" panose="02040503050406030204" pitchFamily="18" charset="0"/>
                                  </a:rPr>
                                  <m:t>=3000</m:t>
                                </m:r>
                              </m:oMath>
                            </m:oMathPara>
                          </a14:m>
                          <a:endParaRPr lang="fr-CH" sz="2000" dirty="0">
                            <a:solidFill>
                              <a:schemeClr val="tx1"/>
                            </a:solidFill>
                            <a:latin typeface="+mn-lt"/>
                          </a:endParaRPr>
                        </a:p>
                        <a:p>
                          <a:endParaRPr lang="fr-CH" sz="2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fr-CH" sz="2000" dirty="0">
                              <a:solidFill>
                                <a:schemeClr val="tx1"/>
                              </a:solidFill>
                              <a:latin typeface="+mn-lt"/>
                            </a:rPr>
                            <a:t>Inspector arrives </a:t>
                          </a:r>
                          <a:r>
                            <a:rPr lang="fr-CH" sz="2000" dirty="0" err="1">
                              <a:solidFill>
                                <a:schemeClr val="tx1"/>
                              </a:solidFill>
                              <a:latin typeface="+mn-lt"/>
                            </a:rPr>
                            <a:t>at</a:t>
                          </a:r>
                          <a:r>
                            <a:rPr lang="fr-CH" sz="2000" dirty="0">
                              <a:solidFill>
                                <a:schemeClr val="tx1"/>
                              </a:solidFill>
                              <a:latin typeface="+mn-lt"/>
                            </a:rPr>
                            <a:t> a </a:t>
                          </a:r>
                          <a:r>
                            <a:rPr lang="fr-CH" sz="2000" dirty="0" err="1">
                              <a:solidFill>
                                <a:schemeClr val="tx1"/>
                              </a:solidFill>
                              <a:latin typeface="+mn-lt"/>
                            </a:rPr>
                            <a:t>random</a:t>
                          </a:r>
                          <a:r>
                            <a:rPr lang="fr-CH" sz="2000" dirty="0">
                              <a:solidFill>
                                <a:schemeClr val="tx1"/>
                              </a:solidFill>
                              <a:latin typeface="+mn-lt"/>
                            </a:rPr>
                            <a:t> time</a:t>
                          </a:r>
                          <a:br>
                            <a:rPr lang="fr-CH" sz="2000" dirty="0">
                              <a:solidFill>
                                <a:schemeClr val="tx1"/>
                              </a:solidFill>
                              <a:latin typeface="+mn-lt"/>
                            </a:rPr>
                          </a:br>
                          <a:r>
                            <a:rPr lang="fr-CH" sz="2000" dirty="0" err="1">
                              <a:solidFill>
                                <a:schemeClr val="tx1"/>
                              </a:solidFill>
                              <a:latin typeface="+mn-lt"/>
                            </a:rPr>
                            <a:t>red</a:t>
                          </a:r>
                          <a:r>
                            <a:rPr lang="fr-CH" sz="2000" dirty="0">
                              <a:solidFill>
                                <a:schemeClr val="tx1"/>
                              </a:solidFill>
                              <a:latin typeface="+mn-lt"/>
                            </a:rPr>
                            <a:t> processor </a:t>
                          </a:r>
                          <a:r>
                            <a:rPr lang="fr-CH" sz="2000" dirty="0" err="1">
                              <a:solidFill>
                                <a:schemeClr val="tx1"/>
                              </a:solidFill>
                              <a:latin typeface="+mn-lt"/>
                            </a:rPr>
                            <a:t>is</a:t>
                          </a:r>
                          <a:r>
                            <a:rPr lang="fr-CH" sz="2000" dirty="0">
                              <a:solidFill>
                                <a:schemeClr val="tx1"/>
                              </a:solidFill>
                              <a:latin typeface="+mn-lt"/>
                            </a:rPr>
                            <a:t> </a:t>
                          </a:r>
                          <a:r>
                            <a:rPr lang="fr-CH" sz="2000" dirty="0" err="1">
                              <a:solidFill>
                                <a:schemeClr val="tx1"/>
                              </a:solidFill>
                              <a:latin typeface="+mn-lt"/>
                            </a:rPr>
                            <a:t>used</a:t>
                          </a:r>
                          <a:r>
                            <a:rPr lang="fr-CH" sz="2000" dirty="0">
                              <a:solidFill>
                                <a:schemeClr val="tx1"/>
                              </a:solidFill>
                              <a:latin typeface="+mn-lt"/>
                            </a:rPr>
                            <a:t> </a:t>
                          </a:r>
                          <a:r>
                            <a:rPr lang="fr-CH" sz="2000" dirty="0" err="1">
                              <a:solidFill>
                                <a:schemeClr val="tx1"/>
                              </a:solidFill>
                              <a:latin typeface="+mn-lt"/>
                            </a:rPr>
                            <a:t>with</a:t>
                          </a:r>
                          <a:r>
                            <a:rPr lang="fr-CH" sz="2000" dirty="0">
                              <a:solidFill>
                                <a:schemeClr val="tx1"/>
                              </a:solidFill>
                              <a:latin typeface="+mn-lt"/>
                            </a:rPr>
                            <a:t> </a:t>
                          </a:r>
                          <a:r>
                            <a:rPr lang="fr-CH" sz="2000" dirty="0" err="1">
                              <a:solidFill>
                                <a:schemeClr val="tx1"/>
                              </a:solidFill>
                              <a:latin typeface="+mn-lt"/>
                            </a:rPr>
                            <a:t>proba</a:t>
                          </a:r>
                          <a:r>
                            <a:rPr lang="fr-CH" sz="2000" dirty="0">
                              <a:solidFill>
                                <a:schemeClr val="tx1"/>
                              </a:solidFill>
                              <a:latin typeface="+mn-lt"/>
                            </a:rPr>
                            <a:t> </a:t>
                          </a:r>
                          <a14:m>
                            <m:oMath xmlns:m="http://schemas.openxmlformats.org/officeDocument/2006/math">
                              <m:f>
                                <m:fPr>
                                  <m:ctrlPr>
                                    <a:rPr lang="fr-CH" sz="2000" b="0" i="1" smtClean="0">
                                      <a:solidFill>
                                        <a:schemeClr val="tx1"/>
                                      </a:solidFill>
                                      <a:latin typeface="Cambria Math" panose="02040503050406030204" pitchFamily="18" charset="0"/>
                                    </a:rPr>
                                  </m:ctrlPr>
                                </m:fPr>
                                <m:num>
                                  <m:r>
                                    <a:rPr lang="fr-CH" sz="2000" b="0" i="1" smtClean="0">
                                      <a:solidFill>
                                        <a:schemeClr val="tx1"/>
                                      </a:solidFill>
                                      <a:latin typeface="Cambria Math" panose="02040503050406030204" pitchFamily="18" charset="0"/>
                                    </a:rPr>
                                    <m:t>90</m:t>
                                  </m:r>
                                </m:num>
                                <m:den>
                                  <m:r>
                                    <a:rPr lang="fr-CH" sz="2000" b="0" i="1" smtClean="0">
                                      <a:solidFill>
                                        <a:schemeClr val="tx1"/>
                                      </a:solidFill>
                                      <a:latin typeface="Cambria Math" panose="02040503050406030204" pitchFamily="18" charset="0"/>
                                    </a:rPr>
                                    <m:t>100</m:t>
                                  </m:r>
                                </m:den>
                              </m:f>
                            </m:oMath>
                          </a14:m>
                          <a:br>
                            <a:rPr lang="fr-CH" sz="2000" dirty="0">
                              <a:solidFill>
                                <a:schemeClr val="tx1"/>
                              </a:solidFill>
                              <a:latin typeface="+mn-lt"/>
                            </a:rPr>
                          </a:br>
                          <a14:m>
                            <m:oMathPara xmlns:m="http://schemas.openxmlformats.org/officeDocument/2006/math">
                              <m:oMathParaPr>
                                <m:jc m:val="centerGroup"/>
                              </m:oMathParaPr>
                              <m:oMath xmlns:m="http://schemas.openxmlformats.org/officeDocument/2006/math">
                                <m:sSub>
                                  <m:sSubPr>
                                    <m:ctrlPr>
                                      <a:rPr lang="fr-CH" sz="2000" b="0" i="1" smtClean="0">
                                        <a:solidFill>
                                          <a:schemeClr val="tx1"/>
                                        </a:solidFill>
                                        <a:latin typeface="Cambria Math" panose="02040503050406030204" pitchFamily="18" charset="0"/>
                                      </a:rPr>
                                    </m:ctrlPr>
                                  </m:sSubPr>
                                  <m:e>
                                    <m:r>
                                      <a:rPr lang="fr-CH" sz="2000" b="0" i="1" smtClean="0">
                                        <a:solidFill>
                                          <a:schemeClr val="tx1"/>
                                        </a:solidFill>
                                        <a:latin typeface="Cambria Math" panose="02040503050406030204" pitchFamily="18" charset="0"/>
                                      </a:rPr>
                                      <m:t>𝑊</m:t>
                                    </m:r>
                                  </m:e>
                                  <m:sub>
                                    <m:r>
                                      <a:rPr lang="fr-CH" sz="2000" b="0" i="1" smtClean="0">
                                        <a:solidFill>
                                          <a:schemeClr val="tx1"/>
                                        </a:solidFill>
                                        <a:latin typeface="Cambria Math" panose="02040503050406030204" pitchFamily="18" charset="0"/>
                                      </a:rPr>
                                      <m:t>𝑐</m:t>
                                    </m:r>
                                  </m:sub>
                                </m:sSub>
                                <m:r>
                                  <a:rPr lang="fr-CH" sz="2000" b="0" i="1" smtClean="0">
                                    <a:solidFill>
                                      <a:schemeClr val="tx1"/>
                                    </a:solidFill>
                                    <a:latin typeface="Cambria Math" panose="02040503050406030204" pitchFamily="18" charset="0"/>
                                  </a:rPr>
                                  <m:t>=</m:t>
                                </m:r>
                                <m:f>
                                  <m:fPr>
                                    <m:ctrlPr>
                                      <a:rPr lang="fr-CH" sz="2000" b="0" i="1" smtClean="0">
                                        <a:solidFill>
                                          <a:schemeClr val="tx1"/>
                                        </a:solidFill>
                                        <a:latin typeface="Cambria Math" panose="02040503050406030204" pitchFamily="18" charset="0"/>
                                      </a:rPr>
                                    </m:ctrlPr>
                                  </m:fPr>
                                  <m:num>
                                    <m:r>
                                      <a:rPr lang="fr-CH" sz="2000" b="0" i="1" smtClean="0">
                                        <a:solidFill>
                                          <a:schemeClr val="tx1"/>
                                        </a:solidFill>
                                        <a:latin typeface="Cambria Math" panose="02040503050406030204" pitchFamily="18" charset="0"/>
                                      </a:rPr>
                                      <m:t>90</m:t>
                                    </m:r>
                                  </m:num>
                                  <m:den>
                                    <m:r>
                                      <a:rPr lang="fr-CH" sz="2000" b="0" i="1" smtClean="0">
                                        <a:solidFill>
                                          <a:schemeClr val="tx1"/>
                                        </a:solidFill>
                                        <a:latin typeface="Cambria Math" panose="02040503050406030204" pitchFamily="18" charset="0"/>
                                      </a:rPr>
                                      <m:t>100</m:t>
                                    </m:r>
                                  </m:den>
                                </m:f>
                                <m:r>
                                  <a:rPr lang="fr-CH" sz="2000" b="0" i="1" smtClean="0">
                                    <a:solidFill>
                                      <a:schemeClr val="tx1"/>
                                    </a:solidFill>
                                    <a:latin typeface="Cambria Math" panose="02040503050406030204" pitchFamily="18" charset="0"/>
                                  </a:rPr>
                                  <m:t>×5000+</m:t>
                                </m:r>
                                <m:f>
                                  <m:fPr>
                                    <m:ctrlPr>
                                      <a:rPr lang="fr-CH" sz="2000" b="0" i="1" smtClean="0">
                                        <a:solidFill>
                                          <a:schemeClr val="tx1"/>
                                        </a:solidFill>
                                        <a:latin typeface="Cambria Math" panose="02040503050406030204" pitchFamily="18" charset="0"/>
                                      </a:rPr>
                                    </m:ctrlPr>
                                  </m:fPr>
                                  <m:num>
                                    <m:r>
                                      <a:rPr lang="fr-CH" sz="2000" b="0" i="1" smtClean="0">
                                        <a:solidFill>
                                          <a:schemeClr val="tx1"/>
                                        </a:solidFill>
                                        <a:latin typeface="Cambria Math" panose="02040503050406030204" pitchFamily="18" charset="0"/>
                                      </a:rPr>
                                      <m:t>10</m:t>
                                    </m:r>
                                  </m:num>
                                  <m:den>
                                    <m:r>
                                      <a:rPr lang="fr-CH" sz="2000" b="0" i="1" smtClean="0">
                                        <a:solidFill>
                                          <a:schemeClr val="tx1"/>
                                        </a:solidFill>
                                        <a:latin typeface="Cambria Math" panose="02040503050406030204" pitchFamily="18" charset="0"/>
                                      </a:rPr>
                                      <m:t>100</m:t>
                                    </m:r>
                                  </m:den>
                                </m:f>
                                <m:r>
                                  <a:rPr lang="fr-CH" sz="2000" b="0" i="1" smtClean="0">
                                    <a:solidFill>
                                      <a:schemeClr val="tx1"/>
                                    </a:solidFill>
                                    <a:latin typeface="Cambria Math" panose="02040503050406030204" pitchFamily="18" charset="0"/>
                                  </a:rPr>
                                  <m:t>×1000=4600</m:t>
                                </m:r>
                              </m:oMath>
                            </m:oMathPara>
                          </a14:m>
                          <a:endParaRPr lang="fr-CH" sz="2000" dirty="0">
                            <a:solidFill>
                              <a:schemeClr val="tx1"/>
                            </a:solidFill>
                            <a:latin typeface="+mn-lt"/>
                          </a:endParaRPr>
                        </a:p>
                        <a:p>
                          <a:endParaRPr lang="fr-CH" sz="2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75457466"/>
                      </a:ext>
                    </a:extLst>
                  </a:tr>
                </a:tbl>
              </a:graphicData>
            </a:graphic>
          </p:graphicFrame>
        </mc:Choice>
        <mc:Fallback xmlns="">
          <p:graphicFrame>
            <p:nvGraphicFramePr>
              <p:cNvPr id="2" name="Table 1">
                <a:extLst>
                  <a:ext uri="{FF2B5EF4-FFF2-40B4-BE49-F238E27FC236}">
                    <a16:creationId xmlns:a16="http://schemas.microsoft.com/office/drawing/2014/main" id="{15777224-1840-409D-AC52-F5905EFF6B0F}"/>
                  </a:ext>
                </a:extLst>
              </p:cNvPr>
              <p:cNvGraphicFramePr>
                <a:graphicFrameLocks noGrp="1"/>
              </p:cNvGraphicFramePr>
              <p:nvPr>
                <p:extLst>
                  <p:ext uri="{D42A27DB-BD31-4B8C-83A1-F6EECF244321}">
                    <p14:modId xmlns:p14="http://schemas.microsoft.com/office/powerpoint/2010/main" val="384346373"/>
                  </p:ext>
                </p:extLst>
              </p:nvPr>
            </p:nvGraphicFramePr>
            <p:xfrm>
              <a:off x="904793" y="3958017"/>
              <a:ext cx="9694344" cy="2568245"/>
            </p:xfrm>
            <a:graphic>
              <a:graphicData uri="http://schemas.openxmlformats.org/drawingml/2006/table">
                <a:tbl>
                  <a:tblPr firstRow="1" bandRow="1">
                    <a:tableStyleId>{5C22544A-7EE6-4342-B048-85BDC9FD1C3A}</a:tableStyleId>
                  </a:tblPr>
                  <a:tblGrid>
                    <a:gridCol w="4847172">
                      <a:extLst>
                        <a:ext uri="{9D8B030D-6E8A-4147-A177-3AD203B41FA5}">
                          <a16:colId xmlns:a16="http://schemas.microsoft.com/office/drawing/2014/main" val="736503701"/>
                        </a:ext>
                      </a:extLst>
                    </a:gridCol>
                    <a:gridCol w="4847172">
                      <a:extLst>
                        <a:ext uri="{9D8B030D-6E8A-4147-A177-3AD203B41FA5}">
                          <a16:colId xmlns:a16="http://schemas.microsoft.com/office/drawing/2014/main" val="432740918"/>
                        </a:ext>
                      </a:extLst>
                    </a:gridCol>
                  </a:tblGrid>
                  <a:tr h="3980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fr-CH" sz="2000" dirty="0" err="1">
                              <a:solidFill>
                                <a:schemeClr val="tx1"/>
                              </a:solidFill>
                              <a:latin typeface="+mn-lt"/>
                            </a:rPr>
                            <a:t>Viewpoint</a:t>
                          </a:r>
                          <a:r>
                            <a:rPr lang="fr-CH" sz="2000" dirty="0">
                              <a:solidFill>
                                <a:schemeClr val="tx1"/>
                              </a:solidFill>
                              <a:latin typeface="+mn-lt"/>
                            </a:rPr>
                            <a:t> 1: System Designer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fr-CH" sz="2000" dirty="0" err="1">
                              <a:solidFill>
                                <a:schemeClr val="tx1"/>
                              </a:solidFill>
                              <a:latin typeface="+mn-lt"/>
                            </a:rPr>
                            <a:t>Viewpoint</a:t>
                          </a:r>
                          <a:r>
                            <a:rPr lang="fr-CH" sz="2000" dirty="0">
                              <a:solidFill>
                                <a:schemeClr val="tx1"/>
                              </a:solidFill>
                              <a:latin typeface="+mn-lt"/>
                            </a:rPr>
                            <a:t> 2: Customer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98867967"/>
                      </a:ext>
                    </a:extLst>
                  </a:tr>
                  <a:tr h="2170244">
                    <a:tc>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26" t="-19608" r="-100126" b="-560"/>
                          </a:stretch>
                        </a:blipFill>
                      </a:tcPr>
                    </a:tc>
                    <a:tc>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252" t="-19608" r="-252" b="-560"/>
                          </a:stretch>
                        </a:blipFill>
                      </a:tcPr>
                    </a:tc>
                    <a:extLst>
                      <a:ext uri="{0D108BD9-81ED-4DB2-BD59-A6C34878D82A}">
                        <a16:rowId xmlns:a16="http://schemas.microsoft.com/office/drawing/2014/main" val="4075457466"/>
                      </a:ext>
                    </a:extLst>
                  </a:tr>
                </a:tbl>
              </a:graphicData>
            </a:graphic>
          </p:graphicFrame>
        </mc:Fallback>
      </mc:AlternateContent>
    </p:spTree>
    <p:extLst>
      <p:ext uri="{BB962C8B-B14F-4D97-AF65-F5344CB8AC3E}">
        <p14:creationId xmlns:p14="http://schemas.microsoft.com/office/powerpoint/2010/main" val="2576922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fr-CH" dirty="0" err="1"/>
              <a:t>Sampling</a:t>
            </a:r>
            <a:r>
              <a:rPr lang="fr-CH" dirty="0"/>
              <a:t> </a:t>
            </a:r>
            <a:r>
              <a:rPr lang="fr-CH" dirty="0" err="1"/>
              <a:t>Bias</a:t>
            </a:r>
            <a:endParaRPr lang="fr-CH"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3565" y="1073295"/>
                <a:ext cx="10475922" cy="5689600"/>
              </a:xfrm>
            </p:spPr>
            <p:txBody>
              <a:bodyPr/>
              <a:lstStyle/>
              <a:p>
                <a:pPr>
                  <a:defRPr/>
                </a:pPr>
                <a14:m>
                  <m:oMath xmlns:m="http://schemas.openxmlformats.org/officeDocument/2006/math">
                    <m:sSub>
                      <m:sSubPr>
                        <m:ctrlPr>
                          <a:rPr lang="" b="0" i="1" dirty="0" smtClean="0">
                            <a:latin typeface="Cambria Math" panose="02040503050406030204" pitchFamily="18" charset="0"/>
                          </a:rPr>
                        </m:ctrlPr>
                      </m:sSubPr>
                      <m:e>
                        <m:r>
                          <a:rPr lang="en-US" i="1" dirty="0" smtClean="0">
                            <a:latin typeface="Cambria Math" panose="02040503050406030204" pitchFamily="18" charset="0"/>
                          </a:rPr>
                          <m:t>𝑊</m:t>
                        </m:r>
                      </m:e>
                      <m:sub>
                        <m:r>
                          <a:rPr lang="" b="0" i="1" dirty="0" smtClean="0">
                            <a:latin typeface="Cambria Math" panose="02040503050406030204" pitchFamily="18" charset="0"/>
                          </a:rPr>
                          <m:t>𝑠</m:t>
                        </m:r>
                      </m:sub>
                    </m:sSub>
                    <m:r>
                      <a:rPr lang="en-US" i="1" dirty="0" smtClean="0">
                        <a:latin typeface="Cambria Math" panose="02040503050406030204" pitchFamily="18" charset="0"/>
                      </a:rPr>
                      <m:t> </m:t>
                    </m:r>
                  </m:oMath>
                </a14:m>
                <a:r>
                  <a:rPr lang="en-US" dirty="0"/>
                  <a:t>and </a:t>
                </a:r>
                <a14:m>
                  <m:oMath xmlns:m="http://schemas.openxmlformats.org/officeDocument/2006/math">
                    <m:sSub>
                      <m:sSubPr>
                        <m:ctrlPr>
                          <a:rPr lang="" b="0" i="1" dirty="0" smtClean="0">
                            <a:latin typeface="Cambria Math" panose="02040503050406030204" pitchFamily="18" charset="0"/>
                          </a:rPr>
                        </m:ctrlPr>
                      </m:sSubPr>
                      <m:e>
                        <m:r>
                          <a:rPr lang="" b="0" i="1" dirty="0" smtClean="0">
                            <a:latin typeface="Cambria Math" panose="02040503050406030204" pitchFamily="18" charset="0"/>
                          </a:rPr>
                          <m:t>𝑊</m:t>
                        </m:r>
                      </m:e>
                      <m:sub>
                        <m:r>
                          <a:rPr lang="" b="0" i="1" dirty="0" smtClean="0">
                            <a:latin typeface="Cambria Math" panose="02040503050406030204" pitchFamily="18" charset="0"/>
                          </a:rPr>
                          <m:t>𝑐</m:t>
                        </m:r>
                      </m:sub>
                    </m:sSub>
                  </m:oMath>
                </a14:m>
                <a:r>
                  <a:rPr lang="en-US" dirty="0"/>
                  <a:t> are different</a:t>
                </a:r>
                <a:r>
                  <a:rPr lang="" dirty="0"/>
                  <a:t>, but both are </a:t>
                </a:r>
                <a:r>
                  <a:rPr lang="" i="1" dirty="0"/>
                  <a:t>average execution times </a:t>
                </a:r>
                <a:r>
                  <a:rPr lang="" dirty="0"/>
                  <a:t>!</a:t>
                </a:r>
                <a:endParaRPr lang="en-US" dirty="0"/>
              </a:p>
              <a:p>
                <a:pPr>
                  <a:defRPr/>
                </a:pPr>
                <a:r>
                  <a:rPr lang="en-US" dirty="0"/>
                  <a:t>A metric definition should mention the sampling method (</a:t>
                </a:r>
                <a:r>
                  <a:rPr lang="en-US" i="1" dirty="0"/>
                  <a:t>viewpoint</a:t>
                </a:r>
                <a:r>
                  <a:rPr lang="en-US" dirty="0"/>
                  <a:t>)</a:t>
                </a:r>
              </a:p>
              <a:p>
                <a:pPr>
                  <a:defRPr/>
                </a:pPr>
                <a:r>
                  <a:rPr lang="en-US" dirty="0"/>
                  <a:t>Different sampling methods may provide different values: this is the </a:t>
                </a:r>
                <a:r>
                  <a:rPr lang="en-US" i="1" dirty="0">
                    <a:solidFill>
                      <a:srgbClr val="FF0000"/>
                    </a:solidFill>
                  </a:rPr>
                  <a:t>sampling bias</a:t>
                </a:r>
              </a:p>
              <a:p>
                <a:pPr>
                  <a:defRPr/>
                </a:pPr>
                <a:endParaRPr lang="en-US" i="1" dirty="0">
                  <a:solidFill>
                    <a:srgbClr val="FF0000"/>
                  </a:solidFill>
                </a:endParaRPr>
              </a:p>
              <a:p>
                <a:pPr>
                  <a:defRPr/>
                </a:pPr>
                <a:r>
                  <a:rPr lang="en-US" i="1" dirty="0">
                    <a:solidFill>
                      <a:srgbClr val="FF0000"/>
                    </a:solidFill>
                  </a:rPr>
                  <a:t>Palm Calculus </a:t>
                </a:r>
                <a:r>
                  <a:rPr lang="en-US" dirty="0">
                    <a:solidFill>
                      <a:srgbClr val="FF0000"/>
                    </a:solidFill>
                  </a:rPr>
                  <a:t> </a:t>
                </a:r>
                <a:r>
                  <a:rPr lang="en-US" dirty="0"/>
                  <a:t>is a set of formulas for relating different viewpoints</a:t>
                </a:r>
              </a:p>
              <a:p>
                <a:pPr>
                  <a:defRPr/>
                </a:pPr>
                <a:endParaRPr lang="en-US" dirty="0">
                  <a:solidFill>
                    <a:schemeClr val="tx1">
                      <a:lumMod val="65000"/>
                      <a:lumOff val="35000"/>
                    </a:schemeClr>
                  </a:solidFill>
                </a:endParaRPr>
              </a:p>
              <a:p>
                <a:pPr>
                  <a:defRPr/>
                </a:pPr>
                <a:r>
                  <a:rPr lang="en-US" dirty="0"/>
                  <a:t>Can often be obtained by means of the </a:t>
                </a:r>
                <a:r>
                  <a:rPr lang="en-US" i="1" dirty="0">
                    <a:solidFill>
                      <a:srgbClr val="FF0000"/>
                    </a:solidFill>
                  </a:rPr>
                  <a:t>Large Time Heuristic</a:t>
                </a:r>
                <a:endParaRPr lang="en-US"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3565" y="1073295"/>
                <a:ext cx="10475922" cy="5689600"/>
              </a:xfrm>
              <a:blipFill>
                <a:blip r:embed="rId3"/>
                <a:stretch>
                  <a:fillRect l="-873" t="-857"/>
                </a:stretch>
              </a:blipFill>
            </p:spPr>
            <p:txBody>
              <a:bodyPr/>
              <a:lstStyle/>
              <a:p>
                <a:r>
                  <a:rPr lang="fr-CH">
                    <a:noFill/>
                  </a:rPr>
                  <a:t> </a:t>
                </a:r>
              </a:p>
            </p:txBody>
          </p:sp>
        </mc:Fallback>
      </mc:AlternateContent>
      <p:sp>
        <p:nvSpPr>
          <p:cNvPr id="7172" name="Footer Placeholder 3"/>
          <p:cNvSpPr>
            <a:spLocks noGrp="1"/>
          </p:cNvSpPr>
          <p:nvPr>
            <p:ph type="ftr" sz="quarter" idx="10"/>
          </p:nvPr>
        </p:nvSpPr>
        <p:spPr>
          <a:noFill/>
        </p:spPr>
        <p:txBody>
          <a:bodyPr/>
          <a:lstStyle/>
          <a:p>
            <a:fld id="{0D3119AC-8B5E-4F0F-AC95-F58C2C8157A6}" type="slidenum">
              <a:rPr lang="en-US" smtClean="0"/>
              <a:pPr/>
              <a:t>6</a:t>
            </a:fld>
            <a:endParaRPr lang="en-US"/>
          </a:p>
        </p:txBody>
      </p:sp>
    </p:spTree>
    <p:extLst>
      <p:ext uri="{BB962C8B-B14F-4D97-AF65-F5344CB8AC3E}">
        <p14:creationId xmlns:p14="http://schemas.microsoft.com/office/powerpoint/2010/main" val="2080008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Large Time Heuristic Explained on an Example</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dirty="0"/>
                  <a:t>We want to relate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𝑊</m:t>
                        </m:r>
                      </m:e>
                      <m:sub>
                        <m:r>
                          <a:rPr lang="en-US" b="0" i="1" smtClean="0">
                            <a:latin typeface="Cambria Math"/>
                          </a:rPr>
                          <m:t>𝑠</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𝑊</m:t>
                        </m:r>
                      </m:e>
                      <m:sub>
                        <m:r>
                          <a:rPr lang="en-US" b="0" i="1" smtClean="0">
                            <a:latin typeface="Cambria Math"/>
                          </a:rPr>
                          <m:t>𝑐</m:t>
                        </m:r>
                      </m:sub>
                    </m:sSub>
                  </m:oMath>
                </a14:m>
                <a:br>
                  <a:rPr lang="en-US" dirty="0"/>
                </a:br>
                <a:r>
                  <a:rPr lang="en-US" dirty="0"/>
                  <a:t>We apply the large time heuristic</a:t>
                </a:r>
              </a:p>
              <a:p>
                <a:endParaRPr lang="en-US" dirty="0"/>
              </a:p>
              <a:p>
                <a:endParaRPr lang="en-US" dirty="0"/>
              </a:p>
              <a:p>
                <a:pPr marL="457200" indent="-457200">
                  <a:buFont typeface="+mj-lt"/>
                  <a:buAutoNum type="arabicPeriod"/>
                </a:pPr>
                <a:r>
                  <a:rPr lang="en-US" dirty="0"/>
                  <a:t>How do we evaluate these metrics in a simulation ?</a:t>
                </a:r>
              </a:p>
              <a:p>
                <a:pPr/>
                <a:br>
                  <a:rPr lang="en-US" dirty="0"/>
                </a:b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𝑊</m:t>
                          </m:r>
                        </m:e>
                        <m:sub>
                          <m:r>
                            <a:rPr lang="en-US" b="0" i="1" smtClean="0">
                              <a:latin typeface="Cambria Math"/>
                            </a:rPr>
                            <m:t>𝑠</m:t>
                          </m:r>
                        </m:sub>
                      </m:sSub>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𝑁</m:t>
                          </m:r>
                        </m:den>
                      </m:f>
                      <m:nary>
                        <m:naryPr>
                          <m:chr m:val="∑"/>
                          <m:supHide m:val="on"/>
                          <m:ctrlPr>
                            <a:rPr lang="en-US" b="0" i="1" smtClean="0">
                              <a:latin typeface="Cambria Math" panose="02040503050406030204" pitchFamily="18" charset="0"/>
                            </a:rPr>
                          </m:ctrlPr>
                        </m:naryPr>
                        <m:sub>
                          <m:r>
                            <a:rPr lang="en-US" b="0" i="1" smtClean="0">
                              <a:latin typeface="Cambria Math"/>
                            </a:rPr>
                            <m:t>𝑛</m:t>
                          </m:r>
                          <m:r>
                            <a:rPr lang="en-US" b="0" i="1" smtClean="0">
                              <a:latin typeface="Cambria Math"/>
                            </a:rPr>
                            <m:t>=1…</m:t>
                          </m:r>
                          <m:r>
                            <a:rPr lang="en-US" b="0" i="1" smtClean="0">
                              <a:latin typeface="Cambria Math"/>
                            </a:rPr>
                            <m:t>𝑁</m:t>
                          </m:r>
                        </m:sub>
                        <m:sup/>
                        <m:e>
                          <m:sSub>
                            <m:sSubPr>
                              <m:ctrlPr>
                                <a:rPr lang="en-US" b="0" i="1" smtClean="0">
                                  <a:latin typeface="Cambria Math" panose="02040503050406030204" pitchFamily="18" charset="0"/>
                                </a:rPr>
                              </m:ctrlPr>
                            </m:sSubPr>
                            <m:e>
                              <m:r>
                                <a:rPr lang="en-US" b="0" i="1" smtClean="0">
                                  <a:latin typeface="Cambria Math"/>
                                </a:rPr>
                                <m:t>𝑋</m:t>
                              </m:r>
                            </m:e>
                            <m:sub>
                              <m:r>
                                <a:rPr lang="en-US" b="0" i="1" smtClean="0">
                                  <a:latin typeface="Cambria Math"/>
                                </a:rPr>
                                <m:t>𝑛</m:t>
                              </m:r>
                            </m:sub>
                          </m:sSub>
                        </m:e>
                      </m:nary>
                      <m:r>
                        <a:rPr lang="en-US" b="0" i="1" smtClean="0">
                          <a:latin typeface="Cambria Math"/>
                        </a:rPr>
                        <m:t>=</m:t>
                      </m:r>
                      <m:acc>
                        <m:accPr>
                          <m:chr m:val="̅"/>
                          <m:ctrlPr>
                            <a:rPr lang="en-US" b="0" i="1" smtClean="0">
                              <a:latin typeface="Cambria Math" panose="02040503050406030204" pitchFamily="18" charset="0"/>
                            </a:rPr>
                          </m:ctrlPr>
                        </m:accPr>
                        <m:e>
                          <m:r>
                            <a:rPr lang="en-US" b="0" i="1" smtClean="0">
                              <a:latin typeface="Cambria Math"/>
                            </a:rPr>
                            <m:t>𝑋</m:t>
                          </m:r>
                        </m:e>
                      </m:acc>
                    </m:oMath>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𝑊</m:t>
                          </m:r>
                        </m:e>
                        <m:sub>
                          <m:r>
                            <a:rPr lang="en-US" b="0" i="1" smtClean="0">
                              <a:latin typeface="Cambria Math"/>
                            </a:rPr>
                            <m:t>𝑐</m:t>
                          </m:r>
                        </m:sub>
                      </m:sSub>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𝑇</m:t>
                          </m:r>
                        </m:den>
                      </m:f>
                      <m:nary>
                        <m:naryPr>
                          <m:ctrlPr>
                            <a:rPr lang="en-US" b="0" i="1" smtClean="0">
                              <a:latin typeface="Cambria Math" panose="02040503050406030204" pitchFamily="18" charset="0"/>
                            </a:rPr>
                          </m:ctrlPr>
                        </m:naryPr>
                        <m:sub>
                          <m:r>
                            <a:rPr lang="en-US" b="0" i="1" smtClean="0">
                              <a:latin typeface="Cambria Math"/>
                            </a:rPr>
                            <m:t>0</m:t>
                          </m:r>
                        </m:sub>
                        <m:sup>
                          <m:r>
                            <a:rPr lang="en-US" b="0" i="1" smtClean="0">
                              <a:latin typeface="Cambria Math"/>
                            </a:rPr>
                            <m:t>𝑇</m:t>
                          </m:r>
                        </m:sup>
                        <m:e>
                          <m:sSub>
                            <m:sSubPr>
                              <m:ctrlPr>
                                <a:rPr lang="en-US" b="0" i="1" smtClean="0">
                                  <a:latin typeface="Cambria Math" panose="02040503050406030204" pitchFamily="18" charset="0"/>
                                </a:rPr>
                              </m:ctrlPr>
                            </m:sSubPr>
                            <m:e>
                              <m:r>
                                <a:rPr lang="en-US" b="0" i="1" smtClean="0">
                                  <a:latin typeface="Cambria Math"/>
                                </a:rPr>
                                <m:t>𝑋</m:t>
                              </m:r>
                            </m:e>
                            <m:sub>
                              <m:sSup>
                                <m:sSupPr>
                                  <m:ctrlPr>
                                    <a:rPr lang="en-US" b="0" i="1" smtClean="0">
                                      <a:latin typeface="Cambria Math" panose="02040503050406030204" pitchFamily="18" charset="0"/>
                                    </a:rPr>
                                  </m:ctrlPr>
                                </m:sSupPr>
                                <m:e>
                                  <m:r>
                                    <a:rPr lang="en-US" b="0" i="1" smtClean="0">
                                      <a:latin typeface="Cambria Math"/>
                                    </a:rPr>
                                    <m:t>𝑁</m:t>
                                  </m:r>
                                </m:e>
                                <m:sup>
                                  <m:r>
                                    <a:rPr lang="en-US" b="0" i="1" smtClean="0">
                                      <a:latin typeface="Cambria Math"/>
                                    </a:rPr>
                                    <m:t>+</m:t>
                                  </m:r>
                                </m:sup>
                              </m:sSup>
                              <m:d>
                                <m:dPr>
                                  <m:ctrlPr>
                                    <a:rPr lang="en-US" b="0" i="1" smtClean="0">
                                      <a:latin typeface="Cambria Math" panose="02040503050406030204" pitchFamily="18" charset="0"/>
                                    </a:rPr>
                                  </m:ctrlPr>
                                </m:dPr>
                                <m:e>
                                  <m:r>
                                    <a:rPr lang="en-US" b="0" i="1" smtClean="0">
                                      <a:latin typeface="Cambria Math"/>
                                    </a:rPr>
                                    <m:t>𝑡</m:t>
                                  </m:r>
                                </m:e>
                              </m:d>
                            </m:sub>
                          </m:sSub>
                          <m:r>
                            <a:rPr lang="en-US" b="0" i="1" smtClean="0">
                              <a:latin typeface="Cambria Math"/>
                            </a:rPr>
                            <m:t>𝑑𝑡</m:t>
                          </m:r>
                        </m:e>
                      </m:nary>
                    </m:oMath>
                  </m:oMathPara>
                </a14:m>
                <a:br>
                  <a:rPr lang="en-US" dirty="0"/>
                </a:br>
                <a:r>
                  <a:rPr lang="en-US" dirty="0"/>
                  <a:t>where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𝑁</m:t>
                        </m:r>
                      </m:e>
                      <m:sup>
                        <m:r>
                          <a:rPr lang="en-US" b="0" i="1" smtClean="0">
                            <a:latin typeface="Cambria Math"/>
                          </a:rPr>
                          <m:t>+</m:t>
                        </m:r>
                      </m:sup>
                    </m:sSup>
                    <m:d>
                      <m:dPr>
                        <m:ctrlPr>
                          <a:rPr lang="en-US" b="0" i="1" smtClean="0">
                            <a:latin typeface="Cambria Math" panose="02040503050406030204" pitchFamily="18" charset="0"/>
                          </a:rPr>
                        </m:ctrlPr>
                      </m:dPr>
                      <m:e>
                        <m:r>
                          <a:rPr lang="en-US" b="0" i="1" smtClean="0">
                            <a:latin typeface="Cambria Math"/>
                          </a:rPr>
                          <m:t>𝑡</m:t>
                        </m:r>
                      </m:e>
                    </m:d>
                    <m:r>
                      <a:rPr lang="en-US" b="0" i="1" smtClean="0">
                        <a:latin typeface="Cambria Math"/>
                      </a:rPr>
                      <m:t>=</m:t>
                    </m:r>
                  </m:oMath>
                </a14:m>
                <a:r>
                  <a:rPr lang="en-US" dirty="0"/>
                  <a:t> index of next green or red arrow at or after </a:t>
                </a:r>
                <a14:m>
                  <m:oMath xmlns:m="http://schemas.openxmlformats.org/officeDocument/2006/math">
                    <m:r>
                      <a:rPr lang="en-US" b="0" i="1" smtClean="0">
                        <a:latin typeface="Cambria Math"/>
                      </a:rPr>
                      <m:t>𝑇</m:t>
                    </m:r>
                  </m:oMath>
                </a14:m>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3"/>
                <a:stretch>
                  <a:fillRect l="-1034" t="-857"/>
                </a:stretch>
              </a:blipFill>
            </p:spPr>
            <p:txBody>
              <a:bodyPr/>
              <a:lstStyle/>
              <a:p>
                <a:r>
                  <a:rPr lang="fr-CH">
                    <a:noFill/>
                  </a:rPr>
                  <a:t> </a:t>
                </a:r>
              </a:p>
            </p:txBody>
          </p:sp>
        </mc:Fallback>
      </mc:AlternateContent>
      <p:sp>
        <p:nvSpPr>
          <p:cNvPr id="8195" name="Footer Placeholder 3"/>
          <p:cNvSpPr>
            <a:spLocks noGrp="1"/>
          </p:cNvSpPr>
          <p:nvPr>
            <p:ph type="ftr" sz="quarter" idx="10"/>
          </p:nvPr>
        </p:nvSpPr>
        <p:spPr>
          <a:noFill/>
        </p:spPr>
        <p:txBody>
          <a:bodyPr/>
          <a:lstStyle/>
          <a:p>
            <a:fld id="{95CCECB8-4C4F-45BB-AF71-A34D42430617}" type="slidenum">
              <a:rPr lang="en-US" smtClean="0"/>
              <a:pPr/>
              <a:t>7</a:t>
            </a:fld>
            <a:endParaRPr lang="en-US"/>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83262" y="1184154"/>
            <a:ext cx="4823052" cy="176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p:cNvGrpSpPr/>
          <p:nvPr/>
        </p:nvGrpSpPr>
        <p:grpSpPr>
          <a:xfrm>
            <a:off x="7513769" y="1334256"/>
            <a:ext cx="2616056" cy="1775074"/>
            <a:chOff x="5020614" y="258052"/>
            <a:chExt cx="2616056" cy="1775074"/>
          </a:xfrm>
        </p:grpSpPr>
        <mc:AlternateContent xmlns:mc="http://schemas.openxmlformats.org/markup-compatibility/2006" xmlns:a14="http://schemas.microsoft.com/office/drawing/2010/main">
          <mc:Choice Requires="a14">
            <p:sp>
              <p:nvSpPr>
                <p:cNvPr id="9" name="TextBox 8"/>
                <p:cNvSpPr txBox="1"/>
                <p:nvPr/>
              </p:nvSpPr>
              <p:spPr>
                <a:xfrm>
                  <a:off x="5110542" y="258052"/>
                  <a:ext cx="773994" cy="369332"/>
                </a:xfrm>
                <a:prstGeom prst="rect">
                  <a:avLst/>
                </a:prstGeom>
                <a:noFill/>
              </p:spPr>
              <p:txBody>
                <a:bodyPr wrap="none" rtlCol="0">
                  <a:spAutoFit/>
                </a:bodyPr>
                <a:lstStyle/>
                <a:p>
                  <a14:m>
                    <m:oMath xmlns:m="http://schemas.openxmlformats.org/officeDocument/2006/math">
                      <m:sSub>
                        <m:sSubPr>
                          <m:ctrlPr>
                            <a:rPr lang="en-US" i="1" dirty="0" smtClean="0">
                              <a:solidFill>
                                <a:srgbClr val="0070C0"/>
                              </a:solidFill>
                              <a:latin typeface="Cambria Math" panose="02040503050406030204" pitchFamily="18" charset="0"/>
                            </a:rPr>
                          </m:ctrlPr>
                        </m:sSubPr>
                        <m:e>
                          <m:r>
                            <a:rPr lang="en-US" i="1" dirty="0" smtClean="0">
                              <a:solidFill>
                                <a:srgbClr val="0070C0"/>
                              </a:solidFill>
                              <a:latin typeface="Cambria Math" panose="02040503050406030204" pitchFamily="18" charset="0"/>
                            </a:rPr>
                            <m:t>𝑇</m:t>
                          </m:r>
                        </m:e>
                        <m:sub>
                          <m:r>
                            <a:rPr lang="en-US" i="1" dirty="0" smtClean="0">
                              <a:solidFill>
                                <a:srgbClr val="0070C0"/>
                              </a:solidFill>
                              <a:latin typeface="Cambria Math" panose="02040503050406030204" pitchFamily="18" charset="0"/>
                            </a:rPr>
                            <m:t>1</m:t>
                          </m:r>
                        </m:sub>
                      </m:sSub>
                      <m:r>
                        <a:rPr lang="fr-CH" b="0" i="1" dirty="0" smtClean="0">
                          <a:solidFill>
                            <a:srgbClr val="0070C0"/>
                          </a:solidFill>
                          <a:latin typeface="Cambria Math" panose="02040503050406030204" pitchFamily="18" charset="0"/>
                        </a:rPr>
                        <m:t> </m:t>
                      </m:r>
                      <m:sSub>
                        <m:sSubPr>
                          <m:ctrlPr>
                            <a:rPr lang="fr-CH" b="0" i="1" dirty="0" smtClean="0">
                              <a:solidFill>
                                <a:srgbClr val="0070C0"/>
                              </a:solidFill>
                              <a:latin typeface="Cambria Math" panose="02040503050406030204" pitchFamily="18" charset="0"/>
                            </a:rPr>
                          </m:ctrlPr>
                        </m:sSubPr>
                        <m:e>
                          <m:r>
                            <a:rPr lang="fr-CH" b="0" i="1" dirty="0" smtClean="0">
                              <a:solidFill>
                                <a:srgbClr val="0070C0"/>
                              </a:solidFill>
                              <a:latin typeface="Cambria Math" panose="02040503050406030204" pitchFamily="18" charset="0"/>
                            </a:rPr>
                            <m:t>𝑇</m:t>
                          </m:r>
                        </m:e>
                        <m:sub>
                          <m:r>
                            <a:rPr lang="fr-CH" b="0" i="1" dirty="0" smtClean="0">
                              <a:solidFill>
                                <a:srgbClr val="0070C0"/>
                              </a:solidFill>
                              <a:latin typeface="Cambria Math" panose="02040503050406030204" pitchFamily="18" charset="0"/>
                            </a:rPr>
                            <m:t>2</m:t>
                          </m:r>
                        </m:sub>
                      </m:sSub>
                    </m:oMath>
                  </a14:m>
                  <a:r>
                    <a:rPr lang="en-US" dirty="0">
                      <a:solidFill>
                        <a:srgbClr val="0070C0"/>
                      </a:solidFill>
                      <a:latin typeface="+mn-lt"/>
                    </a:rPr>
                    <a:t>  </a:t>
                  </a:r>
                </a:p>
              </p:txBody>
            </p:sp>
          </mc:Choice>
          <mc:Fallback xmlns="">
            <p:sp>
              <p:nvSpPr>
                <p:cNvPr id="9" name="TextBox 8"/>
                <p:cNvSpPr txBox="1">
                  <a:spLocks noRot="1" noChangeAspect="1" noMove="1" noResize="1" noEditPoints="1" noAdjustHandles="1" noChangeArrowheads="1" noChangeShapeType="1" noTextEdit="1"/>
                </p:cNvSpPr>
                <p:nvPr/>
              </p:nvSpPr>
              <p:spPr>
                <a:xfrm>
                  <a:off x="5110542" y="258052"/>
                  <a:ext cx="773994"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986609" y="258052"/>
                  <a:ext cx="773994" cy="369332"/>
                </a:xfrm>
                <a:prstGeom prst="rect">
                  <a:avLst/>
                </a:prstGeom>
                <a:noFill/>
              </p:spPr>
              <p:txBody>
                <a:bodyPr wrap="none" rtlCol="0">
                  <a:spAutoFit/>
                </a:bodyPr>
                <a:lstStyle/>
                <a:p>
                  <a14:m>
                    <m:oMath xmlns:m="http://schemas.openxmlformats.org/officeDocument/2006/math">
                      <m:sSub>
                        <m:sSubPr>
                          <m:ctrlPr>
                            <a:rPr lang="en-US" i="1" dirty="0" smtClean="0">
                              <a:solidFill>
                                <a:srgbClr val="0070C0"/>
                              </a:solidFill>
                              <a:latin typeface="Cambria Math" panose="02040503050406030204" pitchFamily="18" charset="0"/>
                            </a:rPr>
                          </m:ctrlPr>
                        </m:sSubPr>
                        <m:e>
                          <m:r>
                            <a:rPr lang="en-US" i="1" dirty="0" smtClean="0">
                              <a:solidFill>
                                <a:srgbClr val="0070C0"/>
                              </a:solidFill>
                              <a:latin typeface="Cambria Math" panose="02040503050406030204" pitchFamily="18" charset="0"/>
                            </a:rPr>
                            <m:t>𝑇</m:t>
                          </m:r>
                        </m:e>
                        <m:sub>
                          <m:r>
                            <a:rPr lang="fr-CH" b="0" i="1" dirty="0" smtClean="0">
                              <a:solidFill>
                                <a:srgbClr val="0070C0"/>
                              </a:solidFill>
                              <a:latin typeface="Cambria Math" panose="02040503050406030204" pitchFamily="18" charset="0"/>
                            </a:rPr>
                            <m:t>3</m:t>
                          </m:r>
                        </m:sub>
                      </m:sSub>
                      <m:r>
                        <a:rPr lang="fr-CH" b="0" i="1" dirty="0" smtClean="0">
                          <a:solidFill>
                            <a:srgbClr val="0070C0"/>
                          </a:solidFill>
                          <a:latin typeface="Cambria Math" panose="02040503050406030204" pitchFamily="18" charset="0"/>
                        </a:rPr>
                        <m:t> </m:t>
                      </m:r>
                      <m:sSub>
                        <m:sSubPr>
                          <m:ctrlPr>
                            <a:rPr lang="fr-CH" b="0" i="1" dirty="0" smtClean="0">
                              <a:solidFill>
                                <a:srgbClr val="0070C0"/>
                              </a:solidFill>
                              <a:latin typeface="Cambria Math" panose="02040503050406030204" pitchFamily="18" charset="0"/>
                            </a:rPr>
                          </m:ctrlPr>
                        </m:sSubPr>
                        <m:e>
                          <m:r>
                            <a:rPr lang="fr-CH" b="0" i="1" dirty="0" smtClean="0">
                              <a:solidFill>
                                <a:srgbClr val="0070C0"/>
                              </a:solidFill>
                              <a:latin typeface="Cambria Math" panose="02040503050406030204" pitchFamily="18" charset="0"/>
                            </a:rPr>
                            <m:t>𝑇</m:t>
                          </m:r>
                        </m:e>
                        <m:sub>
                          <m:r>
                            <a:rPr lang="fr-CH" b="0" i="1" dirty="0" smtClean="0">
                              <a:solidFill>
                                <a:srgbClr val="0070C0"/>
                              </a:solidFill>
                              <a:latin typeface="Cambria Math" panose="02040503050406030204" pitchFamily="18" charset="0"/>
                            </a:rPr>
                            <m:t>4</m:t>
                          </m:r>
                        </m:sub>
                      </m:sSub>
                    </m:oMath>
                  </a14:m>
                  <a:r>
                    <a:rPr lang="en-US" dirty="0">
                      <a:solidFill>
                        <a:srgbClr val="0070C0"/>
                      </a:solidFill>
                      <a:latin typeface="+mn-lt"/>
                    </a:rPr>
                    <a:t>  </a:t>
                  </a:r>
                </a:p>
              </p:txBody>
            </p:sp>
          </mc:Choice>
          <mc:Fallback xmlns="">
            <p:sp>
              <p:nvSpPr>
                <p:cNvPr id="10" name="TextBox 9"/>
                <p:cNvSpPr txBox="1">
                  <a:spLocks noRot="1" noChangeAspect="1" noMove="1" noResize="1" noEditPoints="1" noAdjustHandles="1" noChangeArrowheads="1" noChangeShapeType="1" noTextEdit="1"/>
                </p:cNvSpPr>
                <p:nvPr/>
              </p:nvSpPr>
              <p:spPr>
                <a:xfrm>
                  <a:off x="5986609" y="258052"/>
                  <a:ext cx="773994" cy="369332"/>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862676" y="258052"/>
                  <a:ext cx="773994" cy="369332"/>
                </a:xfrm>
                <a:prstGeom prst="rect">
                  <a:avLst/>
                </a:prstGeom>
                <a:noFill/>
              </p:spPr>
              <p:txBody>
                <a:bodyPr wrap="none" rtlCol="0">
                  <a:spAutoFit/>
                </a:bodyPr>
                <a:lstStyle/>
                <a:p>
                  <a14:m>
                    <m:oMath xmlns:m="http://schemas.openxmlformats.org/officeDocument/2006/math">
                      <m:sSub>
                        <m:sSubPr>
                          <m:ctrlPr>
                            <a:rPr lang="en-US" i="1" dirty="0" smtClean="0">
                              <a:solidFill>
                                <a:srgbClr val="0070C0"/>
                              </a:solidFill>
                              <a:latin typeface="Cambria Math" panose="02040503050406030204" pitchFamily="18" charset="0"/>
                            </a:rPr>
                          </m:ctrlPr>
                        </m:sSubPr>
                        <m:e>
                          <m:r>
                            <a:rPr lang="en-US" i="1" dirty="0" smtClean="0">
                              <a:solidFill>
                                <a:srgbClr val="0070C0"/>
                              </a:solidFill>
                              <a:latin typeface="Cambria Math" panose="02040503050406030204" pitchFamily="18" charset="0"/>
                            </a:rPr>
                            <m:t>𝑇</m:t>
                          </m:r>
                        </m:e>
                        <m:sub>
                          <m:r>
                            <a:rPr lang="fr-CH" b="0" i="1" dirty="0" smtClean="0">
                              <a:solidFill>
                                <a:srgbClr val="0070C0"/>
                              </a:solidFill>
                              <a:latin typeface="Cambria Math" panose="02040503050406030204" pitchFamily="18" charset="0"/>
                            </a:rPr>
                            <m:t>5</m:t>
                          </m:r>
                        </m:sub>
                      </m:sSub>
                      <m:r>
                        <a:rPr lang="fr-CH" b="0" i="1" dirty="0" smtClean="0">
                          <a:solidFill>
                            <a:srgbClr val="0070C0"/>
                          </a:solidFill>
                          <a:latin typeface="Cambria Math" panose="02040503050406030204" pitchFamily="18" charset="0"/>
                        </a:rPr>
                        <m:t> </m:t>
                      </m:r>
                      <m:sSub>
                        <m:sSubPr>
                          <m:ctrlPr>
                            <a:rPr lang="fr-CH" b="0" i="1" dirty="0" smtClean="0">
                              <a:solidFill>
                                <a:srgbClr val="0070C0"/>
                              </a:solidFill>
                              <a:latin typeface="Cambria Math" panose="02040503050406030204" pitchFamily="18" charset="0"/>
                            </a:rPr>
                          </m:ctrlPr>
                        </m:sSubPr>
                        <m:e>
                          <m:r>
                            <a:rPr lang="fr-CH" b="0" i="1" dirty="0" smtClean="0">
                              <a:solidFill>
                                <a:srgbClr val="0070C0"/>
                              </a:solidFill>
                              <a:latin typeface="Cambria Math" panose="02040503050406030204" pitchFamily="18" charset="0"/>
                            </a:rPr>
                            <m:t>𝑇</m:t>
                          </m:r>
                        </m:e>
                        <m:sub>
                          <m:r>
                            <a:rPr lang="fr-CH" b="0" i="1" dirty="0" smtClean="0">
                              <a:solidFill>
                                <a:srgbClr val="0070C0"/>
                              </a:solidFill>
                              <a:latin typeface="Cambria Math" panose="02040503050406030204" pitchFamily="18" charset="0"/>
                            </a:rPr>
                            <m:t>6</m:t>
                          </m:r>
                        </m:sub>
                      </m:sSub>
                    </m:oMath>
                  </a14:m>
                  <a:r>
                    <a:rPr lang="en-US" dirty="0">
                      <a:solidFill>
                        <a:srgbClr val="0070C0"/>
                      </a:solidFill>
                      <a:latin typeface="+mn-lt"/>
                    </a:rPr>
                    <a:t>  </a:t>
                  </a:r>
                </a:p>
              </p:txBody>
            </p:sp>
          </mc:Choice>
          <mc:Fallback xmlns="">
            <p:sp>
              <p:nvSpPr>
                <p:cNvPr id="11" name="TextBox 10"/>
                <p:cNvSpPr txBox="1">
                  <a:spLocks noRot="1" noChangeAspect="1" noMove="1" noResize="1" noEditPoints="1" noAdjustHandles="1" noChangeArrowheads="1" noChangeShapeType="1" noTextEdit="1"/>
                </p:cNvSpPr>
                <p:nvPr/>
              </p:nvSpPr>
              <p:spPr>
                <a:xfrm>
                  <a:off x="6862676" y="258052"/>
                  <a:ext cx="773994" cy="369332"/>
                </a:xfrm>
                <a:prstGeom prst="rect">
                  <a:avLst/>
                </a:prstGeom>
                <a:blipFill rotWithShape="0">
                  <a:blip r:embed="rId7"/>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020614" y="1503918"/>
                  <a:ext cx="4769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CH" b="0" i="1" smtClean="0">
                                <a:solidFill>
                                  <a:srgbClr val="0070C0"/>
                                </a:solidFill>
                                <a:latin typeface="Cambria Math" panose="02040503050406030204" pitchFamily="18" charset="0"/>
                              </a:rPr>
                            </m:ctrlPr>
                          </m:sSubPr>
                          <m:e>
                            <m:r>
                              <a:rPr lang="fr-CH" b="0" i="1" smtClean="0">
                                <a:solidFill>
                                  <a:srgbClr val="0070C0"/>
                                </a:solidFill>
                                <a:latin typeface="Cambria Math" panose="02040503050406030204" pitchFamily="18" charset="0"/>
                              </a:rPr>
                              <m:t>𝑋</m:t>
                            </m:r>
                          </m:e>
                          <m:sub>
                            <m:r>
                              <a:rPr lang="fr-CH" b="0" i="1" smtClean="0">
                                <a:solidFill>
                                  <a:srgbClr val="0070C0"/>
                                </a:solidFill>
                                <a:latin typeface="Cambria Math" panose="02040503050406030204" pitchFamily="18" charset="0"/>
                              </a:rPr>
                              <m:t>1</m:t>
                            </m:r>
                          </m:sub>
                        </m:sSub>
                      </m:oMath>
                    </m:oMathPara>
                  </a14:m>
                  <a:endParaRPr lang="en-US" dirty="0" err="1">
                    <a:solidFill>
                      <a:srgbClr val="0070C0"/>
                    </a:solidFill>
                    <a:latin typeface="+mn-lt"/>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5020614" y="1503918"/>
                  <a:ext cx="476925" cy="369332"/>
                </a:xfrm>
                <a:prstGeom prst="rect">
                  <a:avLst/>
                </a:prstGeom>
                <a:blipFill rotWithShape="0">
                  <a:blip r:embed="rId8"/>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5257164" y="1661928"/>
                  <a:ext cx="4822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CH" b="0" i="1" smtClean="0">
                                <a:solidFill>
                                  <a:srgbClr val="0070C0"/>
                                </a:solidFill>
                                <a:latin typeface="Cambria Math" panose="02040503050406030204" pitchFamily="18" charset="0"/>
                              </a:rPr>
                            </m:ctrlPr>
                          </m:sSubPr>
                          <m:e>
                            <m:r>
                              <a:rPr lang="fr-CH" b="0" i="1" smtClean="0">
                                <a:solidFill>
                                  <a:srgbClr val="0070C0"/>
                                </a:solidFill>
                                <a:latin typeface="Cambria Math" panose="02040503050406030204" pitchFamily="18" charset="0"/>
                              </a:rPr>
                              <m:t>𝑋</m:t>
                            </m:r>
                          </m:e>
                          <m:sub>
                            <m:r>
                              <a:rPr lang="fr-CH" b="0" i="1" smtClean="0">
                                <a:solidFill>
                                  <a:srgbClr val="0070C0"/>
                                </a:solidFill>
                                <a:latin typeface="Cambria Math" panose="02040503050406030204" pitchFamily="18" charset="0"/>
                              </a:rPr>
                              <m:t>2</m:t>
                            </m:r>
                          </m:sub>
                        </m:sSub>
                      </m:oMath>
                    </m:oMathPara>
                  </a14:m>
                  <a:endParaRPr lang="en-US" dirty="0" err="1">
                    <a:solidFill>
                      <a:srgbClr val="0070C0"/>
                    </a:solidFill>
                    <a:latin typeface="+mn-lt"/>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5257164" y="1661928"/>
                  <a:ext cx="482248" cy="369332"/>
                </a:xfrm>
                <a:prstGeom prst="rect">
                  <a:avLst/>
                </a:prstGeom>
                <a:blipFill rotWithShape="0">
                  <a:blip r:embed="rId9"/>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5964000" y="1504851"/>
                  <a:ext cx="4822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CH" b="0" i="1" smtClean="0">
                                <a:solidFill>
                                  <a:srgbClr val="0070C0"/>
                                </a:solidFill>
                                <a:latin typeface="Cambria Math" panose="02040503050406030204" pitchFamily="18" charset="0"/>
                              </a:rPr>
                            </m:ctrlPr>
                          </m:sSubPr>
                          <m:e>
                            <m:r>
                              <a:rPr lang="fr-CH" b="0" i="1" smtClean="0">
                                <a:solidFill>
                                  <a:srgbClr val="0070C0"/>
                                </a:solidFill>
                                <a:latin typeface="Cambria Math" panose="02040503050406030204" pitchFamily="18" charset="0"/>
                              </a:rPr>
                              <m:t>𝑋</m:t>
                            </m:r>
                          </m:e>
                          <m:sub>
                            <m:r>
                              <a:rPr lang="fr-CH" b="0" i="1" smtClean="0">
                                <a:solidFill>
                                  <a:srgbClr val="0070C0"/>
                                </a:solidFill>
                                <a:latin typeface="Cambria Math" panose="02040503050406030204" pitchFamily="18" charset="0"/>
                              </a:rPr>
                              <m:t>3</m:t>
                            </m:r>
                          </m:sub>
                        </m:sSub>
                      </m:oMath>
                    </m:oMathPara>
                  </a14:m>
                  <a:endParaRPr lang="en-US" dirty="0" err="1">
                    <a:solidFill>
                      <a:srgbClr val="0070C0"/>
                    </a:solidFill>
                    <a:latin typeface="+mn-lt"/>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5964000" y="1504851"/>
                  <a:ext cx="482248" cy="369332"/>
                </a:xfrm>
                <a:prstGeom prst="rect">
                  <a:avLst/>
                </a:prstGeom>
                <a:blipFill rotWithShape="0">
                  <a:blip r:embed="rId10"/>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248535" y="1661928"/>
                  <a:ext cx="4822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CH" b="0" i="1" smtClean="0">
                                <a:solidFill>
                                  <a:srgbClr val="0070C0"/>
                                </a:solidFill>
                                <a:latin typeface="Cambria Math" panose="02040503050406030204" pitchFamily="18" charset="0"/>
                              </a:rPr>
                            </m:ctrlPr>
                          </m:sSubPr>
                          <m:e>
                            <m:r>
                              <a:rPr lang="fr-CH" b="0" i="1" smtClean="0">
                                <a:solidFill>
                                  <a:srgbClr val="0070C0"/>
                                </a:solidFill>
                                <a:latin typeface="Cambria Math" panose="02040503050406030204" pitchFamily="18" charset="0"/>
                              </a:rPr>
                              <m:t>𝑋</m:t>
                            </m:r>
                          </m:e>
                          <m:sub>
                            <m:r>
                              <a:rPr lang="fr-CH" b="0" i="1" smtClean="0">
                                <a:solidFill>
                                  <a:srgbClr val="0070C0"/>
                                </a:solidFill>
                                <a:latin typeface="Cambria Math" panose="02040503050406030204" pitchFamily="18" charset="0"/>
                              </a:rPr>
                              <m:t>3</m:t>
                            </m:r>
                          </m:sub>
                        </m:sSub>
                      </m:oMath>
                    </m:oMathPara>
                  </a14:m>
                  <a:endParaRPr lang="en-US" dirty="0" err="1">
                    <a:solidFill>
                      <a:srgbClr val="0070C0"/>
                    </a:solidFill>
                    <a:latin typeface="+mn-lt"/>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6248535" y="1661928"/>
                  <a:ext cx="482248" cy="369332"/>
                </a:xfrm>
                <a:prstGeom prst="rect">
                  <a:avLst/>
                </a:prstGeom>
                <a:blipFill rotWithShape="0">
                  <a:blip r:embed="rId11"/>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907386" y="1505784"/>
                  <a:ext cx="4822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CH" b="0" i="1" smtClean="0">
                                <a:solidFill>
                                  <a:srgbClr val="0070C0"/>
                                </a:solidFill>
                                <a:latin typeface="Cambria Math" panose="02040503050406030204" pitchFamily="18" charset="0"/>
                              </a:rPr>
                            </m:ctrlPr>
                          </m:sSubPr>
                          <m:e>
                            <m:r>
                              <a:rPr lang="fr-CH" b="0" i="1" smtClean="0">
                                <a:solidFill>
                                  <a:srgbClr val="0070C0"/>
                                </a:solidFill>
                                <a:latin typeface="Cambria Math" panose="02040503050406030204" pitchFamily="18" charset="0"/>
                              </a:rPr>
                              <m:t>𝑋</m:t>
                            </m:r>
                          </m:e>
                          <m:sub>
                            <m:r>
                              <a:rPr lang="fr-CH" b="0" i="1" smtClean="0">
                                <a:solidFill>
                                  <a:srgbClr val="0070C0"/>
                                </a:solidFill>
                                <a:latin typeface="Cambria Math" panose="02040503050406030204" pitchFamily="18" charset="0"/>
                              </a:rPr>
                              <m:t>5</m:t>
                            </m:r>
                          </m:sub>
                        </m:sSub>
                      </m:oMath>
                    </m:oMathPara>
                  </a14:m>
                  <a:endParaRPr lang="en-US" dirty="0" err="1">
                    <a:solidFill>
                      <a:srgbClr val="0070C0"/>
                    </a:solidFill>
                    <a:latin typeface="+mn-lt"/>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6907386" y="1505784"/>
                  <a:ext cx="482248" cy="369332"/>
                </a:xfrm>
                <a:prstGeom prst="rect">
                  <a:avLst/>
                </a:prstGeom>
                <a:blipFill rotWithShape="0">
                  <a:blip r:embed="rId12"/>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7143936" y="1663794"/>
                  <a:ext cx="4822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CH" b="0" i="1" smtClean="0">
                                <a:solidFill>
                                  <a:srgbClr val="0070C0"/>
                                </a:solidFill>
                                <a:latin typeface="Cambria Math" panose="02040503050406030204" pitchFamily="18" charset="0"/>
                              </a:rPr>
                            </m:ctrlPr>
                          </m:sSubPr>
                          <m:e>
                            <m:r>
                              <a:rPr lang="fr-CH" b="0" i="1" smtClean="0">
                                <a:solidFill>
                                  <a:srgbClr val="0070C0"/>
                                </a:solidFill>
                                <a:latin typeface="Cambria Math" panose="02040503050406030204" pitchFamily="18" charset="0"/>
                              </a:rPr>
                              <m:t>𝑋</m:t>
                            </m:r>
                          </m:e>
                          <m:sub>
                            <m:r>
                              <a:rPr lang="fr-CH" b="0" i="1" smtClean="0">
                                <a:solidFill>
                                  <a:srgbClr val="0070C0"/>
                                </a:solidFill>
                                <a:latin typeface="Cambria Math" panose="02040503050406030204" pitchFamily="18" charset="0"/>
                              </a:rPr>
                              <m:t>6</m:t>
                            </m:r>
                          </m:sub>
                        </m:sSub>
                      </m:oMath>
                    </m:oMathPara>
                  </a14:m>
                  <a:endParaRPr lang="en-US" dirty="0" err="1">
                    <a:solidFill>
                      <a:srgbClr val="0070C0"/>
                    </a:solidFill>
                    <a:latin typeface="+mn-lt"/>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7143936" y="1663794"/>
                  <a:ext cx="482248" cy="369332"/>
                </a:xfrm>
                <a:prstGeom prst="rect">
                  <a:avLst/>
                </a:prstGeom>
                <a:blipFill rotWithShape="0">
                  <a:blip r:embed="rId13"/>
                  <a:stretch>
                    <a:fillRect/>
                  </a:stretch>
                </a:blipFill>
              </p:spPr>
              <p:txBody>
                <a:bodyPr/>
                <a:lstStyle/>
                <a:p>
                  <a:r>
                    <a:rPr lang="en-US">
                      <a:noFill/>
                    </a:rPr>
                    <a:t> </a:t>
                  </a:r>
                </a:p>
              </p:txBody>
            </p:sp>
          </mc:Fallback>
        </mc:AlternateContent>
      </p:grpSp>
      <p:grpSp>
        <p:nvGrpSpPr>
          <p:cNvPr id="18" name="Group 17"/>
          <p:cNvGrpSpPr/>
          <p:nvPr/>
        </p:nvGrpSpPr>
        <p:grpSpPr>
          <a:xfrm>
            <a:off x="7990694" y="1599769"/>
            <a:ext cx="750996" cy="369332"/>
            <a:chOff x="5497539" y="523565"/>
            <a:chExt cx="750996" cy="369332"/>
          </a:xfrm>
        </p:grpSpPr>
        <p:cxnSp>
          <p:nvCxnSpPr>
            <p:cNvPr id="19" name="Straight Arrow Connector 18"/>
            <p:cNvCxnSpPr/>
            <p:nvPr/>
          </p:nvCxnSpPr>
          <p:spPr bwMode="auto">
            <a:xfrm flipV="1">
              <a:off x="5497539" y="848032"/>
              <a:ext cx="750996" cy="7374"/>
            </a:xfrm>
            <a:prstGeom prst="straightConnector1">
              <a:avLst/>
            </a:prstGeom>
            <a:solidFill>
              <a:schemeClr val="accent1"/>
            </a:solidFill>
            <a:ln w="9525" cap="flat" cmpd="sng" algn="ctr">
              <a:solidFill>
                <a:srgbClr val="0070C0"/>
              </a:solidFill>
              <a:prstDash val="solid"/>
              <a:round/>
              <a:headEnd type="arrow" w="med" len="med"/>
              <a:tailEnd type="arrow" w="med" len="med"/>
            </a:ln>
            <a:effectLst/>
          </p:spPr>
        </p:cxnSp>
        <mc:AlternateContent xmlns:mc="http://schemas.openxmlformats.org/markup-compatibility/2006" xmlns:a14="http://schemas.microsoft.com/office/drawing/2010/main">
          <mc:Choice Requires="a14">
            <p:sp>
              <p:nvSpPr>
                <p:cNvPr id="20" name="TextBox 19"/>
                <p:cNvSpPr txBox="1"/>
                <p:nvPr/>
              </p:nvSpPr>
              <p:spPr>
                <a:xfrm>
                  <a:off x="5648561" y="523565"/>
                  <a:ext cx="45499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CH" b="0" i="1" smtClean="0">
                                <a:solidFill>
                                  <a:srgbClr val="0070C0"/>
                                </a:solidFill>
                                <a:latin typeface="Cambria Math" panose="02040503050406030204" pitchFamily="18" charset="0"/>
                              </a:rPr>
                            </m:ctrlPr>
                          </m:sSubPr>
                          <m:e>
                            <m:r>
                              <a:rPr lang="fr-CH" b="0" i="1" smtClean="0">
                                <a:solidFill>
                                  <a:srgbClr val="0070C0"/>
                                </a:solidFill>
                                <a:latin typeface="Cambria Math" panose="02040503050406030204" pitchFamily="18" charset="0"/>
                              </a:rPr>
                              <m:t>𝑆</m:t>
                            </m:r>
                          </m:e>
                          <m:sub>
                            <m:r>
                              <a:rPr lang="fr-CH" b="0" i="1" smtClean="0">
                                <a:solidFill>
                                  <a:srgbClr val="0070C0"/>
                                </a:solidFill>
                                <a:latin typeface="Cambria Math" panose="02040503050406030204" pitchFamily="18" charset="0"/>
                              </a:rPr>
                              <m:t>3</m:t>
                            </m:r>
                          </m:sub>
                        </m:sSub>
                      </m:oMath>
                    </m:oMathPara>
                  </a14:m>
                  <a:endParaRPr lang="en-US" dirty="0" err="1">
                    <a:solidFill>
                      <a:srgbClr val="0070C0"/>
                    </a:solidFill>
                    <a:latin typeface="+mn-lt"/>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5648561" y="523565"/>
                  <a:ext cx="454996" cy="369332"/>
                </a:xfrm>
                <a:prstGeom prst="rect">
                  <a:avLst/>
                </a:prstGeom>
                <a:blipFill rotWithShape="0">
                  <a:blip r:embed="rId14"/>
                  <a:stretch>
                    <a:fillRect b="-1667"/>
                  </a:stretch>
                </a:blipFill>
              </p:spPr>
              <p:txBody>
                <a:bodyPr/>
                <a:lstStyle/>
                <a:p>
                  <a:r>
                    <a:rPr lang="en-US">
                      <a:noFill/>
                    </a:rPr>
                    <a:t> </a:t>
                  </a:r>
                </a:p>
              </p:txBody>
            </p:sp>
          </mc:Fallback>
        </mc:AlternateContent>
      </p:grpSp>
    </p:spTree>
    <p:extLst>
      <p:ext uri="{BB962C8B-B14F-4D97-AF65-F5344CB8AC3E}">
        <p14:creationId xmlns:p14="http://schemas.microsoft.com/office/powerpoint/2010/main" val="317614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94492" y="496587"/>
            <a:ext cx="5109982" cy="908050"/>
          </a:xfrm>
        </p:spPr>
        <p:txBody>
          <a:bodyPr/>
          <a:lstStyle/>
          <a:p>
            <a:r>
              <a:rPr lang="en-US" dirty="0"/>
              <a:t>Large Time Heuristic Explained on an Example</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43565" y="2469117"/>
                <a:ext cx="9433048" cy="4293777"/>
              </a:xfrm>
            </p:spPr>
            <p:txBody>
              <a:bodyPr/>
              <a:lstStyle/>
              <a:p>
                <a:pPr marL="457200" indent="-457200">
                  <a:buFont typeface="+mj-lt"/>
                  <a:buAutoNum type="arabicPeriod" startAt="2"/>
                </a:pPr>
                <a:r>
                  <a:rPr lang="fr-CH" sz="2000" dirty="0"/>
                  <a:t>Break one </a:t>
                </a:r>
                <a:r>
                  <a:rPr lang="fr-CH" sz="2000" dirty="0" err="1"/>
                  <a:t>integral</a:t>
                </a:r>
                <a:r>
                  <a:rPr lang="fr-CH" sz="2000" dirty="0"/>
                  <a:t> </a:t>
                </a:r>
                <a:r>
                  <a:rPr lang="fr-CH" sz="2000" dirty="0" err="1"/>
                  <a:t>into</a:t>
                </a:r>
                <a:r>
                  <a:rPr lang="fr-CH" sz="2000" dirty="0"/>
                  <a:t> </a:t>
                </a:r>
                <a:r>
                  <a:rPr lang="fr-CH" sz="2000" dirty="0" err="1"/>
                  <a:t>pieces</a:t>
                </a:r>
                <a:r>
                  <a:rPr lang="fr-CH" sz="2000" dirty="0"/>
                  <a:t> </a:t>
                </a:r>
                <a:r>
                  <a:rPr lang="fr-CH" sz="2000" dirty="0" err="1"/>
                  <a:t>that</a:t>
                </a:r>
                <a:r>
                  <a:rPr lang="fr-CH" sz="2000" dirty="0"/>
                  <a:t> match the </a:t>
                </a:r>
                <a14:m>
                  <m:oMath xmlns:m="http://schemas.openxmlformats.org/officeDocument/2006/math">
                    <m:sSub>
                      <m:sSubPr>
                        <m:ctrlPr>
                          <a:rPr lang="fr-CH" sz="2000" i="1" dirty="0">
                            <a:latin typeface="Cambria Math" panose="02040503050406030204" pitchFamily="18" charset="0"/>
                          </a:rPr>
                        </m:ctrlPr>
                      </m:sSubPr>
                      <m:e>
                        <m:r>
                          <a:rPr lang="fr-CH" sz="2000" i="1" dirty="0">
                            <a:latin typeface="Cambria Math"/>
                          </a:rPr>
                          <m:t>𝑇</m:t>
                        </m:r>
                      </m:e>
                      <m:sub>
                        <m:r>
                          <a:rPr lang="fr-CH" sz="2000" i="1" dirty="0">
                            <a:latin typeface="Cambria Math"/>
                          </a:rPr>
                          <m:t>𝑛</m:t>
                        </m:r>
                      </m:sub>
                    </m:sSub>
                  </m:oMath>
                </a14:m>
                <a:r>
                  <a:rPr lang="fr-CH" sz="2000" dirty="0" err="1"/>
                  <a:t>’s</a:t>
                </a:r>
                <a:r>
                  <a:rPr lang="fr-CH" sz="2000" dirty="0"/>
                  <a:t>:</a:t>
                </a:r>
                <a:br>
                  <a:rPr lang="fr-CH" sz="2000" dirty="0"/>
                </a:br>
                <a14:m>
                  <m:oMath xmlns:m="http://schemas.openxmlformats.org/officeDocument/2006/math">
                    <m:sSub>
                      <m:sSubPr>
                        <m:ctrlPr>
                          <a:rPr lang="fr-CH" sz="2000" i="1">
                            <a:latin typeface="Cambria Math" panose="02040503050406030204" pitchFamily="18" charset="0"/>
                          </a:rPr>
                        </m:ctrlPr>
                      </m:sSubPr>
                      <m:e>
                        <m:r>
                          <a:rPr lang="fr-CH" sz="2000" i="1">
                            <a:latin typeface="Cambria Math"/>
                          </a:rPr>
                          <m:t>𝑊</m:t>
                        </m:r>
                      </m:e>
                      <m:sub>
                        <m:r>
                          <a:rPr lang="fr-CH" sz="2000" i="1">
                            <a:latin typeface="Cambria Math"/>
                          </a:rPr>
                          <m:t>𝑠</m:t>
                        </m:r>
                      </m:sub>
                    </m:sSub>
                    <m:r>
                      <a:rPr lang="fr-CH" sz="2000" i="1">
                        <a:latin typeface="Cambria Math"/>
                      </a:rPr>
                      <m:t>=</m:t>
                    </m:r>
                    <m:f>
                      <m:fPr>
                        <m:ctrlPr>
                          <a:rPr lang="fr-CH" sz="2000" i="1">
                            <a:latin typeface="Cambria Math" panose="02040503050406030204" pitchFamily="18" charset="0"/>
                          </a:rPr>
                        </m:ctrlPr>
                      </m:fPr>
                      <m:num>
                        <m:r>
                          <a:rPr lang="fr-CH" sz="2000" i="1">
                            <a:latin typeface="Cambria Math"/>
                          </a:rPr>
                          <m:t>1</m:t>
                        </m:r>
                      </m:num>
                      <m:den>
                        <m:r>
                          <a:rPr lang="fr-CH" sz="2000" i="1">
                            <a:latin typeface="Cambria Math"/>
                          </a:rPr>
                          <m:t>𝑁</m:t>
                        </m:r>
                      </m:den>
                    </m:f>
                    <m:nary>
                      <m:naryPr>
                        <m:chr m:val="∑"/>
                        <m:supHide m:val="on"/>
                        <m:ctrlPr>
                          <a:rPr lang="fr-CH" sz="2000" i="1">
                            <a:latin typeface="Cambria Math" panose="02040503050406030204" pitchFamily="18" charset="0"/>
                          </a:rPr>
                        </m:ctrlPr>
                      </m:naryPr>
                      <m:sub>
                        <m:r>
                          <a:rPr lang="fr-CH" sz="2000" i="1">
                            <a:latin typeface="Cambria Math"/>
                          </a:rPr>
                          <m:t>𝑛</m:t>
                        </m:r>
                        <m:r>
                          <a:rPr lang="fr-CH" sz="2000" i="1">
                            <a:latin typeface="Cambria Math"/>
                          </a:rPr>
                          <m:t>=1…</m:t>
                        </m:r>
                        <m:r>
                          <a:rPr lang="fr-CH" sz="2000" i="1">
                            <a:latin typeface="Cambria Math"/>
                          </a:rPr>
                          <m:t>𝑁</m:t>
                        </m:r>
                      </m:sub>
                      <m:sup/>
                      <m:e>
                        <m:sSub>
                          <m:sSubPr>
                            <m:ctrlPr>
                              <a:rPr lang="fr-CH" sz="2000" i="1">
                                <a:latin typeface="Cambria Math" panose="02040503050406030204" pitchFamily="18" charset="0"/>
                              </a:rPr>
                            </m:ctrlPr>
                          </m:sSubPr>
                          <m:e>
                            <m:r>
                              <a:rPr lang="fr-CH" sz="2000" i="1">
                                <a:latin typeface="Cambria Math"/>
                              </a:rPr>
                              <m:t>𝑋</m:t>
                            </m:r>
                          </m:e>
                          <m:sub>
                            <m:r>
                              <a:rPr lang="fr-CH" sz="2000" i="1">
                                <a:latin typeface="Cambria Math"/>
                              </a:rPr>
                              <m:t>𝑛</m:t>
                            </m:r>
                          </m:sub>
                        </m:sSub>
                      </m:e>
                    </m:nary>
                    <m:r>
                      <a:rPr lang="fr-CH" sz="2000" i="1">
                        <a:latin typeface="Cambria Math"/>
                      </a:rPr>
                      <m:t>=</m:t>
                    </m:r>
                    <m:acc>
                      <m:accPr>
                        <m:chr m:val="̅"/>
                        <m:ctrlPr>
                          <a:rPr lang="fr-CH" sz="2000" i="1">
                            <a:latin typeface="Cambria Math" panose="02040503050406030204" pitchFamily="18" charset="0"/>
                          </a:rPr>
                        </m:ctrlPr>
                      </m:accPr>
                      <m:e>
                        <m:r>
                          <a:rPr lang="fr-CH" sz="2000" i="1">
                            <a:latin typeface="Cambria Math"/>
                          </a:rPr>
                          <m:t>𝑋</m:t>
                        </m:r>
                      </m:e>
                    </m:acc>
                  </m:oMath>
                </a14:m>
                <a:br>
                  <a:rPr lang="fr-CH" sz="2000" dirty="0"/>
                </a:br>
                <a14:m>
                  <m:oMath xmlns:m="http://schemas.openxmlformats.org/officeDocument/2006/math">
                    <m:sSub>
                      <m:sSubPr>
                        <m:ctrlPr>
                          <a:rPr lang="fr-CH" sz="2000" i="1">
                            <a:latin typeface="Cambria Math" panose="02040503050406030204" pitchFamily="18" charset="0"/>
                          </a:rPr>
                        </m:ctrlPr>
                      </m:sSubPr>
                      <m:e>
                        <m:r>
                          <a:rPr lang="fr-CH" sz="2000" i="1">
                            <a:latin typeface="Cambria Math"/>
                          </a:rPr>
                          <m:t>𝑊</m:t>
                        </m:r>
                      </m:e>
                      <m:sub>
                        <m:r>
                          <a:rPr lang="fr-CH" sz="2000" i="1">
                            <a:latin typeface="Cambria Math"/>
                          </a:rPr>
                          <m:t>𝑐</m:t>
                        </m:r>
                      </m:sub>
                    </m:sSub>
                    <m:r>
                      <a:rPr lang="fr-CH" sz="2000" i="1">
                        <a:latin typeface="Cambria Math"/>
                      </a:rPr>
                      <m:t>=</m:t>
                    </m:r>
                    <m:f>
                      <m:fPr>
                        <m:ctrlPr>
                          <a:rPr lang="fr-CH" sz="2000" i="1">
                            <a:latin typeface="Cambria Math" panose="02040503050406030204" pitchFamily="18" charset="0"/>
                          </a:rPr>
                        </m:ctrlPr>
                      </m:fPr>
                      <m:num>
                        <m:r>
                          <a:rPr lang="fr-CH" sz="2000" i="1">
                            <a:latin typeface="Cambria Math"/>
                          </a:rPr>
                          <m:t>1</m:t>
                        </m:r>
                      </m:num>
                      <m:den>
                        <m:r>
                          <a:rPr lang="fr-CH" sz="2000" i="1">
                            <a:latin typeface="Cambria Math"/>
                          </a:rPr>
                          <m:t>𝑇</m:t>
                        </m:r>
                      </m:den>
                    </m:f>
                    <m:nary>
                      <m:naryPr>
                        <m:ctrlPr>
                          <a:rPr lang="fr-CH" sz="2000" i="1">
                            <a:latin typeface="Cambria Math" panose="02040503050406030204" pitchFamily="18" charset="0"/>
                          </a:rPr>
                        </m:ctrlPr>
                      </m:naryPr>
                      <m:sub>
                        <m:r>
                          <a:rPr lang="fr-CH" sz="2000" i="1">
                            <a:latin typeface="Cambria Math"/>
                          </a:rPr>
                          <m:t>0</m:t>
                        </m:r>
                      </m:sub>
                      <m:sup>
                        <m:r>
                          <a:rPr lang="fr-CH" sz="2000" i="1">
                            <a:latin typeface="Cambria Math"/>
                          </a:rPr>
                          <m:t>𝑇</m:t>
                        </m:r>
                      </m:sup>
                      <m:e>
                        <m:sSub>
                          <m:sSubPr>
                            <m:ctrlPr>
                              <a:rPr lang="fr-CH" sz="2000" i="1">
                                <a:latin typeface="Cambria Math" panose="02040503050406030204" pitchFamily="18" charset="0"/>
                              </a:rPr>
                            </m:ctrlPr>
                          </m:sSubPr>
                          <m:e>
                            <m:r>
                              <a:rPr lang="fr-CH" sz="2000" i="1">
                                <a:latin typeface="Cambria Math"/>
                              </a:rPr>
                              <m:t>𝑋</m:t>
                            </m:r>
                          </m:e>
                          <m:sub>
                            <m:sSup>
                              <m:sSupPr>
                                <m:ctrlPr>
                                  <a:rPr lang="fr-CH" sz="2000" i="1">
                                    <a:latin typeface="Cambria Math" panose="02040503050406030204" pitchFamily="18" charset="0"/>
                                  </a:rPr>
                                </m:ctrlPr>
                              </m:sSupPr>
                              <m:e>
                                <m:r>
                                  <a:rPr lang="fr-CH" sz="2000" i="1">
                                    <a:latin typeface="Cambria Math"/>
                                  </a:rPr>
                                  <m:t>𝑁</m:t>
                                </m:r>
                              </m:e>
                              <m:sup>
                                <m:r>
                                  <a:rPr lang="fr-CH" sz="2000" i="1">
                                    <a:latin typeface="Cambria Math"/>
                                  </a:rPr>
                                  <m:t>+</m:t>
                                </m:r>
                              </m:sup>
                            </m:sSup>
                            <m:d>
                              <m:dPr>
                                <m:ctrlPr>
                                  <a:rPr lang="fr-CH" sz="2000" i="1">
                                    <a:latin typeface="Cambria Math" panose="02040503050406030204" pitchFamily="18" charset="0"/>
                                  </a:rPr>
                                </m:ctrlPr>
                              </m:dPr>
                              <m:e>
                                <m:r>
                                  <a:rPr lang="fr-CH" sz="2000" i="1">
                                    <a:latin typeface="Cambria Math"/>
                                  </a:rPr>
                                  <m:t>𝑡</m:t>
                                </m:r>
                              </m:e>
                            </m:d>
                          </m:sub>
                        </m:sSub>
                        <m:r>
                          <a:rPr lang="fr-CH" sz="2000" i="1">
                            <a:latin typeface="Cambria Math"/>
                          </a:rPr>
                          <m:t>𝑑𝑡</m:t>
                        </m:r>
                      </m:e>
                    </m:nary>
                  </m:oMath>
                </a14:m>
                <a:br>
                  <a:rPr lang="fr-CH" sz="2000" dirty="0"/>
                </a:br>
                <a14:m>
                  <m:oMath xmlns:m="http://schemas.openxmlformats.org/officeDocument/2006/math">
                    <m:sSub>
                      <m:sSubPr>
                        <m:ctrlPr>
                          <a:rPr lang="fr-CH" sz="2000" i="1">
                            <a:latin typeface="Cambria Math" panose="02040503050406030204" pitchFamily="18" charset="0"/>
                          </a:rPr>
                        </m:ctrlPr>
                      </m:sSubPr>
                      <m:e>
                        <m:r>
                          <a:rPr lang="fr-CH" sz="2000" i="1">
                            <a:latin typeface="Cambria Math"/>
                          </a:rPr>
                          <m:t>𝑊</m:t>
                        </m:r>
                      </m:e>
                      <m:sub>
                        <m:r>
                          <a:rPr lang="fr-CH" sz="2000" i="1">
                            <a:latin typeface="Cambria Math"/>
                          </a:rPr>
                          <m:t>𝑐</m:t>
                        </m:r>
                      </m:sub>
                    </m:sSub>
                    <m:r>
                      <a:rPr lang="fr-CH" sz="2000" i="1">
                        <a:latin typeface="Cambria Math"/>
                      </a:rPr>
                      <m:t>=</m:t>
                    </m:r>
                    <m:f>
                      <m:fPr>
                        <m:ctrlPr>
                          <a:rPr lang="fr-CH" sz="2000" i="1">
                            <a:latin typeface="Cambria Math" panose="02040503050406030204" pitchFamily="18" charset="0"/>
                          </a:rPr>
                        </m:ctrlPr>
                      </m:fPr>
                      <m:num>
                        <m:r>
                          <a:rPr lang="fr-CH" sz="2000" i="1">
                            <a:latin typeface="Cambria Math"/>
                          </a:rPr>
                          <m:t>1</m:t>
                        </m:r>
                      </m:num>
                      <m:den>
                        <m:r>
                          <a:rPr lang="fr-CH" sz="2000" i="1">
                            <a:latin typeface="Cambria Math"/>
                          </a:rPr>
                          <m:t>𝑇</m:t>
                        </m:r>
                      </m:den>
                    </m:f>
                    <m:d>
                      <m:dPr>
                        <m:ctrlPr>
                          <a:rPr lang="fr-CH" sz="2000" i="1">
                            <a:latin typeface="Cambria Math" panose="02040503050406030204" pitchFamily="18" charset="0"/>
                          </a:rPr>
                        </m:ctrlPr>
                      </m:dPr>
                      <m:e>
                        <m:nary>
                          <m:naryPr>
                            <m:ctrlPr>
                              <a:rPr lang="fr-CH" sz="2000" i="1">
                                <a:latin typeface="Cambria Math" panose="02040503050406030204" pitchFamily="18" charset="0"/>
                              </a:rPr>
                            </m:ctrlPr>
                          </m:naryPr>
                          <m:sub>
                            <m:r>
                              <a:rPr lang="fr-CH" sz="2000" i="1">
                                <a:latin typeface="Cambria Math"/>
                              </a:rPr>
                              <m:t>0</m:t>
                            </m:r>
                          </m:sub>
                          <m:sup>
                            <m:sSub>
                              <m:sSubPr>
                                <m:ctrlPr>
                                  <a:rPr lang="fr-CH" sz="2000" i="1">
                                    <a:latin typeface="Cambria Math" panose="02040503050406030204" pitchFamily="18" charset="0"/>
                                  </a:rPr>
                                </m:ctrlPr>
                              </m:sSubPr>
                              <m:e>
                                <m:r>
                                  <a:rPr lang="fr-CH" sz="2000" i="1">
                                    <a:latin typeface="Cambria Math"/>
                                  </a:rPr>
                                  <m:t>𝑇</m:t>
                                </m:r>
                              </m:e>
                              <m:sub>
                                <m:r>
                                  <a:rPr lang="fr-CH" sz="2000" i="1">
                                    <a:latin typeface="Cambria Math"/>
                                  </a:rPr>
                                  <m:t>1</m:t>
                                </m:r>
                              </m:sub>
                            </m:sSub>
                          </m:sup>
                          <m:e>
                            <m:sSub>
                              <m:sSubPr>
                                <m:ctrlPr>
                                  <a:rPr lang="fr-CH" sz="2000" i="1">
                                    <a:latin typeface="Cambria Math" panose="02040503050406030204" pitchFamily="18" charset="0"/>
                                  </a:rPr>
                                </m:ctrlPr>
                              </m:sSubPr>
                              <m:e>
                                <m:r>
                                  <a:rPr lang="fr-CH" sz="2000" i="1">
                                    <a:latin typeface="Cambria Math"/>
                                  </a:rPr>
                                  <m:t>𝑋</m:t>
                                </m:r>
                              </m:e>
                              <m:sub>
                                <m:sSup>
                                  <m:sSupPr>
                                    <m:ctrlPr>
                                      <a:rPr lang="fr-CH" sz="2000" i="1">
                                        <a:latin typeface="Cambria Math" panose="02040503050406030204" pitchFamily="18" charset="0"/>
                                      </a:rPr>
                                    </m:ctrlPr>
                                  </m:sSupPr>
                                  <m:e>
                                    <m:r>
                                      <a:rPr lang="fr-CH" sz="2000" i="1">
                                        <a:latin typeface="Cambria Math"/>
                                      </a:rPr>
                                      <m:t>𝑁</m:t>
                                    </m:r>
                                  </m:e>
                                  <m:sup>
                                    <m:r>
                                      <a:rPr lang="fr-CH" sz="2000" i="1">
                                        <a:latin typeface="Cambria Math"/>
                                      </a:rPr>
                                      <m:t>+</m:t>
                                    </m:r>
                                  </m:sup>
                                </m:sSup>
                                <m:d>
                                  <m:dPr>
                                    <m:ctrlPr>
                                      <a:rPr lang="fr-CH" sz="2000" i="1">
                                        <a:latin typeface="Cambria Math" panose="02040503050406030204" pitchFamily="18" charset="0"/>
                                      </a:rPr>
                                    </m:ctrlPr>
                                  </m:dPr>
                                  <m:e>
                                    <m:r>
                                      <a:rPr lang="fr-CH" sz="2000" i="1">
                                        <a:latin typeface="Cambria Math"/>
                                      </a:rPr>
                                      <m:t>𝑡</m:t>
                                    </m:r>
                                  </m:e>
                                </m:d>
                              </m:sub>
                            </m:sSub>
                            <m:r>
                              <a:rPr lang="fr-CH" sz="2000" i="1">
                                <a:latin typeface="Cambria Math"/>
                              </a:rPr>
                              <m:t>𝑑𝑡</m:t>
                            </m:r>
                          </m:e>
                        </m:nary>
                        <m:r>
                          <a:rPr lang="fr-CH" sz="2000" i="1">
                            <a:latin typeface="Cambria Math"/>
                          </a:rPr>
                          <m:t>+</m:t>
                        </m:r>
                        <m:nary>
                          <m:naryPr>
                            <m:ctrlPr>
                              <a:rPr lang="fr-CH" sz="2000" i="1">
                                <a:latin typeface="Cambria Math" panose="02040503050406030204" pitchFamily="18" charset="0"/>
                              </a:rPr>
                            </m:ctrlPr>
                          </m:naryPr>
                          <m:sub>
                            <m:sSub>
                              <m:sSubPr>
                                <m:ctrlPr>
                                  <a:rPr lang="fr-CH" sz="2000" i="1">
                                    <a:latin typeface="Cambria Math" panose="02040503050406030204" pitchFamily="18" charset="0"/>
                                  </a:rPr>
                                </m:ctrlPr>
                              </m:sSubPr>
                              <m:e>
                                <m:r>
                                  <a:rPr lang="fr-CH" sz="2000" i="1">
                                    <a:latin typeface="Cambria Math"/>
                                  </a:rPr>
                                  <m:t>𝑇</m:t>
                                </m:r>
                              </m:e>
                              <m:sub>
                                <m:r>
                                  <a:rPr lang="fr-CH" sz="2000" i="1">
                                    <a:latin typeface="Cambria Math"/>
                                  </a:rPr>
                                  <m:t>1</m:t>
                                </m:r>
                              </m:sub>
                            </m:sSub>
                          </m:sub>
                          <m:sup>
                            <m:sSub>
                              <m:sSubPr>
                                <m:ctrlPr>
                                  <a:rPr lang="fr-CH" sz="2000" i="1">
                                    <a:latin typeface="Cambria Math" panose="02040503050406030204" pitchFamily="18" charset="0"/>
                                  </a:rPr>
                                </m:ctrlPr>
                              </m:sSubPr>
                              <m:e>
                                <m:r>
                                  <a:rPr lang="fr-CH" sz="2000" i="1">
                                    <a:latin typeface="Cambria Math"/>
                                  </a:rPr>
                                  <m:t>𝑇</m:t>
                                </m:r>
                              </m:e>
                              <m:sub>
                                <m:r>
                                  <a:rPr lang="fr-CH" sz="2000" i="1">
                                    <a:latin typeface="Cambria Math"/>
                                  </a:rPr>
                                  <m:t>2</m:t>
                                </m:r>
                              </m:sub>
                            </m:sSub>
                          </m:sup>
                          <m:e>
                            <m:sSub>
                              <m:sSubPr>
                                <m:ctrlPr>
                                  <a:rPr lang="fr-CH" sz="2000" i="1">
                                    <a:latin typeface="Cambria Math" panose="02040503050406030204" pitchFamily="18" charset="0"/>
                                  </a:rPr>
                                </m:ctrlPr>
                              </m:sSubPr>
                              <m:e>
                                <m:r>
                                  <a:rPr lang="fr-CH" sz="2000" i="1">
                                    <a:latin typeface="Cambria Math"/>
                                  </a:rPr>
                                  <m:t>𝑋</m:t>
                                </m:r>
                              </m:e>
                              <m:sub>
                                <m:sSup>
                                  <m:sSupPr>
                                    <m:ctrlPr>
                                      <a:rPr lang="fr-CH" sz="2000" i="1">
                                        <a:latin typeface="Cambria Math" panose="02040503050406030204" pitchFamily="18" charset="0"/>
                                      </a:rPr>
                                    </m:ctrlPr>
                                  </m:sSupPr>
                                  <m:e>
                                    <m:r>
                                      <a:rPr lang="fr-CH" sz="2000" i="1">
                                        <a:latin typeface="Cambria Math"/>
                                      </a:rPr>
                                      <m:t>𝑁</m:t>
                                    </m:r>
                                  </m:e>
                                  <m:sup>
                                    <m:r>
                                      <a:rPr lang="fr-CH" sz="2000" i="1">
                                        <a:latin typeface="Cambria Math"/>
                                      </a:rPr>
                                      <m:t>+</m:t>
                                    </m:r>
                                  </m:sup>
                                </m:sSup>
                                <m:d>
                                  <m:dPr>
                                    <m:ctrlPr>
                                      <a:rPr lang="fr-CH" sz="2000" i="1">
                                        <a:latin typeface="Cambria Math" panose="02040503050406030204" pitchFamily="18" charset="0"/>
                                      </a:rPr>
                                    </m:ctrlPr>
                                  </m:dPr>
                                  <m:e>
                                    <m:r>
                                      <a:rPr lang="fr-CH" sz="2000" i="1">
                                        <a:latin typeface="Cambria Math"/>
                                      </a:rPr>
                                      <m:t>𝑡</m:t>
                                    </m:r>
                                  </m:e>
                                </m:d>
                              </m:sub>
                            </m:sSub>
                            <m:r>
                              <a:rPr lang="fr-CH" sz="2000" i="1">
                                <a:latin typeface="Cambria Math"/>
                              </a:rPr>
                              <m:t>𝑑𝑡</m:t>
                            </m:r>
                          </m:e>
                        </m:nary>
                        <m:r>
                          <a:rPr lang="fr-CH" sz="2000" i="1">
                            <a:latin typeface="Cambria Math"/>
                          </a:rPr>
                          <m:t>+…+</m:t>
                        </m:r>
                        <m:nary>
                          <m:naryPr>
                            <m:ctrlPr>
                              <a:rPr lang="fr-CH" sz="2000" i="1">
                                <a:latin typeface="Cambria Math" panose="02040503050406030204" pitchFamily="18" charset="0"/>
                              </a:rPr>
                            </m:ctrlPr>
                          </m:naryPr>
                          <m:sub>
                            <m:sSub>
                              <m:sSubPr>
                                <m:ctrlPr>
                                  <a:rPr lang="fr-CH" sz="2000" i="1">
                                    <a:latin typeface="Cambria Math" panose="02040503050406030204" pitchFamily="18" charset="0"/>
                                  </a:rPr>
                                </m:ctrlPr>
                              </m:sSubPr>
                              <m:e>
                                <m:r>
                                  <a:rPr lang="fr-CH" sz="2000" i="1">
                                    <a:latin typeface="Cambria Math"/>
                                  </a:rPr>
                                  <m:t>𝑇</m:t>
                                </m:r>
                              </m:e>
                              <m:sub>
                                <m:r>
                                  <a:rPr lang="fr-CH" sz="2000" i="1">
                                    <a:latin typeface="Cambria Math"/>
                                  </a:rPr>
                                  <m:t>𝑁</m:t>
                                </m:r>
                                <m:r>
                                  <a:rPr lang="fr-CH" sz="2000" i="1">
                                    <a:latin typeface="Cambria Math"/>
                                  </a:rPr>
                                  <m:t>−1</m:t>
                                </m:r>
                              </m:sub>
                            </m:sSub>
                          </m:sub>
                          <m:sup>
                            <m:sSub>
                              <m:sSubPr>
                                <m:ctrlPr>
                                  <a:rPr lang="fr-CH" sz="2000" i="1">
                                    <a:latin typeface="Cambria Math" panose="02040503050406030204" pitchFamily="18" charset="0"/>
                                  </a:rPr>
                                </m:ctrlPr>
                              </m:sSubPr>
                              <m:e>
                                <m:r>
                                  <a:rPr lang="fr-CH" sz="2000" i="1">
                                    <a:latin typeface="Cambria Math"/>
                                  </a:rPr>
                                  <m:t>𝑇</m:t>
                                </m:r>
                              </m:e>
                              <m:sub>
                                <m:r>
                                  <a:rPr lang="fr-CH" sz="2000" i="1">
                                    <a:latin typeface="Cambria Math"/>
                                  </a:rPr>
                                  <m:t>𝑁</m:t>
                                </m:r>
                              </m:sub>
                            </m:sSub>
                          </m:sup>
                          <m:e>
                            <m:sSub>
                              <m:sSubPr>
                                <m:ctrlPr>
                                  <a:rPr lang="fr-CH" sz="2000" i="1">
                                    <a:latin typeface="Cambria Math" panose="02040503050406030204" pitchFamily="18" charset="0"/>
                                  </a:rPr>
                                </m:ctrlPr>
                              </m:sSubPr>
                              <m:e>
                                <m:r>
                                  <a:rPr lang="fr-CH" sz="2000" i="1">
                                    <a:latin typeface="Cambria Math"/>
                                  </a:rPr>
                                  <m:t>𝑋</m:t>
                                </m:r>
                              </m:e>
                              <m:sub>
                                <m:sSup>
                                  <m:sSupPr>
                                    <m:ctrlPr>
                                      <a:rPr lang="fr-CH" sz="2000" i="1">
                                        <a:latin typeface="Cambria Math" panose="02040503050406030204" pitchFamily="18" charset="0"/>
                                      </a:rPr>
                                    </m:ctrlPr>
                                  </m:sSupPr>
                                  <m:e>
                                    <m:r>
                                      <a:rPr lang="fr-CH" sz="2000" i="1">
                                        <a:latin typeface="Cambria Math"/>
                                      </a:rPr>
                                      <m:t>𝑁</m:t>
                                    </m:r>
                                  </m:e>
                                  <m:sup>
                                    <m:r>
                                      <a:rPr lang="fr-CH" sz="2000" i="1">
                                        <a:latin typeface="Cambria Math"/>
                                      </a:rPr>
                                      <m:t>+</m:t>
                                    </m:r>
                                  </m:sup>
                                </m:sSup>
                                <m:d>
                                  <m:dPr>
                                    <m:ctrlPr>
                                      <a:rPr lang="fr-CH" sz="2000" i="1">
                                        <a:latin typeface="Cambria Math" panose="02040503050406030204" pitchFamily="18" charset="0"/>
                                      </a:rPr>
                                    </m:ctrlPr>
                                  </m:dPr>
                                  <m:e>
                                    <m:r>
                                      <a:rPr lang="fr-CH" sz="2000" i="1">
                                        <a:latin typeface="Cambria Math"/>
                                      </a:rPr>
                                      <m:t>𝑡</m:t>
                                    </m:r>
                                  </m:e>
                                </m:d>
                              </m:sub>
                            </m:sSub>
                            <m:r>
                              <a:rPr lang="fr-CH" sz="2000" i="1">
                                <a:latin typeface="Cambria Math"/>
                              </a:rPr>
                              <m:t>𝑑𝑡</m:t>
                            </m:r>
                          </m:e>
                        </m:nary>
                      </m:e>
                    </m:d>
                  </m:oMath>
                </a14:m>
                <a:br>
                  <a:rPr lang="fr-CH" sz="2000" dirty="0"/>
                </a:br>
                <a14:m>
                  <m:oMath xmlns:m="http://schemas.openxmlformats.org/officeDocument/2006/math">
                    <m:r>
                      <a:rPr lang="fr-CH" sz="2000" i="1">
                        <a:latin typeface="Cambria Math"/>
                      </a:rPr>
                      <m:t>=</m:t>
                    </m:r>
                    <m:f>
                      <m:fPr>
                        <m:ctrlPr>
                          <a:rPr lang="fr-CH" sz="2000" i="1">
                            <a:latin typeface="Cambria Math" panose="02040503050406030204" pitchFamily="18" charset="0"/>
                          </a:rPr>
                        </m:ctrlPr>
                      </m:fPr>
                      <m:num>
                        <m:r>
                          <a:rPr lang="fr-CH" sz="2000" i="1">
                            <a:latin typeface="Cambria Math"/>
                          </a:rPr>
                          <m:t>1</m:t>
                        </m:r>
                      </m:num>
                      <m:den>
                        <m:r>
                          <a:rPr lang="fr-CH" sz="2000" i="1">
                            <a:latin typeface="Cambria Math"/>
                          </a:rPr>
                          <m:t>𝑇</m:t>
                        </m:r>
                      </m:den>
                    </m:f>
                    <m:d>
                      <m:dPr>
                        <m:ctrlPr>
                          <a:rPr lang="fr-CH" sz="2000" i="1">
                            <a:latin typeface="Cambria Math" panose="02040503050406030204" pitchFamily="18" charset="0"/>
                          </a:rPr>
                        </m:ctrlPr>
                      </m:dPr>
                      <m:e>
                        <m:nary>
                          <m:naryPr>
                            <m:ctrlPr>
                              <a:rPr lang="fr-CH" sz="2000" i="1">
                                <a:latin typeface="Cambria Math" panose="02040503050406030204" pitchFamily="18" charset="0"/>
                              </a:rPr>
                            </m:ctrlPr>
                          </m:naryPr>
                          <m:sub>
                            <m:r>
                              <a:rPr lang="fr-CH" sz="2000" i="1">
                                <a:latin typeface="Cambria Math"/>
                              </a:rPr>
                              <m:t>0</m:t>
                            </m:r>
                          </m:sub>
                          <m:sup>
                            <m:sSub>
                              <m:sSubPr>
                                <m:ctrlPr>
                                  <a:rPr lang="fr-CH" sz="2000" i="1">
                                    <a:latin typeface="Cambria Math" panose="02040503050406030204" pitchFamily="18" charset="0"/>
                                  </a:rPr>
                                </m:ctrlPr>
                              </m:sSubPr>
                              <m:e>
                                <m:r>
                                  <a:rPr lang="fr-CH" sz="2000" i="1">
                                    <a:latin typeface="Cambria Math"/>
                                  </a:rPr>
                                  <m:t>𝑇</m:t>
                                </m:r>
                              </m:e>
                              <m:sub>
                                <m:r>
                                  <a:rPr lang="fr-CH" sz="2000" i="1">
                                    <a:latin typeface="Cambria Math"/>
                                  </a:rPr>
                                  <m:t>1</m:t>
                                </m:r>
                              </m:sub>
                            </m:sSub>
                          </m:sup>
                          <m:e>
                            <m:sSub>
                              <m:sSubPr>
                                <m:ctrlPr>
                                  <a:rPr lang="fr-CH" sz="2000" i="1">
                                    <a:latin typeface="Cambria Math" panose="02040503050406030204" pitchFamily="18" charset="0"/>
                                  </a:rPr>
                                </m:ctrlPr>
                              </m:sSubPr>
                              <m:e>
                                <m:r>
                                  <a:rPr lang="fr-CH" sz="2000" i="1">
                                    <a:latin typeface="Cambria Math"/>
                                  </a:rPr>
                                  <m:t>𝑋</m:t>
                                </m:r>
                              </m:e>
                              <m:sub>
                                <m:r>
                                  <a:rPr lang="fr-CH" sz="2000" i="1">
                                    <a:latin typeface="Cambria Math"/>
                                  </a:rPr>
                                  <m:t>1</m:t>
                                </m:r>
                              </m:sub>
                            </m:sSub>
                            <m:r>
                              <a:rPr lang="fr-CH" sz="2000" i="1">
                                <a:latin typeface="Cambria Math"/>
                              </a:rPr>
                              <m:t>𝑑𝑡</m:t>
                            </m:r>
                          </m:e>
                        </m:nary>
                        <m:r>
                          <a:rPr lang="fr-CH" sz="2000" i="1">
                            <a:latin typeface="Cambria Math"/>
                          </a:rPr>
                          <m:t>+</m:t>
                        </m:r>
                        <m:nary>
                          <m:naryPr>
                            <m:ctrlPr>
                              <a:rPr lang="fr-CH" sz="2000" i="1">
                                <a:latin typeface="Cambria Math" panose="02040503050406030204" pitchFamily="18" charset="0"/>
                              </a:rPr>
                            </m:ctrlPr>
                          </m:naryPr>
                          <m:sub>
                            <m:sSub>
                              <m:sSubPr>
                                <m:ctrlPr>
                                  <a:rPr lang="fr-CH" sz="2000" i="1">
                                    <a:latin typeface="Cambria Math" panose="02040503050406030204" pitchFamily="18" charset="0"/>
                                  </a:rPr>
                                </m:ctrlPr>
                              </m:sSubPr>
                              <m:e>
                                <m:r>
                                  <a:rPr lang="fr-CH" sz="2000" i="1">
                                    <a:latin typeface="Cambria Math"/>
                                  </a:rPr>
                                  <m:t>𝑇</m:t>
                                </m:r>
                              </m:e>
                              <m:sub>
                                <m:r>
                                  <a:rPr lang="fr-CH" sz="2000" i="1">
                                    <a:latin typeface="Cambria Math"/>
                                  </a:rPr>
                                  <m:t>1</m:t>
                                </m:r>
                              </m:sub>
                            </m:sSub>
                          </m:sub>
                          <m:sup>
                            <m:sSub>
                              <m:sSubPr>
                                <m:ctrlPr>
                                  <a:rPr lang="fr-CH" sz="2000" i="1">
                                    <a:latin typeface="Cambria Math" panose="02040503050406030204" pitchFamily="18" charset="0"/>
                                  </a:rPr>
                                </m:ctrlPr>
                              </m:sSubPr>
                              <m:e>
                                <m:r>
                                  <a:rPr lang="fr-CH" sz="2000" i="1">
                                    <a:latin typeface="Cambria Math"/>
                                  </a:rPr>
                                  <m:t>𝑇</m:t>
                                </m:r>
                              </m:e>
                              <m:sub>
                                <m:r>
                                  <a:rPr lang="fr-CH" sz="2000" i="1">
                                    <a:latin typeface="Cambria Math"/>
                                  </a:rPr>
                                  <m:t>2</m:t>
                                </m:r>
                              </m:sub>
                            </m:sSub>
                          </m:sup>
                          <m:e>
                            <m:sSub>
                              <m:sSubPr>
                                <m:ctrlPr>
                                  <a:rPr lang="fr-CH" sz="2000" i="1">
                                    <a:latin typeface="Cambria Math" panose="02040503050406030204" pitchFamily="18" charset="0"/>
                                  </a:rPr>
                                </m:ctrlPr>
                              </m:sSubPr>
                              <m:e>
                                <m:r>
                                  <a:rPr lang="fr-CH" sz="2000" i="1">
                                    <a:latin typeface="Cambria Math"/>
                                  </a:rPr>
                                  <m:t>𝑋</m:t>
                                </m:r>
                              </m:e>
                              <m:sub>
                                <m:r>
                                  <a:rPr lang="fr-CH" sz="2000" i="1">
                                    <a:latin typeface="Cambria Math"/>
                                  </a:rPr>
                                  <m:t>2</m:t>
                                </m:r>
                              </m:sub>
                            </m:sSub>
                            <m:r>
                              <a:rPr lang="fr-CH" sz="2000" i="1">
                                <a:latin typeface="Cambria Math"/>
                              </a:rPr>
                              <m:t>𝑑𝑡</m:t>
                            </m:r>
                          </m:e>
                        </m:nary>
                        <m:r>
                          <a:rPr lang="fr-CH" sz="2000" i="1">
                            <a:latin typeface="Cambria Math"/>
                          </a:rPr>
                          <m:t>+…+</m:t>
                        </m:r>
                        <m:nary>
                          <m:naryPr>
                            <m:ctrlPr>
                              <a:rPr lang="fr-CH" sz="2000" i="1">
                                <a:latin typeface="Cambria Math" panose="02040503050406030204" pitchFamily="18" charset="0"/>
                              </a:rPr>
                            </m:ctrlPr>
                          </m:naryPr>
                          <m:sub>
                            <m:sSub>
                              <m:sSubPr>
                                <m:ctrlPr>
                                  <a:rPr lang="fr-CH" sz="2000" i="1">
                                    <a:latin typeface="Cambria Math" panose="02040503050406030204" pitchFamily="18" charset="0"/>
                                  </a:rPr>
                                </m:ctrlPr>
                              </m:sSubPr>
                              <m:e>
                                <m:r>
                                  <a:rPr lang="fr-CH" sz="2000" i="1">
                                    <a:latin typeface="Cambria Math"/>
                                  </a:rPr>
                                  <m:t>𝑇</m:t>
                                </m:r>
                              </m:e>
                              <m:sub>
                                <m:r>
                                  <a:rPr lang="fr-CH" sz="2000" i="1">
                                    <a:latin typeface="Cambria Math"/>
                                  </a:rPr>
                                  <m:t>𝑁</m:t>
                                </m:r>
                                <m:r>
                                  <a:rPr lang="fr-CH" sz="2000" i="1">
                                    <a:latin typeface="Cambria Math"/>
                                  </a:rPr>
                                  <m:t>−1</m:t>
                                </m:r>
                              </m:sub>
                            </m:sSub>
                          </m:sub>
                          <m:sup>
                            <m:sSub>
                              <m:sSubPr>
                                <m:ctrlPr>
                                  <a:rPr lang="fr-CH" sz="2000" i="1">
                                    <a:latin typeface="Cambria Math" panose="02040503050406030204" pitchFamily="18" charset="0"/>
                                  </a:rPr>
                                </m:ctrlPr>
                              </m:sSubPr>
                              <m:e>
                                <m:r>
                                  <a:rPr lang="fr-CH" sz="2000" i="1">
                                    <a:latin typeface="Cambria Math"/>
                                  </a:rPr>
                                  <m:t>𝑇</m:t>
                                </m:r>
                              </m:e>
                              <m:sub>
                                <m:r>
                                  <a:rPr lang="fr-CH" sz="2000" i="1">
                                    <a:latin typeface="Cambria Math"/>
                                  </a:rPr>
                                  <m:t>𝑁</m:t>
                                </m:r>
                              </m:sub>
                            </m:sSub>
                          </m:sup>
                          <m:e>
                            <m:sSub>
                              <m:sSubPr>
                                <m:ctrlPr>
                                  <a:rPr lang="fr-CH" sz="2000" i="1">
                                    <a:latin typeface="Cambria Math" panose="02040503050406030204" pitchFamily="18" charset="0"/>
                                  </a:rPr>
                                </m:ctrlPr>
                              </m:sSubPr>
                              <m:e>
                                <m:r>
                                  <a:rPr lang="fr-CH" sz="2000" i="1">
                                    <a:latin typeface="Cambria Math"/>
                                  </a:rPr>
                                  <m:t>𝑋</m:t>
                                </m:r>
                              </m:e>
                              <m:sub>
                                <m:r>
                                  <a:rPr lang="fr-CH" sz="2000" i="1">
                                    <a:latin typeface="Cambria Math"/>
                                  </a:rPr>
                                  <m:t>𝑁</m:t>
                                </m:r>
                              </m:sub>
                            </m:sSub>
                            <m:r>
                              <a:rPr lang="fr-CH" sz="2000" i="1">
                                <a:latin typeface="Cambria Math"/>
                              </a:rPr>
                              <m:t>𝑑𝑡</m:t>
                            </m:r>
                          </m:e>
                        </m:nary>
                      </m:e>
                    </m:d>
                  </m:oMath>
                </a14:m>
                <a:br>
                  <a:rPr lang="fr-CH" sz="2000" dirty="0"/>
                </a:br>
                <a14:m>
                  <m:oMath xmlns:m="http://schemas.openxmlformats.org/officeDocument/2006/math">
                    <m:r>
                      <a:rPr lang="fr-CH" sz="2000" i="1">
                        <a:latin typeface="Cambria Math"/>
                      </a:rPr>
                      <m:t>=</m:t>
                    </m:r>
                    <m:f>
                      <m:fPr>
                        <m:ctrlPr>
                          <a:rPr lang="fr-CH" sz="2000" i="1">
                            <a:latin typeface="Cambria Math" panose="02040503050406030204" pitchFamily="18" charset="0"/>
                          </a:rPr>
                        </m:ctrlPr>
                      </m:fPr>
                      <m:num>
                        <m:r>
                          <a:rPr lang="fr-CH" sz="2000" i="1">
                            <a:latin typeface="Cambria Math"/>
                          </a:rPr>
                          <m:t>1</m:t>
                        </m:r>
                      </m:num>
                      <m:den>
                        <m:r>
                          <a:rPr lang="fr-CH" sz="2000" i="1">
                            <a:latin typeface="Cambria Math"/>
                          </a:rPr>
                          <m:t>𝑇</m:t>
                        </m:r>
                      </m:den>
                    </m:f>
                    <m:d>
                      <m:dPr>
                        <m:ctrlPr>
                          <a:rPr lang="fr-CH" sz="2000" i="1">
                            <a:latin typeface="Cambria Math" panose="02040503050406030204" pitchFamily="18" charset="0"/>
                          </a:rPr>
                        </m:ctrlPr>
                      </m:dPr>
                      <m:e>
                        <m:sSub>
                          <m:sSubPr>
                            <m:ctrlPr>
                              <a:rPr lang="fr-CH" sz="2000" i="1">
                                <a:latin typeface="Cambria Math" panose="02040503050406030204" pitchFamily="18" charset="0"/>
                              </a:rPr>
                            </m:ctrlPr>
                          </m:sSubPr>
                          <m:e>
                            <m:r>
                              <a:rPr lang="fr-CH" sz="2000" i="1">
                                <a:latin typeface="Cambria Math"/>
                              </a:rPr>
                              <m:t>𝑇</m:t>
                            </m:r>
                          </m:e>
                          <m:sub>
                            <m:r>
                              <a:rPr lang="fr-CH" sz="2000" i="1">
                                <a:latin typeface="Cambria Math"/>
                              </a:rPr>
                              <m:t>1</m:t>
                            </m:r>
                          </m:sub>
                        </m:sSub>
                        <m:sSub>
                          <m:sSubPr>
                            <m:ctrlPr>
                              <a:rPr lang="fr-CH" sz="2000" i="1">
                                <a:latin typeface="Cambria Math" panose="02040503050406030204" pitchFamily="18" charset="0"/>
                              </a:rPr>
                            </m:ctrlPr>
                          </m:sSubPr>
                          <m:e>
                            <m:r>
                              <a:rPr lang="fr-CH" sz="2000" i="1">
                                <a:latin typeface="Cambria Math"/>
                              </a:rPr>
                              <m:t>𝑋</m:t>
                            </m:r>
                          </m:e>
                          <m:sub>
                            <m:r>
                              <a:rPr lang="fr-CH" sz="2000" i="1">
                                <a:latin typeface="Cambria Math"/>
                              </a:rPr>
                              <m:t>1</m:t>
                            </m:r>
                          </m:sub>
                        </m:sSub>
                        <m:r>
                          <a:rPr lang="fr-CH" sz="2000" i="1">
                            <a:latin typeface="Cambria Math"/>
                          </a:rPr>
                          <m:t>+</m:t>
                        </m:r>
                        <m:sSub>
                          <m:sSubPr>
                            <m:ctrlPr>
                              <a:rPr lang="fr-CH" sz="2000" i="1">
                                <a:latin typeface="Cambria Math" panose="02040503050406030204" pitchFamily="18" charset="0"/>
                              </a:rPr>
                            </m:ctrlPr>
                          </m:sSubPr>
                          <m:e>
                            <m:r>
                              <a:rPr lang="fr-CH" sz="2000" i="1">
                                <a:latin typeface="Cambria Math"/>
                              </a:rPr>
                              <m:t>(</m:t>
                            </m:r>
                            <m:r>
                              <a:rPr lang="fr-CH" sz="2000" i="1">
                                <a:latin typeface="Cambria Math"/>
                              </a:rPr>
                              <m:t>𝑇</m:t>
                            </m:r>
                          </m:e>
                          <m:sub>
                            <m:r>
                              <a:rPr lang="fr-CH" sz="2000" i="1">
                                <a:latin typeface="Cambria Math"/>
                              </a:rPr>
                              <m:t>2</m:t>
                            </m:r>
                          </m:sub>
                        </m:sSub>
                        <m:r>
                          <a:rPr lang="fr-CH" sz="2000" i="1">
                            <a:latin typeface="Cambria Math"/>
                          </a:rPr>
                          <m:t>−</m:t>
                        </m:r>
                        <m:sSub>
                          <m:sSubPr>
                            <m:ctrlPr>
                              <a:rPr lang="fr-CH" sz="2000" i="1">
                                <a:latin typeface="Cambria Math" panose="02040503050406030204" pitchFamily="18" charset="0"/>
                              </a:rPr>
                            </m:ctrlPr>
                          </m:sSubPr>
                          <m:e>
                            <m:r>
                              <a:rPr lang="fr-CH" sz="2000" i="1">
                                <a:latin typeface="Cambria Math"/>
                              </a:rPr>
                              <m:t>𝑇</m:t>
                            </m:r>
                          </m:e>
                          <m:sub>
                            <m:r>
                              <a:rPr lang="fr-CH" sz="2000" i="1">
                                <a:latin typeface="Cambria Math"/>
                              </a:rPr>
                              <m:t>1</m:t>
                            </m:r>
                          </m:sub>
                        </m:sSub>
                        <m:r>
                          <a:rPr lang="fr-CH" sz="2000" i="1">
                            <a:latin typeface="Cambria Math"/>
                          </a:rPr>
                          <m:t>) </m:t>
                        </m:r>
                        <m:sSub>
                          <m:sSubPr>
                            <m:ctrlPr>
                              <a:rPr lang="fr-CH" sz="2000" i="1">
                                <a:latin typeface="Cambria Math" panose="02040503050406030204" pitchFamily="18" charset="0"/>
                              </a:rPr>
                            </m:ctrlPr>
                          </m:sSubPr>
                          <m:e>
                            <m:r>
                              <a:rPr lang="fr-CH" sz="2000" i="1">
                                <a:latin typeface="Cambria Math"/>
                              </a:rPr>
                              <m:t>𝑋</m:t>
                            </m:r>
                          </m:e>
                          <m:sub>
                            <m:r>
                              <a:rPr lang="fr-CH" sz="2000" i="1">
                                <a:latin typeface="Cambria Math"/>
                              </a:rPr>
                              <m:t>2</m:t>
                            </m:r>
                          </m:sub>
                        </m:sSub>
                        <m:r>
                          <a:rPr lang="fr-CH" sz="2000" i="1">
                            <a:latin typeface="Cambria Math"/>
                          </a:rPr>
                          <m:t>+…+</m:t>
                        </m:r>
                        <m:d>
                          <m:dPr>
                            <m:ctrlPr>
                              <a:rPr lang="fr-CH" sz="2000" i="1">
                                <a:latin typeface="Cambria Math" panose="02040503050406030204" pitchFamily="18" charset="0"/>
                              </a:rPr>
                            </m:ctrlPr>
                          </m:dPr>
                          <m:e>
                            <m:sSub>
                              <m:sSubPr>
                                <m:ctrlPr>
                                  <a:rPr lang="fr-CH" sz="2000" i="1">
                                    <a:latin typeface="Cambria Math" panose="02040503050406030204" pitchFamily="18" charset="0"/>
                                  </a:rPr>
                                </m:ctrlPr>
                              </m:sSubPr>
                              <m:e>
                                <m:r>
                                  <a:rPr lang="fr-CH" sz="2000" i="1">
                                    <a:latin typeface="Cambria Math"/>
                                  </a:rPr>
                                  <m:t>𝑇</m:t>
                                </m:r>
                              </m:e>
                              <m:sub>
                                <m:r>
                                  <a:rPr lang="fr-CH" sz="2000" i="1">
                                    <a:latin typeface="Cambria Math"/>
                                  </a:rPr>
                                  <m:t>𝑁</m:t>
                                </m:r>
                              </m:sub>
                            </m:sSub>
                            <m:r>
                              <a:rPr lang="fr-CH" sz="2000" i="1">
                                <a:latin typeface="Cambria Math"/>
                              </a:rPr>
                              <m:t>−</m:t>
                            </m:r>
                            <m:sSub>
                              <m:sSubPr>
                                <m:ctrlPr>
                                  <a:rPr lang="fr-CH" sz="2000" i="1">
                                    <a:latin typeface="Cambria Math" panose="02040503050406030204" pitchFamily="18" charset="0"/>
                                  </a:rPr>
                                </m:ctrlPr>
                              </m:sSubPr>
                              <m:e>
                                <m:r>
                                  <a:rPr lang="fr-CH" sz="2000" i="1">
                                    <a:latin typeface="Cambria Math"/>
                                  </a:rPr>
                                  <m:t>𝑇</m:t>
                                </m:r>
                              </m:e>
                              <m:sub>
                                <m:r>
                                  <a:rPr lang="fr-CH" sz="2000" i="1">
                                    <a:latin typeface="Cambria Math"/>
                                  </a:rPr>
                                  <m:t>𝑁</m:t>
                                </m:r>
                                <m:r>
                                  <a:rPr lang="fr-CH" sz="2000" i="1">
                                    <a:latin typeface="Cambria Math"/>
                                  </a:rPr>
                                  <m:t>−1 </m:t>
                                </m:r>
                              </m:sub>
                            </m:sSub>
                          </m:e>
                        </m:d>
                        <m:sSub>
                          <m:sSubPr>
                            <m:ctrlPr>
                              <a:rPr lang="fr-CH" sz="2000" i="1">
                                <a:latin typeface="Cambria Math" panose="02040503050406030204" pitchFamily="18" charset="0"/>
                              </a:rPr>
                            </m:ctrlPr>
                          </m:sSubPr>
                          <m:e>
                            <m:r>
                              <a:rPr lang="fr-CH" sz="2000" i="1">
                                <a:latin typeface="Cambria Math"/>
                              </a:rPr>
                              <m:t>𝑋</m:t>
                            </m:r>
                          </m:e>
                          <m:sub>
                            <m:r>
                              <a:rPr lang="fr-CH" sz="2000" i="1">
                                <a:latin typeface="Cambria Math"/>
                              </a:rPr>
                              <m:t>𝑁</m:t>
                            </m:r>
                          </m:sub>
                        </m:sSub>
                      </m:e>
                    </m:d>
                    <m:r>
                      <a:rPr lang="fr-CH" sz="2000" i="1">
                        <a:latin typeface="Cambria Math"/>
                      </a:rPr>
                      <m:t>=</m:t>
                    </m:r>
                    <m:f>
                      <m:fPr>
                        <m:ctrlPr>
                          <a:rPr lang="fr-CH" sz="2000" i="1">
                            <a:latin typeface="Cambria Math" panose="02040503050406030204" pitchFamily="18" charset="0"/>
                          </a:rPr>
                        </m:ctrlPr>
                      </m:fPr>
                      <m:num>
                        <m:r>
                          <a:rPr lang="fr-CH" sz="2000" i="1">
                            <a:latin typeface="Cambria Math"/>
                          </a:rPr>
                          <m:t>1</m:t>
                        </m:r>
                      </m:num>
                      <m:den>
                        <m:r>
                          <a:rPr lang="fr-CH" sz="2000" i="1">
                            <a:latin typeface="Cambria Math"/>
                          </a:rPr>
                          <m:t>𝑇</m:t>
                        </m:r>
                      </m:den>
                    </m:f>
                    <m:d>
                      <m:dPr>
                        <m:ctrlPr>
                          <a:rPr lang="fr-CH" sz="2000" i="1">
                            <a:latin typeface="Cambria Math" panose="02040503050406030204" pitchFamily="18" charset="0"/>
                          </a:rPr>
                        </m:ctrlPr>
                      </m:dPr>
                      <m:e>
                        <m:sSub>
                          <m:sSubPr>
                            <m:ctrlPr>
                              <a:rPr lang="fr-CH" sz="2000" i="1">
                                <a:latin typeface="Cambria Math" panose="02040503050406030204" pitchFamily="18" charset="0"/>
                              </a:rPr>
                            </m:ctrlPr>
                          </m:sSubPr>
                          <m:e>
                            <m:r>
                              <a:rPr lang="fr-CH" sz="2000" i="1">
                                <a:latin typeface="Cambria Math"/>
                              </a:rPr>
                              <m:t>𝑆</m:t>
                            </m:r>
                          </m:e>
                          <m:sub>
                            <m:r>
                              <a:rPr lang="fr-CH" sz="2000" i="1">
                                <a:latin typeface="Cambria Math"/>
                              </a:rPr>
                              <m:t>1</m:t>
                            </m:r>
                          </m:sub>
                        </m:sSub>
                        <m:sSub>
                          <m:sSubPr>
                            <m:ctrlPr>
                              <a:rPr lang="fr-CH" sz="2000" i="1">
                                <a:latin typeface="Cambria Math" panose="02040503050406030204" pitchFamily="18" charset="0"/>
                              </a:rPr>
                            </m:ctrlPr>
                          </m:sSubPr>
                          <m:e>
                            <m:r>
                              <a:rPr lang="fr-CH" sz="2000" i="1">
                                <a:latin typeface="Cambria Math"/>
                              </a:rPr>
                              <m:t>𝑋</m:t>
                            </m:r>
                          </m:e>
                          <m:sub>
                            <m:r>
                              <a:rPr lang="fr-CH" sz="2000" i="1">
                                <a:latin typeface="Cambria Math"/>
                              </a:rPr>
                              <m:t>1</m:t>
                            </m:r>
                          </m:sub>
                        </m:sSub>
                        <m:r>
                          <a:rPr lang="fr-CH" sz="2000" i="1">
                            <a:latin typeface="Cambria Math"/>
                          </a:rPr>
                          <m:t>+</m:t>
                        </m:r>
                        <m:sSub>
                          <m:sSubPr>
                            <m:ctrlPr>
                              <a:rPr lang="fr-CH" sz="2000" i="1">
                                <a:latin typeface="Cambria Math" panose="02040503050406030204" pitchFamily="18" charset="0"/>
                              </a:rPr>
                            </m:ctrlPr>
                          </m:sSubPr>
                          <m:e>
                            <m:r>
                              <a:rPr lang="fr-CH" sz="2000" i="1">
                                <a:latin typeface="Cambria Math"/>
                              </a:rPr>
                              <m:t>𝑆</m:t>
                            </m:r>
                          </m:e>
                          <m:sub>
                            <m:r>
                              <a:rPr lang="fr-CH" sz="2000" i="1">
                                <a:latin typeface="Cambria Math"/>
                              </a:rPr>
                              <m:t>2</m:t>
                            </m:r>
                          </m:sub>
                        </m:sSub>
                        <m:sSub>
                          <m:sSubPr>
                            <m:ctrlPr>
                              <a:rPr lang="fr-CH" sz="2000" i="1">
                                <a:latin typeface="Cambria Math" panose="02040503050406030204" pitchFamily="18" charset="0"/>
                              </a:rPr>
                            </m:ctrlPr>
                          </m:sSubPr>
                          <m:e>
                            <m:r>
                              <a:rPr lang="fr-CH" sz="2000" i="1">
                                <a:latin typeface="Cambria Math"/>
                              </a:rPr>
                              <m:t>𝑋</m:t>
                            </m:r>
                          </m:e>
                          <m:sub>
                            <m:r>
                              <a:rPr lang="fr-CH" sz="2000" i="1">
                                <a:latin typeface="Cambria Math"/>
                              </a:rPr>
                              <m:t>2</m:t>
                            </m:r>
                          </m:sub>
                        </m:sSub>
                        <m:r>
                          <a:rPr lang="fr-CH" sz="2000" i="1">
                            <a:latin typeface="Cambria Math"/>
                          </a:rPr>
                          <m:t>+…+</m:t>
                        </m:r>
                        <m:sSub>
                          <m:sSubPr>
                            <m:ctrlPr>
                              <a:rPr lang="fr-CH" sz="2000" i="1">
                                <a:latin typeface="Cambria Math" panose="02040503050406030204" pitchFamily="18" charset="0"/>
                              </a:rPr>
                            </m:ctrlPr>
                          </m:sSubPr>
                          <m:e>
                            <m:r>
                              <a:rPr lang="fr-CH" sz="2000" i="1">
                                <a:latin typeface="Cambria Math"/>
                              </a:rPr>
                              <m:t>𝑆</m:t>
                            </m:r>
                          </m:e>
                          <m:sub>
                            <m:r>
                              <a:rPr lang="fr-CH" sz="2000" i="1">
                                <a:latin typeface="Cambria Math"/>
                              </a:rPr>
                              <m:t>𝑁</m:t>
                            </m:r>
                          </m:sub>
                        </m:sSub>
                        <m:sSub>
                          <m:sSubPr>
                            <m:ctrlPr>
                              <a:rPr lang="fr-CH" sz="2000" i="1">
                                <a:latin typeface="Cambria Math" panose="02040503050406030204" pitchFamily="18" charset="0"/>
                              </a:rPr>
                            </m:ctrlPr>
                          </m:sSubPr>
                          <m:e>
                            <m:r>
                              <a:rPr lang="fr-CH" sz="2000" i="1">
                                <a:latin typeface="Cambria Math"/>
                              </a:rPr>
                              <m:t>𝑋</m:t>
                            </m:r>
                          </m:e>
                          <m:sub>
                            <m:r>
                              <a:rPr lang="fr-CH" sz="2000" i="1">
                                <a:latin typeface="Cambria Math"/>
                              </a:rPr>
                              <m:t>𝑁</m:t>
                            </m:r>
                          </m:sub>
                        </m:sSub>
                      </m:e>
                    </m:d>
                  </m:oMath>
                </a14:m>
                <a:endParaRPr lang="fr-CH" sz="20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43565" y="2469117"/>
                <a:ext cx="9433048" cy="4293777"/>
              </a:xfrm>
              <a:blipFill>
                <a:blip r:embed="rId3"/>
                <a:stretch>
                  <a:fillRect l="-711" t="-994"/>
                </a:stretch>
              </a:blipFill>
            </p:spPr>
            <p:txBody>
              <a:bodyPr/>
              <a:lstStyle/>
              <a:p>
                <a:r>
                  <a:rPr lang="fr-CH">
                    <a:noFill/>
                  </a:rPr>
                  <a:t> </a:t>
                </a:r>
              </a:p>
            </p:txBody>
          </p:sp>
        </mc:Fallback>
      </mc:AlternateContent>
      <p:sp>
        <p:nvSpPr>
          <p:cNvPr id="8195" name="Footer Placeholder 3"/>
          <p:cNvSpPr>
            <a:spLocks noGrp="1"/>
          </p:cNvSpPr>
          <p:nvPr>
            <p:ph type="ftr" sz="quarter" idx="10"/>
          </p:nvPr>
        </p:nvSpPr>
        <p:spPr>
          <a:noFill/>
        </p:spPr>
        <p:txBody>
          <a:bodyPr/>
          <a:lstStyle/>
          <a:p>
            <a:fld id="{95CCECB8-4C4F-45BB-AF71-A34D42430617}" type="slidenum">
              <a:rPr lang="en-US" smtClean="0"/>
              <a:pPr/>
              <a:t>8</a:t>
            </a:fld>
            <a:endParaRPr lang="en-US"/>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14107" y="107950"/>
            <a:ext cx="4823052" cy="176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p:cNvGrpSpPr/>
          <p:nvPr/>
        </p:nvGrpSpPr>
        <p:grpSpPr>
          <a:xfrm>
            <a:off x="6544614" y="258052"/>
            <a:ext cx="2616056" cy="1775074"/>
            <a:chOff x="5020614" y="258052"/>
            <a:chExt cx="2616056" cy="1775074"/>
          </a:xfrm>
        </p:grpSpPr>
        <mc:AlternateContent xmlns:mc="http://schemas.openxmlformats.org/markup-compatibility/2006" xmlns:a14="http://schemas.microsoft.com/office/drawing/2010/main">
          <mc:Choice Requires="a14">
            <p:sp>
              <p:nvSpPr>
                <p:cNvPr id="9" name="TextBox 8"/>
                <p:cNvSpPr txBox="1"/>
                <p:nvPr/>
              </p:nvSpPr>
              <p:spPr>
                <a:xfrm>
                  <a:off x="5110542" y="258052"/>
                  <a:ext cx="773994" cy="369332"/>
                </a:xfrm>
                <a:prstGeom prst="rect">
                  <a:avLst/>
                </a:prstGeom>
                <a:noFill/>
              </p:spPr>
              <p:txBody>
                <a:bodyPr wrap="none" rtlCol="0">
                  <a:spAutoFit/>
                </a:bodyPr>
                <a:lstStyle/>
                <a:p>
                  <a14:m>
                    <m:oMath xmlns:m="http://schemas.openxmlformats.org/officeDocument/2006/math">
                      <m:sSub>
                        <m:sSubPr>
                          <m:ctrlPr>
                            <a:rPr lang="en-US" i="1" dirty="0" smtClean="0">
                              <a:solidFill>
                                <a:srgbClr val="0070C0"/>
                              </a:solidFill>
                              <a:latin typeface="Cambria Math" panose="02040503050406030204" pitchFamily="18" charset="0"/>
                            </a:rPr>
                          </m:ctrlPr>
                        </m:sSubPr>
                        <m:e>
                          <m:r>
                            <a:rPr lang="en-US" i="1" dirty="0" smtClean="0">
                              <a:solidFill>
                                <a:srgbClr val="0070C0"/>
                              </a:solidFill>
                              <a:latin typeface="Cambria Math" panose="02040503050406030204" pitchFamily="18" charset="0"/>
                            </a:rPr>
                            <m:t>𝑇</m:t>
                          </m:r>
                        </m:e>
                        <m:sub>
                          <m:r>
                            <a:rPr lang="en-US" i="1" dirty="0" smtClean="0">
                              <a:solidFill>
                                <a:srgbClr val="0070C0"/>
                              </a:solidFill>
                              <a:latin typeface="Cambria Math" panose="02040503050406030204" pitchFamily="18" charset="0"/>
                            </a:rPr>
                            <m:t>1</m:t>
                          </m:r>
                        </m:sub>
                      </m:sSub>
                      <m:r>
                        <a:rPr lang="fr-CH" b="0" i="1" dirty="0" smtClean="0">
                          <a:solidFill>
                            <a:srgbClr val="0070C0"/>
                          </a:solidFill>
                          <a:latin typeface="Cambria Math" panose="02040503050406030204" pitchFamily="18" charset="0"/>
                        </a:rPr>
                        <m:t> </m:t>
                      </m:r>
                      <m:sSub>
                        <m:sSubPr>
                          <m:ctrlPr>
                            <a:rPr lang="fr-CH" b="0" i="1" dirty="0" smtClean="0">
                              <a:solidFill>
                                <a:srgbClr val="0070C0"/>
                              </a:solidFill>
                              <a:latin typeface="Cambria Math" panose="02040503050406030204" pitchFamily="18" charset="0"/>
                            </a:rPr>
                          </m:ctrlPr>
                        </m:sSubPr>
                        <m:e>
                          <m:r>
                            <a:rPr lang="fr-CH" b="0" i="1" dirty="0" smtClean="0">
                              <a:solidFill>
                                <a:srgbClr val="0070C0"/>
                              </a:solidFill>
                              <a:latin typeface="Cambria Math" panose="02040503050406030204" pitchFamily="18" charset="0"/>
                            </a:rPr>
                            <m:t>𝑇</m:t>
                          </m:r>
                        </m:e>
                        <m:sub>
                          <m:r>
                            <a:rPr lang="fr-CH" b="0" i="1" dirty="0" smtClean="0">
                              <a:solidFill>
                                <a:srgbClr val="0070C0"/>
                              </a:solidFill>
                              <a:latin typeface="Cambria Math" panose="02040503050406030204" pitchFamily="18" charset="0"/>
                            </a:rPr>
                            <m:t>2</m:t>
                          </m:r>
                        </m:sub>
                      </m:sSub>
                    </m:oMath>
                  </a14:m>
                  <a:r>
                    <a:rPr lang="en-US" dirty="0">
                      <a:solidFill>
                        <a:srgbClr val="0070C0"/>
                      </a:solidFill>
                      <a:latin typeface="+mn-lt"/>
                    </a:rPr>
                    <a:t>  </a:t>
                  </a:r>
                </a:p>
              </p:txBody>
            </p:sp>
          </mc:Choice>
          <mc:Fallback xmlns="">
            <p:sp>
              <p:nvSpPr>
                <p:cNvPr id="9" name="TextBox 8"/>
                <p:cNvSpPr txBox="1">
                  <a:spLocks noRot="1" noChangeAspect="1" noMove="1" noResize="1" noEditPoints="1" noAdjustHandles="1" noChangeArrowheads="1" noChangeShapeType="1" noTextEdit="1"/>
                </p:cNvSpPr>
                <p:nvPr/>
              </p:nvSpPr>
              <p:spPr>
                <a:xfrm>
                  <a:off x="5110542" y="258052"/>
                  <a:ext cx="773994"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986609" y="258052"/>
                  <a:ext cx="773994" cy="369332"/>
                </a:xfrm>
                <a:prstGeom prst="rect">
                  <a:avLst/>
                </a:prstGeom>
                <a:noFill/>
              </p:spPr>
              <p:txBody>
                <a:bodyPr wrap="none" rtlCol="0">
                  <a:spAutoFit/>
                </a:bodyPr>
                <a:lstStyle/>
                <a:p>
                  <a14:m>
                    <m:oMath xmlns:m="http://schemas.openxmlformats.org/officeDocument/2006/math">
                      <m:sSub>
                        <m:sSubPr>
                          <m:ctrlPr>
                            <a:rPr lang="en-US" i="1" dirty="0" smtClean="0">
                              <a:solidFill>
                                <a:srgbClr val="0070C0"/>
                              </a:solidFill>
                              <a:latin typeface="Cambria Math" panose="02040503050406030204" pitchFamily="18" charset="0"/>
                            </a:rPr>
                          </m:ctrlPr>
                        </m:sSubPr>
                        <m:e>
                          <m:r>
                            <a:rPr lang="en-US" i="1" dirty="0" smtClean="0">
                              <a:solidFill>
                                <a:srgbClr val="0070C0"/>
                              </a:solidFill>
                              <a:latin typeface="Cambria Math" panose="02040503050406030204" pitchFamily="18" charset="0"/>
                            </a:rPr>
                            <m:t>𝑇</m:t>
                          </m:r>
                        </m:e>
                        <m:sub>
                          <m:r>
                            <a:rPr lang="fr-CH" b="0" i="1" dirty="0" smtClean="0">
                              <a:solidFill>
                                <a:srgbClr val="0070C0"/>
                              </a:solidFill>
                              <a:latin typeface="Cambria Math" panose="02040503050406030204" pitchFamily="18" charset="0"/>
                            </a:rPr>
                            <m:t>3</m:t>
                          </m:r>
                        </m:sub>
                      </m:sSub>
                      <m:r>
                        <a:rPr lang="fr-CH" b="0" i="1" dirty="0" smtClean="0">
                          <a:solidFill>
                            <a:srgbClr val="0070C0"/>
                          </a:solidFill>
                          <a:latin typeface="Cambria Math" panose="02040503050406030204" pitchFamily="18" charset="0"/>
                        </a:rPr>
                        <m:t> </m:t>
                      </m:r>
                      <m:sSub>
                        <m:sSubPr>
                          <m:ctrlPr>
                            <a:rPr lang="fr-CH" b="0" i="1" dirty="0" smtClean="0">
                              <a:solidFill>
                                <a:srgbClr val="0070C0"/>
                              </a:solidFill>
                              <a:latin typeface="Cambria Math" panose="02040503050406030204" pitchFamily="18" charset="0"/>
                            </a:rPr>
                          </m:ctrlPr>
                        </m:sSubPr>
                        <m:e>
                          <m:r>
                            <a:rPr lang="fr-CH" b="0" i="1" dirty="0" smtClean="0">
                              <a:solidFill>
                                <a:srgbClr val="0070C0"/>
                              </a:solidFill>
                              <a:latin typeface="Cambria Math" panose="02040503050406030204" pitchFamily="18" charset="0"/>
                            </a:rPr>
                            <m:t>𝑇</m:t>
                          </m:r>
                        </m:e>
                        <m:sub>
                          <m:r>
                            <a:rPr lang="fr-CH" b="0" i="1" dirty="0" smtClean="0">
                              <a:solidFill>
                                <a:srgbClr val="0070C0"/>
                              </a:solidFill>
                              <a:latin typeface="Cambria Math" panose="02040503050406030204" pitchFamily="18" charset="0"/>
                            </a:rPr>
                            <m:t>4</m:t>
                          </m:r>
                        </m:sub>
                      </m:sSub>
                    </m:oMath>
                  </a14:m>
                  <a:r>
                    <a:rPr lang="en-US" dirty="0">
                      <a:solidFill>
                        <a:srgbClr val="0070C0"/>
                      </a:solidFill>
                      <a:latin typeface="+mn-lt"/>
                    </a:rPr>
                    <a:t>  </a:t>
                  </a:r>
                </a:p>
              </p:txBody>
            </p:sp>
          </mc:Choice>
          <mc:Fallback xmlns="">
            <p:sp>
              <p:nvSpPr>
                <p:cNvPr id="10" name="TextBox 9"/>
                <p:cNvSpPr txBox="1">
                  <a:spLocks noRot="1" noChangeAspect="1" noMove="1" noResize="1" noEditPoints="1" noAdjustHandles="1" noChangeArrowheads="1" noChangeShapeType="1" noTextEdit="1"/>
                </p:cNvSpPr>
                <p:nvPr/>
              </p:nvSpPr>
              <p:spPr>
                <a:xfrm>
                  <a:off x="5986609" y="258052"/>
                  <a:ext cx="773994" cy="369332"/>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862676" y="258052"/>
                  <a:ext cx="773994" cy="369332"/>
                </a:xfrm>
                <a:prstGeom prst="rect">
                  <a:avLst/>
                </a:prstGeom>
                <a:noFill/>
              </p:spPr>
              <p:txBody>
                <a:bodyPr wrap="none" rtlCol="0">
                  <a:spAutoFit/>
                </a:bodyPr>
                <a:lstStyle/>
                <a:p>
                  <a14:m>
                    <m:oMath xmlns:m="http://schemas.openxmlformats.org/officeDocument/2006/math">
                      <m:sSub>
                        <m:sSubPr>
                          <m:ctrlPr>
                            <a:rPr lang="en-US" i="1" dirty="0" smtClean="0">
                              <a:solidFill>
                                <a:srgbClr val="0070C0"/>
                              </a:solidFill>
                              <a:latin typeface="Cambria Math" panose="02040503050406030204" pitchFamily="18" charset="0"/>
                            </a:rPr>
                          </m:ctrlPr>
                        </m:sSubPr>
                        <m:e>
                          <m:r>
                            <a:rPr lang="en-US" i="1" dirty="0" smtClean="0">
                              <a:solidFill>
                                <a:srgbClr val="0070C0"/>
                              </a:solidFill>
                              <a:latin typeface="Cambria Math" panose="02040503050406030204" pitchFamily="18" charset="0"/>
                            </a:rPr>
                            <m:t>𝑇</m:t>
                          </m:r>
                        </m:e>
                        <m:sub>
                          <m:r>
                            <a:rPr lang="fr-CH" b="0" i="1" dirty="0" smtClean="0">
                              <a:solidFill>
                                <a:srgbClr val="0070C0"/>
                              </a:solidFill>
                              <a:latin typeface="Cambria Math" panose="02040503050406030204" pitchFamily="18" charset="0"/>
                            </a:rPr>
                            <m:t>5</m:t>
                          </m:r>
                        </m:sub>
                      </m:sSub>
                      <m:r>
                        <a:rPr lang="fr-CH" b="0" i="1" dirty="0" smtClean="0">
                          <a:solidFill>
                            <a:srgbClr val="0070C0"/>
                          </a:solidFill>
                          <a:latin typeface="Cambria Math" panose="02040503050406030204" pitchFamily="18" charset="0"/>
                        </a:rPr>
                        <m:t> </m:t>
                      </m:r>
                      <m:sSub>
                        <m:sSubPr>
                          <m:ctrlPr>
                            <a:rPr lang="fr-CH" b="0" i="1" dirty="0" smtClean="0">
                              <a:solidFill>
                                <a:srgbClr val="0070C0"/>
                              </a:solidFill>
                              <a:latin typeface="Cambria Math" panose="02040503050406030204" pitchFamily="18" charset="0"/>
                            </a:rPr>
                          </m:ctrlPr>
                        </m:sSubPr>
                        <m:e>
                          <m:r>
                            <a:rPr lang="fr-CH" b="0" i="1" dirty="0" smtClean="0">
                              <a:solidFill>
                                <a:srgbClr val="0070C0"/>
                              </a:solidFill>
                              <a:latin typeface="Cambria Math" panose="02040503050406030204" pitchFamily="18" charset="0"/>
                            </a:rPr>
                            <m:t>𝑇</m:t>
                          </m:r>
                        </m:e>
                        <m:sub>
                          <m:r>
                            <a:rPr lang="fr-CH" b="0" i="1" dirty="0" smtClean="0">
                              <a:solidFill>
                                <a:srgbClr val="0070C0"/>
                              </a:solidFill>
                              <a:latin typeface="Cambria Math" panose="02040503050406030204" pitchFamily="18" charset="0"/>
                            </a:rPr>
                            <m:t>6</m:t>
                          </m:r>
                        </m:sub>
                      </m:sSub>
                    </m:oMath>
                  </a14:m>
                  <a:r>
                    <a:rPr lang="en-US" dirty="0">
                      <a:solidFill>
                        <a:srgbClr val="0070C0"/>
                      </a:solidFill>
                      <a:latin typeface="+mn-lt"/>
                    </a:rPr>
                    <a:t>  </a:t>
                  </a:r>
                </a:p>
              </p:txBody>
            </p:sp>
          </mc:Choice>
          <mc:Fallback xmlns="">
            <p:sp>
              <p:nvSpPr>
                <p:cNvPr id="11" name="TextBox 10"/>
                <p:cNvSpPr txBox="1">
                  <a:spLocks noRot="1" noChangeAspect="1" noMove="1" noResize="1" noEditPoints="1" noAdjustHandles="1" noChangeArrowheads="1" noChangeShapeType="1" noTextEdit="1"/>
                </p:cNvSpPr>
                <p:nvPr/>
              </p:nvSpPr>
              <p:spPr>
                <a:xfrm>
                  <a:off x="6862676" y="258052"/>
                  <a:ext cx="773994" cy="369332"/>
                </a:xfrm>
                <a:prstGeom prst="rect">
                  <a:avLst/>
                </a:prstGeom>
                <a:blipFill rotWithShape="0">
                  <a:blip r:embed="rId7"/>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020614" y="1503918"/>
                  <a:ext cx="4769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CH" b="0" i="1" smtClean="0">
                                <a:solidFill>
                                  <a:srgbClr val="0070C0"/>
                                </a:solidFill>
                                <a:latin typeface="Cambria Math" panose="02040503050406030204" pitchFamily="18" charset="0"/>
                              </a:rPr>
                            </m:ctrlPr>
                          </m:sSubPr>
                          <m:e>
                            <m:r>
                              <a:rPr lang="fr-CH" b="0" i="1" smtClean="0">
                                <a:solidFill>
                                  <a:srgbClr val="0070C0"/>
                                </a:solidFill>
                                <a:latin typeface="Cambria Math" panose="02040503050406030204" pitchFamily="18" charset="0"/>
                              </a:rPr>
                              <m:t>𝑋</m:t>
                            </m:r>
                          </m:e>
                          <m:sub>
                            <m:r>
                              <a:rPr lang="fr-CH" b="0" i="1" smtClean="0">
                                <a:solidFill>
                                  <a:srgbClr val="0070C0"/>
                                </a:solidFill>
                                <a:latin typeface="Cambria Math" panose="02040503050406030204" pitchFamily="18" charset="0"/>
                              </a:rPr>
                              <m:t>1</m:t>
                            </m:r>
                          </m:sub>
                        </m:sSub>
                      </m:oMath>
                    </m:oMathPara>
                  </a14:m>
                  <a:endParaRPr lang="en-US" dirty="0" err="1">
                    <a:solidFill>
                      <a:srgbClr val="0070C0"/>
                    </a:solidFill>
                    <a:latin typeface="+mn-lt"/>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5020614" y="1503918"/>
                  <a:ext cx="476925" cy="369332"/>
                </a:xfrm>
                <a:prstGeom prst="rect">
                  <a:avLst/>
                </a:prstGeom>
                <a:blipFill rotWithShape="0">
                  <a:blip r:embed="rId8"/>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5257164" y="1661928"/>
                  <a:ext cx="4822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CH" b="0" i="1" smtClean="0">
                                <a:solidFill>
                                  <a:srgbClr val="0070C0"/>
                                </a:solidFill>
                                <a:latin typeface="Cambria Math" panose="02040503050406030204" pitchFamily="18" charset="0"/>
                              </a:rPr>
                            </m:ctrlPr>
                          </m:sSubPr>
                          <m:e>
                            <m:r>
                              <a:rPr lang="fr-CH" b="0" i="1" smtClean="0">
                                <a:solidFill>
                                  <a:srgbClr val="0070C0"/>
                                </a:solidFill>
                                <a:latin typeface="Cambria Math" panose="02040503050406030204" pitchFamily="18" charset="0"/>
                              </a:rPr>
                              <m:t>𝑋</m:t>
                            </m:r>
                          </m:e>
                          <m:sub>
                            <m:r>
                              <a:rPr lang="fr-CH" b="0" i="1" smtClean="0">
                                <a:solidFill>
                                  <a:srgbClr val="0070C0"/>
                                </a:solidFill>
                                <a:latin typeface="Cambria Math" panose="02040503050406030204" pitchFamily="18" charset="0"/>
                              </a:rPr>
                              <m:t>2</m:t>
                            </m:r>
                          </m:sub>
                        </m:sSub>
                      </m:oMath>
                    </m:oMathPara>
                  </a14:m>
                  <a:endParaRPr lang="en-US" dirty="0" err="1">
                    <a:solidFill>
                      <a:srgbClr val="0070C0"/>
                    </a:solidFill>
                    <a:latin typeface="+mn-lt"/>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5257164" y="1661928"/>
                  <a:ext cx="482248" cy="369332"/>
                </a:xfrm>
                <a:prstGeom prst="rect">
                  <a:avLst/>
                </a:prstGeom>
                <a:blipFill rotWithShape="0">
                  <a:blip r:embed="rId9"/>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5964000" y="1504851"/>
                  <a:ext cx="4822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CH" b="0" i="1" smtClean="0">
                                <a:solidFill>
                                  <a:srgbClr val="0070C0"/>
                                </a:solidFill>
                                <a:latin typeface="Cambria Math" panose="02040503050406030204" pitchFamily="18" charset="0"/>
                              </a:rPr>
                            </m:ctrlPr>
                          </m:sSubPr>
                          <m:e>
                            <m:r>
                              <a:rPr lang="fr-CH" b="0" i="1" smtClean="0">
                                <a:solidFill>
                                  <a:srgbClr val="0070C0"/>
                                </a:solidFill>
                                <a:latin typeface="Cambria Math" panose="02040503050406030204" pitchFamily="18" charset="0"/>
                              </a:rPr>
                              <m:t>𝑋</m:t>
                            </m:r>
                          </m:e>
                          <m:sub>
                            <m:r>
                              <a:rPr lang="fr-CH" b="0" i="1" smtClean="0">
                                <a:solidFill>
                                  <a:srgbClr val="0070C0"/>
                                </a:solidFill>
                                <a:latin typeface="Cambria Math" panose="02040503050406030204" pitchFamily="18" charset="0"/>
                              </a:rPr>
                              <m:t>3</m:t>
                            </m:r>
                          </m:sub>
                        </m:sSub>
                      </m:oMath>
                    </m:oMathPara>
                  </a14:m>
                  <a:endParaRPr lang="en-US" dirty="0" err="1">
                    <a:solidFill>
                      <a:srgbClr val="0070C0"/>
                    </a:solidFill>
                    <a:latin typeface="+mn-lt"/>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5964000" y="1504851"/>
                  <a:ext cx="482248" cy="369332"/>
                </a:xfrm>
                <a:prstGeom prst="rect">
                  <a:avLst/>
                </a:prstGeom>
                <a:blipFill rotWithShape="0">
                  <a:blip r:embed="rId10"/>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248535" y="1661928"/>
                  <a:ext cx="4822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CH" b="0" i="1" smtClean="0">
                                <a:solidFill>
                                  <a:srgbClr val="0070C0"/>
                                </a:solidFill>
                                <a:latin typeface="Cambria Math" panose="02040503050406030204" pitchFamily="18" charset="0"/>
                              </a:rPr>
                            </m:ctrlPr>
                          </m:sSubPr>
                          <m:e>
                            <m:r>
                              <a:rPr lang="fr-CH" b="0" i="1" smtClean="0">
                                <a:solidFill>
                                  <a:srgbClr val="0070C0"/>
                                </a:solidFill>
                                <a:latin typeface="Cambria Math" panose="02040503050406030204" pitchFamily="18" charset="0"/>
                              </a:rPr>
                              <m:t>𝑋</m:t>
                            </m:r>
                          </m:e>
                          <m:sub>
                            <m:r>
                              <a:rPr lang="fr-CH" b="0" i="1" smtClean="0">
                                <a:solidFill>
                                  <a:srgbClr val="0070C0"/>
                                </a:solidFill>
                                <a:latin typeface="Cambria Math" panose="02040503050406030204" pitchFamily="18" charset="0"/>
                              </a:rPr>
                              <m:t>3</m:t>
                            </m:r>
                          </m:sub>
                        </m:sSub>
                      </m:oMath>
                    </m:oMathPara>
                  </a14:m>
                  <a:endParaRPr lang="en-US" dirty="0" err="1">
                    <a:solidFill>
                      <a:srgbClr val="0070C0"/>
                    </a:solidFill>
                    <a:latin typeface="+mn-lt"/>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6248535" y="1661928"/>
                  <a:ext cx="482248" cy="369332"/>
                </a:xfrm>
                <a:prstGeom prst="rect">
                  <a:avLst/>
                </a:prstGeom>
                <a:blipFill rotWithShape="0">
                  <a:blip r:embed="rId11"/>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907386" y="1505784"/>
                  <a:ext cx="4822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CH" b="0" i="1" smtClean="0">
                                <a:solidFill>
                                  <a:srgbClr val="0070C0"/>
                                </a:solidFill>
                                <a:latin typeface="Cambria Math" panose="02040503050406030204" pitchFamily="18" charset="0"/>
                              </a:rPr>
                            </m:ctrlPr>
                          </m:sSubPr>
                          <m:e>
                            <m:r>
                              <a:rPr lang="fr-CH" b="0" i="1" smtClean="0">
                                <a:solidFill>
                                  <a:srgbClr val="0070C0"/>
                                </a:solidFill>
                                <a:latin typeface="Cambria Math" panose="02040503050406030204" pitchFamily="18" charset="0"/>
                              </a:rPr>
                              <m:t>𝑋</m:t>
                            </m:r>
                          </m:e>
                          <m:sub>
                            <m:r>
                              <a:rPr lang="fr-CH" b="0" i="1" smtClean="0">
                                <a:solidFill>
                                  <a:srgbClr val="0070C0"/>
                                </a:solidFill>
                                <a:latin typeface="Cambria Math" panose="02040503050406030204" pitchFamily="18" charset="0"/>
                              </a:rPr>
                              <m:t>5</m:t>
                            </m:r>
                          </m:sub>
                        </m:sSub>
                      </m:oMath>
                    </m:oMathPara>
                  </a14:m>
                  <a:endParaRPr lang="en-US" dirty="0" err="1">
                    <a:solidFill>
                      <a:srgbClr val="0070C0"/>
                    </a:solidFill>
                    <a:latin typeface="+mn-lt"/>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6907386" y="1505784"/>
                  <a:ext cx="482248" cy="369332"/>
                </a:xfrm>
                <a:prstGeom prst="rect">
                  <a:avLst/>
                </a:prstGeom>
                <a:blipFill rotWithShape="0">
                  <a:blip r:embed="rId12"/>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7143936" y="1663794"/>
                  <a:ext cx="4822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CH" b="0" i="1" smtClean="0">
                                <a:solidFill>
                                  <a:srgbClr val="0070C0"/>
                                </a:solidFill>
                                <a:latin typeface="Cambria Math" panose="02040503050406030204" pitchFamily="18" charset="0"/>
                              </a:rPr>
                            </m:ctrlPr>
                          </m:sSubPr>
                          <m:e>
                            <m:r>
                              <a:rPr lang="fr-CH" b="0" i="1" smtClean="0">
                                <a:solidFill>
                                  <a:srgbClr val="0070C0"/>
                                </a:solidFill>
                                <a:latin typeface="Cambria Math" panose="02040503050406030204" pitchFamily="18" charset="0"/>
                              </a:rPr>
                              <m:t>𝑋</m:t>
                            </m:r>
                          </m:e>
                          <m:sub>
                            <m:r>
                              <a:rPr lang="fr-CH" b="0" i="1" smtClean="0">
                                <a:solidFill>
                                  <a:srgbClr val="0070C0"/>
                                </a:solidFill>
                                <a:latin typeface="Cambria Math" panose="02040503050406030204" pitchFamily="18" charset="0"/>
                              </a:rPr>
                              <m:t>6</m:t>
                            </m:r>
                          </m:sub>
                        </m:sSub>
                      </m:oMath>
                    </m:oMathPara>
                  </a14:m>
                  <a:endParaRPr lang="en-US" dirty="0" err="1">
                    <a:solidFill>
                      <a:srgbClr val="0070C0"/>
                    </a:solidFill>
                    <a:latin typeface="+mn-lt"/>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7143936" y="1663794"/>
                  <a:ext cx="482248" cy="369332"/>
                </a:xfrm>
                <a:prstGeom prst="rect">
                  <a:avLst/>
                </a:prstGeom>
                <a:blipFill rotWithShape="0">
                  <a:blip r:embed="rId13"/>
                  <a:stretch>
                    <a:fillRect/>
                  </a:stretch>
                </a:blipFill>
              </p:spPr>
              <p:txBody>
                <a:bodyPr/>
                <a:lstStyle/>
                <a:p>
                  <a:r>
                    <a:rPr lang="en-US">
                      <a:noFill/>
                    </a:rPr>
                    <a:t> </a:t>
                  </a:r>
                </a:p>
              </p:txBody>
            </p:sp>
          </mc:Fallback>
        </mc:AlternateContent>
      </p:grpSp>
      <p:grpSp>
        <p:nvGrpSpPr>
          <p:cNvPr id="18" name="Group 17"/>
          <p:cNvGrpSpPr/>
          <p:nvPr/>
        </p:nvGrpSpPr>
        <p:grpSpPr>
          <a:xfrm>
            <a:off x="7021539" y="523565"/>
            <a:ext cx="750996" cy="369332"/>
            <a:chOff x="5497539" y="523565"/>
            <a:chExt cx="750996" cy="369332"/>
          </a:xfrm>
        </p:grpSpPr>
        <p:cxnSp>
          <p:nvCxnSpPr>
            <p:cNvPr id="19" name="Straight Arrow Connector 18"/>
            <p:cNvCxnSpPr/>
            <p:nvPr/>
          </p:nvCxnSpPr>
          <p:spPr bwMode="auto">
            <a:xfrm flipV="1">
              <a:off x="5497539" y="848032"/>
              <a:ext cx="750996" cy="7374"/>
            </a:xfrm>
            <a:prstGeom prst="straightConnector1">
              <a:avLst/>
            </a:prstGeom>
            <a:solidFill>
              <a:schemeClr val="accent1"/>
            </a:solidFill>
            <a:ln w="9525" cap="flat" cmpd="sng" algn="ctr">
              <a:solidFill>
                <a:srgbClr val="0070C0"/>
              </a:solidFill>
              <a:prstDash val="solid"/>
              <a:round/>
              <a:headEnd type="arrow" w="med" len="med"/>
              <a:tailEnd type="arrow" w="med" len="med"/>
            </a:ln>
            <a:effectLst/>
          </p:spPr>
        </p:cxnSp>
        <mc:AlternateContent xmlns:mc="http://schemas.openxmlformats.org/markup-compatibility/2006" xmlns:a14="http://schemas.microsoft.com/office/drawing/2010/main">
          <mc:Choice Requires="a14">
            <p:sp>
              <p:nvSpPr>
                <p:cNvPr id="20" name="TextBox 19"/>
                <p:cNvSpPr txBox="1"/>
                <p:nvPr/>
              </p:nvSpPr>
              <p:spPr>
                <a:xfrm>
                  <a:off x="5648561" y="523565"/>
                  <a:ext cx="45499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CH" b="0" i="1" smtClean="0">
                                <a:solidFill>
                                  <a:srgbClr val="0070C0"/>
                                </a:solidFill>
                                <a:latin typeface="Cambria Math" panose="02040503050406030204" pitchFamily="18" charset="0"/>
                              </a:rPr>
                            </m:ctrlPr>
                          </m:sSubPr>
                          <m:e>
                            <m:r>
                              <a:rPr lang="fr-CH" b="0" i="1" smtClean="0">
                                <a:solidFill>
                                  <a:srgbClr val="0070C0"/>
                                </a:solidFill>
                                <a:latin typeface="Cambria Math" panose="02040503050406030204" pitchFamily="18" charset="0"/>
                              </a:rPr>
                              <m:t>𝑆</m:t>
                            </m:r>
                          </m:e>
                          <m:sub>
                            <m:r>
                              <a:rPr lang="fr-CH" b="0" i="1" smtClean="0">
                                <a:solidFill>
                                  <a:srgbClr val="0070C0"/>
                                </a:solidFill>
                                <a:latin typeface="Cambria Math" panose="02040503050406030204" pitchFamily="18" charset="0"/>
                              </a:rPr>
                              <m:t>3</m:t>
                            </m:r>
                          </m:sub>
                        </m:sSub>
                      </m:oMath>
                    </m:oMathPara>
                  </a14:m>
                  <a:endParaRPr lang="en-US" dirty="0" err="1">
                    <a:solidFill>
                      <a:srgbClr val="0070C0"/>
                    </a:solidFill>
                    <a:latin typeface="+mn-lt"/>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5648561" y="523565"/>
                  <a:ext cx="454996" cy="369332"/>
                </a:xfrm>
                <a:prstGeom prst="rect">
                  <a:avLst/>
                </a:prstGeom>
                <a:blipFill rotWithShape="0">
                  <a:blip r:embed="rId14"/>
                  <a:stretch>
                    <a:fillRect b="-1667"/>
                  </a:stretch>
                </a:blipFill>
              </p:spPr>
              <p:txBody>
                <a:bodyPr/>
                <a:lstStyle/>
                <a:p>
                  <a:r>
                    <a:rPr lang="en-US">
                      <a:noFill/>
                    </a:rPr>
                    <a:t> </a:t>
                  </a:r>
                </a:p>
              </p:txBody>
            </p:sp>
          </mc:Fallback>
        </mc:AlternateContent>
      </p:grpSp>
    </p:spTree>
    <p:extLst>
      <p:ext uri="{BB962C8B-B14F-4D97-AF65-F5344CB8AC3E}">
        <p14:creationId xmlns:p14="http://schemas.microsoft.com/office/powerpoint/2010/main" val="606221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10334" y="394007"/>
            <a:ext cx="5093556" cy="908050"/>
          </a:xfrm>
        </p:spPr>
        <p:txBody>
          <a:bodyPr/>
          <a:lstStyle/>
          <a:p>
            <a:r>
              <a:rPr lang="en-US" dirty="0"/>
              <a:t>Large Time Heuristic Explained on an Example</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43565" y="2178591"/>
                <a:ext cx="9433048" cy="4584304"/>
              </a:xfrm>
            </p:spPr>
            <p:txBody>
              <a:bodyPr/>
              <a:lstStyle/>
              <a:p>
                <a:pPr marL="457200" indent="-457200">
                  <a:buFont typeface="+mj-lt"/>
                  <a:buAutoNum type="arabicPeriod" startAt="3"/>
                </a:pPr>
                <a:r>
                  <a:rPr lang="fr-CH" dirty="0"/>
                  <a:t>Compare</a:t>
                </a:r>
                <a:br>
                  <a:rPr lang="fr-CH" dirty="0"/>
                </a:br>
                <a14:m>
                  <m:oMath xmlns:m="http://schemas.openxmlformats.org/officeDocument/2006/math">
                    <m:sSub>
                      <m:sSubPr>
                        <m:ctrlPr>
                          <a:rPr lang="fr-CH" b="0" i="1" smtClean="0">
                            <a:latin typeface="Cambria Math" panose="02040503050406030204" pitchFamily="18" charset="0"/>
                          </a:rPr>
                        </m:ctrlPr>
                      </m:sSubPr>
                      <m:e>
                        <m:r>
                          <a:rPr lang="fr-CH" b="0" i="1" smtClean="0">
                            <a:latin typeface="Cambria Math"/>
                          </a:rPr>
                          <m:t>𝑊</m:t>
                        </m:r>
                      </m:e>
                      <m:sub>
                        <m:r>
                          <a:rPr lang="fr-CH" b="0" i="1" smtClean="0">
                            <a:latin typeface="Cambria Math"/>
                          </a:rPr>
                          <m:t>𝑐</m:t>
                        </m:r>
                      </m:sub>
                    </m:sSub>
                    <m:r>
                      <a:rPr lang="fr-CH" b="0" i="1" smtClean="0">
                        <a:latin typeface="Cambria Math"/>
                      </a:rPr>
                      <m:t>=</m:t>
                    </m:r>
                    <m:f>
                      <m:fPr>
                        <m:ctrlPr>
                          <a:rPr lang="fr-CH" i="1">
                            <a:latin typeface="Cambria Math" panose="02040503050406030204" pitchFamily="18" charset="0"/>
                          </a:rPr>
                        </m:ctrlPr>
                      </m:fPr>
                      <m:num>
                        <m:r>
                          <a:rPr lang="fr-CH" i="1">
                            <a:latin typeface="Cambria Math"/>
                          </a:rPr>
                          <m:t>1</m:t>
                        </m:r>
                      </m:num>
                      <m:den>
                        <m:r>
                          <a:rPr lang="fr-CH" i="1">
                            <a:latin typeface="Cambria Math"/>
                          </a:rPr>
                          <m:t>𝑇</m:t>
                        </m:r>
                      </m:den>
                    </m:f>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a:rPr>
                              <m:t>𝑆</m:t>
                            </m:r>
                          </m:e>
                          <m:sub>
                            <m:r>
                              <a:rPr lang="fr-CH" i="1">
                                <a:latin typeface="Cambria Math"/>
                              </a:rPr>
                              <m:t>1</m:t>
                            </m:r>
                          </m:sub>
                        </m:sSub>
                        <m:sSub>
                          <m:sSubPr>
                            <m:ctrlPr>
                              <a:rPr lang="fr-CH" i="1">
                                <a:latin typeface="Cambria Math" panose="02040503050406030204" pitchFamily="18" charset="0"/>
                              </a:rPr>
                            </m:ctrlPr>
                          </m:sSubPr>
                          <m:e>
                            <m:r>
                              <a:rPr lang="fr-CH" i="1">
                                <a:latin typeface="Cambria Math"/>
                              </a:rPr>
                              <m:t>𝑋</m:t>
                            </m:r>
                          </m:e>
                          <m:sub>
                            <m:r>
                              <a:rPr lang="fr-CH" i="1">
                                <a:latin typeface="Cambria Math"/>
                              </a:rPr>
                              <m:t>1</m:t>
                            </m:r>
                          </m:sub>
                        </m:sSub>
                        <m:r>
                          <a:rPr lang="fr-CH" i="1">
                            <a:latin typeface="Cambria Math"/>
                          </a:rPr>
                          <m:t>+</m:t>
                        </m:r>
                        <m:sSub>
                          <m:sSubPr>
                            <m:ctrlPr>
                              <a:rPr lang="fr-CH" i="1">
                                <a:latin typeface="Cambria Math" panose="02040503050406030204" pitchFamily="18" charset="0"/>
                              </a:rPr>
                            </m:ctrlPr>
                          </m:sSubPr>
                          <m:e>
                            <m:r>
                              <a:rPr lang="fr-CH" i="1">
                                <a:latin typeface="Cambria Math"/>
                              </a:rPr>
                              <m:t>𝑆</m:t>
                            </m:r>
                          </m:e>
                          <m:sub>
                            <m:r>
                              <a:rPr lang="fr-CH" i="1">
                                <a:latin typeface="Cambria Math"/>
                              </a:rPr>
                              <m:t>2</m:t>
                            </m:r>
                          </m:sub>
                        </m:sSub>
                        <m:sSub>
                          <m:sSubPr>
                            <m:ctrlPr>
                              <a:rPr lang="fr-CH" i="1">
                                <a:latin typeface="Cambria Math" panose="02040503050406030204" pitchFamily="18" charset="0"/>
                              </a:rPr>
                            </m:ctrlPr>
                          </m:sSubPr>
                          <m:e>
                            <m:r>
                              <a:rPr lang="fr-CH" i="1">
                                <a:latin typeface="Cambria Math"/>
                              </a:rPr>
                              <m:t>𝑋</m:t>
                            </m:r>
                          </m:e>
                          <m:sub>
                            <m:r>
                              <a:rPr lang="fr-CH" i="1">
                                <a:latin typeface="Cambria Math"/>
                              </a:rPr>
                              <m:t>2</m:t>
                            </m:r>
                          </m:sub>
                        </m:sSub>
                        <m:r>
                          <a:rPr lang="fr-CH" i="1">
                            <a:latin typeface="Cambria Math"/>
                          </a:rPr>
                          <m:t>+…+</m:t>
                        </m:r>
                        <m:sSub>
                          <m:sSubPr>
                            <m:ctrlPr>
                              <a:rPr lang="fr-CH" i="1">
                                <a:latin typeface="Cambria Math" panose="02040503050406030204" pitchFamily="18" charset="0"/>
                              </a:rPr>
                            </m:ctrlPr>
                          </m:sSubPr>
                          <m:e>
                            <m:r>
                              <a:rPr lang="fr-CH" i="1">
                                <a:latin typeface="Cambria Math"/>
                              </a:rPr>
                              <m:t>𝑆</m:t>
                            </m:r>
                          </m:e>
                          <m:sub>
                            <m:r>
                              <a:rPr lang="fr-CH" i="1">
                                <a:latin typeface="Cambria Math"/>
                              </a:rPr>
                              <m:t>𝑁</m:t>
                            </m:r>
                          </m:sub>
                        </m:sSub>
                        <m:sSub>
                          <m:sSubPr>
                            <m:ctrlPr>
                              <a:rPr lang="fr-CH" i="1">
                                <a:latin typeface="Cambria Math" panose="02040503050406030204" pitchFamily="18" charset="0"/>
                              </a:rPr>
                            </m:ctrlPr>
                          </m:sSubPr>
                          <m:e>
                            <m:r>
                              <a:rPr lang="fr-CH" i="1">
                                <a:latin typeface="Cambria Math"/>
                              </a:rPr>
                              <m:t>𝑋</m:t>
                            </m:r>
                          </m:e>
                          <m:sub>
                            <m:r>
                              <a:rPr lang="fr-CH" i="1">
                                <a:latin typeface="Cambria Math"/>
                              </a:rPr>
                              <m:t>𝑁</m:t>
                            </m:r>
                          </m:sub>
                        </m:sSub>
                      </m:e>
                    </m:d>
                  </m:oMath>
                </a14:m>
                <a:br>
                  <a:rPr lang="fr-CH" dirty="0"/>
                </a:br>
                <a14:m>
                  <m:oMath xmlns:m="http://schemas.openxmlformats.org/officeDocument/2006/math">
                    <m:r>
                      <a:rPr lang="fr-CH" b="0" i="1" smtClean="0">
                        <a:latin typeface="Cambria Math"/>
                      </a:rPr>
                      <m:t>=</m:t>
                    </m:r>
                    <m:f>
                      <m:fPr>
                        <m:ctrlPr>
                          <a:rPr lang="fr-CH" b="0" i="1" smtClean="0">
                            <a:latin typeface="Cambria Math" panose="02040503050406030204" pitchFamily="18" charset="0"/>
                          </a:rPr>
                        </m:ctrlPr>
                      </m:fPr>
                      <m:num>
                        <m:r>
                          <a:rPr lang="fr-CH" b="0" i="1" smtClean="0">
                            <a:latin typeface="Cambria Math"/>
                          </a:rPr>
                          <m:t>𝑁</m:t>
                        </m:r>
                      </m:num>
                      <m:den>
                        <m:r>
                          <a:rPr lang="fr-CH" b="0" i="1" smtClean="0">
                            <a:latin typeface="Cambria Math"/>
                          </a:rPr>
                          <m:t>𝑇</m:t>
                        </m:r>
                      </m:den>
                    </m:f>
                    <m:r>
                      <a:rPr lang="fr-CH" b="0" i="1" smtClean="0">
                        <a:latin typeface="Cambria Math"/>
                      </a:rPr>
                      <m:t>×</m:t>
                    </m:r>
                    <m:f>
                      <m:fPr>
                        <m:ctrlPr>
                          <a:rPr lang="fr-CH" b="0" i="1" smtClean="0">
                            <a:latin typeface="Cambria Math" panose="02040503050406030204" pitchFamily="18" charset="0"/>
                          </a:rPr>
                        </m:ctrlPr>
                      </m:fPr>
                      <m:num>
                        <m:r>
                          <a:rPr lang="fr-CH" b="0" i="1" smtClean="0">
                            <a:latin typeface="Cambria Math"/>
                          </a:rPr>
                          <m:t>1</m:t>
                        </m:r>
                      </m:num>
                      <m:den>
                        <m:r>
                          <a:rPr lang="fr-CH" b="0" i="1" smtClean="0">
                            <a:latin typeface="Cambria Math"/>
                          </a:rPr>
                          <m:t>𝑁</m:t>
                        </m:r>
                      </m:den>
                    </m:f>
                    <m:d>
                      <m:dPr>
                        <m:ctrlPr>
                          <a:rPr lang="fr-CH" b="0" i="1" smtClean="0">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a:rPr>
                              <m:t>𝑆</m:t>
                            </m:r>
                          </m:e>
                          <m:sub>
                            <m:r>
                              <a:rPr lang="fr-CH" i="1">
                                <a:latin typeface="Cambria Math"/>
                              </a:rPr>
                              <m:t>1</m:t>
                            </m:r>
                          </m:sub>
                        </m:sSub>
                        <m:sSub>
                          <m:sSubPr>
                            <m:ctrlPr>
                              <a:rPr lang="fr-CH" i="1">
                                <a:latin typeface="Cambria Math" panose="02040503050406030204" pitchFamily="18" charset="0"/>
                              </a:rPr>
                            </m:ctrlPr>
                          </m:sSubPr>
                          <m:e>
                            <m:r>
                              <a:rPr lang="fr-CH" i="1">
                                <a:latin typeface="Cambria Math"/>
                              </a:rPr>
                              <m:t>𝑋</m:t>
                            </m:r>
                          </m:e>
                          <m:sub>
                            <m:r>
                              <a:rPr lang="fr-CH" i="1">
                                <a:latin typeface="Cambria Math"/>
                              </a:rPr>
                              <m:t>1</m:t>
                            </m:r>
                          </m:sub>
                        </m:sSub>
                        <m:r>
                          <a:rPr lang="fr-CH" i="1">
                            <a:latin typeface="Cambria Math"/>
                          </a:rPr>
                          <m:t>+</m:t>
                        </m:r>
                        <m:sSub>
                          <m:sSubPr>
                            <m:ctrlPr>
                              <a:rPr lang="fr-CH" i="1">
                                <a:latin typeface="Cambria Math" panose="02040503050406030204" pitchFamily="18" charset="0"/>
                              </a:rPr>
                            </m:ctrlPr>
                          </m:sSubPr>
                          <m:e>
                            <m:r>
                              <a:rPr lang="fr-CH" i="1">
                                <a:latin typeface="Cambria Math"/>
                              </a:rPr>
                              <m:t>𝑆</m:t>
                            </m:r>
                          </m:e>
                          <m:sub>
                            <m:r>
                              <a:rPr lang="fr-CH" i="1">
                                <a:latin typeface="Cambria Math"/>
                              </a:rPr>
                              <m:t>2</m:t>
                            </m:r>
                          </m:sub>
                        </m:sSub>
                        <m:sSub>
                          <m:sSubPr>
                            <m:ctrlPr>
                              <a:rPr lang="fr-CH" i="1">
                                <a:latin typeface="Cambria Math" panose="02040503050406030204" pitchFamily="18" charset="0"/>
                              </a:rPr>
                            </m:ctrlPr>
                          </m:sSubPr>
                          <m:e>
                            <m:r>
                              <a:rPr lang="fr-CH" i="1">
                                <a:latin typeface="Cambria Math"/>
                              </a:rPr>
                              <m:t>𝑋</m:t>
                            </m:r>
                          </m:e>
                          <m:sub>
                            <m:r>
                              <a:rPr lang="fr-CH" i="1">
                                <a:latin typeface="Cambria Math"/>
                              </a:rPr>
                              <m:t>2</m:t>
                            </m:r>
                          </m:sub>
                        </m:sSub>
                        <m:r>
                          <a:rPr lang="fr-CH" i="1">
                            <a:latin typeface="Cambria Math"/>
                          </a:rPr>
                          <m:t>+…+</m:t>
                        </m:r>
                        <m:sSub>
                          <m:sSubPr>
                            <m:ctrlPr>
                              <a:rPr lang="fr-CH" i="1">
                                <a:latin typeface="Cambria Math" panose="02040503050406030204" pitchFamily="18" charset="0"/>
                              </a:rPr>
                            </m:ctrlPr>
                          </m:sSubPr>
                          <m:e>
                            <m:r>
                              <a:rPr lang="fr-CH" i="1">
                                <a:latin typeface="Cambria Math"/>
                              </a:rPr>
                              <m:t>𝑆</m:t>
                            </m:r>
                          </m:e>
                          <m:sub>
                            <m:r>
                              <a:rPr lang="fr-CH" i="1">
                                <a:latin typeface="Cambria Math"/>
                              </a:rPr>
                              <m:t>𝑁</m:t>
                            </m:r>
                          </m:sub>
                        </m:sSub>
                        <m:sSub>
                          <m:sSubPr>
                            <m:ctrlPr>
                              <a:rPr lang="fr-CH" i="1">
                                <a:latin typeface="Cambria Math" panose="02040503050406030204" pitchFamily="18" charset="0"/>
                              </a:rPr>
                            </m:ctrlPr>
                          </m:sSubPr>
                          <m:e>
                            <m:r>
                              <a:rPr lang="fr-CH" i="1">
                                <a:latin typeface="Cambria Math"/>
                              </a:rPr>
                              <m:t>𝑋</m:t>
                            </m:r>
                          </m:e>
                          <m:sub>
                            <m:r>
                              <a:rPr lang="fr-CH" i="1">
                                <a:latin typeface="Cambria Math"/>
                              </a:rPr>
                              <m:t>𝑁</m:t>
                            </m:r>
                          </m:sub>
                        </m:sSub>
                      </m:e>
                    </m:d>
                  </m:oMath>
                </a14:m>
                <a:br>
                  <a:rPr lang="fr-CH" b="0" dirty="0"/>
                </a:br>
                <a14:m>
                  <m:oMath xmlns:m="http://schemas.openxmlformats.org/officeDocument/2006/math">
                    <m:r>
                      <a:rPr lang="fr-CH" b="0" i="1" smtClean="0">
                        <a:latin typeface="Cambria Math"/>
                      </a:rPr>
                      <m:t>=</m:t>
                    </m:r>
                    <m:r>
                      <a:rPr lang="fr-CH" b="0" i="1" smtClean="0">
                        <a:latin typeface="Cambria Math"/>
                      </a:rPr>
                      <m:t>𝜆</m:t>
                    </m:r>
                    <m:r>
                      <a:rPr lang="fr-CH" b="0" i="1" smtClean="0">
                        <a:latin typeface="Cambria Math"/>
                      </a:rPr>
                      <m:t>×</m:t>
                    </m:r>
                    <m:d>
                      <m:dPr>
                        <m:ctrlPr>
                          <a:rPr lang="fr-CH" b="0" i="1" smtClean="0">
                            <a:latin typeface="Cambria Math" panose="02040503050406030204" pitchFamily="18" charset="0"/>
                          </a:rPr>
                        </m:ctrlPr>
                      </m:dPr>
                      <m:e>
                        <m:r>
                          <m:rPr>
                            <m:sty m:val="p"/>
                          </m:rPr>
                          <a:rPr lang="fr-CH" b="0" i="1" smtClean="0">
                            <a:latin typeface="Cambria Math"/>
                          </a:rPr>
                          <m:t>cov</m:t>
                        </m:r>
                        <m:d>
                          <m:dPr>
                            <m:ctrlPr>
                              <a:rPr lang="fr-CH" b="0" i="1" smtClean="0">
                                <a:latin typeface="Cambria Math" panose="02040503050406030204" pitchFamily="18" charset="0"/>
                              </a:rPr>
                            </m:ctrlPr>
                          </m:dPr>
                          <m:e>
                            <m:r>
                              <a:rPr lang="fr-CH" b="0" i="1" smtClean="0">
                                <a:latin typeface="Cambria Math"/>
                              </a:rPr>
                              <m:t>𝑆</m:t>
                            </m:r>
                            <m:r>
                              <a:rPr lang="fr-CH" b="0" i="1" smtClean="0">
                                <a:latin typeface="Cambria Math"/>
                              </a:rPr>
                              <m:t>,</m:t>
                            </m:r>
                            <m:r>
                              <a:rPr lang="fr-CH" b="0" i="1" smtClean="0">
                                <a:latin typeface="Cambria Math"/>
                              </a:rPr>
                              <m:t>𝑋</m:t>
                            </m:r>
                          </m:e>
                        </m:d>
                        <m:r>
                          <a:rPr lang="fr-CH" b="0" i="1" smtClean="0">
                            <a:latin typeface="Cambria Math"/>
                          </a:rPr>
                          <m:t>+</m:t>
                        </m:r>
                        <m:acc>
                          <m:accPr>
                            <m:chr m:val="̅"/>
                            <m:ctrlPr>
                              <a:rPr lang="fr-CH" b="0" i="1" smtClean="0">
                                <a:latin typeface="Cambria Math" panose="02040503050406030204" pitchFamily="18" charset="0"/>
                              </a:rPr>
                            </m:ctrlPr>
                          </m:accPr>
                          <m:e>
                            <m:r>
                              <a:rPr lang="fr-CH" b="0" i="1" smtClean="0">
                                <a:latin typeface="Cambria Math"/>
                              </a:rPr>
                              <m:t>𝑆</m:t>
                            </m:r>
                          </m:e>
                        </m:acc>
                        <m:r>
                          <a:rPr lang="fr-CH" b="0" i="1" smtClean="0">
                            <a:latin typeface="Cambria Math"/>
                          </a:rPr>
                          <m:t> </m:t>
                        </m:r>
                        <m:acc>
                          <m:accPr>
                            <m:chr m:val="̅"/>
                            <m:ctrlPr>
                              <a:rPr lang="fr-CH" b="0" i="1" smtClean="0">
                                <a:latin typeface="Cambria Math" panose="02040503050406030204" pitchFamily="18" charset="0"/>
                              </a:rPr>
                            </m:ctrlPr>
                          </m:accPr>
                          <m:e>
                            <m:r>
                              <a:rPr lang="fr-CH" b="0" i="1" smtClean="0">
                                <a:latin typeface="Cambria Math"/>
                              </a:rPr>
                              <m:t>𝑋</m:t>
                            </m:r>
                          </m:e>
                        </m:acc>
                      </m:e>
                    </m:d>
                    <m:r>
                      <a:rPr lang="fr-CH" b="0" i="1" dirty="0" smtClean="0">
                        <a:latin typeface="Cambria Math"/>
                      </a:rPr>
                      <m:t>=</m:t>
                    </m:r>
                    <m:r>
                      <a:rPr lang="fr-CH" b="0" i="1" dirty="0" smtClean="0">
                        <a:latin typeface="Cambria Math"/>
                      </a:rPr>
                      <m:t>𝜆</m:t>
                    </m:r>
                    <m:r>
                      <a:rPr lang="fr-CH" b="0" i="1" dirty="0" smtClean="0">
                        <a:latin typeface="Cambria Math"/>
                      </a:rPr>
                      <m:t>×</m:t>
                    </m:r>
                    <m:d>
                      <m:dPr>
                        <m:ctrlPr>
                          <a:rPr lang="fr-CH" b="0" i="1" dirty="0" smtClean="0">
                            <a:latin typeface="Cambria Math" panose="02040503050406030204" pitchFamily="18" charset="0"/>
                          </a:rPr>
                        </m:ctrlPr>
                      </m:dPr>
                      <m:e>
                        <m:r>
                          <m:rPr>
                            <m:sty m:val="p"/>
                          </m:rPr>
                          <a:rPr lang="fr-CH" b="0" i="0" dirty="0" smtClean="0">
                            <a:latin typeface="Cambria Math"/>
                          </a:rPr>
                          <m:t>cov</m:t>
                        </m:r>
                        <m:d>
                          <m:dPr>
                            <m:ctrlPr>
                              <a:rPr lang="fr-CH" b="0" i="1" dirty="0" smtClean="0">
                                <a:latin typeface="Cambria Math" panose="02040503050406030204" pitchFamily="18" charset="0"/>
                              </a:rPr>
                            </m:ctrlPr>
                          </m:dPr>
                          <m:e>
                            <m:r>
                              <a:rPr lang="fr-CH" b="0" i="1" dirty="0" smtClean="0">
                                <a:latin typeface="Cambria Math"/>
                              </a:rPr>
                              <m:t>𝑆</m:t>
                            </m:r>
                            <m:r>
                              <a:rPr lang="fr-CH" b="0" i="1" dirty="0" smtClean="0">
                                <a:latin typeface="Cambria Math"/>
                              </a:rPr>
                              <m:t>,</m:t>
                            </m:r>
                            <m:r>
                              <a:rPr lang="fr-CH" b="0" i="1" dirty="0" smtClean="0">
                                <a:latin typeface="Cambria Math"/>
                              </a:rPr>
                              <m:t>𝑋</m:t>
                            </m:r>
                          </m:e>
                        </m:d>
                        <m:r>
                          <a:rPr lang="fr-CH" b="0" i="1" dirty="0" smtClean="0">
                            <a:latin typeface="Cambria Math"/>
                          </a:rPr>
                          <m:t>+</m:t>
                        </m:r>
                        <m:f>
                          <m:fPr>
                            <m:ctrlPr>
                              <a:rPr lang="fr-CH" b="0" i="1" dirty="0" smtClean="0">
                                <a:latin typeface="Cambria Math" panose="02040503050406030204" pitchFamily="18" charset="0"/>
                              </a:rPr>
                            </m:ctrlPr>
                          </m:fPr>
                          <m:num>
                            <m:r>
                              <a:rPr lang="fr-CH" b="0" i="1" dirty="0" smtClean="0">
                                <a:latin typeface="Cambria Math"/>
                              </a:rPr>
                              <m:t>1</m:t>
                            </m:r>
                          </m:num>
                          <m:den>
                            <m:r>
                              <a:rPr lang="fr-CH" b="0" i="1" dirty="0" smtClean="0">
                                <a:latin typeface="Cambria Math"/>
                              </a:rPr>
                              <m:t>𝜆</m:t>
                            </m:r>
                          </m:den>
                        </m:f>
                        <m:r>
                          <a:rPr lang="fr-CH" b="0" i="1" dirty="0" smtClean="0">
                            <a:latin typeface="Cambria Math"/>
                          </a:rPr>
                          <m:t> </m:t>
                        </m:r>
                        <m:acc>
                          <m:accPr>
                            <m:chr m:val="̅"/>
                            <m:ctrlPr>
                              <a:rPr lang="fr-CH" b="0" i="1" dirty="0" smtClean="0">
                                <a:latin typeface="Cambria Math" panose="02040503050406030204" pitchFamily="18" charset="0"/>
                              </a:rPr>
                            </m:ctrlPr>
                          </m:accPr>
                          <m:e>
                            <m:r>
                              <a:rPr lang="fr-CH" b="0" i="1" dirty="0" smtClean="0">
                                <a:latin typeface="Cambria Math"/>
                              </a:rPr>
                              <m:t>𝑋</m:t>
                            </m:r>
                          </m:e>
                        </m:acc>
                      </m:e>
                    </m:d>
                    <m:r>
                      <a:rPr lang="fr-CH" b="0" i="1" dirty="0" smtClean="0">
                        <a:latin typeface="Cambria Math"/>
                      </a:rPr>
                      <m:t> </m:t>
                    </m:r>
                  </m:oMath>
                </a14:m>
                <a:br>
                  <a:rPr lang="fr-CH" b="0" dirty="0"/>
                </a:br>
                <a14:m>
                  <m:oMath xmlns:m="http://schemas.openxmlformats.org/officeDocument/2006/math">
                    <m:sSub>
                      <m:sSubPr>
                        <m:ctrlPr>
                          <a:rPr lang="fr-CH" b="0" i="1" smtClean="0">
                            <a:latin typeface="Cambria Math" panose="02040503050406030204" pitchFamily="18" charset="0"/>
                          </a:rPr>
                        </m:ctrlPr>
                      </m:sSubPr>
                      <m:e>
                        <m:r>
                          <a:rPr lang="fr-CH" b="0" i="1" smtClean="0">
                            <a:latin typeface="Cambria Math"/>
                          </a:rPr>
                          <m:t>𝑊</m:t>
                        </m:r>
                      </m:e>
                      <m:sub>
                        <m:r>
                          <a:rPr lang="fr-CH" b="0" i="1" smtClean="0">
                            <a:latin typeface="Cambria Math"/>
                          </a:rPr>
                          <m:t>𝑐</m:t>
                        </m:r>
                      </m:sub>
                    </m:sSub>
                    <m:r>
                      <a:rPr lang="fr-CH" b="0" i="1" smtClean="0">
                        <a:latin typeface="Cambria Math"/>
                      </a:rPr>
                      <m:t>=</m:t>
                    </m:r>
                    <m:r>
                      <a:rPr lang="fr-CH" b="0" i="1" smtClean="0">
                        <a:latin typeface="Cambria Math"/>
                      </a:rPr>
                      <m:t>𝜆</m:t>
                    </m:r>
                    <m:r>
                      <a:rPr lang="fr-CH" b="0" i="0" smtClean="0">
                        <a:latin typeface="Cambria Math"/>
                      </a:rPr>
                      <m:t> </m:t>
                    </m:r>
                    <m:r>
                      <m:rPr>
                        <m:sty m:val="p"/>
                      </m:rPr>
                      <a:rPr lang="fr-CH" b="0" i="0" smtClean="0">
                        <a:latin typeface="Cambria Math"/>
                      </a:rPr>
                      <m:t>cov</m:t>
                    </m:r>
                    <m:d>
                      <m:dPr>
                        <m:ctrlPr>
                          <a:rPr lang="fr-CH" b="0" i="1" smtClean="0">
                            <a:latin typeface="Cambria Math" panose="02040503050406030204" pitchFamily="18" charset="0"/>
                          </a:rPr>
                        </m:ctrlPr>
                      </m:dPr>
                      <m:e>
                        <m:r>
                          <a:rPr lang="fr-CH" b="0" i="1" smtClean="0">
                            <a:latin typeface="Cambria Math"/>
                          </a:rPr>
                          <m:t>𝑆</m:t>
                        </m:r>
                        <m:r>
                          <a:rPr lang="fr-CH" b="0" i="1" smtClean="0">
                            <a:latin typeface="Cambria Math"/>
                          </a:rPr>
                          <m:t>,</m:t>
                        </m:r>
                        <m:r>
                          <a:rPr lang="fr-CH" b="0" i="1" smtClean="0">
                            <a:latin typeface="Cambria Math"/>
                          </a:rPr>
                          <m:t>𝑋</m:t>
                        </m:r>
                      </m:e>
                    </m:d>
                    <m:r>
                      <a:rPr lang="fr-CH" b="0" i="1" smtClean="0">
                        <a:latin typeface="Cambria Math"/>
                      </a:rPr>
                      <m:t>+</m:t>
                    </m:r>
                    <m:sSub>
                      <m:sSubPr>
                        <m:ctrlPr>
                          <a:rPr lang="fr-CH" b="0" i="1" smtClean="0">
                            <a:latin typeface="Cambria Math" panose="02040503050406030204" pitchFamily="18" charset="0"/>
                          </a:rPr>
                        </m:ctrlPr>
                      </m:sSubPr>
                      <m:e>
                        <m:r>
                          <a:rPr lang="fr-CH" b="0" i="1" smtClean="0">
                            <a:latin typeface="Cambria Math"/>
                          </a:rPr>
                          <m:t>𝑊</m:t>
                        </m:r>
                      </m:e>
                      <m:sub>
                        <m:r>
                          <a:rPr lang="fr-CH" b="0" i="1" smtClean="0">
                            <a:latin typeface="Cambria Math"/>
                          </a:rPr>
                          <m:t>𝑠</m:t>
                        </m:r>
                      </m:sub>
                    </m:sSub>
                  </m:oMath>
                </a14:m>
                <a:endParaRPr lang="fr-CH" b="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43565" y="2178591"/>
                <a:ext cx="9433048" cy="4584304"/>
              </a:xfrm>
              <a:blipFill>
                <a:blip r:embed="rId3"/>
                <a:stretch>
                  <a:fillRect l="-1034" t="-1197"/>
                </a:stretch>
              </a:blipFill>
            </p:spPr>
            <p:txBody>
              <a:bodyPr/>
              <a:lstStyle/>
              <a:p>
                <a:r>
                  <a:rPr lang="fr-CH">
                    <a:noFill/>
                  </a:rPr>
                  <a:t> </a:t>
                </a:r>
              </a:p>
            </p:txBody>
          </p:sp>
        </mc:Fallback>
      </mc:AlternateContent>
      <p:sp>
        <p:nvSpPr>
          <p:cNvPr id="8195" name="Footer Placeholder 3"/>
          <p:cNvSpPr>
            <a:spLocks noGrp="1"/>
          </p:cNvSpPr>
          <p:nvPr>
            <p:ph type="ftr" sz="quarter" idx="10"/>
          </p:nvPr>
        </p:nvSpPr>
        <p:spPr>
          <a:noFill/>
        </p:spPr>
        <p:txBody>
          <a:bodyPr/>
          <a:lstStyle/>
          <a:p>
            <a:fld id="{95CCECB8-4C4F-45BB-AF71-A34D42430617}" type="slidenum">
              <a:rPr lang="en-US" smtClean="0"/>
              <a:pPr/>
              <a:t>9</a:t>
            </a:fld>
            <a:endParaRPr lang="en-US"/>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14107" y="107950"/>
            <a:ext cx="4823052" cy="176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p:cNvGrpSpPr/>
          <p:nvPr/>
        </p:nvGrpSpPr>
        <p:grpSpPr>
          <a:xfrm>
            <a:off x="6544614" y="258052"/>
            <a:ext cx="2616056" cy="1775074"/>
            <a:chOff x="5020614" y="258052"/>
            <a:chExt cx="2616056" cy="1775074"/>
          </a:xfrm>
        </p:grpSpPr>
        <mc:AlternateContent xmlns:mc="http://schemas.openxmlformats.org/markup-compatibility/2006" xmlns:a14="http://schemas.microsoft.com/office/drawing/2010/main">
          <mc:Choice Requires="a14">
            <p:sp>
              <p:nvSpPr>
                <p:cNvPr id="9" name="TextBox 8"/>
                <p:cNvSpPr txBox="1"/>
                <p:nvPr/>
              </p:nvSpPr>
              <p:spPr>
                <a:xfrm>
                  <a:off x="5110542" y="258052"/>
                  <a:ext cx="773994" cy="369332"/>
                </a:xfrm>
                <a:prstGeom prst="rect">
                  <a:avLst/>
                </a:prstGeom>
                <a:noFill/>
              </p:spPr>
              <p:txBody>
                <a:bodyPr wrap="none" rtlCol="0">
                  <a:spAutoFit/>
                </a:bodyPr>
                <a:lstStyle/>
                <a:p>
                  <a14:m>
                    <m:oMath xmlns:m="http://schemas.openxmlformats.org/officeDocument/2006/math">
                      <m:sSub>
                        <m:sSubPr>
                          <m:ctrlPr>
                            <a:rPr lang="en-US" i="1" dirty="0" smtClean="0">
                              <a:solidFill>
                                <a:srgbClr val="0070C0"/>
                              </a:solidFill>
                              <a:latin typeface="Cambria Math" panose="02040503050406030204" pitchFamily="18" charset="0"/>
                            </a:rPr>
                          </m:ctrlPr>
                        </m:sSubPr>
                        <m:e>
                          <m:r>
                            <a:rPr lang="en-US" i="1" dirty="0" smtClean="0">
                              <a:solidFill>
                                <a:srgbClr val="0070C0"/>
                              </a:solidFill>
                              <a:latin typeface="Cambria Math" panose="02040503050406030204" pitchFamily="18" charset="0"/>
                            </a:rPr>
                            <m:t>𝑇</m:t>
                          </m:r>
                        </m:e>
                        <m:sub>
                          <m:r>
                            <a:rPr lang="en-US" i="1" dirty="0" smtClean="0">
                              <a:solidFill>
                                <a:srgbClr val="0070C0"/>
                              </a:solidFill>
                              <a:latin typeface="Cambria Math" panose="02040503050406030204" pitchFamily="18" charset="0"/>
                            </a:rPr>
                            <m:t>1</m:t>
                          </m:r>
                        </m:sub>
                      </m:sSub>
                      <m:r>
                        <a:rPr lang="fr-CH" b="0" i="1" dirty="0" smtClean="0">
                          <a:solidFill>
                            <a:srgbClr val="0070C0"/>
                          </a:solidFill>
                          <a:latin typeface="Cambria Math" panose="02040503050406030204" pitchFamily="18" charset="0"/>
                        </a:rPr>
                        <m:t> </m:t>
                      </m:r>
                      <m:sSub>
                        <m:sSubPr>
                          <m:ctrlPr>
                            <a:rPr lang="fr-CH" b="0" i="1" dirty="0" smtClean="0">
                              <a:solidFill>
                                <a:srgbClr val="0070C0"/>
                              </a:solidFill>
                              <a:latin typeface="Cambria Math" panose="02040503050406030204" pitchFamily="18" charset="0"/>
                            </a:rPr>
                          </m:ctrlPr>
                        </m:sSubPr>
                        <m:e>
                          <m:r>
                            <a:rPr lang="fr-CH" b="0" i="1" dirty="0" smtClean="0">
                              <a:solidFill>
                                <a:srgbClr val="0070C0"/>
                              </a:solidFill>
                              <a:latin typeface="Cambria Math" panose="02040503050406030204" pitchFamily="18" charset="0"/>
                            </a:rPr>
                            <m:t>𝑇</m:t>
                          </m:r>
                        </m:e>
                        <m:sub>
                          <m:r>
                            <a:rPr lang="fr-CH" b="0" i="1" dirty="0" smtClean="0">
                              <a:solidFill>
                                <a:srgbClr val="0070C0"/>
                              </a:solidFill>
                              <a:latin typeface="Cambria Math" panose="02040503050406030204" pitchFamily="18" charset="0"/>
                            </a:rPr>
                            <m:t>2</m:t>
                          </m:r>
                        </m:sub>
                      </m:sSub>
                    </m:oMath>
                  </a14:m>
                  <a:r>
                    <a:rPr lang="en-US" dirty="0">
                      <a:solidFill>
                        <a:srgbClr val="0070C0"/>
                      </a:solidFill>
                      <a:latin typeface="+mn-lt"/>
                    </a:rPr>
                    <a:t>  </a:t>
                  </a:r>
                </a:p>
              </p:txBody>
            </p:sp>
          </mc:Choice>
          <mc:Fallback xmlns="">
            <p:sp>
              <p:nvSpPr>
                <p:cNvPr id="9" name="TextBox 8"/>
                <p:cNvSpPr txBox="1">
                  <a:spLocks noRot="1" noChangeAspect="1" noMove="1" noResize="1" noEditPoints="1" noAdjustHandles="1" noChangeArrowheads="1" noChangeShapeType="1" noTextEdit="1"/>
                </p:cNvSpPr>
                <p:nvPr/>
              </p:nvSpPr>
              <p:spPr>
                <a:xfrm>
                  <a:off x="5110542" y="258052"/>
                  <a:ext cx="773994"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986609" y="258052"/>
                  <a:ext cx="773994" cy="369332"/>
                </a:xfrm>
                <a:prstGeom prst="rect">
                  <a:avLst/>
                </a:prstGeom>
                <a:noFill/>
              </p:spPr>
              <p:txBody>
                <a:bodyPr wrap="none" rtlCol="0">
                  <a:spAutoFit/>
                </a:bodyPr>
                <a:lstStyle/>
                <a:p>
                  <a14:m>
                    <m:oMath xmlns:m="http://schemas.openxmlformats.org/officeDocument/2006/math">
                      <m:sSub>
                        <m:sSubPr>
                          <m:ctrlPr>
                            <a:rPr lang="en-US" i="1" dirty="0" smtClean="0">
                              <a:solidFill>
                                <a:srgbClr val="0070C0"/>
                              </a:solidFill>
                              <a:latin typeface="Cambria Math" panose="02040503050406030204" pitchFamily="18" charset="0"/>
                            </a:rPr>
                          </m:ctrlPr>
                        </m:sSubPr>
                        <m:e>
                          <m:r>
                            <a:rPr lang="en-US" i="1" dirty="0" smtClean="0">
                              <a:solidFill>
                                <a:srgbClr val="0070C0"/>
                              </a:solidFill>
                              <a:latin typeface="Cambria Math" panose="02040503050406030204" pitchFamily="18" charset="0"/>
                            </a:rPr>
                            <m:t>𝑇</m:t>
                          </m:r>
                        </m:e>
                        <m:sub>
                          <m:r>
                            <a:rPr lang="fr-CH" b="0" i="1" dirty="0" smtClean="0">
                              <a:solidFill>
                                <a:srgbClr val="0070C0"/>
                              </a:solidFill>
                              <a:latin typeface="Cambria Math" panose="02040503050406030204" pitchFamily="18" charset="0"/>
                            </a:rPr>
                            <m:t>3</m:t>
                          </m:r>
                        </m:sub>
                      </m:sSub>
                      <m:r>
                        <a:rPr lang="fr-CH" b="0" i="1" dirty="0" smtClean="0">
                          <a:solidFill>
                            <a:srgbClr val="0070C0"/>
                          </a:solidFill>
                          <a:latin typeface="Cambria Math" panose="02040503050406030204" pitchFamily="18" charset="0"/>
                        </a:rPr>
                        <m:t> </m:t>
                      </m:r>
                      <m:sSub>
                        <m:sSubPr>
                          <m:ctrlPr>
                            <a:rPr lang="fr-CH" b="0" i="1" dirty="0" smtClean="0">
                              <a:solidFill>
                                <a:srgbClr val="0070C0"/>
                              </a:solidFill>
                              <a:latin typeface="Cambria Math" panose="02040503050406030204" pitchFamily="18" charset="0"/>
                            </a:rPr>
                          </m:ctrlPr>
                        </m:sSubPr>
                        <m:e>
                          <m:r>
                            <a:rPr lang="fr-CH" b="0" i="1" dirty="0" smtClean="0">
                              <a:solidFill>
                                <a:srgbClr val="0070C0"/>
                              </a:solidFill>
                              <a:latin typeface="Cambria Math" panose="02040503050406030204" pitchFamily="18" charset="0"/>
                            </a:rPr>
                            <m:t>𝑇</m:t>
                          </m:r>
                        </m:e>
                        <m:sub>
                          <m:r>
                            <a:rPr lang="fr-CH" b="0" i="1" dirty="0" smtClean="0">
                              <a:solidFill>
                                <a:srgbClr val="0070C0"/>
                              </a:solidFill>
                              <a:latin typeface="Cambria Math" panose="02040503050406030204" pitchFamily="18" charset="0"/>
                            </a:rPr>
                            <m:t>4</m:t>
                          </m:r>
                        </m:sub>
                      </m:sSub>
                    </m:oMath>
                  </a14:m>
                  <a:r>
                    <a:rPr lang="en-US" dirty="0">
                      <a:solidFill>
                        <a:srgbClr val="0070C0"/>
                      </a:solidFill>
                      <a:latin typeface="+mn-lt"/>
                    </a:rPr>
                    <a:t>  </a:t>
                  </a:r>
                </a:p>
              </p:txBody>
            </p:sp>
          </mc:Choice>
          <mc:Fallback xmlns="">
            <p:sp>
              <p:nvSpPr>
                <p:cNvPr id="10" name="TextBox 9"/>
                <p:cNvSpPr txBox="1">
                  <a:spLocks noRot="1" noChangeAspect="1" noMove="1" noResize="1" noEditPoints="1" noAdjustHandles="1" noChangeArrowheads="1" noChangeShapeType="1" noTextEdit="1"/>
                </p:cNvSpPr>
                <p:nvPr/>
              </p:nvSpPr>
              <p:spPr>
                <a:xfrm>
                  <a:off x="5986609" y="258052"/>
                  <a:ext cx="773994" cy="369332"/>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862676" y="258052"/>
                  <a:ext cx="773994" cy="369332"/>
                </a:xfrm>
                <a:prstGeom prst="rect">
                  <a:avLst/>
                </a:prstGeom>
                <a:noFill/>
              </p:spPr>
              <p:txBody>
                <a:bodyPr wrap="none" rtlCol="0">
                  <a:spAutoFit/>
                </a:bodyPr>
                <a:lstStyle/>
                <a:p>
                  <a14:m>
                    <m:oMath xmlns:m="http://schemas.openxmlformats.org/officeDocument/2006/math">
                      <m:sSub>
                        <m:sSubPr>
                          <m:ctrlPr>
                            <a:rPr lang="en-US" i="1" dirty="0" smtClean="0">
                              <a:solidFill>
                                <a:srgbClr val="0070C0"/>
                              </a:solidFill>
                              <a:latin typeface="Cambria Math" panose="02040503050406030204" pitchFamily="18" charset="0"/>
                            </a:rPr>
                          </m:ctrlPr>
                        </m:sSubPr>
                        <m:e>
                          <m:r>
                            <a:rPr lang="en-US" i="1" dirty="0" smtClean="0">
                              <a:solidFill>
                                <a:srgbClr val="0070C0"/>
                              </a:solidFill>
                              <a:latin typeface="Cambria Math" panose="02040503050406030204" pitchFamily="18" charset="0"/>
                            </a:rPr>
                            <m:t>𝑇</m:t>
                          </m:r>
                        </m:e>
                        <m:sub>
                          <m:r>
                            <a:rPr lang="fr-CH" b="0" i="1" dirty="0" smtClean="0">
                              <a:solidFill>
                                <a:srgbClr val="0070C0"/>
                              </a:solidFill>
                              <a:latin typeface="Cambria Math" panose="02040503050406030204" pitchFamily="18" charset="0"/>
                            </a:rPr>
                            <m:t>5</m:t>
                          </m:r>
                        </m:sub>
                      </m:sSub>
                      <m:r>
                        <a:rPr lang="fr-CH" b="0" i="1" dirty="0" smtClean="0">
                          <a:solidFill>
                            <a:srgbClr val="0070C0"/>
                          </a:solidFill>
                          <a:latin typeface="Cambria Math" panose="02040503050406030204" pitchFamily="18" charset="0"/>
                        </a:rPr>
                        <m:t> </m:t>
                      </m:r>
                      <m:sSub>
                        <m:sSubPr>
                          <m:ctrlPr>
                            <a:rPr lang="fr-CH" b="0" i="1" dirty="0" smtClean="0">
                              <a:solidFill>
                                <a:srgbClr val="0070C0"/>
                              </a:solidFill>
                              <a:latin typeface="Cambria Math" panose="02040503050406030204" pitchFamily="18" charset="0"/>
                            </a:rPr>
                          </m:ctrlPr>
                        </m:sSubPr>
                        <m:e>
                          <m:r>
                            <a:rPr lang="fr-CH" b="0" i="1" dirty="0" smtClean="0">
                              <a:solidFill>
                                <a:srgbClr val="0070C0"/>
                              </a:solidFill>
                              <a:latin typeface="Cambria Math" panose="02040503050406030204" pitchFamily="18" charset="0"/>
                            </a:rPr>
                            <m:t>𝑇</m:t>
                          </m:r>
                        </m:e>
                        <m:sub>
                          <m:r>
                            <a:rPr lang="fr-CH" b="0" i="1" dirty="0" smtClean="0">
                              <a:solidFill>
                                <a:srgbClr val="0070C0"/>
                              </a:solidFill>
                              <a:latin typeface="Cambria Math" panose="02040503050406030204" pitchFamily="18" charset="0"/>
                            </a:rPr>
                            <m:t>6</m:t>
                          </m:r>
                        </m:sub>
                      </m:sSub>
                    </m:oMath>
                  </a14:m>
                  <a:r>
                    <a:rPr lang="en-US" dirty="0">
                      <a:solidFill>
                        <a:srgbClr val="0070C0"/>
                      </a:solidFill>
                      <a:latin typeface="+mn-lt"/>
                    </a:rPr>
                    <a:t>  </a:t>
                  </a:r>
                </a:p>
              </p:txBody>
            </p:sp>
          </mc:Choice>
          <mc:Fallback xmlns="">
            <p:sp>
              <p:nvSpPr>
                <p:cNvPr id="11" name="TextBox 10"/>
                <p:cNvSpPr txBox="1">
                  <a:spLocks noRot="1" noChangeAspect="1" noMove="1" noResize="1" noEditPoints="1" noAdjustHandles="1" noChangeArrowheads="1" noChangeShapeType="1" noTextEdit="1"/>
                </p:cNvSpPr>
                <p:nvPr/>
              </p:nvSpPr>
              <p:spPr>
                <a:xfrm>
                  <a:off x="6862676" y="258052"/>
                  <a:ext cx="773994" cy="369332"/>
                </a:xfrm>
                <a:prstGeom prst="rect">
                  <a:avLst/>
                </a:prstGeom>
                <a:blipFill rotWithShape="0">
                  <a:blip r:embed="rId7"/>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020614" y="1503918"/>
                  <a:ext cx="4769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CH" b="0" i="1" smtClean="0">
                                <a:solidFill>
                                  <a:srgbClr val="0070C0"/>
                                </a:solidFill>
                                <a:latin typeface="Cambria Math" panose="02040503050406030204" pitchFamily="18" charset="0"/>
                              </a:rPr>
                            </m:ctrlPr>
                          </m:sSubPr>
                          <m:e>
                            <m:r>
                              <a:rPr lang="fr-CH" b="0" i="1" smtClean="0">
                                <a:solidFill>
                                  <a:srgbClr val="0070C0"/>
                                </a:solidFill>
                                <a:latin typeface="Cambria Math" panose="02040503050406030204" pitchFamily="18" charset="0"/>
                              </a:rPr>
                              <m:t>𝑋</m:t>
                            </m:r>
                          </m:e>
                          <m:sub>
                            <m:r>
                              <a:rPr lang="fr-CH" b="0" i="1" smtClean="0">
                                <a:solidFill>
                                  <a:srgbClr val="0070C0"/>
                                </a:solidFill>
                                <a:latin typeface="Cambria Math" panose="02040503050406030204" pitchFamily="18" charset="0"/>
                              </a:rPr>
                              <m:t>1</m:t>
                            </m:r>
                          </m:sub>
                        </m:sSub>
                      </m:oMath>
                    </m:oMathPara>
                  </a14:m>
                  <a:endParaRPr lang="en-US" dirty="0" err="1">
                    <a:solidFill>
                      <a:srgbClr val="0070C0"/>
                    </a:solidFill>
                    <a:latin typeface="+mn-lt"/>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5020614" y="1503918"/>
                  <a:ext cx="476925" cy="369332"/>
                </a:xfrm>
                <a:prstGeom prst="rect">
                  <a:avLst/>
                </a:prstGeom>
                <a:blipFill rotWithShape="0">
                  <a:blip r:embed="rId8"/>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5257164" y="1661928"/>
                  <a:ext cx="4822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CH" b="0" i="1" smtClean="0">
                                <a:solidFill>
                                  <a:srgbClr val="0070C0"/>
                                </a:solidFill>
                                <a:latin typeface="Cambria Math" panose="02040503050406030204" pitchFamily="18" charset="0"/>
                              </a:rPr>
                            </m:ctrlPr>
                          </m:sSubPr>
                          <m:e>
                            <m:r>
                              <a:rPr lang="fr-CH" b="0" i="1" smtClean="0">
                                <a:solidFill>
                                  <a:srgbClr val="0070C0"/>
                                </a:solidFill>
                                <a:latin typeface="Cambria Math" panose="02040503050406030204" pitchFamily="18" charset="0"/>
                              </a:rPr>
                              <m:t>𝑋</m:t>
                            </m:r>
                          </m:e>
                          <m:sub>
                            <m:r>
                              <a:rPr lang="fr-CH" b="0" i="1" smtClean="0">
                                <a:solidFill>
                                  <a:srgbClr val="0070C0"/>
                                </a:solidFill>
                                <a:latin typeface="Cambria Math" panose="02040503050406030204" pitchFamily="18" charset="0"/>
                              </a:rPr>
                              <m:t>2</m:t>
                            </m:r>
                          </m:sub>
                        </m:sSub>
                      </m:oMath>
                    </m:oMathPara>
                  </a14:m>
                  <a:endParaRPr lang="en-US" dirty="0" err="1">
                    <a:solidFill>
                      <a:srgbClr val="0070C0"/>
                    </a:solidFill>
                    <a:latin typeface="+mn-lt"/>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5257164" y="1661928"/>
                  <a:ext cx="482248" cy="369332"/>
                </a:xfrm>
                <a:prstGeom prst="rect">
                  <a:avLst/>
                </a:prstGeom>
                <a:blipFill rotWithShape="0">
                  <a:blip r:embed="rId9"/>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5964000" y="1504851"/>
                  <a:ext cx="4822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CH" b="0" i="1" smtClean="0">
                                <a:solidFill>
                                  <a:srgbClr val="0070C0"/>
                                </a:solidFill>
                                <a:latin typeface="Cambria Math" panose="02040503050406030204" pitchFamily="18" charset="0"/>
                              </a:rPr>
                            </m:ctrlPr>
                          </m:sSubPr>
                          <m:e>
                            <m:r>
                              <a:rPr lang="fr-CH" b="0" i="1" smtClean="0">
                                <a:solidFill>
                                  <a:srgbClr val="0070C0"/>
                                </a:solidFill>
                                <a:latin typeface="Cambria Math" panose="02040503050406030204" pitchFamily="18" charset="0"/>
                              </a:rPr>
                              <m:t>𝑋</m:t>
                            </m:r>
                          </m:e>
                          <m:sub>
                            <m:r>
                              <a:rPr lang="fr-CH" b="0" i="1" smtClean="0">
                                <a:solidFill>
                                  <a:srgbClr val="0070C0"/>
                                </a:solidFill>
                                <a:latin typeface="Cambria Math" panose="02040503050406030204" pitchFamily="18" charset="0"/>
                              </a:rPr>
                              <m:t>3</m:t>
                            </m:r>
                          </m:sub>
                        </m:sSub>
                      </m:oMath>
                    </m:oMathPara>
                  </a14:m>
                  <a:endParaRPr lang="en-US" dirty="0" err="1">
                    <a:solidFill>
                      <a:srgbClr val="0070C0"/>
                    </a:solidFill>
                    <a:latin typeface="+mn-lt"/>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5964000" y="1504851"/>
                  <a:ext cx="482248" cy="369332"/>
                </a:xfrm>
                <a:prstGeom prst="rect">
                  <a:avLst/>
                </a:prstGeom>
                <a:blipFill rotWithShape="0">
                  <a:blip r:embed="rId10"/>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248535" y="1661928"/>
                  <a:ext cx="4822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CH" b="0" i="1" smtClean="0">
                                <a:solidFill>
                                  <a:srgbClr val="0070C0"/>
                                </a:solidFill>
                                <a:latin typeface="Cambria Math" panose="02040503050406030204" pitchFamily="18" charset="0"/>
                              </a:rPr>
                            </m:ctrlPr>
                          </m:sSubPr>
                          <m:e>
                            <m:r>
                              <a:rPr lang="fr-CH" b="0" i="1" smtClean="0">
                                <a:solidFill>
                                  <a:srgbClr val="0070C0"/>
                                </a:solidFill>
                                <a:latin typeface="Cambria Math" panose="02040503050406030204" pitchFamily="18" charset="0"/>
                              </a:rPr>
                              <m:t>𝑋</m:t>
                            </m:r>
                          </m:e>
                          <m:sub>
                            <m:r>
                              <a:rPr lang="fr-CH" b="0" i="1" smtClean="0">
                                <a:solidFill>
                                  <a:srgbClr val="0070C0"/>
                                </a:solidFill>
                                <a:latin typeface="Cambria Math" panose="02040503050406030204" pitchFamily="18" charset="0"/>
                              </a:rPr>
                              <m:t>3</m:t>
                            </m:r>
                          </m:sub>
                        </m:sSub>
                      </m:oMath>
                    </m:oMathPara>
                  </a14:m>
                  <a:endParaRPr lang="en-US" dirty="0" err="1">
                    <a:solidFill>
                      <a:srgbClr val="0070C0"/>
                    </a:solidFill>
                    <a:latin typeface="+mn-lt"/>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6248535" y="1661928"/>
                  <a:ext cx="482248" cy="369332"/>
                </a:xfrm>
                <a:prstGeom prst="rect">
                  <a:avLst/>
                </a:prstGeom>
                <a:blipFill rotWithShape="0">
                  <a:blip r:embed="rId11"/>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907386" y="1505784"/>
                  <a:ext cx="4822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CH" b="0" i="1" smtClean="0">
                                <a:solidFill>
                                  <a:srgbClr val="0070C0"/>
                                </a:solidFill>
                                <a:latin typeface="Cambria Math" panose="02040503050406030204" pitchFamily="18" charset="0"/>
                              </a:rPr>
                            </m:ctrlPr>
                          </m:sSubPr>
                          <m:e>
                            <m:r>
                              <a:rPr lang="fr-CH" b="0" i="1" smtClean="0">
                                <a:solidFill>
                                  <a:srgbClr val="0070C0"/>
                                </a:solidFill>
                                <a:latin typeface="Cambria Math" panose="02040503050406030204" pitchFamily="18" charset="0"/>
                              </a:rPr>
                              <m:t>𝑋</m:t>
                            </m:r>
                          </m:e>
                          <m:sub>
                            <m:r>
                              <a:rPr lang="fr-CH" b="0" i="1" smtClean="0">
                                <a:solidFill>
                                  <a:srgbClr val="0070C0"/>
                                </a:solidFill>
                                <a:latin typeface="Cambria Math" panose="02040503050406030204" pitchFamily="18" charset="0"/>
                              </a:rPr>
                              <m:t>5</m:t>
                            </m:r>
                          </m:sub>
                        </m:sSub>
                      </m:oMath>
                    </m:oMathPara>
                  </a14:m>
                  <a:endParaRPr lang="en-US" dirty="0" err="1">
                    <a:solidFill>
                      <a:srgbClr val="0070C0"/>
                    </a:solidFill>
                    <a:latin typeface="+mn-lt"/>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6907386" y="1505784"/>
                  <a:ext cx="482248" cy="369332"/>
                </a:xfrm>
                <a:prstGeom prst="rect">
                  <a:avLst/>
                </a:prstGeom>
                <a:blipFill rotWithShape="0">
                  <a:blip r:embed="rId12"/>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7143936" y="1663794"/>
                  <a:ext cx="4822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CH" b="0" i="1" smtClean="0">
                                <a:solidFill>
                                  <a:srgbClr val="0070C0"/>
                                </a:solidFill>
                                <a:latin typeface="Cambria Math" panose="02040503050406030204" pitchFamily="18" charset="0"/>
                              </a:rPr>
                            </m:ctrlPr>
                          </m:sSubPr>
                          <m:e>
                            <m:r>
                              <a:rPr lang="fr-CH" b="0" i="1" smtClean="0">
                                <a:solidFill>
                                  <a:srgbClr val="0070C0"/>
                                </a:solidFill>
                                <a:latin typeface="Cambria Math" panose="02040503050406030204" pitchFamily="18" charset="0"/>
                              </a:rPr>
                              <m:t>𝑋</m:t>
                            </m:r>
                          </m:e>
                          <m:sub>
                            <m:r>
                              <a:rPr lang="fr-CH" b="0" i="1" smtClean="0">
                                <a:solidFill>
                                  <a:srgbClr val="0070C0"/>
                                </a:solidFill>
                                <a:latin typeface="Cambria Math" panose="02040503050406030204" pitchFamily="18" charset="0"/>
                              </a:rPr>
                              <m:t>6</m:t>
                            </m:r>
                          </m:sub>
                        </m:sSub>
                      </m:oMath>
                    </m:oMathPara>
                  </a14:m>
                  <a:endParaRPr lang="en-US" dirty="0" err="1">
                    <a:solidFill>
                      <a:srgbClr val="0070C0"/>
                    </a:solidFill>
                    <a:latin typeface="+mn-lt"/>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7143936" y="1663794"/>
                  <a:ext cx="482248" cy="369332"/>
                </a:xfrm>
                <a:prstGeom prst="rect">
                  <a:avLst/>
                </a:prstGeom>
                <a:blipFill rotWithShape="0">
                  <a:blip r:embed="rId13"/>
                  <a:stretch>
                    <a:fillRect/>
                  </a:stretch>
                </a:blipFill>
              </p:spPr>
              <p:txBody>
                <a:bodyPr/>
                <a:lstStyle/>
                <a:p>
                  <a:r>
                    <a:rPr lang="en-US">
                      <a:noFill/>
                    </a:rPr>
                    <a:t> </a:t>
                  </a:r>
                </a:p>
              </p:txBody>
            </p:sp>
          </mc:Fallback>
        </mc:AlternateContent>
      </p:grpSp>
      <p:grpSp>
        <p:nvGrpSpPr>
          <p:cNvPr id="18" name="Group 17"/>
          <p:cNvGrpSpPr/>
          <p:nvPr/>
        </p:nvGrpSpPr>
        <p:grpSpPr>
          <a:xfrm>
            <a:off x="7021539" y="523565"/>
            <a:ext cx="750996" cy="369332"/>
            <a:chOff x="5497539" y="523565"/>
            <a:chExt cx="750996" cy="369332"/>
          </a:xfrm>
        </p:grpSpPr>
        <p:cxnSp>
          <p:nvCxnSpPr>
            <p:cNvPr id="19" name="Straight Arrow Connector 18"/>
            <p:cNvCxnSpPr/>
            <p:nvPr/>
          </p:nvCxnSpPr>
          <p:spPr bwMode="auto">
            <a:xfrm flipV="1">
              <a:off x="5497539" y="848032"/>
              <a:ext cx="750996" cy="7374"/>
            </a:xfrm>
            <a:prstGeom prst="straightConnector1">
              <a:avLst/>
            </a:prstGeom>
            <a:solidFill>
              <a:schemeClr val="accent1"/>
            </a:solidFill>
            <a:ln w="9525" cap="flat" cmpd="sng" algn="ctr">
              <a:solidFill>
                <a:srgbClr val="0070C0"/>
              </a:solidFill>
              <a:prstDash val="solid"/>
              <a:round/>
              <a:headEnd type="arrow" w="med" len="med"/>
              <a:tailEnd type="arrow" w="med" len="med"/>
            </a:ln>
            <a:effectLst/>
          </p:spPr>
        </p:cxnSp>
        <mc:AlternateContent xmlns:mc="http://schemas.openxmlformats.org/markup-compatibility/2006" xmlns:a14="http://schemas.microsoft.com/office/drawing/2010/main">
          <mc:Choice Requires="a14">
            <p:sp>
              <p:nvSpPr>
                <p:cNvPr id="20" name="TextBox 19"/>
                <p:cNvSpPr txBox="1"/>
                <p:nvPr/>
              </p:nvSpPr>
              <p:spPr>
                <a:xfrm>
                  <a:off x="5648561" y="523565"/>
                  <a:ext cx="45499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CH" b="0" i="1" smtClean="0">
                                <a:solidFill>
                                  <a:srgbClr val="0070C0"/>
                                </a:solidFill>
                                <a:latin typeface="Cambria Math" panose="02040503050406030204" pitchFamily="18" charset="0"/>
                              </a:rPr>
                            </m:ctrlPr>
                          </m:sSubPr>
                          <m:e>
                            <m:r>
                              <a:rPr lang="fr-CH" b="0" i="1" smtClean="0">
                                <a:solidFill>
                                  <a:srgbClr val="0070C0"/>
                                </a:solidFill>
                                <a:latin typeface="Cambria Math" panose="02040503050406030204" pitchFamily="18" charset="0"/>
                              </a:rPr>
                              <m:t>𝑆</m:t>
                            </m:r>
                          </m:e>
                          <m:sub>
                            <m:r>
                              <a:rPr lang="fr-CH" b="0" i="1" smtClean="0">
                                <a:solidFill>
                                  <a:srgbClr val="0070C0"/>
                                </a:solidFill>
                                <a:latin typeface="Cambria Math" panose="02040503050406030204" pitchFamily="18" charset="0"/>
                              </a:rPr>
                              <m:t>3</m:t>
                            </m:r>
                          </m:sub>
                        </m:sSub>
                      </m:oMath>
                    </m:oMathPara>
                  </a14:m>
                  <a:endParaRPr lang="en-US" dirty="0" err="1">
                    <a:solidFill>
                      <a:srgbClr val="0070C0"/>
                    </a:solidFill>
                    <a:latin typeface="+mn-lt"/>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5648561" y="523565"/>
                  <a:ext cx="454996" cy="369332"/>
                </a:xfrm>
                <a:prstGeom prst="rect">
                  <a:avLst/>
                </a:prstGeom>
                <a:blipFill rotWithShape="0">
                  <a:blip r:embed="rId14"/>
                  <a:stretch>
                    <a:fillRect b="-1667"/>
                  </a:stretch>
                </a:blipFill>
              </p:spPr>
              <p:txBody>
                <a:bodyPr/>
                <a:lstStyle/>
                <a:p>
                  <a:r>
                    <a:rPr lang="en-US">
                      <a:noFill/>
                    </a:rPr>
                    <a:t> </a:t>
                  </a:r>
                </a:p>
              </p:txBody>
            </p:sp>
          </mc:Fallback>
        </mc:AlternateContent>
      </p:grpSp>
    </p:spTree>
    <p:extLst>
      <p:ext uri="{BB962C8B-B14F-4D97-AF65-F5344CB8AC3E}">
        <p14:creationId xmlns:p14="http://schemas.microsoft.com/office/powerpoint/2010/main" val="34500694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HOWBARVISIBLE" val="True"/>
  <p:tag name="CSVFORMAT" val="0"/>
  <p:tag name="COUNTDOWNSTYLE" val="-1"/>
  <p:tag name="COUNTDOWNSECONDS" val="10"/>
  <p:tag name="BACKUPSESSIONS" val="True"/>
  <p:tag name="REVIEWONLY" val="False"/>
  <p:tag name="RACEENDPOINTS" val="100"/>
  <p:tag name="PARTICIPANTSINLEADERBOARD" val="5"/>
  <p:tag name="BUBBLESIZEVISIBLE" val="True"/>
  <p:tag name="CUSTOMGRIDBACKCOLOR" val="-722948"/>
  <p:tag name="CUSTOMCELLBACKCOLOR3" val="-268652"/>
  <p:tag name="DISPLAYDEVICENUMBER" val="True"/>
  <p:tag name="AUTOSIZEGRID" val="True"/>
  <p:tag name="POLLINGCYCLE" val="2"/>
  <p:tag name="INCLUDENONRESPONDERS" val="False"/>
  <p:tag name="CORRECTPOINTVALUE" val="1"/>
  <p:tag name="ZEROBASED" val="False"/>
  <p:tag name="FIBDISPLAYRESULTS" val="True"/>
  <p:tag name="PRRESPONSE1" val="10"/>
  <p:tag name="PRRESPONSE5" val="6"/>
  <p:tag name="PRRESPONSE9" val="2"/>
  <p:tag name="USESECONDARYMONITOR" val="True"/>
  <p:tag name="ANSWERNOWTEXT" val="Answer Now"/>
  <p:tag name="INPUTSOURCE" val="1"/>
  <p:tag name="CHARTVALUEFORMAT" val="0%"/>
  <p:tag name="STDCHART" val="1"/>
  <p:tag name="TEAMSINLEADERBOARD" val="5"/>
  <p:tag name="BUBBLEGROUPING" val="3"/>
  <p:tag name="CUSTOMCELLBACKCOLOR2" val="-13395457"/>
  <p:tag name="DISPLAYDEVICEID" val="True"/>
  <p:tag name="GRIDPOSITION" val="1"/>
  <p:tag name="RESETCHARTS" val="True"/>
  <p:tag name="INCORRECTPOINTVALUE" val="0"/>
  <p:tag name="CHARTSCALE" val="True"/>
  <p:tag name="FIBDISPLAYKEYWORDS" val="True"/>
  <p:tag name="PRRESPONSE6" val="5"/>
  <p:tag name="SHOWFLASHWARNING" val="True"/>
  <p:tag name="EXPANDSHOWBAR" val="True"/>
  <p:tag name="RESPCOUNTERSTYLE" val="-1"/>
  <p:tag name="ALLOWDUPLICATES" val="False"/>
  <p:tag name="AUTOUPDATEALIASES" val="True"/>
  <p:tag name="MAXRESPONDERS" val="5"/>
  <p:tag name="CUSTOMCELLFORECOLOR" val="-16777216"/>
  <p:tag name="DISPLAYNAME" val="True"/>
  <p:tag name="GRIDFONTSIZE" val="12"/>
  <p:tag name="INCLUDEPPT" val="True"/>
  <p:tag name="AUTOADJUSTPARTRANGE" val="True"/>
  <p:tag name="PRRESPONSE2" val="9"/>
  <p:tag name="PRRESPONSE8" val="3"/>
  <p:tag name="POWERPOINTVERSION" val="14.0"/>
  <p:tag name="RESPCOUNTERFORMAT" val="0"/>
  <p:tag name="AUTOADVANCE" val="False"/>
  <p:tag name="SKIPREMAININGRACESLIDES" val="True"/>
  <p:tag name="CUSTOMCELLBACKCOLOR1" val="-657956"/>
  <p:tag name="GRIDROTATIONINTERVAL" val="2"/>
  <p:tag name="MULTIRESPDIVISOR" val="1"/>
  <p:tag name="ADVANCEDSETTINGSVIEW" val="False"/>
  <p:tag name="PRRESPONSE4" val="7"/>
  <p:tag name="RESPTABLESTYLE" val="-1"/>
  <p:tag name="RACERSMAXDISPLAYED" val="5"/>
  <p:tag name="DEFAULTNUMTEAMS" val="5"/>
  <p:tag name="GRIDSIZE" val="{Width=800, Height=600}"/>
  <p:tag name="REALTIMEBACKUP" val="False"/>
  <p:tag name="PRRESPONSE3" val="8"/>
  <p:tag name="SAVECSVWITHSESSION" val="True"/>
  <p:tag name="BACKUPMAINTENANCE" val="7"/>
  <p:tag name="BUBBLEVALUEFORMAT" val="0.0"/>
  <p:tag name="CHARTCOLORS" val="0"/>
  <p:tag name="FIBNUMRESULTS" val="5"/>
  <p:tag name="ALWAYSOPENPOLL" val="False"/>
  <p:tag name="ROTATIONINTERVAL" val="2"/>
  <p:tag name="USESCHEMECOLORS" val="True"/>
  <p:tag name="REALTIMEBACKUPPATH" val="(None)"/>
  <p:tag name="BULLETTYPE" val="3"/>
  <p:tag name="BUBBLENAMEVISIBLE" val="True"/>
  <p:tag name="ALLOWUSERFEEDBACK" val="True"/>
  <p:tag name="ANSWERNOWSTYLE" val="-1"/>
  <p:tag name="GRIDOPACITY" val="90"/>
  <p:tag name="PRRESPONSE10" val="1"/>
  <p:tag name="CHARTLABELS" val="1"/>
  <p:tag name="RACEANIMATIONSPEED" val="3"/>
  <p:tag name="NUMRESPONSES" val="1"/>
  <p:tag name="CUSTOMCELLBACKCOLOR4" val="-8355712"/>
  <p:tag name="PRRESPONSE7" val="4"/>
  <p:tag name="FIBINCLUDEOTHER" val="True"/>
  <p:tag name="DELIMITERS" val="3.1"/>
  <p:tag name="TASKPANEKEY" val="76910c7b-ac61-4687-8d99-4e479acb8bde"/>
  <p:tag name="WASPOLLED" val="5B5FA2594D3245789B9D9901C96380DF"/>
  <p:tag name="TPVERSION" val="5"/>
  <p:tag name="TPFULLVERSION" val="5.3.1.3337"/>
  <p:tag name="PPTVERSION" val="15"/>
  <p:tag name="TPOS" val="2"/>
</p:tagLst>
</file>

<file path=ppt/tags/tag2.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F76C4181196A48D6A26DA843E519456E&lt;/guid&gt;&#10;        &lt;description /&gt;&#10;        &lt;date&gt;4/29/2015 3:34:53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8D96DCB7922841D0A13466420F07C2D9&lt;/guid&gt;&#10;            &lt;repollguid&gt;2E2C0B02B1534B679865374F036CD9D0&lt;/repollguid&gt;&#10;            &lt;sourceid&gt;4CAB79D367C442EBB35C69ED2A94B723&lt;/sourceid&gt;&#10;            &lt;questiontext&gt;BorduRail claims that only 5% of trains arrivals are lateBorduKonsum claims that 30% of train users suffer from late train arrival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5567500C9A6B4681A59BB2B9CA15D1EE&lt;/guid&gt;&#10;                    &lt;answertext&gt;At least one of them lies&lt;/answertext&gt;&#10;                    &lt;valuetype&gt;0&lt;/valuetype&gt;&#10;                &lt;/answer&gt;&#10;                &lt;answer&gt;&#10;                    &lt;guid&gt;D9AC2533EA4549C389ED34A1228A31B5&lt;/guid&gt;&#10;                    &lt;answertext&gt;The number of passengers in a late train ≈1.15×passengers in average train&lt;/answertext&gt;&#10;                    &lt;valuetype&gt;0&lt;/valuetype&gt;&#10;                &lt;/answer&gt;&#10;                &lt;answer&gt;&#10;                    &lt;guid&gt;3F6DD2453FBB4A3B8A197FA85A26FD80&lt;/guid&gt;&#10;                    &lt;answertext&gt;The number of passengers in a late train ≈6×passengers in average train&lt;/answertext&gt;&#10;                    &lt;valuetype&gt;0&lt;/valuetype&gt;&#10;                &lt;/answer&gt;&#10;                &lt;answer&gt;&#10;                    &lt;guid&gt;6A2754691051452CA37D605CAB61A2A5&lt;/guid&gt;&#10;                    &lt;answertext&gt;I don’t know&lt;/answertext&gt;&#10;                    &lt;valuetype&gt;0&lt;/valuetype&gt;&#10;                &lt;/answer&gt;&#10;            &lt;/answers&gt;&#10;        &lt;/multichoice&gt;&#10;    &lt;/questions&gt;&#10;&lt;/questionlist&gt;"/>
  <p:tag name="RESULTS" val="BorduRail claims that only 5% of trains arrivals are lateBorduKonsum claims that 30% of train users suffer from late train arrivals[;crlf;]16[;]19[;]16[;]False[;]0[;][;crlf;]2,4375[;]2[;]0,496078370824611[;]0,24609375[;crlf;]0[;]0[;]At least one of them lies1[;]At least one of them lies[;][;crlf;]9[;]0[;]The number of passengers in a late train ≈1.15×passengers in average train2[;]The number of passengers in a late train ≈1.15×passengers in average train[;][;crlf;]7[;]0[;]The number of passengers in a late train ≈6×passengers in average train3[;]The number of passengers in a late train ≈6×passengers in average train[;][;crlf;]0[;]0[;]I don’t know4[;]I don’t know[;]"/>
  <p:tag name="HASRESULTS" val="True"/>
  <p:tag name="LIVECHARTING" val="False"/>
  <p:tag name="AUTOOPENPOLL" val="True"/>
  <p:tag name="AUTOFORMATCHART" val="True"/>
</p:tagLst>
</file>

<file path=ppt/tags/tag3.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F76C4181196A48D6A26DA843E519456E&lt;/guid&gt;&#10;        &lt;description /&gt;&#10;        &lt;date&gt;4/29/2015 3:34:53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8D96DCB7922841D0A13466420F07C2D9&lt;/guid&gt;&#10;            &lt;repollguid&gt;2E2C0B02B1534B679865374F036CD9D0&lt;/repollguid&gt;&#10;            &lt;sourceid&gt;4CAB79D367C442EBB35C69ED2A94B723&lt;/sourceid&gt;&#10;            &lt;questiontext&gt;BorduRail claims that only 5% of trains arrivals are lateBorduKonsum claims that 30% of train users suffer from late train arrival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5567500C9A6B4681A59BB2B9CA15D1EE&lt;/guid&gt;&#10;                    &lt;answertext&gt;At least one of them lies&lt;/answertext&gt;&#10;                    &lt;valuetype&gt;0&lt;/valuetype&gt;&#10;                &lt;/answer&gt;&#10;                &lt;answer&gt;&#10;                    &lt;guid&gt;D9AC2533EA4549C389ED34A1228A31B5&lt;/guid&gt;&#10;                    &lt;answertext&gt;The number of passengers in a late train ≈1.15×passengers in average train&lt;/answertext&gt;&#10;                    &lt;valuetype&gt;0&lt;/valuetype&gt;&#10;                &lt;/answer&gt;&#10;                &lt;answer&gt;&#10;                    &lt;guid&gt;3F6DD2453FBB4A3B8A197FA85A26FD80&lt;/guid&gt;&#10;                    &lt;answertext&gt;The number of passengers in a late train ≈6×passengers in average train&lt;/answertext&gt;&#10;                    &lt;valuetype&gt;0&lt;/valuetype&gt;&#10;                &lt;/answer&gt;&#10;                &lt;answer&gt;&#10;                    &lt;guid&gt;6A2754691051452CA37D605CAB61A2A5&lt;/guid&gt;&#10;                    &lt;answertext&gt;I don’t know&lt;/answertext&gt;&#10;                    &lt;valuetype&gt;0&lt;/valuetype&gt;&#10;                &lt;/answer&gt;&#10;            &lt;/answers&gt;&#10;        &lt;/multichoice&gt;&#10;    &lt;/questions&gt;&#10;&lt;/questionlist&gt;"/>
  <p:tag name="RESULTS" val="BorduRail claims that only 5% of trains arrivals are lateBorduKonsum claims that 30% of train users suffer from late train arrivals[;crlf;]16[;]19[;]16[;]False[;]0[;][;crlf;]2,4375[;]2[;]0,496078370824611[;]0,24609375[;crlf;]0[;]0[;]At least one of them lies1[;]At least one of them lies[;][;crlf;]9[;]0[;]The number of passengers in a late train ≈1.15×passengers in average train2[;]The number of passengers in a late train ≈1.15×passengers in average train[;][;crlf;]7[;]0[;]The number of passengers in a late train ≈6×passengers in average train3[;]The number of passengers in a late train ≈6×passengers in average train[;][;crlf;]0[;]0[;]I don’t know4[;]I don’t know[;]"/>
  <p:tag name="HASRESULTS" val="True"/>
  <p:tag name="LIVECHARTING" val="False"/>
  <p:tag name="AUTOOPENPOLL" val="True"/>
  <p:tag name="AUTOFORMATCHART" val="True"/>
</p:tagLst>
</file>

<file path=ppt/tags/tag4.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62AB1494C04946E59946AF4992F4D6B6&lt;/guid&gt;&#10;        &lt;description /&gt;&#10;        &lt;date&gt;4/29/2015 2:07:24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ED7AB474967B4F3E9F99F303851A8F8D&lt;/guid&gt;&#10;            &lt;repollguid&gt;2A5FC5C7D4BE489CB379B386C3784AD1&lt;/repollguid&gt;&#10;            &lt;sourceid&gt;E08FCE4EFCD240378BD4D9CABB6B3826&lt;/sourceid&gt;&#10;            &lt;questiontext&gt;In which case do we expect to see  $$ $$ &amp;gt; $$ $$ ?&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6A58A39EF5C24B159EB945F37BD95484&lt;/guid&gt;&#10;                    &lt;answertext&gt;Sn = 90, 10, 90, 10, 90; Xn = 5000, 1000, 5000, 1000, 5000&lt;/answertext&gt;&#10;                    &lt;valuetype&gt;0&lt;/valuetype&gt;&#10;                &lt;/answer&gt;&#10;                &lt;answer&gt;&#10;                    &lt;guid&gt;1D36DD0D674F4C239EB39839631B2173&lt;/guid&gt;&#10;                    &lt;answertext&gt;Sn = 90, 10, 90, 10, 90; Xn = 1000, 5000, 1000, 5000, 1000&lt;/answertext&gt;&#10;                    &lt;valuetype&gt;0&lt;/valuetype&gt;&#10;                &lt;/answer&gt;&#10;                &lt;answer&gt;&#10;                    &lt;guid&gt;AA277E912052418F980A6A9DA64C8CAC&lt;/guid&gt;&#10;                    &lt;answertext&gt;Both&lt;/answertext&gt;&#10;                    &lt;valuetype&gt;0&lt;/valuetype&gt;&#10;                &lt;/answer&gt;&#10;                &lt;answer&gt;&#10;                    &lt;guid&gt;B0570BC753D44D23856E69FE4902D21B&lt;/guid&gt;&#10;                    &lt;answertext&gt;None&lt;/answertext&gt;&#10;                    &lt;valuetype&gt;0&lt;/valuetype&gt;&#10;                &lt;/answer&gt;&#10;                &lt;answer&gt;&#10;                    &lt;guid&gt;C8B101A0CEE04992AB46D7E0AD05C62E&lt;/guid&gt;&#10;                    &lt;answertext&gt;I don’t know&lt;/answertext&gt;&#10;                    &lt;valuetype&gt;0&lt;/valuetype&gt;&#10;                &lt;/answer&gt;&#10;            &lt;/answers&gt;&#10;        &lt;/multichoice&gt;&#10;    &lt;/questions&gt;&#10;&lt;/questionlist&gt;"/>
  <p:tag name="RESULTS" val="In which case do we expect to see  $$ $$ &gt; $$ $$ ?[;crlf;]18[;]18[;]18[;]False[;]0[;][;crlf;]1,55555555555556[;]1[;]0,895806416477617[;]0,802469135802469[;crlf;]13[;]0[;]Sn = 90, 10, 90, 10, 90; Xn = 5000, 1000, 5000, 1000, 50001[;]Sn = 90, 10, 90, 10, 90; Xn = 5000, 1000, 5000, 1000, 5000[;][;crlf;]0[;]0[;]Sn = 90, 10, 90, 10, 90; Xn = 1000, 5000, 1000, 5000, 10002[;]Sn = 90, 10, 90, 10, 90; Xn = 1000, 5000, 1000, 5000, 1000[;][;crlf;]5[;]0[;]Both3[;]Both[;][;crlf;]0[;]0[;]None4[;]None[;][;crlf;]0[;]0[;]I don’t know5[;]I don’t know[;]"/>
  <p:tag name="HASRESULTS" val="True"/>
  <p:tag name="LIVECHARTING" val="False"/>
  <p:tag name="AUTOOPENPOLL" val="True"/>
  <p:tag name="AUTOFORMATCHART" val="True"/>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B91B5A2C175B4A269397D97301839448&lt;/guid&gt;&#10;        &lt;description /&gt;&#10;        &lt;date&gt;4/29/2015 3:45:59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40EC1AC624924E2FB01A127089CEED04&lt;/guid&gt;&#10;            &lt;repollguid&gt;9058271C2E68411C8E4940A0B34DC277&lt;/repollguid&gt;&#10;            &lt;sourceid&gt;9099F0EE8AE44FBA89C54986E7ED5E7C&lt;/sourceid&gt;&#10;            &lt;questiontext&gt;Which curves are for the per-packet viewpoint ?&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A225E72782FF405D800BF2CC86CC3A48&lt;/guid&gt;&#10;                    &lt;answertext&gt;A&lt;/answertext&gt;&#10;                    &lt;valuetype&gt;0&lt;/valuetype&gt;&#10;                &lt;/answer&gt;&#10;                &lt;answer&gt;&#10;                    &lt;guid&gt;18A14D090D0F49E4A526155E758AD860&lt;/guid&gt;&#10;                    &lt;answertext&gt;B&lt;/answertext&gt;&#10;                    &lt;valuetype&gt;0&lt;/valuetype&gt;&#10;                &lt;/answer&gt;&#10;                &lt;answer&gt;&#10;                    &lt;guid&gt;D294E2F81C124DFBBD941B9FE654E797&lt;/guid&gt;&#10;                    &lt;answertext&gt;It depends&lt;/answertext&gt;&#10;                    &lt;valuetype&gt;0&lt;/valuetype&gt;&#10;                &lt;/answer&gt;&#10;                &lt;answer&gt;&#10;                    &lt;guid&gt;70C74CFB69CD45958F2878208FCE6040&lt;/guid&gt;&#10;                    &lt;answertext&gt;I don’t know&lt;/answertext&gt;&#10;                    &lt;valuetype&gt;0&lt;/valuetype&gt;&#10;                &lt;/answer&gt;&#10;            &lt;/answers&gt;&#10;        &lt;/multichoice&gt;&#10;    &lt;/questions&gt;&#10;&lt;/questionlist&gt;"/>
  <p:tag name="RESULTS" val="Which curves are for the per-packet viewpoint ?[;crlf;]17[;]19[;]17[;]False[;]0[;][;crlf;]1,64705882352941[;]1[;]1,13454714835211[;]1,28719723183391[;crlf;]12[;]0[;]A1[;]A[;][;crlf;]2[;]0[;]B2[;]B[;][;crlf;]0[;]0[;]It depends3[;]It depends[;][;crlf;]3[;]0[;]I don’t know4[;]I don’t know[;]"/>
  <p:tag name="HASRESULTS" val="True"/>
  <p:tag name="LIVECHARTING" val="False"/>
  <p:tag name="AUTOOPENPOLL" val="True"/>
  <p:tag name="AUTOFORMATCHART" val="True"/>
</p:tagLst>
</file>

<file path=ppt/tags/tag7.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tcp">
  <a:themeElements>
    <a:clrScheme name="tc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cp">
      <a:majorFont>
        <a:latin typeface="Calibri"/>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cap="flat" cmpd="sng" algn="ctr">
          <a:solidFill>
            <a:schemeClr val="bg2">
              <a:lumMod val="75000"/>
            </a:schemeClr>
          </a:solidFill>
          <a:prstDash val="solid"/>
          <a:round/>
          <a:headEnd type="none" w="med" len="med"/>
          <a:tailEnd type="none" w="med" len="med"/>
        </a:ln>
        <a:effectLst/>
      </a:spPr>
      <a:bodyPr vert="horz" wrap="none" lIns="91440" tIns="45720" rIns="91440" bIns="45720" numCol="1" rtlCol="0" anchor="t" anchorCtr="0" compatLnSpc="1">
        <a:prstTxWarp prst="textNoShape">
          <a:avLst/>
        </a:prstTxWarp>
        <a:spAutoFit/>
      </a:bodyPr>
      <a:lstStyle>
        <a:defPPr marL="0" marR="0" indent="0" defTabSz="914400" rtl="0" eaLnBrk="1" fontAlgn="base" latinLnBrk="0" hangingPunct="1">
          <a:lnSpc>
            <a:spcPct val="100000"/>
          </a:lnSpc>
          <a:spcBef>
            <a:spcPct val="0"/>
          </a:spcBef>
          <a:spcAft>
            <a:spcPct val="0"/>
          </a:spcAft>
          <a:buClrTx/>
          <a:buSzTx/>
          <a:buFontTx/>
          <a:buNone/>
          <a:tabLst/>
          <a:defRPr kumimoji="0" sz="1800" b="0" i="0" u="none" strike="noStrike" cap="none" normalizeH="0" baseline="0" dirty="0" smtClean="0">
            <a:ln>
              <a:noFill/>
            </a:ln>
            <a:solidFill>
              <a:schemeClr val="tx1"/>
            </a:solidFill>
            <a:effectLst/>
            <a:latin typeface="+mj-lt"/>
          </a:defRPr>
        </a:defPPr>
      </a:lstStyle>
    </a:spDef>
    <a:lnDef>
      <a:spPr bwMode="auto">
        <a:noFill/>
        <a:ln w="38100" cap="flat" cmpd="sng" algn="ctr">
          <a:solidFill>
            <a:schemeClr val="bg2">
              <a:lumMod val="75000"/>
            </a:schemeClr>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mj-lt"/>
          </a:defRPr>
        </a:defPPr>
      </a:lstStyle>
    </a:txDef>
  </a:objectDefaults>
  <a:extraClrSchemeLst>
    <a:extraClrScheme>
      <a:clrScheme name="tc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cp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cp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cp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cp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cp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cp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cp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cp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cp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cp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cp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forecast2</Template>
  <TotalTime>6527</TotalTime>
  <Words>1667</Words>
  <Application>Microsoft Office PowerPoint</Application>
  <PresentationFormat>Widescreen</PresentationFormat>
  <Paragraphs>271</Paragraphs>
  <Slides>26</Slides>
  <Notes>10</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Cambria</vt:lpstr>
      <vt:lpstr>Cambria Math</vt:lpstr>
      <vt:lpstr>Times New Roman</vt:lpstr>
      <vt:lpstr>Wingdings</vt:lpstr>
      <vt:lpstr>tcp</vt:lpstr>
      <vt:lpstr>Palm Calculus Part 1 The Importance of the Viewpoint  </vt:lpstr>
      <vt:lpstr>AirBnB claims:  median occupancy of rented listings is 11% (40 days a year)     Airbnb. Data on the Airbnb community in New York City . Technical report, AirBnB corporation, Dec. 2015. </vt:lpstr>
      <vt:lpstr>SovRail: according to our systematic tracking system, probability of a train being late ≤ 5% </vt:lpstr>
      <vt:lpstr>1. Event versus Time Averages</vt:lpstr>
      <vt:lpstr>Example: Gatekeeper; Average execution time</vt:lpstr>
      <vt:lpstr>Sampling Bias</vt:lpstr>
      <vt:lpstr>Large Time Heuristic Explained on an Example</vt:lpstr>
      <vt:lpstr>Large Time Heuristic Explained on an Example</vt:lpstr>
      <vt:lpstr>Large Time Heuristic Explained on an Example</vt:lpstr>
      <vt:lpstr>This is Palm Calculus !</vt:lpstr>
      <vt:lpstr>In which case do we expect  W_c&gt;W_s?</vt:lpstr>
      <vt:lpstr>Solution</vt:lpstr>
      <vt:lpstr>The Large Time Heuristic</vt:lpstr>
      <vt:lpstr>Other «Clocks»</vt:lpstr>
      <vt:lpstr>Which curves are for the per-packet viewpoint ?</vt:lpstr>
      <vt:lpstr>Solution</vt:lpstr>
      <vt:lpstr>PowerPoint Presentation</vt:lpstr>
      <vt:lpstr>PowerPoint Presentation</vt:lpstr>
      <vt:lpstr>Large «Time» Heuristic</vt:lpstr>
      <vt:lpstr>PowerPoint Presentation</vt:lpstr>
      <vt:lpstr>PowerPoint Presentation</vt:lpstr>
      <vt:lpstr> PDFs of flow sizes</vt:lpstr>
      <vt:lpstr>AirBnB’s Paradox</vt:lpstr>
      <vt:lpstr>PowerPoint Presentation</vt:lpstr>
      <vt:lpstr>PowerPoint Presentation</vt:lpstr>
      <vt:lpstr>Take-Home Message</vt:lpstr>
    </vt:vector>
  </TitlesOfParts>
  <Company>EPFL I&amp;C-LCA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Confidence Intervals</dc:title>
  <dc:creator>Jean-Yves Le Boudec</dc:creator>
  <cp:lastModifiedBy>Jean-Yves Le Boudec</cp:lastModifiedBy>
  <cp:revision>647</cp:revision>
  <cp:lastPrinted>2019-04-17T10:09:28Z</cp:lastPrinted>
  <dcterms:created xsi:type="dcterms:W3CDTF">2005-02-23T18:59:41Z</dcterms:created>
  <dcterms:modified xsi:type="dcterms:W3CDTF">2021-04-29T07:51:19Z</dcterms:modified>
</cp:coreProperties>
</file>